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19.png" ContentType="image/png"/>
  <Override PartName="/ppt/media/image21.png" ContentType="image/png"/>
  <Override PartName="/ppt/media/image1.png" ContentType="image/png"/>
  <Override PartName="/ppt/media/image29.png" ContentType="image/png"/>
  <Override PartName="/ppt/media/image14.wmf" ContentType="image/x-wmf"/>
  <Override PartName="/ppt/media/image5.wmf" ContentType="image/x-wmf"/>
  <Override PartName="/ppt/media/image37.wmf" ContentType="image/x-wmf"/>
  <Override PartName="/ppt/media/image15.wmf" ContentType="image/x-wmf"/>
  <Override PartName="/ppt/media/image6.wmf" ContentType="image/x-wmf"/>
  <Override PartName="/ppt/media/image38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39.wmf" ContentType="image/x-wmf"/>
  <Override PartName="/ppt/media/image2.wmf" ContentType="image/x-wmf"/>
  <Override PartName="/ppt/media/image34.wmf" ContentType="image/x-wmf"/>
  <Override PartName="/ppt/media/image11.wmf" ContentType="image/x-wmf"/>
  <Override PartName="/ppt/media/image48.wmf" ContentType="image/x-wmf"/>
  <Override PartName="/ppt/media/image42.wmf" ContentType="image/x-wmf"/>
  <Override PartName="/ppt/media/image32.png" ContentType="image/png"/>
  <Override PartName="/ppt/media/image52.wmf" ContentType="image/x-wmf"/>
  <Override PartName="/ppt/media/image43.wmf" ContentType="image/x-wmf"/>
  <Override PartName="/ppt/media/image44.wmf" ContentType="image/x-wmf"/>
  <Override PartName="/ppt/media/image33.wmf" ContentType="image/x-wmf"/>
  <Override PartName="/ppt/media/image45.wmf" ContentType="image/x-wmf"/>
  <Override PartName="/ppt/media/image46.wmf" ContentType="image/x-wmf"/>
  <Override PartName="/ppt/media/image50.wmf" ContentType="image/x-wmf"/>
  <Override PartName="/ppt/media/image30.png" ContentType="image/png"/>
  <Override PartName="/ppt/media/image13.wmf" ContentType="image/x-wmf"/>
  <Override PartName="/ppt/media/image28.png" ContentType="image/png"/>
  <Override PartName="/ppt/media/image51.wmf" ContentType="image/x-wmf"/>
  <Override PartName="/ppt/media/image31.png" ContentType="image/png"/>
  <Override PartName="/ppt/media/image40.wmf" ContentType="image/x-wmf"/>
  <Override PartName="/ppt/media/image41.wmf" ContentType="image/x-wmf"/>
  <Override PartName="/ppt/media/image53.wmf" ContentType="image/x-wmf"/>
  <Override PartName="/ppt/media/image4.wmf" ContentType="image/x-wmf"/>
  <Override PartName="/ppt/media/image36.wmf" ContentType="image/x-wmf"/>
  <Override PartName="/ppt/media/image9.wmf" ContentType="image/x-wmf"/>
  <Override PartName="/ppt/media/image18.wmf" ContentType="image/x-wmf"/>
  <Override PartName="/ppt/media/image20.wmf" ContentType="image/x-wmf"/>
  <Override PartName="/ppt/media/image49.wmf" ContentType="image/x-wmf"/>
  <Override PartName="/ppt/media/image12.wmf" ContentType="image/x-wmf"/>
  <Override PartName="/ppt/media/image3.wmf" ContentType="image/x-wmf"/>
  <Override PartName="/ppt/media/image35.wmf" ContentType="image/x-wmf"/>
  <Override PartName="/ppt/media/image47.jpeg" ContentType="image/jpeg"/>
  <Override PartName="/ppt/media/image8.wmf" ContentType="image/x-wmf"/>
  <Override PartName="/ppt/media/image17.wmf" ContentType="image/x-wmf"/>
  <Override PartName="/ppt/embeddings/oleObject1.xlsx" ContentType="application/vnd.openxmlformats-officedocument.spreadsheetml.sheet"/>
  <Override PartName="/ppt/embeddings/oleObject7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3.xlsx" ContentType="application/vnd.openxmlformats-officedocument.spreadsheetml.shee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2.xlsx" ContentType="application/vnd.openxmlformats-officedocument.spreadsheetml.sheet"/>
  <Override PartName="/ppt/embeddings/oleObject6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.docx" ContentType="application/vnd.openxmlformats-officedocument.wordprocessingml.documen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83BBD5-F1B2-40A8-88CF-2DEDC19C3001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76F431-357C-4892-9EC1-4445F5E1609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013B05-B19E-4E20-96C0-BF09CC0341D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31EEF7-94B9-4979-83F9-5B5A5FAD429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95480" y="6602040"/>
            <a:ext cx="8679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JG-3020188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1"/>
          </p:nvPr>
        </p:nvSpPr>
        <p:spPr>
          <a:xfrm>
            <a:off x="4502160" y="6549480"/>
            <a:ext cx="216000" cy="21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CAACBB-A617-4852-A706-A640529FDE5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"/>
          <p:cNvSpPr/>
          <p:nvPr/>
        </p:nvSpPr>
        <p:spPr>
          <a:xfrm>
            <a:off x="264960" y="75096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8229600" y="6029280"/>
            <a:ext cx="704160" cy="700200"/>
            <a:chOff x="8229600" y="6029280"/>
            <a:chExt cx="704160" cy="700200"/>
          </a:xfrm>
        </p:grpSpPr>
        <p:pic>
          <p:nvPicPr>
            <p:cNvPr id="6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2928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" name=""/>
            <p:cNvSpPr/>
            <p:nvPr/>
          </p:nvSpPr>
          <p:spPr>
            <a:xfrm>
              <a:off x="8876880" y="6426000"/>
              <a:ext cx="568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3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14.wmf"/><Relationship Id="rId7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6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17.wmf"/><Relationship Id="rId7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5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3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36.w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37.wmf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38.wmf"/><Relationship Id="rId18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0.w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41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42.w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43.wmf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44.wmf"/><Relationship Id="rId18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6.wmf"/><Relationship Id="rId10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53.wmf"/><Relationship Id="rId13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19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1800360" y="2828880"/>
            <a:ext cx="5486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Demand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685800" y="4010040"/>
            <a:ext cx="7772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Natural Gas Overview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282600" y="5772600"/>
            <a:ext cx="211464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spAutoFit/>
          </a:bodyPr>
          <a:p>
            <a:pPr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Julie Gomez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February,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264960" y="75096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" name=""/>
          <p:cNvGrpSpPr/>
          <p:nvPr/>
        </p:nvGrpSpPr>
        <p:grpSpPr>
          <a:xfrm>
            <a:off x="3228840" y="1292400"/>
            <a:ext cx="2714040" cy="2438280"/>
            <a:chOff x="3228840" y="1292400"/>
            <a:chExt cx="2714040" cy="2438280"/>
          </a:xfrm>
        </p:grpSpPr>
        <p:pic>
          <p:nvPicPr>
            <p:cNvPr id="18" name="ENE_C_WHI" descr=""/>
            <p:cNvPicPr/>
            <p:nvPr/>
          </p:nvPicPr>
          <p:blipFill>
            <a:blip r:embed="rId1"/>
            <a:stretch/>
          </p:blipFill>
          <p:spPr>
            <a:xfrm>
              <a:off x="3228840" y="1292400"/>
              <a:ext cx="2633760" cy="2438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" name=""/>
            <p:cNvSpPr/>
            <p:nvPr/>
          </p:nvSpPr>
          <p:spPr>
            <a:xfrm>
              <a:off x="5593680" y="267444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AF14B6A-4DA6-494D-B618-06FD695C76CC}" type="slidenum">
              <a:t>1</a:t>
            </a:fld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"/>
          <p:cNvGrpSpPr/>
          <p:nvPr/>
        </p:nvGrpSpPr>
        <p:grpSpPr>
          <a:xfrm>
            <a:off x="2211480" y="2068560"/>
            <a:ext cx="5025960" cy="3111480"/>
            <a:chOff x="2211480" y="2068560"/>
            <a:chExt cx="5025960" cy="3111480"/>
          </a:xfrm>
        </p:grpSpPr>
        <p:grpSp>
          <p:nvGrpSpPr>
            <p:cNvPr id="1681" name=""/>
            <p:cNvGrpSpPr/>
            <p:nvPr/>
          </p:nvGrpSpPr>
          <p:grpSpPr>
            <a:xfrm>
              <a:off x="2211480" y="2068560"/>
              <a:ext cx="5025960" cy="3090960"/>
              <a:chOff x="2211480" y="2068560"/>
              <a:chExt cx="5025960" cy="3090960"/>
            </a:xfrm>
          </p:grpSpPr>
          <p:sp>
            <p:nvSpPr>
              <p:cNvPr id="1682" name=""/>
              <p:cNvSpPr/>
              <p:nvPr/>
            </p:nvSpPr>
            <p:spPr>
              <a:xfrm>
                <a:off x="5241960" y="3598920"/>
                <a:ext cx="1060560" cy="812880"/>
              </a:xfrm>
              <a:custGeom>
                <a:avLst/>
                <a:gdLst/>
                <a:ahLst/>
                <a:rect l="l" t="t" r="r" b="b"/>
                <a:pathLst>
                  <a:path w="668" h="512">
                    <a:moveTo>
                      <a:pt x="138" y="14"/>
                    </a:moveTo>
                    <a:lnTo>
                      <a:pt x="0" y="294"/>
                    </a:lnTo>
                    <a:lnTo>
                      <a:pt x="138" y="512"/>
                    </a:lnTo>
                    <a:lnTo>
                      <a:pt x="329" y="463"/>
                    </a:lnTo>
                    <a:lnTo>
                      <a:pt x="579" y="245"/>
                    </a:lnTo>
                    <a:lnTo>
                      <a:pt x="668" y="49"/>
                    </a:lnTo>
                    <a:lnTo>
                      <a:pt x="133" y="0"/>
                    </a:lnTo>
                    <a:lnTo>
                      <a:pt x="138" y="14"/>
                    </a:lnTo>
                    <a:close/>
                  </a:path>
                </a:pathLst>
              </a:custGeom>
              <a:solidFill>
                <a:srgbClr val="ffff3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5241960" y="3598920"/>
                <a:ext cx="1060560" cy="812880"/>
              </a:xfrm>
              <a:custGeom>
                <a:avLst/>
                <a:gdLst/>
                <a:ahLst/>
                <a:rect l="l" t="t" r="r" b="b"/>
                <a:pathLst>
                  <a:path w="668" h="512">
                    <a:moveTo>
                      <a:pt x="138" y="14"/>
                    </a:moveTo>
                    <a:lnTo>
                      <a:pt x="0" y="294"/>
                    </a:lnTo>
                    <a:lnTo>
                      <a:pt x="138" y="512"/>
                    </a:lnTo>
                    <a:lnTo>
                      <a:pt x="329" y="463"/>
                    </a:lnTo>
                    <a:lnTo>
                      <a:pt x="579" y="245"/>
                    </a:lnTo>
                    <a:lnTo>
                      <a:pt x="668" y="49"/>
                    </a:lnTo>
                    <a:lnTo>
                      <a:pt x="133" y="0"/>
                    </a:lnTo>
                  </a:path>
                </a:pathLst>
              </a:custGeom>
              <a:noFill/>
              <a:ln w="6480">
                <a:solidFill>
                  <a:srgbClr val="ffff3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5418000" y="3938760"/>
                <a:ext cx="906480" cy="698400"/>
              </a:xfrm>
              <a:custGeom>
                <a:avLst/>
                <a:gdLst/>
                <a:ahLst/>
                <a:rect l="l" t="t" r="r" b="b"/>
                <a:pathLst>
                  <a:path w="571" h="440">
                    <a:moveTo>
                      <a:pt x="321" y="26"/>
                    </a:moveTo>
                    <a:lnTo>
                      <a:pt x="281" y="53"/>
                    </a:lnTo>
                    <a:lnTo>
                      <a:pt x="245" y="35"/>
                    </a:lnTo>
                    <a:lnTo>
                      <a:pt x="210" y="62"/>
                    </a:lnTo>
                    <a:lnTo>
                      <a:pt x="192" y="115"/>
                    </a:lnTo>
                    <a:lnTo>
                      <a:pt x="156" y="151"/>
                    </a:lnTo>
                    <a:lnTo>
                      <a:pt x="103" y="151"/>
                    </a:lnTo>
                    <a:lnTo>
                      <a:pt x="80" y="133"/>
                    </a:lnTo>
                    <a:lnTo>
                      <a:pt x="45" y="129"/>
                    </a:lnTo>
                    <a:lnTo>
                      <a:pt x="71" y="235"/>
                    </a:lnTo>
                    <a:lnTo>
                      <a:pt x="22" y="266"/>
                    </a:lnTo>
                    <a:lnTo>
                      <a:pt x="0" y="364"/>
                    </a:lnTo>
                    <a:lnTo>
                      <a:pt x="31" y="360"/>
                    </a:lnTo>
                    <a:lnTo>
                      <a:pt x="27" y="391"/>
                    </a:lnTo>
                    <a:lnTo>
                      <a:pt x="40" y="427"/>
                    </a:lnTo>
                    <a:lnTo>
                      <a:pt x="62" y="440"/>
                    </a:lnTo>
                    <a:lnTo>
                      <a:pt x="62" y="418"/>
                    </a:lnTo>
                    <a:lnTo>
                      <a:pt x="89" y="413"/>
                    </a:lnTo>
                    <a:lnTo>
                      <a:pt x="111" y="404"/>
                    </a:lnTo>
                    <a:lnTo>
                      <a:pt x="125" y="395"/>
                    </a:lnTo>
                    <a:lnTo>
                      <a:pt x="147" y="400"/>
                    </a:lnTo>
                    <a:lnTo>
                      <a:pt x="143" y="382"/>
                    </a:lnTo>
                    <a:lnTo>
                      <a:pt x="165" y="418"/>
                    </a:lnTo>
                    <a:lnTo>
                      <a:pt x="174" y="373"/>
                    </a:lnTo>
                    <a:lnTo>
                      <a:pt x="165" y="351"/>
                    </a:lnTo>
                    <a:lnTo>
                      <a:pt x="192" y="338"/>
                    </a:lnTo>
                    <a:lnTo>
                      <a:pt x="250" y="324"/>
                    </a:lnTo>
                    <a:lnTo>
                      <a:pt x="325" y="315"/>
                    </a:lnTo>
                    <a:lnTo>
                      <a:pt x="339" y="338"/>
                    </a:lnTo>
                    <a:lnTo>
                      <a:pt x="517" y="338"/>
                    </a:lnTo>
                    <a:lnTo>
                      <a:pt x="531" y="315"/>
                    </a:lnTo>
                    <a:lnTo>
                      <a:pt x="566" y="306"/>
                    </a:lnTo>
                    <a:lnTo>
                      <a:pt x="566" y="275"/>
                    </a:lnTo>
                    <a:lnTo>
                      <a:pt x="571" y="253"/>
                    </a:lnTo>
                    <a:lnTo>
                      <a:pt x="566" y="249"/>
                    </a:lnTo>
                    <a:lnTo>
                      <a:pt x="571" y="226"/>
                    </a:lnTo>
                    <a:lnTo>
                      <a:pt x="553" y="186"/>
                    </a:lnTo>
                    <a:lnTo>
                      <a:pt x="526" y="142"/>
                    </a:lnTo>
                    <a:lnTo>
                      <a:pt x="464" y="84"/>
                    </a:lnTo>
                    <a:lnTo>
                      <a:pt x="419" y="31"/>
                    </a:lnTo>
                    <a:lnTo>
                      <a:pt x="379" y="0"/>
                    </a:lnTo>
                    <a:lnTo>
                      <a:pt x="321" y="26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5418000" y="3938760"/>
                <a:ext cx="906480" cy="698400"/>
              </a:xfrm>
              <a:custGeom>
                <a:avLst/>
                <a:gdLst/>
                <a:ahLst/>
                <a:rect l="l" t="t" r="r" b="b"/>
                <a:pathLst>
                  <a:path w="571" h="440">
                    <a:moveTo>
                      <a:pt x="321" y="26"/>
                    </a:moveTo>
                    <a:lnTo>
                      <a:pt x="281" y="53"/>
                    </a:lnTo>
                    <a:lnTo>
                      <a:pt x="245" y="35"/>
                    </a:lnTo>
                    <a:lnTo>
                      <a:pt x="210" y="62"/>
                    </a:lnTo>
                    <a:lnTo>
                      <a:pt x="192" y="115"/>
                    </a:lnTo>
                    <a:lnTo>
                      <a:pt x="156" y="151"/>
                    </a:lnTo>
                    <a:lnTo>
                      <a:pt x="103" y="151"/>
                    </a:lnTo>
                    <a:lnTo>
                      <a:pt x="80" y="133"/>
                    </a:lnTo>
                    <a:lnTo>
                      <a:pt x="45" y="129"/>
                    </a:lnTo>
                    <a:lnTo>
                      <a:pt x="71" y="235"/>
                    </a:lnTo>
                    <a:lnTo>
                      <a:pt x="22" y="266"/>
                    </a:lnTo>
                    <a:lnTo>
                      <a:pt x="0" y="364"/>
                    </a:lnTo>
                    <a:lnTo>
                      <a:pt x="31" y="360"/>
                    </a:lnTo>
                    <a:lnTo>
                      <a:pt x="27" y="391"/>
                    </a:lnTo>
                    <a:lnTo>
                      <a:pt x="40" y="427"/>
                    </a:lnTo>
                    <a:lnTo>
                      <a:pt x="62" y="440"/>
                    </a:lnTo>
                    <a:lnTo>
                      <a:pt x="62" y="418"/>
                    </a:lnTo>
                    <a:lnTo>
                      <a:pt x="89" y="413"/>
                    </a:lnTo>
                    <a:lnTo>
                      <a:pt x="111" y="404"/>
                    </a:lnTo>
                    <a:lnTo>
                      <a:pt x="125" y="395"/>
                    </a:lnTo>
                    <a:lnTo>
                      <a:pt x="147" y="400"/>
                    </a:lnTo>
                    <a:lnTo>
                      <a:pt x="143" y="382"/>
                    </a:lnTo>
                    <a:lnTo>
                      <a:pt x="165" y="418"/>
                    </a:lnTo>
                    <a:lnTo>
                      <a:pt x="174" y="373"/>
                    </a:lnTo>
                    <a:lnTo>
                      <a:pt x="165" y="351"/>
                    </a:lnTo>
                    <a:lnTo>
                      <a:pt x="192" y="338"/>
                    </a:lnTo>
                    <a:lnTo>
                      <a:pt x="250" y="324"/>
                    </a:lnTo>
                    <a:lnTo>
                      <a:pt x="325" y="315"/>
                    </a:lnTo>
                    <a:lnTo>
                      <a:pt x="339" y="338"/>
                    </a:lnTo>
                    <a:lnTo>
                      <a:pt x="517" y="338"/>
                    </a:lnTo>
                    <a:lnTo>
                      <a:pt x="531" y="315"/>
                    </a:lnTo>
                    <a:lnTo>
                      <a:pt x="566" y="306"/>
                    </a:lnTo>
                    <a:lnTo>
                      <a:pt x="566" y="275"/>
                    </a:lnTo>
                    <a:lnTo>
                      <a:pt x="571" y="253"/>
                    </a:lnTo>
                    <a:lnTo>
                      <a:pt x="566" y="249"/>
                    </a:lnTo>
                    <a:lnTo>
                      <a:pt x="571" y="226"/>
                    </a:lnTo>
                    <a:lnTo>
                      <a:pt x="553" y="186"/>
                    </a:lnTo>
                    <a:lnTo>
                      <a:pt x="526" y="142"/>
                    </a:lnTo>
                    <a:lnTo>
                      <a:pt x="464" y="84"/>
                    </a:lnTo>
                    <a:lnTo>
                      <a:pt x="419" y="31"/>
                    </a:lnTo>
                    <a:lnTo>
                      <a:pt x="379" y="0"/>
                    </a:lnTo>
                    <a:lnTo>
                      <a:pt x="321" y="26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6656400" y="2166840"/>
                <a:ext cx="581040" cy="932040"/>
              </a:xfrm>
              <a:custGeom>
                <a:avLst/>
                <a:gdLst/>
                <a:ahLst/>
                <a:rect l="l" t="t" r="r" b="b"/>
                <a:pathLst>
                  <a:path w="366" h="587">
                    <a:moveTo>
                      <a:pt x="0" y="258"/>
                    </a:moveTo>
                    <a:lnTo>
                      <a:pt x="23" y="240"/>
                    </a:lnTo>
                    <a:lnTo>
                      <a:pt x="58" y="249"/>
                    </a:lnTo>
                    <a:lnTo>
                      <a:pt x="85" y="245"/>
                    </a:lnTo>
                    <a:lnTo>
                      <a:pt x="107" y="236"/>
                    </a:lnTo>
                    <a:lnTo>
                      <a:pt x="116" y="222"/>
                    </a:lnTo>
                    <a:lnTo>
                      <a:pt x="116" y="209"/>
                    </a:lnTo>
                    <a:lnTo>
                      <a:pt x="143" y="205"/>
                    </a:lnTo>
                    <a:lnTo>
                      <a:pt x="152" y="191"/>
                    </a:lnTo>
                    <a:lnTo>
                      <a:pt x="152" y="182"/>
                    </a:lnTo>
                    <a:lnTo>
                      <a:pt x="156" y="173"/>
                    </a:lnTo>
                    <a:lnTo>
                      <a:pt x="156" y="160"/>
                    </a:lnTo>
                    <a:lnTo>
                      <a:pt x="156" y="151"/>
                    </a:lnTo>
                    <a:lnTo>
                      <a:pt x="161" y="138"/>
                    </a:lnTo>
                    <a:lnTo>
                      <a:pt x="161" y="129"/>
                    </a:lnTo>
                    <a:lnTo>
                      <a:pt x="156" y="107"/>
                    </a:lnTo>
                    <a:lnTo>
                      <a:pt x="152" y="85"/>
                    </a:lnTo>
                    <a:lnTo>
                      <a:pt x="161" y="53"/>
                    </a:lnTo>
                    <a:lnTo>
                      <a:pt x="174" y="31"/>
                    </a:lnTo>
                    <a:lnTo>
                      <a:pt x="179" y="9"/>
                    </a:lnTo>
                    <a:lnTo>
                      <a:pt x="197" y="5"/>
                    </a:lnTo>
                    <a:lnTo>
                      <a:pt x="210" y="22"/>
                    </a:lnTo>
                    <a:lnTo>
                      <a:pt x="219" y="22"/>
                    </a:lnTo>
                    <a:lnTo>
                      <a:pt x="228" y="18"/>
                    </a:lnTo>
                    <a:lnTo>
                      <a:pt x="241" y="0"/>
                    </a:lnTo>
                    <a:lnTo>
                      <a:pt x="250" y="18"/>
                    </a:lnTo>
                    <a:lnTo>
                      <a:pt x="268" y="27"/>
                    </a:lnTo>
                    <a:lnTo>
                      <a:pt x="281" y="45"/>
                    </a:lnTo>
                    <a:lnTo>
                      <a:pt x="290" y="76"/>
                    </a:lnTo>
                    <a:lnTo>
                      <a:pt x="295" y="107"/>
                    </a:lnTo>
                    <a:lnTo>
                      <a:pt x="299" y="129"/>
                    </a:lnTo>
                    <a:lnTo>
                      <a:pt x="326" y="129"/>
                    </a:lnTo>
                    <a:lnTo>
                      <a:pt x="335" y="160"/>
                    </a:lnTo>
                    <a:lnTo>
                      <a:pt x="366" y="160"/>
                    </a:lnTo>
                    <a:lnTo>
                      <a:pt x="357" y="182"/>
                    </a:lnTo>
                    <a:lnTo>
                      <a:pt x="344" y="205"/>
                    </a:lnTo>
                    <a:lnTo>
                      <a:pt x="321" y="231"/>
                    </a:lnTo>
                    <a:lnTo>
                      <a:pt x="304" y="227"/>
                    </a:lnTo>
                    <a:lnTo>
                      <a:pt x="286" y="240"/>
                    </a:lnTo>
                    <a:lnTo>
                      <a:pt x="263" y="231"/>
                    </a:lnTo>
                    <a:lnTo>
                      <a:pt x="263" y="249"/>
                    </a:lnTo>
                    <a:lnTo>
                      <a:pt x="272" y="271"/>
                    </a:lnTo>
                    <a:lnTo>
                      <a:pt x="237" y="276"/>
                    </a:lnTo>
                    <a:lnTo>
                      <a:pt x="232" y="293"/>
                    </a:lnTo>
                    <a:lnTo>
                      <a:pt x="223" y="302"/>
                    </a:lnTo>
                    <a:lnTo>
                      <a:pt x="219" y="325"/>
                    </a:lnTo>
                    <a:lnTo>
                      <a:pt x="210" y="365"/>
                    </a:lnTo>
                    <a:lnTo>
                      <a:pt x="210" y="378"/>
                    </a:lnTo>
                    <a:lnTo>
                      <a:pt x="219" y="391"/>
                    </a:lnTo>
                    <a:lnTo>
                      <a:pt x="223" y="418"/>
                    </a:lnTo>
                    <a:lnTo>
                      <a:pt x="237" y="458"/>
                    </a:lnTo>
                    <a:lnTo>
                      <a:pt x="263" y="454"/>
                    </a:lnTo>
                    <a:lnTo>
                      <a:pt x="259" y="431"/>
                    </a:lnTo>
                    <a:lnTo>
                      <a:pt x="281" y="445"/>
                    </a:lnTo>
                    <a:lnTo>
                      <a:pt x="263" y="476"/>
                    </a:lnTo>
                    <a:lnTo>
                      <a:pt x="237" y="471"/>
                    </a:lnTo>
                    <a:lnTo>
                      <a:pt x="210" y="494"/>
                    </a:lnTo>
                    <a:lnTo>
                      <a:pt x="174" y="507"/>
                    </a:lnTo>
                    <a:lnTo>
                      <a:pt x="121" y="534"/>
                    </a:lnTo>
                    <a:lnTo>
                      <a:pt x="121" y="534"/>
                    </a:lnTo>
                    <a:lnTo>
                      <a:pt x="121" y="534"/>
                    </a:lnTo>
                    <a:lnTo>
                      <a:pt x="116" y="534"/>
                    </a:lnTo>
                    <a:lnTo>
                      <a:pt x="107" y="534"/>
                    </a:lnTo>
                    <a:lnTo>
                      <a:pt x="107" y="534"/>
                    </a:lnTo>
                    <a:lnTo>
                      <a:pt x="103" y="534"/>
                    </a:lnTo>
                    <a:lnTo>
                      <a:pt x="98" y="538"/>
                    </a:lnTo>
                    <a:lnTo>
                      <a:pt x="98" y="542"/>
                    </a:lnTo>
                    <a:lnTo>
                      <a:pt x="98" y="542"/>
                    </a:lnTo>
                    <a:lnTo>
                      <a:pt x="103" y="542"/>
                    </a:lnTo>
                    <a:lnTo>
                      <a:pt x="116" y="551"/>
                    </a:lnTo>
                    <a:lnTo>
                      <a:pt x="125" y="542"/>
                    </a:lnTo>
                    <a:lnTo>
                      <a:pt x="147" y="538"/>
                    </a:lnTo>
                    <a:lnTo>
                      <a:pt x="174" y="538"/>
                    </a:lnTo>
                    <a:lnTo>
                      <a:pt x="152" y="569"/>
                    </a:lnTo>
                    <a:lnTo>
                      <a:pt x="112" y="578"/>
                    </a:lnTo>
                    <a:lnTo>
                      <a:pt x="94" y="587"/>
                    </a:lnTo>
                    <a:lnTo>
                      <a:pt x="76" y="582"/>
                    </a:lnTo>
                    <a:lnTo>
                      <a:pt x="81" y="565"/>
                    </a:lnTo>
                    <a:lnTo>
                      <a:pt x="98" y="547"/>
                    </a:lnTo>
                    <a:lnTo>
                      <a:pt x="76" y="50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6656400" y="2166840"/>
                <a:ext cx="581040" cy="847800"/>
              </a:xfrm>
              <a:custGeom>
                <a:avLst/>
                <a:gdLst/>
                <a:ahLst/>
                <a:rect l="l" t="t" r="r" b="b"/>
                <a:pathLst>
                  <a:path w="366" h="534">
                    <a:moveTo>
                      <a:pt x="0" y="258"/>
                    </a:moveTo>
                    <a:lnTo>
                      <a:pt x="23" y="240"/>
                    </a:lnTo>
                    <a:lnTo>
                      <a:pt x="58" y="249"/>
                    </a:lnTo>
                    <a:lnTo>
                      <a:pt x="85" y="245"/>
                    </a:lnTo>
                    <a:lnTo>
                      <a:pt x="107" y="236"/>
                    </a:lnTo>
                    <a:lnTo>
                      <a:pt x="116" y="222"/>
                    </a:lnTo>
                    <a:lnTo>
                      <a:pt x="116" y="209"/>
                    </a:lnTo>
                    <a:lnTo>
                      <a:pt x="143" y="205"/>
                    </a:lnTo>
                    <a:lnTo>
                      <a:pt x="152" y="191"/>
                    </a:lnTo>
                    <a:lnTo>
                      <a:pt x="152" y="182"/>
                    </a:lnTo>
                    <a:lnTo>
                      <a:pt x="156" y="173"/>
                    </a:lnTo>
                    <a:lnTo>
                      <a:pt x="156" y="160"/>
                    </a:lnTo>
                    <a:lnTo>
                      <a:pt x="156" y="151"/>
                    </a:lnTo>
                    <a:lnTo>
                      <a:pt x="161" y="138"/>
                    </a:lnTo>
                    <a:lnTo>
                      <a:pt x="161" y="129"/>
                    </a:lnTo>
                    <a:lnTo>
                      <a:pt x="156" y="107"/>
                    </a:lnTo>
                    <a:lnTo>
                      <a:pt x="152" y="85"/>
                    </a:lnTo>
                    <a:lnTo>
                      <a:pt x="161" y="53"/>
                    </a:lnTo>
                    <a:lnTo>
                      <a:pt x="174" y="31"/>
                    </a:lnTo>
                    <a:lnTo>
                      <a:pt x="179" y="9"/>
                    </a:lnTo>
                    <a:lnTo>
                      <a:pt x="197" y="5"/>
                    </a:lnTo>
                    <a:lnTo>
                      <a:pt x="210" y="22"/>
                    </a:lnTo>
                    <a:lnTo>
                      <a:pt x="219" y="22"/>
                    </a:lnTo>
                    <a:lnTo>
                      <a:pt x="228" y="18"/>
                    </a:lnTo>
                    <a:lnTo>
                      <a:pt x="241" y="0"/>
                    </a:lnTo>
                    <a:lnTo>
                      <a:pt x="250" y="18"/>
                    </a:lnTo>
                    <a:lnTo>
                      <a:pt x="268" y="27"/>
                    </a:lnTo>
                    <a:lnTo>
                      <a:pt x="281" y="45"/>
                    </a:lnTo>
                    <a:lnTo>
                      <a:pt x="290" y="76"/>
                    </a:lnTo>
                    <a:lnTo>
                      <a:pt x="295" y="107"/>
                    </a:lnTo>
                    <a:lnTo>
                      <a:pt x="299" y="129"/>
                    </a:lnTo>
                    <a:lnTo>
                      <a:pt x="326" y="129"/>
                    </a:lnTo>
                    <a:lnTo>
                      <a:pt x="335" y="160"/>
                    </a:lnTo>
                    <a:lnTo>
                      <a:pt x="366" y="160"/>
                    </a:lnTo>
                    <a:lnTo>
                      <a:pt x="357" y="182"/>
                    </a:lnTo>
                    <a:lnTo>
                      <a:pt x="344" y="205"/>
                    </a:lnTo>
                    <a:lnTo>
                      <a:pt x="321" y="231"/>
                    </a:lnTo>
                    <a:lnTo>
                      <a:pt x="304" y="227"/>
                    </a:lnTo>
                    <a:lnTo>
                      <a:pt x="286" y="240"/>
                    </a:lnTo>
                    <a:lnTo>
                      <a:pt x="263" y="231"/>
                    </a:lnTo>
                    <a:lnTo>
                      <a:pt x="263" y="249"/>
                    </a:lnTo>
                    <a:lnTo>
                      <a:pt x="272" y="271"/>
                    </a:lnTo>
                    <a:lnTo>
                      <a:pt x="237" y="276"/>
                    </a:lnTo>
                    <a:lnTo>
                      <a:pt x="232" y="293"/>
                    </a:lnTo>
                    <a:lnTo>
                      <a:pt x="223" y="302"/>
                    </a:lnTo>
                    <a:lnTo>
                      <a:pt x="219" y="325"/>
                    </a:lnTo>
                    <a:lnTo>
                      <a:pt x="210" y="365"/>
                    </a:lnTo>
                    <a:lnTo>
                      <a:pt x="210" y="378"/>
                    </a:lnTo>
                    <a:lnTo>
                      <a:pt x="219" y="391"/>
                    </a:lnTo>
                    <a:lnTo>
                      <a:pt x="223" y="418"/>
                    </a:lnTo>
                    <a:lnTo>
                      <a:pt x="237" y="458"/>
                    </a:lnTo>
                    <a:lnTo>
                      <a:pt x="263" y="454"/>
                    </a:lnTo>
                    <a:lnTo>
                      <a:pt x="259" y="431"/>
                    </a:lnTo>
                    <a:lnTo>
                      <a:pt x="281" y="445"/>
                    </a:lnTo>
                    <a:lnTo>
                      <a:pt x="263" y="476"/>
                    </a:lnTo>
                    <a:lnTo>
                      <a:pt x="237" y="471"/>
                    </a:lnTo>
                    <a:lnTo>
                      <a:pt x="210" y="494"/>
                    </a:lnTo>
                    <a:lnTo>
                      <a:pt x="174" y="507"/>
                    </a:lnTo>
                    <a:lnTo>
                      <a:pt x="121" y="534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6826320" y="3014640"/>
                <a:ext cx="2232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6811920" y="3014640"/>
                <a:ext cx="14400" cy="1260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6777000" y="2963880"/>
                <a:ext cx="155520" cy="135000"/>
              </a:xfrm>
              <a:custGeom>
                <a:avLst/>
                <a:gdLst/>
                <a:ahLst/>
                <a:rect l="l" t="t" r="r" b="b"/>
                <a:pathLst>
                  <a:path w="98" h="85">
                    <a:moveTo>
                      <a:pt x="22" y="40"/>
                    </a:moveTo>
                    <a:lnTo>
                      <a:pt x="27" y="40"/>
                    </a:lnTo>
                    <a:lnTo>
                      <a:pt x="40" y="49"/>
                    </a:lnTo>
                    <a:lnTo>
                      <a:pt x="49" y="40"/>
                    </a:lnTo>
                    <a:lnTo>
                      <a:pt x="71" y="36"/>
                    </a:lnTo>
                    <a:lnTo>
                      <a:pt x="98" y="36"/>
                    </a:lnTo>
                    <a:lnTo>
                      <a:pt x="76" y="67"/>
                    </a:lnTo>
                    <a:lnTo>
                      <a:pt x="36" y="76"/>
                    </a:lnTo>
                    <a:lnTo>
                      <a:pt x="18" y="85"/>
                    </a:lnTo>
                    <a:lnTo>
                      <a:pt x="0" y="80"/>
                    </a:lnTo>
                    <a:lnTo>
                      <a:pt x="5" y="63"/>
                    </a:lnTo>
                    <a:lnTo>
                      <a:pt x="22" y="4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6232680" y="2576520"/>
                <a:ext cx="558720" cy="479520"/>
              </a:xfrm>
              <a:custGeom>
                <a:avLst/>
                <a:gdLst/>
                <a:ahLst/>
                <a:rect l="l" t="t" r="r" b="b"/>
                <a:pathLst>
                  <a:path w="352" h="302">
                    <a:moveTo>
                      <a:pt x="0" y="271"/>
                    </a:moveTo>
                    <a:lnTo>
                      <a:pt x="31" y="244"/>
                    </a:lnTo>
                    <a:lnTo>
                      <a:pt x="13" y="218"/>
                    </a:lnTo>
                    <a:lnTo>
                      <a:pt x="22" y="182"/>
                    </a:lnTo>
                    <a:lnTo>
                      <a:pt x="35" y="173"/>
                    </a:lnTo>
                    <a:lnTo>
                      <a:pt x="67" y="178"/>
                    </a:lnTo>
                    <a:lnTo>
                      <a:pt x="84" y="164"/>
                    </a:lnTo>
                    <a:lnTo>
                      <a:pt x="111" y="169"/>
                    </a:lnTo>
                    <a:lnTo>
                      <a:pt x="134" y="164"/>
                    </a:lnTo>
                    <a:lnTo>
                      <a:pt x="156" y="142"/>
                    </a:lnTo>
                    <a:lnTo>
                      <a:pt x="165" y="129"/>
                    </a:lnTo>
                    <a:lnTo>
                      <a:pt x="160" y="115"/>
                    </a:lnTo>
                    <a:lnTo>
                      <a:pt x="160" y="107"/>
                    </a:lnTo>
                    <a:lnTo>
                      <a:pt x="142" y="98"/>
                    </a:lnTo>
                    <a:lnTo>
                      <a:pt x="165" y="71"/>
                    </a:lnTo>
                    <a:lnTo>
                      <a:pt x="187" y="31"/>
                    </a:lnTo>
                    <a:lnTo>
                      <a:pt x="227" y="4"/>
                    </a:lnTo>
                    <a:lnTo>
                      <a:pt x="267" y="0"/>
                    </a:lnTo>
                    <a:lnTo>
                      <a:pt x="290" y="18"/>
                    </a:lnTo>
                    <a:lnTo>
                      <a:pt x="316" y="67"/>
                    </a:lnTo>
                    <a:lnTo>
                      <a:pt x="325" y="102"/>
                    </a:lnTo>
                    <a:lnTo>
                      <a:pt x="330" y="124"/>
                    </a:lnTo>
                    <a:lnTo>
                      <a:pt x="343" y="151"/>
                    </a:lnTo>
                    <a:lnTo>
                      <a:pt x="339" y="182"/>
                    </a:lnTo>
                    <a:lnTo>
                      <a:pt x="334" y="222"/>
                    </a:lnTo>
                    <a:lnTo>
                      <a:pt x="343" y="244"/>
                    </a:lnTo>
                    <a:lnTo>
                      <a:pt x="352" y="271"/>
                    </a:lnTo>
                    <a:lnTo>
                      <a:pt x="339" y="302"/>
                    </a:lnTo>
                    <a:lnTo>
                      <a:pt x="281" y="284"/>
                    </a:lnTo>
                    <a:lnTo>
                      <a:pt x="245" y="244"/>
                    </a:lnTo>
                    <a:lnTo>
                      <a:pt x="174" y="253"/>
                    </a:lnTo>
                    <a:lnTo>
                      <a:pt x="80" y="271"/>
                    </a:lnTo>
                    <a:lnTo>
                      <a:pt x="0" y="289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ffff3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6232680" y="2576520"/>
                <a:ext cx="558720" cy="479520"/>
              </a:xfrm>
              <a:custGeom>
                <a:avLst/>
                <a:gdLst/>
                <a:ahLst/>
                <a:rect l="l" t="t" r="r" b="b"/>
                <a:pathLst>
                  <a:path w="352" h="302">
                    <a:moveTo>
                      <a:pt x="0" y="271"/>
                    </a:moveTo>
                    <a:lnTo>
                      <a:pt x="31" y="244"/>
                    </a:lnTo>
                    <a:lnTo>
                      <a:pt x="13" y="218"/>
                    </a:lnTo>
                    <a:lnTo>
                      <a:pt x="22" y="182"/>
                    </a:lnTo>
                    <a:lnTo>
                      <a:pt x="35" y="173"/>
                    </a:lnTo>
                    <a:lnTo>
                      <a:pt x="67" y="178"/>
                    </a:lnTo>
                    <a:lnTo>
                      <a:pt x="84" y="164"/>
                    </a:lnTo>
                    <a:lnTo>
                      <a:pt x="111" y="169"/>
                    </a:lnTo>
                    <a:lnTo>
                      <a:pt x="134" y="164"/>
                    </a:lnTo>
                    <a:lnTo>
                      <a:pt x="156" y="142"/>
                    </a:lnTo>
                    <a:lnTo>
                      <a:pt x="165" y="129"/>
                    </a:lnTo>
                    <a:lnTo>
                      <a:pt x="160" y="115"/>
                    </a:lnTo>
                    <a:lnTo>
                      <a:pt x="160" y="107"/>
                    </a:lnTo>
                    <a:lnTo>
                      <a:pt x="142" y="98"/>
                    </a:lnTo>
                    <a:lnTo>
                      <a:pt x="165" y="71"/>
                    </a:lnTo>
                    <a:lnTo>
                      <a:pt x="187" y="31"/>
                    </a:lnTo>
                    <a:lnTo>
                      <a:pt x="227" y="4"/>
                    </a:lnTo>
                    <a:lnTo>
                      <a:pt x="267" y="0"/>
                    </a:lnTo>
                    <a:lnTo>
                      <a:pt x="290" y="18"/>
                    </a:lnTo>
                    <a:lnTo>
                      <a:pt x="316" y="67"/>
                    </a:lnTo>
                    <a:lnTo>
                      <a:pt x="325" y="102"/>
                    </a:lnTo>
                    <a:lnTo>
                      <a:pt x="330" y="124"/>
                    </a:lnTo>
                    <a:lnTo>
                      <a:pt x="343" y="151"/>
                    </a:lnTo>
                    <a:lnTo>
                      <a:pt x="339" y="182"/>
                    </a:lnTo>
                    <a:lnTo>
                      <a:pt x="334" y="222"/>
                    </a:lnTo>
                    <a:lnTo>
                      <a:pt x="343" y="244"/>
                    </a:lnTo>
                    <a:lnTo>
                      <a:pt x="352" y="271"/>
                    </a:lnTo>
                    <a:lnTo>
                      <a:pt x="339" y="302"/>
                    </a:lnTo>
                    <a:lnTo>
                      <a:pt x="281" y="284"/>
                    </a:lnTo>
                    <a:lnTo>
                      <a:pt x="245" y="244"/>
                    </a:lnTo>
                    <a:lnTo>
                      <a:pt x="174" y="253"/>
                    </a:lnTo>
                    <a:lnTo>
                      <a:pt x="80" y="271"/>
                    </a:lnTo>
                    <a:lnTo>
                      <a:pt x="0" y="289"/>
                    </a:lnTo>
                    <a:lnTo>
                      <a:pt x="0" y="271"/>
                    </a:lnTo>
                  </a:path>
                </a:pathLst>
              </a:custGeom>
              <a:noFill/>
              <a:ln w="6480">
                <a:solidFill>
                  <a:srgbClr val="ffff3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4979880" y="3084480"/>
                <a:ext cx="594000" cy="755640"/>
              </a:xfrm>
              <a:custGeom>
                <a:avLst/>
                <a:gdLst/>
                <a:ahLst/>
                <a:rect l="l" t="t" r="r" b="b"/>
                <a:pathLst>
                  <a:path w="374" h="476">
                    <a:moveTo>
                      <a:pt x="352" y="44"/>
                    </a:moveTo>
                    <a:lnTo>
                      <a:pt x="352" y="80"/>
                    </a:lnTo>
                    <a:lnTo>
                      <a:pt x="356" y="102"/>
                    </a:lnTo>
                    <a:lnTo>
                      <a:pt x="356" y="133"/>
                    </a:lnTo>
                    <a:lnTo>
                      <a:pt x="370" y="178"/>
                    </a:lnTo>
                    <a:lnTo>
                      <a:pt x="370" y="222"/>
                    </a:lnTo>
                    <a:lnTo>
                      <a:pt x="365" y="267"/>
                    </a:lnTo>
                    <a:lnTo>
                      <a:pt x="374" y="280"/>
                    </a:lnTo>
                    <a:lnTo>
                      <a:pt x="374" y="289"/>
                    </a:lnTo>
                    <a:lnTo>
                      <a:pt x="370" y="298"/>
                    </a:lnTo>
                    <a:lnTo>
                      <a:pt x="365" y="316"/>
                    </a:lnTo>
                    <a:lnTo>
                      <a:pt x="365" y="329"/>
                    </a:lnTo>
                    <a:lnTo>
                      <a:pt x="361" y="333"/>
                    </a:lnTo>
                    <a:lnTo>
                      <a:pt x="356" y="338"/>
                    </a:lnTo>
                    <a:lnTo>
                      <a:pt x="352" y="342"/>
                    </a:lnTo>
                    <a:lnTo>
                      <a:pt x="356" y="347"/>
                    </a:lnTo>
                    <a:lnTo>
                      <a:pt x="361" y="356"/>
                    </a:lnTo>
                    <a:lnTo>
                      <a:pt x="361" y="360"/>
                    </a:lnTo>
                    <a:lnTo>
                      <a:pt x="356" y="364"/>
                    </a:lnTo>
                    <a:lnTo>
                      <a:pt x="361" y="382"/>
                    </a:lnTo>
                    <a:lnTo>
                      <a:pt x="356" y="378"/>
                    </a:lnTo>
                    <a:lnTo>
                      <a:pt x="334" y="400"/>
                    </a:lnTo>
                    <a:lnTo>
                      <a:pt x="334" y="404"/>
                    </a:lnTo>
                    <a:lnTo>
                      <a:pt x="334" y="404"/>
                    </a:lnTo>
                    <a:lnTo>
                      <a:pt x="338" y="413"/>
                    </a:lnTo>
                    <a:lnTo>
                      <a:pt x="343" y="431"/>
                    </a:lnTo>
                    <a:lnTo>
                      <a:pt x="298" y="422"/>
                    </a:lnTo>
                    <a:lnTo>
                      <a:pt x="289" y="471"/>
                    </a:lnTo>
                    <a:lnTo>
                      <a:pt x="236" y="471"/>
                    </a:lnTo>
                    <a:lnTo>
                      <a:pt x="200" y="476"/>
                    </a:lnTo>
                    <a:lnTo>
                      <a:pt x="200" y="436"/>
                    </a:lnTo>
                    <a:lnTo>
                      <a:pt x="231" y="427"/>
                    </a:lnTo>
                    <a:lnTo>
                      <a:pt x="231" y="418"/>
                    </a:lnTo>
                    <a:lnTo>
                      <a:pt x="227" y="409"/>
                    </a:lnTo>
                    <a:lnTo>
                      <a:pt x="205" y="378"/>
                    </a:lnTo>
                    <a:lnTo>
                      <a:pt x="191" y="360"/>
                    </a:lnTo>
                    <a:lnTo>
                      <a:pt x="151" y="360"/>
                    </a:lnTo>
                    <a:lnTo>
                      <a:pt x="147" y="316"/>
                    </a:lnTo>
                    <a:lnTo>
                      <a:pt x="98" y="316"/>
                    </a:lnTo>
                    <a:lnTo>
                      <a:pt x="89" y="342"/>
                    </a:lnTo>
                    <a:lnTo>
                      <a:pt x="66" y="342"/>
                    </a:lnTo>
                    <a:lnTo>
                      <a:pt x="66" y="373"/>
                    </a:lnTo>
                    <a:lnTo>
                      <a:pt x="31" y="378"/>
                    </a:lnTo>
                    <a:lnTo>
                      <a:pt x="26" y="351"/>
                    </a:lnTo>
                    <a:lnTo>
                      <a:pt x="0" y="351"/>
                    </a:lnTo>
                    <a:lnTo>
                      <a:pt x="0" y="320"/>
                    </a:lnTo>
                    <a:lnTo>
                      <a:pt x="35" y="302"/>
                    </a:lnTo>
                    <a:lnTo>
                      <a:pt x="31" y="276"/>
                    </a:lnTo>
                    <a:lnTo>
                      <a:pt x="4" y="276"/>
                    </a:lnTo>
                    <a:lnTo>
                      <a:pt x="4" y="244"/>
                    </a:lnTo>
                    <a:lnTo>
                      <a:pt x="22" y="240"/>
                    </a:lnTo>
                    <a:lnTo>
                      <a:pt x="26" y="240"/>
                    </a:lnTo>
                    <a:lnTo>
                      <a:pt x="26" y="236"/>
                    </a:lnTo>
                    <a:lnTo>
                      <a:pt x="31" y="231"/>
                    </a:lnTo>
                    <a:lnTo>
                      <a:pt x="31" y="222"/>
                    </a:lnTo>
                    <a:lnTo>
                      <a:pt x="26" y="231"/>
                    </a:lnTo>
                    <a:lnTo>
                      <a:pt x="26" y="213"/>
                    </a:lnTo>
                    <a:lnTo>
                      <a:pt x="22" y="200"/>
                    </a:lnTo>
                    <a:lnTo>
                      <a:pt x="22" y="173"/>
                    </a:lnTo>
                    <a:lnTo>
                      <a:pt x="66" y="173"/>
                    </a:lnTo>
                    <a:lnTo>
                      <a:pt x="115" y="169"/>
                    </a:lnTo>
                    <a:lnTo>
                      <a:pt x="133" y="182"/>
                    </a:lnTo>
                    <a:lnTo>
                      <a:pt x="133" y="182"/>
                    </a:lnTo>
                    <a:lnTo>
                      <a:pt x="138" y="182"/>
                    </a:lnTo>
                    <a:lnTo>
                      <a:pt x="147" y="156"/>
                    </a:lnTo>
                    <a:lnTo>
                      <a:pt x="156" y="147"/>
                    </a:lnTo>
                    <a:lnTo>
                      <a:pt x="160" y="138"/>
                    </a:lnTo>
                    <a:lnTo>
                      <a:pt x="156" y="124"/>
                    </a:lnTo>
                    <a:lnTo>
                      <a:pt x="147" y="120"/>
                    </a:lnTo>
                    <a:lnTo>
                      <a:pt x="147" y="116"/>
                    </a:lnTo>
                    <a:lnTo>
                      <a:pt x="147" y="111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51" y="102"/>
                    </a:lnTo>
                    <a:lnTo>
                      <a:pt x="173" y="93"/>
                    </a:lnTo>
                    <a:lnTo>
                      <a:pt x="191" y="84"/>
                    </a:lnTo>
                    <a:lnTo>
                      <a:pt x="200" y="76"/>
                    </a:lnTo>
                    <a:lnTo>
                      <a:pt x="209" y="67"/>
                    </a:lnTo>
                    <a:lnTo>
                      <a:pt x="209" y="62"/>
                    </a:lnTo>
                    <a:lnTo>
                      <a:pt x="205" y="53"/>
                    </a:lnTo>
                    <a:lnTo>
                      <a:pt x="196" y="44"/>
                    </a:lnTo>
                    <a:lnTo>
                      <a:pt x="182" y="36"/>
                    </a:lnTo>
                    <a:lnTo>
                      <a:pt x="178" y="27"/>
                    </a:lnTo>
                    <a:lnTo>
                      <a:pt x="165" y="22"/>
                    </a:lnTo>
                    <a:lnTo>
                      <a:pt x="160" y="13"/>
                    </a:lnTo>
                    <a:lnTo>
                      <a:pt x="160" y="9"/>
                    </a:lnTo>
                    <a:lnTo>
                      <a:pt x="160" y="4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4"/>
                    </a:lnTo>
                    <a:lnTo>
                      <a:pt x="147" y="4"/>
                    </a:lnTo>
                    <a:lnTo>
                      <a:pt x="352" y="44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4979880" y="3084480"/>
                <a:ext cx="594000" cy="755640"/>
              </a:xfrm>
              <a:custGeom>
                <a:avLst/>
                <a:gdLst/>
                <a:ahLst/>
                <a:rect l="l" t="t" r="r" b="b"/>
                <a:pathLst>
                  <a:path w="374" h="476">
                    <a:moveTo>
                      <a:pt x="352" y="44"/>
                    </a:moveTo>
                    <a:lnTo>
                      <a:pt x="352" y="80"/>
                    </a:lnTo>
                    <a:lnTo>
                      <a:pt x="356" y="102"/>
                    </a:lnTo>
                    <a:lnTo>
                      <a:pt x="356" y="133"/>
                    </a:lnTo>
                    <a:lnTo>
                      <a:pt x="370" y="178"/>
                    </a:lnTo>
                    <a:lnTo>
                      <a:pt x="370" y="222"/>
                    </a:lnTo>
                    <a:lnTo>
                      <a:pt x="365" y="267"/>
                    </a:lnTo>
                    <a:lnTo>
                      <a:pt x="374" y="280"/>
                    </a:lnTo>
                    <a:lnTo>
                      <a:pt x="374" y="289"/>
                    </a:lnTo>
                    <a:lnTo>
                      <a:pt x="370" y="298"/>
                    </a:lnTo>
                    <a:lnTo>
                      <a:pt x="365" y="316"/>
                    </a:lnTo>
                    <a:lnTo>
                      <a:pt x="365" y="329"/>
                    </a:lnTo>
                    <a:lnTo>
                      <a:pt x="361" y="333"/>
                    </a:lnTo>
                    <a:lnTo>
                      <a:pt x="356" y="338"/>
                    </a:lnTo>
                    <a:lnTo>
                      <a:pt x="352" y="342"/>
                    </a:lnTo>
                    <a:lnTo>
                      <a:pt x="356" y="347"/>
                    </a:lnTo>
                    <a:lnTo>
                      <a:pt x="361" y="356"/>
                    </a:lnTo>
                    <a:lnTo>
                      <a:pt x="361" y="360"/>
                    </a:lnTo>
                    <a:lnTo>
                      <a:pt x="356" y="364"/>
                    </a:lnTo>
                    <a:lnTo>
                      <a:pt x="361" y="382"/>
                    </a:lnTo>
                    <a:lnTo>
                      <a:pt x="356" y="378"/>
                    </a:lnTo>
                    <a:lnTo>
                      <a:pt x="334" y="400"/>
                    </a:lnTo>
                    <a:lnTo>
                      <a:pt x="334" y="404"/>
                    </a:lnTo>
                    <a:lnTo>
                      <a:pt x="334" y="404"/>
                    </a:lnTo>
                    <a:lnTo>
                      <a:pt x="338" y="413"/>
                    </a:lnTo>
                    <a:lnTo>
                      <a:pt x="343" y="431"/>
                    </a:lnTo>
                    <a:lnTo>
                      <a:pt x="298" y="422"/>
                    </a:lnTo>
                    <a:lnTo>
                      <a:pt x="289" y="471"/>
                    </a:lnTo>
                    <a:lnTo>
                      <a:pt x="236" y="471"/>
                    </a:lnTo>
                    <a:lnTo>
                      <a:pt x="200" y="476"/>
                    </a:lnTo>
                    <a:lnTo>
                      <a:pt x="200" y="436"/>
                    </a:lnTo>
                    <a:lnTo>
                      <a:pt x="231" y="427"/>
                    </a:lnTo>
                    <a:lnTo>
                      <a:pt x="231" y="418"/>
                    </a:lnTo>
                    <a:lnTo>
                      <a:pt x="227" y="409"/>
                    </a:lnTo>
                    <a:lnTo>
                      <a:pt x="205" y="378"/>
                    </a:lnTo>
                    <a:lnTo>
                      <a:pt x="191" y="360"/>
                    </a:lnTo>
                    <a:lnTo>
                      <a:pt x="151" y="360"/>
                    </a:lnTo>
                    <a:lnTo>
                      <a:pt x="147" y="316"/>
                    </a:lnTo>
                    <a:lnTo>
                      <a:pt x="98" y="316"/>
                    </a:lnTo>
                    <a:lnTo>
                      <a:pt x="89" y="342"/>
                    </a:lnTo>
                    <a:lnTo>
                      <a:pt x="66" y="342"/>
                    </a:lnTo>
                    <a:lnTo>
                      <a:pt x="66" y="373"/>
                    </a:lnTo>
                    <a:lnTo>
                      <a:pt x="31" y="378"/>
                    </a:lnTo>
                    <a:lnTo>
                      <a:pt x="26" y="351"/>
                    </a:lnTo>
                    <a:lnTo>
                      <a:pt x="0" y="351"/>
                    </a:lnTo>
                    <a:lnTo>
                      <a:pt x="0" y="320"/>
                    </a:lnTo>
                    <a:lnTo>
                      <a:pt x="35" y="302"/>
                    </a:lnTo>
                    <a:lnTo>
                      <a:pt x="31" y="276"/>
                    </a:lnTo>
                    <a:lnTo>
                      <a:pt x="4" y="276"/>
                    </a:lnTo>
                    <a:lnTo>
                      <a:pt x="4" y="244"/>
                    </a:lnTo>
                    <a:lnTo>
                      <a:pt x="22" y="240"/>
                    </a:lnTo>
                    <a:lnTo>
                      <a:pt x="26" y="240"/>
                    </a:lnTo>
                    <a:lnTo>
                      <a:pt x="26" y="236"/>
                    </a:lnTo>
                    <a:lnTo>
                      <a:pt x="31" y="231"/>
                    </a:lnTo>
                    <a:lnTo>
                      <a:pt x="31" y="222"/>
                    </a:lnTo>
                    <a:lnTo>
                      <a:pt x="26" y="231"/>
                    </a:lnTo>
                    <a:lnTo>
                      <a:pt x="26" y="213"/>
                    </a:lnTo>
                    <a:lnTo>
                      <a:pt x="22" y="200"/>
                    </a:lnTo>
                    <a:lnTo>
                      <a:pt x="22" y="173"/>
                    </a:lnTo>
                    <a:lnTo>
                      <a:pt x="66" y="173"/>
                    </a:lnTo>
                    <a:lnTo>
                      <a:pt x="115" y="169"/>
                    </a:lnTo>
                    <a:lnTo>
                      <a:pt x="133" y="182"/>
                    </a:lnTo>
                    <a:lnTo>
                      <a:pt x="133" y="182"/>
                    </a:lnTo>
                    <a:lnTo>
                      <a:pt x="138" y="182"/>
                    </a:lnTo>
                    <a:lnTo>
                      <a:pt x="147" y="156"/>
                    </a:lnTo>
                    <a:lnTo>
                      <a:pt x="156" y="147"/>
                    </a:lnTo>
                    <a:lnTo>
                      <a:pt x="160" y="138"/>
                    </a:lnTo>
                    <a:lnTo>
                      <a:pt x="156" y="124"/>
                    </a:lnTo>
                    <a:lnTo>
                      <a:pt x="147" y="120"/>
                    </a:lnTo>
                    <a:lnTo>
                      <a:pt x="147" y="116"/>
                    </a:lnTo>
                    <a:lnTo>
                      <a:pt x="147" y="111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51" y="102"/>
                    </a:lnTo>
                    <a:lnTo>
                      <a:pt x="173" y="93"/>
                    </a:lnTo>
                    <a:lnTo>
                      <a:pt x="191" y="84"/>
                    </a:lnTo>
                    <a:lnTo>
                      <a:pt x="200" y="76"/>
                    </a:lnTo>
                    <a:lnTo>
                      <a:pt x="209" y="67"/>
                    </a:lnTo>
                    <a:lnTo>
                      <a:pt x="209" y="62"/>
                    </a:lnTo>
                    <a:lnTo>
                      <a:pt x="205" y="53"/>
                    </a:lnTo>
                    <a:lnTo>
                      <a:pt x="196" y="44"/>
                    </a:lnTo>
                    <a:lnTo>
                      <a:pt x="182" y="36"/>
                    </a:lnTo>
                    <a:lnTo>
                      <a:pt x="178" y="27"/>
                    </a:lnTo>
                    <a:lnTo>
                      <a:pt x="165" y="22"/>
                    </a:lnTo>
                    <a:lnTo>
                      <a:pt x="160" y="13"/>
                    </a:lnTo>
                    <a:lnTo>
                      <a:pt x="160" y="9"/>
                    </a:lnTo>
                    <a:lnTo>
                      <a:pt x="160" y="4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4"/>
                    </a:lnTo>
                    <a:lnTo>
                      <a:pt x="147" y="4"/>
                    </a:lnTo>
                  </a:path>
                </a:pathLst>
              </a:custGeom>
              <a:noFill/>
              <a:ln w="6480">
                <a:solidFill>
                  <a:srgbClr val="3fa95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5199120" y="308448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0"/>
                    </a:move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 flipH="1">
                <a:off x="5199120" y="3084480"/>
                <a:ext cx="14400" cy="6480"/>
              </a:xfrm>
              <a:prstGeom prst="line">
                <a:avLst/>
              </a:prstGeom>
              <a:ln w="6480">
                <a:solidFill>
                  <a:srgbClr val="3fa953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5006880" y="2576520"/>
                <a:ext cx="362160" cy="360360"/>
              </a:xfrm>
              <a:custGeom>
                <a:avLst/>
                <a:gdLst/>
                <a:ahLst/>
                <a:rect l="l" t="t" r="r" b="b"/>
                <a:pathLst>
                  <a:path w="228" h="227">
                    <a:moveTo>
                      <a:pt x="103" y="227"/>
                    </a:moveTo>
                    <a:lnTo>
                      <a:pt x="67" y="222"/>
                    </a:lnTo>
                    <a:lnTo>
                      <a:pt x="0" y="178"/>
                    </a:lnTo>
                    <a:lnTo>
                      <a:pt x="0" y="102"/>
                    </a:lnTo>
                    <a:lnTo>
                      <a:pt x="23" y="18"/>
                    </a:lnTo>
                    <a:lnTo>
                      <a:pt x="76" y="22"/>
                    </a:lnTo>
                    <a:lnTo>
                      <a:pt x="121" y="0"/>
                    </a:lnTo>
                    <a:lnTo>
                      <a:pt x="116" y="13"/>
                    </a:lnTo>
                    <a:lnTo>
                      <a:pt x="152" y="27"/>
                    </a:lnTo>
                    <a:lnTo>
                      <a:pt x="161" y="53"/>
                    </a:lnTo>
                    <a:lnTo>
                      <a:pt x="179" y="53"/>
                    </a:lnTo>
                    <a:lnTo>
                      <a:pt x="214" y="40"/>
                    </a:lnTo>
                    <a:lnTo>
                      <a:pt x="228" y="80"/>
                    </a:lnTo>
                    <a:lnTo>
                      <a:pt x="139" y="142"/>
                    </a:lnTo>
                    <a:lnTo>
                      <a:pt x="148" y="164"/>
                    </a:lnTo>
                    <a:lnTo>
                      <a:pt x="130" y="182"/>
                    </a:lnTo>
                    <a:lnTo>
                      <a:pt x="103" y="227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5006880" y="2576520"/>
                <a:ext cx="362160" cy="360360"/>
              </a:xfrm>
              <a:custGeom>
                <a:avLst/>
                <a:gdLst/>
                <a:ahLst/>
                <a:rect l="l" t="t" r="r" b="b"/>
                <a:pathLst>
                  <a:path w="228" h="227">
                    <a:moveTo>
                      <a:pt x="103" y="227"/>
                    </a:moveTo>
                    <a:lnTo>
                      <a:pt x="67" y="222"/>
                    </a:lnTo>
                    <a:lnTo>
                      <a:pt x="0" y="178"/>
                    </a:lnTo>
                    <a:lnTo>
                      <a:pt x="0" y="102"/>
                    </a:lnTo>
                    <a:lnTo>
                      <a:pt x="23" y="18"/>
                    </a:lnTo>
                    <a:lnTo>
                      <a:pt x="76" y="22"/>
                    </a:lnTo>
                    <a:lnTo>
                      <a:pt x="121" y="0"/>
                    </a:lnTo>
                    <a:lnTo>
                      <a:pt x="116" y="13"/>
                    </a:lnTo>
                    <a:lnTo>
                      <a:pt x="152" y="27"/>
                    </a:lnTo>
                    <a:lnTo>
                      <a:pt x="161" y="53"/>
                    </a:lnTo>
                    <a:lnTo>
                      <a:pt x="179" y="53"/>
                    </a:lnTo>
                    <a:lnTo>
                      <a:pt x="214" y="40"/>
                    </a:lnTo>
                    <a:lnTo>
                      <a:pt x="228" y="80"/>
                    </a:lnTo>
                    <a:lnTo>
                      <a:pt x="139" y="142"/>
                    </a:lnTo>
                    <a:lnTo>
                      <a:pt x="148" y="164"/>
                    </a:lnTo>
                    <a:lnTo>
                      <a:pt x="130" y="182"/>
                    </a:lnTo>
                    <a:lnTo>
                      <a:pt x="103" y="227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5213520" y="3098880"/>
                <a:ext cx="331560" cy="239760"/>
              </a:xfrm>
              <a:custGeom>
                <a:avLst/>
                <a:gdLst/>
                <a:ahLst/>
                <a:rect l="l" t="t" r="r" b="b"/>
                <a:pathLst>
                  <a:path w="209" h="151">
                    <a:moveTo>
                      <a:pt x="209" y="111"/>
                    </a:moveTo>
                    <a:lnTo>
                      <a:pt x="196" y="53"/>
                    </a:lnTo>
                    <a:lnTo>
                      <a:pt x="187" y="22"/>
                    </a:lnTo>
                    <a:lnTo>
                      <a:pt x="187" y="0"/>
                    </a:lnTo>
                    <a:lnTo>
                      <a:pt x="13" y="0"/>
                    </a:lnTo>
                    <a:lnTo>
                      <a:pt x="53" y="75"/>
                    </a:lnTo>
                    <a:lnTo>
                      <a:pt x="0" y="107"/>
                    </a:lnTo>
                    <a:lnTo>
                      <a:pt x="102" y="93"/>
                    </a:lnTo>
                    <a:lnTo>
                      <a:pt x="116" y="111"/>
                    </a:lnTo>
                    <a:lnTo>
                      <a:pt x="98" y="129"/>
                    </a:lnTo>
                    <a:lnTo>
                      <a:pt x="102" y="151"/>
                    </a:lnTo>
                    <a:lnTo>
                      <a:pt x="156" y="151"/>
                    </a:lnTo>
                    <a:lnTo>
                      <a:pt x="196" y="129"/>
                    </a:lnTo>
                    <a:lnTo>
                      <a:pt x="209" y="111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5213520" y="3098880"/>
                <a:ext cx="331560" cy="239760"/>
              </a:xfrm>
              <a:custGeom>
                <a:avLst/>
                <a:gdLst/>
                <a:ahLst/>
                <a:rect l="l" t="t" r="r" b="b"/>
                <a:pathLst>
                  <a:path w="209" h="151">
                    <a:moveTo>
                      <a:pt x="209" y="111"/>
                    </a:moveTo>
                    <a:lnTo>
                      <a:pt x="196" y="53"/>
                    </a:lnTo>
                    <a:lnTo>
                      <a:pt x="187" y="22"/>
                    </a:lnTo>
                    <a:lnTo>
                      <a:pt x="187" y="0"/>
                    </a:lnTo>
                    <a:lnTo>
                      <a:pt x="13" y="0"/>
                    </a:lnTo>
                    <a:lnTo>
                      <a:pt x="53" y="75"/>
                    </a:lnTo>
                    <a:lnTo>
                      <a:pt x="0" y="107"/>
                    </a:lnTo>
                    <a:lnTo>
                      <a:pt x="102" y="93"/>
                    </a:lnTo>
                    <a:lnTo>
                      <a:pt x="116" y="111"/>
                    </a:lnTo>
                    <a:lnTo>
                      <a:pt x="98" y="129"/>
                    </a:lnTo>
                    <a:lnTo>
                      <a:pt x="102" y="151"/>
                    </a:lnTo>
                    <a:lnTo>
                      <a:pt x="156" y="151"/>
                    </a:lnTo>
                    <a:lnTo>
                      <a:pt x="196" y="129"/>
                    </a:lnTo>
                  </a:path>
                </a:pathLst>
              </a:custGeom>
              <a:noFill/>
              <a:ln w="6480">
                <a:solidFill>
                  <a:srgbClr val="ff7e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5956200" y="3303720"/>
                <a:ext cx="460440" cy="473040"/>
              </a:xfrm>
              <a:custGeom>
                <a:avLst/>
                <a:gdLst/>
                <a:ahLst/>
                <a:rect l="l" t="t" r="r" b="b"/>
                <a:pathLst>
                  <a:path w="290" h="298">
                    <a:moveTo>
                      <a:pt x="178" y="4"/>
                    </a:moveTo>
                    <a:lnTo>
                      <a:pt x="214" y="0"/>
                    </a:lnTo>
                    <a:lnTo>
                      <a:pt x="236" y="49"/>
                    </a:lnTo>
                    <a:lnTo>
                      <a:pt x="254" y="22"/>
                    </a:lnTo>
                    <a:lnTo>
                      <a:pt x="290" y="22"/>
                    </a:lnTo>
                    <a:lnTo>
                      <a:pt x="281" y="66"/>
                    </a:lnTo>
                    <a:lnTo>
                      <a:pt x="263" y="102"/>
                    </a:lnTo>
                    <a:lnTo>
                      <a:pt x="201" y="164"/>
                    </a:lnTo>
                    <a:lnTo>
                      <a:pt x="187" y="209"/>
                    </a:lnTo>
                    <a:lnTo>
                      <a:pt x="214" y="182"/>
                    </a:lnTo>
                    <a:lnTo>
                      <a:pt x="285" y="186"/>
                    </a:lnTo>
                    <a:lnTo>
                      <a:pt x="272" y="231"/>
                    </a:lnTo>
                    <a:lnTo>
                      <a:pt x="258" y="213"/>
                    </a:lnTo>
                    <a:lnTo>
                      <a:pt x="227" y="262"/>
                    </a:lnTo>
                    <a:lnTo>
                      <a:pt x="0" y="298"/>
                    </a:lnTo>
                    <a:lnTo>
                      <a:pt x="89" y="195"/>
                    </a:lnTo>
                    <a:lnTo>
                      <a:pt x="67" y="160"/>
                    </a:lnTo>
                    <a:lnTo>
                      <a:pt x="71" y="102"/>
                    </a:lnTo>
                    <a:lnTo>
                      <a:pt x="125" y="31"/>
                    </a:lnTo>
                    <a:lnTo>
                      <a:pt x="178" y="4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5956200" y="3303720"/>
                <a:ext cx="460440" cy="473040"/>
              </a:xfrm>
              <a:custGeom>
                <a:avLst/>
                <a:gdLst/>
                <a:ahLst/>
                <a:rect l="l" t="t" r="r" b="b"/>
                <a:pathLst>
                  <a:path w="290" h="298">
                    <a:moveTo>
                      <a:pt x="178" y="4"/>
                    </a:moveTo>
                    <a:lnTo>
                      <a:pt x="214" y="0"/>
                    </a:lnTo>
                    <a:lnTo>
                      <a:pt x="236" y="49"/>
                    </a:lnTo>
                    <a:lnTo>
                      <a:pt x="254" y="22"/>
                    </a:lnTo>
                    <a:lnTo>
                      <a:pt x="290" y="22"/>
                    </a:lnTo>
                    <a:lnTo>
                      <a:pt x="281" y="66"/>
                    </a:lnTo>
                    <a:lnTo>
                      <a:pt x="263" y="102"/>
                    </a:lnTo>
                    <a:lnTo>
                      <a:pt x="201" y="164"/>
                    </a:lnTo>
                    <a:lnTo>
                      <a:pt x="187" y="209"/>
                    </a:lnTo>
                    <a:lnTo>
                      <a:pt x="214" y="182"/>
                    </a:lnTo>
                    <a:lnTo>
                      <a:pt x="285" y="186"/>
                    </a:lnTo>
                    <a:lnTo>
                      <a:pt x="272" y="231"/>
                    </a:lnTo>
                    <a:lnTo>
                      <a:pt x="258" y="213"/>
                    </a:lnTo>
                    <a:lnTo>
                      <a:pt x="227" y="262"/>
                    </a:lnTo>
                    <a:lnTo>
                      <a:pt x="0" y="298"/>
                    </a:lnTo>
                    <a:lnTo>
                      <a:pt x="89" y="195"/>
                    </a:lnTo>
                    <a:lnTo>
                      <a:pt x="67" y="160"/>
                    </a:lnTo>
                    <a:lnTo>
                      <a:pt x="71" y="102"/>
                    </a:lnTo>
                    <a:lnTo>
                      <a:pt x="125" y="31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5948280" y="3317760"/>
                <a:ext cx="800280" cy="944640"/>
              </a:xfrm>
              <a:custGeom>
                <a:avLst/>
                <a:gdLst/>
                <a:ahLst/>
                <a:rect l="l" t="t" r="r" b="b"/>
                <a:pathLst>
                  <a:path w="504" h="595">
                    <a:moveTo>
                      <a:pt x="299" y="13"/>
                    </a:moveTo>
                    <a:lnTo>
                      <a:pt x="326" y="17"/>
                    </a:lnTo>
                    <a:lnTo>
                      <a:pt x="339" y="0"/>
                    </a:lnTo>
                    <a:lnTo>
                      <a:pt x="375" y="26"/>
                    </a:lnTo>
                    <a:lnTo>
                      <a:pt x="384" y="62"/>
                    </a:lnTo>
                    <a:lnTo>
                      <a:pt x="415" y="89"/>
                    </a:lnTo>
                    <a:lnTo>
                      <a:pt x="437" y="97"/>
                    </a:lnTo>
                    <a:lnTo>
                      <a:pt x="442" y="146"/>
                    </a:lnTo>
                    <a:lnTo>
                      <a:pt x="442" y="173"/>
                    </a:lnTo>
                    <a:lnTo>
                      <a:pt x="469" y="173"/>
                    </a:lnTo>
                    <a:lnTo>
                      <a:pt x="491" y="195"/>
                    </a:lnTo>
                    <a:lnTo>
                      <a:pt x="500" y="222"/>
                    </a:lnTo>
                    <a:lnTo>
                      <a:pt x="482" y="217"/>
                    </a:lnTo>
                    <a:lnTo>
                      <a:pt x="455" y="235"/>
                    </a:lnTo>
                    <a:lnTo>
                      <a:pt x="464" y="249"/>
                    </a:lnTo>
                    <a:lnTo>
                      <a:pt x="491" y="244"/>
                    </a:lnTo>
                    <a:lnTo>
                      <a:pt x="500" y="222"/>
                    </a:lnTo>
                    <a:lnTo>
                      <a:pt x="504" y="275"/>
                    </a:lnTo>
                    <a:lnTo>
                      <a:pt x="478" y="293"/>
                    </a:lnTo>
                    <a:lnTo>
                      <a:pt x="464" y="297"/>
                    </a:lnTo>
                    <a:lnTo>
                      <a:pt x="473" y="311"/>
                    </a:lnTo>
                    <a:lnTo>
                      <a:pt x="491" y="320"/>
                    </a:lnTo>
                    <a:lnTo>
                      <a:pt x="482" y="333"/>
                    </a:lnTo>
                    <a:lnTo>
                      <a:pt x="464" y="342"/>
                    </a:lnTo>
                    <a:lnTo>
                      <a:pt x="446" y="351"/>
                    </a:lnTo>
                    <a:lnTo>
                      <a:pt x="424" y="369"/>
                    </a:lnTo>
                    <a:lnTo>
                      <a:pt x="415" y="391"/>
                    </a:lnTo>
                    <a:lnTo>
                      <a:pt x="402" y="417"/>
                    </a:lnTo>
                    <a:lnTo>
                      <a:pt x="366" y="431"/>
                    </a:lnTo>
                    <a:lnTo>
                      <a:pt x="353" y="449"/>
                    </a:lnTo>
                    <a:lnTo>
                      <a:pt x="339" y="471"/>
                    </a:lnTo>
                    <a:lnTo>
                      <a:pt x="326" y="480"/>
                    </a:lnTo>
                    <a:lnTo>
                      <a:pt x="335" y="497"/>
                    </a:lnTo>
                    <a:lnTo>
                      <a:pt x="321" y="502"/>
                    </a:lnTo>
                    <a:lnTo>
                      <a:pt x="308" y="520"/>
                    </a:lnTo>
                    <a:lnTo>
                      <a:pt x="286" y="542"/>
                    </a:lnTo>
                    <a:lnTo>
                      <a:pt x="255" y="555"/>
                    </a:lnTo>
                    <a:lnTo>
                      <a:pt x="250" y="577"/>
                    </a:lnTo>
                    <a:lnTo>
                      <a:pt x="246" y="595"/>
                    </a:lnTo>
                    <a:lnTo>
                      <a:pt x="228" y="577"/>
                    </a:lnTo>
                    <a:lnTo>
                      <a:pt x="219" y="560"/>
                    </a:lnTo>
                    <a:lnTo>
                      <a:pt x="210" y="542"/>
                    </a:lnTo>
                    <a:lnTo>
                      <a:pt x="197" y="520"/>
                    </a:lnTo>
                    <a:lnTo>
                      <a:pt x="179" y="520"/>
                    </a:lnTo>
                    <a:lnTo>
                      <a:pt x="161" y="502"/>
                    </a:lnTo>
                    <a:lnTo>
                      <a:pt x="148" y="489"/>
                    </a:lnTo>
                    <a:lnTo>
                      <a:pt x="134" y="466"/>
                    </a:lnTo>
                    <a:lnTo>
                      <a:pt x="107" y="453"/>
                    </a:lnTo>
                    <a:lnTo>
                      <a:pt x="94" y="435"/>
                    </a:lnTo>
                    <a:lnTo>
                      <a:pt x="81" y="417"/>
                    </a:lnTo>
                    <a:lnTo>
                      <a:pt x="58" y="417"/>
                    </a:lnTo>
                    <a:lnTo>
                      <a:pt x="72" y="386"/>
                    </a:lnTo>
                    <a:lnTo>
                      <a:pt x="18" y="400"/>
                    </a:lnTo>
                    <a:lnTo>
                      <a:pt x="0" y="400"/>
                    </a:lnTo>
                    <a:lnTo>
                      <a:pt x="14" y="377"/>
                    </a:lnTo>
                    <a:lnTo>
                      <a:pt x="14" y="360"/>
                    </a:lnTo>
                    <a:lnTo>
                      <a:pt x="49" y="355"/>
                    </a:lnTo>
                    <a:lnTo>
                      <a:pt x="214" y="400"/>
                    </a:lnTo>
                    <a:lnTo>
                      <a:pt x="49" y="355"/>
                    </a:lnTo>
                    <a:lnTo>
                      <a:pt x="58" y="337"/>
                    </a:lnTo>
                    <a:lnTo>
                      <a:pt x="81" y="324"/>
                    </a:lnTo>
                    <a:lnTo>
                      <a:pt x="250" y="355"/>
                    </a:lnTo>
                    <a:lnTo>
                      <a:pt x="81" y="324"/>
                    </a:lnTo>
                    <a:lnTo>
                      <a:pt x="112" y="302"/>
                    </a:lnTo>
                    <a:lnTo>
                      <a:pt x="125" y="306"/>
                    </a:lnTo>
                    <a:lnTo>
                      <a:pt x="201" y="320"/>
                    </a:lnTo>
                    <a:lnTo>
                      <a:pt x="112" y="302"/>
                    </a:lnTo>
                    <a:lnTo>
                      <a:pt x="125" y="284"/>
                    </a:lnTo>
                    <a:lnTo>
                      <a:pt x="139" y="289"/>
                    </a:lnTo>
                    <a:lnTo>
                      <a:pt x="156" y="262"/>
                    </a:lnTo>
                    <a:lnTo>
                      <a:pt x="299" y="275"/>
                    </a:lnTo>
                    <a:lnTo>
                      <a:pt x="201" y="257"/>
                    </a:lnTo>
                    <a:lnTo>
                      <a:pt x="241" y="235"/>
                    </a:lnTo>
                    <a:lnTo>
                      <a:pt x="263" y="200"/>
                    </a:lnTo>
                    <a:lnTo>
                      <a:pt x="277" y="275"/>
                    </a:lnTo>
                    <a:lnTo>
                      <a:pt x="281" y="213"/>
                    </a:lnTo>
                    <a:lnTo>
                      <a:pt x="313" y="231"/>
                    </a:lnTo>
                    <a:lnTo>
                      <a:pt x="281" y="213"/>
                    </a:lnTo>
                    <a:lnTo>
                      <a:pt x="281" y="182"/>
                    </a:lnTo>
                    <a:lnTo>
                      <a:pt x="277" y="155"/>
                    </a:lnTo>
                    <a:lnTo>
                      <a:pt x="246" y="164"/>
                    </a:lnTo>
                    <a:lnTo>
                      <a:pt x="201" y="169"/>
                    </a:lnTo>
                    <a:lnTo>
                      <a:pt x="219" y="129"/>
                    </a:lnTo>
                    <a:lnTo>
                      <a:pt x="219" y="129"/>
                    </a:lnTo>
                    <a:lnTo>
                      <a:pt x="223" y="120"/>
                    </a:lnTo>
                    <a:lnTo>
                      <a:pt x="237" y="111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68" y="102"/>
                    </a:lnTo>
                    <a:lnTo>
                      <a:pt x="286" y="106"/>
                    </a:lnTo>
                    <a:lnTo>
                      <a:pt x="295" y="106"/>
                    </a:lnTo>
                    <a:lnTo>
                      <a:pt x="295" y="106"/>
                    </a:lnTo>
                    <a:lnTo>
                      <a:pt x="255" y="102"/>
                    </a:lnTo>
                    <a:lnTo>
                      <a:pt x="290" y="66"/>
                    </a:lnTo>
                    <a:lnTo>
                      <a:pt x="330" y="66"/>
                    </a:lnTo>
                    <a:lnTo>
                      <a:pt x="290" y="49"/>
                    </a:lnTo>
                    <a:lnTo>
                      <a:pt x="299" y="13"/>
                    </a:lnTo>
                    <a:close/>
                  </a:path>
                </a:pathLst>
              </a:custGeom>
              <a:solidFill>
                <a:srgbClr val="084fa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5948280" y="3317760"/>
                <a:ext cx="800280" cy="944640"/>
              </a:xfrm>
              <a:custGeom>
                <a:avLst/>
                <a:gdLst/>
                <a:ahLst/>
                <a:rect l="l" t="t" r="r" b="b"/>
                <a:pathLst>
                  <a:path w="504" h="595">
                    <a:moveTo>
                      <a:pt x="299" y="13"/>
                    </a:moveTo>
                    <a:lnTo>
                      <a:pt x="326" y="17"/>
                    </a:lnTo>
                    <a:lnTo>
                      <a:pt x="339" y="0"/>
                    </a:lnTo>
                    <a:lnTo>
                      <a:pt x="375" y="26"/>
                    </a:lnTo>
                    <a:lnTo>
                      <a:pt x="384" y="62"/>
                    </a:lnTo>
                    <a:lnTo>
                      <a:pt x="415" y="89"/>
                    </a:lnTo>
                    <a:lnTo>
                      <a:pt x="437" y="97"/>
                    </a:lnTo>
                    <a:lnTo>
                      <a:pt x="442" y="146"/>
                    </a:lnTo>
                    <a:lnTo>
                      <a:pt x="442" y="173"/>
                    </a:lnTo>
                    <a:lnTo>
                      <a:pt x="469" y="173"/>
                    </a:lnTo>
                    <a:lnTo>
                      <a:pt x="491" y="195"/>
                    </a:lnTo>
                    <a:lnTo>
                      <a:pt x="500" y="222"/>
                    </a:lnTo>
                    <a:lnTo>
                      <a:pt x="482" y="217"/>
                    </a:lnTo>
                    <a:lnTo>
                      <a:pt x="455" y="235"/>
                    </a:lnTo>
                    <a:lnTo>
                      <a:pt x="464" y="249"/>
                    </a:lnTo>
                    <a:lnTo>
                      <a:pt x="491" y="244"/>
                    </a:lnTo>
                    <a:lnTo>
                      <a:pt x="500" y="222"/>
                    </a:lnTo>
                    <a:lnTo>
                      <a:pt x="504" y="275"/>
                    </a:lnTo>
                    <a:lnTo>
                      <a:pt x="478" y="293"/>
                    </a:lnTo>
                    <a:lnTo>
                      <a:pt x="464" y="297"/>
                    </a:lnTo>
                    <a:lnTo>
                      <a:pt x="473" y="311"/>
                    </a:lnTo>
                    <a:lnTo>
                      <a:pt x="491" y="320"/>
                    </a:lnTo>
                    <a:lnTo>
                      <a:pt x="482" y="333"/>
                    </a:lnTo>
                    <a:lnTo>
                      <a:pt x="464" y="342"/>
                    </a:lnTo>
                    <a:lnTo>
                      <a:pt x="446" y="351"/>
                    </a:lnTo>
                    <a:lnTo>
                      <a:pt x="424" y="369"/>
                    </a:lnTo>
                    <a:lnTo>
                      <a:pt x="415" y="391"/>
                    </a:lnTo>
                    <a:lnTo>
                      <a:pt x="402" y="417"/>
                    </a:lnTo>
                    <a:lnTo>
                      <a:pt x="366" y="431"/>
                    </a:lnTo>
                    <a:lnTo>
                      <a:pt x="353" y="449"/>
                    </a:lnTo>
                    <a:lnTo>
                      <a:pt x="339" y="471"/>
                    </a:lnTo>
                    <a:lnTo>
                      <a:pt x="326" y="480"/>
                    </a:lnTo>
                    <a:lnTo>
                      <a:pt x="335" y="497"/>
                    </a:lnTo>
                    <a:lnTo>
                      <a:pt x="321" y="502"/>
                    </a:lnTo>
                    <a:lnTo>
                      <a:pt x="308" y="520"/>
                    </a:lnTo>
                    <a:lnTo>
                      <a:pt x="286" y="542"/>
                    </a:lnTo>
                    <a:lnTo>
                      <a:pt x="255" y="555"/>
                    </a:lnTo>
                    <a:lnTo>
                      <a:pt x="250" y="577"/>
                    </a:lnTo>
                    <a:lnTo>
                      <a:pt x="246" y="595"/>
                    </a:lnTo>
                    <a:lnTo>
                      <a:pt x="228" y="577"/>
                    </a:lnTo>
                    <a:lnTo>
                      <a:pt x="219" y="560"/>
                    </a:lnTo>
                    <a:lnTo>
                      <a:pt x="210" y="542"/>
                    </a:lnTo>
                    <a:lnTo>
                      <a:pt x="197" y="520"/>
                    </a:lnTo>
                    <a:lnTo>
                      <a:pt x="179" y="520"/>
                    </a:lnTo>
                    <a:lnTo>
                      <a:pt x="161" y="502"/>
                    </a:lnTo>
                    <a:lnTo>
                      <a:pt x="148" y="489"/>
                    </a:lnTo>
                    <a:lnTo>
                      <a:pt x="134" y="466"/>
                    </a:lnTo>
                    <a:lnTo>
                      <a:pt x="107" y="453"/>
                    </a:lnTo>
                    <a:lnTo>
                      <a:pt x="94" y="435"/>
                    </a:lnTo>
                    <a:lnTo>
                      <a:pt x="81" y="417"/>
                    </a:lnTo>
                    <a:lnTo>
                      <a:pt x="58" y="417"/>
                    </a:lnTo>
                    <a:lnTo>
                      <a:pt x="72" y="386"/>
                    </a:lnTo>
                    <a:lnTo>
                      <a:pt x="18" y="400"/>
                    </a:lnTo>
                    <a:lnTo>
                      <a:pt x="0" y="400"/>
                    </a:lnTo>
                    <a:lnTo>
                      <a:pt x="14" y="377"/>
                    </a:lnTo>
                    <a:lnTo>
                      <a:pt x="14" y="360"/>
                    </a:lnTo>
                    <a:lnTo>
                      <a:pt x="49" y="355"/>
                    </a:lnTo>
                    <a:lnTo>
                      <a:pt x="214" y="400"/>
                    </a:lnTo>
                    <a:lnTo>
                      <a:pt x="49" y="355"/>
                    </a:lnTo>
                    <a:lnTo>
                      <a:pt x="58" y="337"/>
                    </a:lnTo>
                    <a:lnTo>
                      <a:pt x="81" y="324"/>
                    </a:lnTo>
                    <a:lnTo>
                      <a:pt x="250" y="355"/>
                    </a:lnTo>
                    <a:lnTo>
                      <a:pt x="81" y="324"/>
                    </a:lnTo>
                    <a:lnTo>
                      <a:pt x="112" y="302"/>
                    </a:lnTo>
                    <a:lnTo>
                      <a:pt x="125" y="306"/>
                    </a:lnTo>
                    <a:lnTo>
                      <a:pt x="201" y="320"/>
                    </a:lnTo>
                    <a:lnTo>
                      <a:pt x="112" y="302"/>
                    </a:lnTo>
                    <a:lnTo>
                      <a:pt x="125" y="284"/>
                    </a:lnTo>
                    <a:lnTo>
                      <a:pt x="139" y="289"/>
                    </a:lnTo>
                    <a:lnTo>
                      <a:pt x="156" y="262"/>
                    </a:lnTo>
                    <a:lnTo>
                      <a:pt x="299" y="275"/>
                    </a:lnTo>
                    <a:lnTo>
                      <a:pt x="201" y="257"/>
                    </a:lnTo>
                    <a:lnTo>
                      <a:pt x="241" y="235"/>
                    </a:lnTo>
                    <a:lnTo>
                      <a:pt x="263" y="200"/>
                    </a:lnTo>
                    <a:lnTo>
                      <a:pt x="277" y="275"/>
                    </a:lnTo>
                    <a:lnTo>
                      <a:pt x="281" y="213"/>
                    </a:lnTo>
                    <a:lnTo>
                      <a:pt x="313" y="231"/>
                    </a:lnTo>
                    <a:lnTo>
                      <a:pt x="281" y="213"/>
                    </a:lnTo>
                    <a:lnTo>
                      <a:pt x="281" y="182"/>
                    </a:lnTo>
                    <a:lnTo>
                      <a:pt x="277" y="155"/>
                    </a:lnTo>
                    <a:lnTo>
                      <a:pt x="246" y="164"/>
                    </a:lnTo>
                    <a:lnTo>
                      <a:pt x="201" y="169"/>
                    </a:lnTo>
                    <a:lnTo>
                      <a:pt x="219" y="129"/>
                    </a:lnTo>
                    <a:lnTo>
                      <a:pt x="219" y="129"/>
                    </a:lnTo>
                    <a:lnTo>
                      <a:pt x="223" y="120"/>
                    </a:lnTo>
                    <a:lnTo>
                      <a:pt x="237" y="111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68" y="102"/>
                    </a:lnTo>
                    <a:lnTo>
                      <a:pt x="286" y="106"/>
                    </a:lnTo>
                    <a:lnTo>
                      <a:pt x="295" y="106"/>
                    </a:lnTo>
                    <a:lnTo>
                      <a:pt x="295" y="106"/>
                    </a:lnTo>
                    <a:lnTo>
                      <a:pt x="255" y="102"/>
                    </a:lnTo>
                    <a:lnTo>
                      <a:pt x="290" y="66"/>
                    </a:lnTo>
                    <a:lnTo>
                      <a:pt x="330" y="66"/>
                    </a:lnTo>
                    <a:lnTo>
                      <a:pt x="290" y="49"/>
                    </a:lnTo>
                    <a:lnTo>
                      <a:pt x="299" y="13"/>
                    </a:lnTo>
                  </a:path>
                </a:pathLst>
              </a:custGeom>
              <a:noFill/>
              <a:ln w="28440">
                <a:solidFill>
                  <a:srgbClr val="084f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5764320" y="3063960"/>
                <a:ext cx="453960" cy="274680"/>
              </a:xfrm>
              <a:custGeom>
                <a:avLst/>
                <a:gdLst/>
                <a:ahLst/>
                <a:rect l="l" t="t" r="r" b="b"/>
                <a:pathLst>
                  <a:path w="286" h="173">
                    <a:moveTo>
                      <a:pt x="246" y="0"/>
                    </a:moveTo>
                    <a:lnTo>
                      <a:pt x="223" y="4"/>
                    </a:lnTo>
                    <a:lnTo>
                      <a:pt x="206" y="17"/>
                    </a:lnTo>
                    <a:lnTo>
                      <a:pt x="192" y="40"/>
                    </a:lnTo>
                    <a:lnTo>
                      <a:pt x="148" y="49"/>
                    </a:lnTo>
                    <a:lnTo>
                      <a:pt x="85" y="44"/>
                    </a:lnTo>
                    <a:lnTo>
                      <a:pt x="0" y="35"/>
                    </a:lnTo>
                    <a:lnTo>
                      <a:pt x="18" y="142"/>
                    </a:lnTo>
                    <a:lnTo>
                      <a:pt x="67" y="133"/>
                    </a:lnTo>
                    <a:lnTo>
                      <a:pt x="72" y="80"/>
                    </a:lnTo>
                    <a:lnTo>
                      <a:pt x="130" y="106"/>
                    </a:lnTo>
                    <a:lnTo>
                      <a:pt x="148" y="169"/>
                    </a:lnTo>
                    <a:lnTo>
                      <a:pt x="179" y="120"/>
                    </a:lnTo>
                    <a:lnTo>
                      <a:pt x="241" y="111"/>
                    </a:lnTo>
                    <a:lnTo>
                      <a:pt x="250" y="173"/>
                    </a:lnTo>
                    <a:lnTo>
                      <a:pt x="272" y="173"/>
                    </a:lnTo>
                    <a:lnTo>
                      <a:pt x="286" y="146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5764320" y="3063960"/>
                <a:ext cx="453960" cy="274680"/>
              </a:xfrm>
              <a:custGeom>
                <a:avLst/>
                <a:gdLst/>
                <a:ahLst/>
                <a:rect l="l" t="t" r="r" b="b"/>
                <a:pathLst>
                  <a:path w="286" h="173">
                    <a:moveTo>
                      <a:pt x="246" y="0"/>
                    </a:moveTo>
                    <a:lnTo>
                      <a:pt x="223" y="4"/>
                    </a:lnTo>
                    <a:lnTo>
                      <a:pt x="206" y="17"/>
                    </a:lnTo>
                    <a:lnTo>
                      <a:pt x="192" y="40"/>
                    </a:lnTo>
                    <a:lnTo>
                      <a:pt x="148" y="49"/>
                    </a:lnTo>
                    <a:lnTo>
                      <a:pt x="85" y="44"/>
                    </a:lnTo>
                    <a:lnTo>
                      <a:pt x="0" y="35"/>
                    </a:lnTo>
                    <a:lnTo>
                      <a:pt x="18" y="142"/>
                    </a:lnTo>
                    <a:lnTo>
                      <a:pt x="67" y="133"/>
                    </a:lnTo>
                    <a:lnTo>
                      <a:pt x="72" y="80"/>
                    </a:lnTo>
                    <a:lnTo>
                      <a:pt x="130" y="106"/>
                    </a:lnTo>
                    <a:lnTo>
                      <a:pt x="148" y="169"/>
                    </a:lnTo>
                    <a:lnTo>
                      <a:pt x="179" y="120"/>
                    </a:lnTo>
                    <a:lnTo>
                      <a:pt x="241" y="111"/>
                    </a:lnTo>
                    <a:lnTo>
                      <a:pt x="250" y="173"/>
                    </a:lnTo>
                    <a:lnTo>
                      <a:pt x="272" y="173"/>
                    </a:lnTo>
                    <a:lnTo>
                      <a:pt x="286" y="14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4002120" y="3324240"/>
                <a:ext cx="1557360" cy="1432080"/>
              </a:xfrm>
              <a:custGeom>
                <a:avLst/>
                <a:gdLst/>
                <a:ahLst/>
                <a:rect l="l" t="t" r="r" b="b"/>
                <a:pathLst>
                  <a:path w="981" h="902">
                    <a:moveTo>
                      <a:pt x="0" y="658"/>
                    </a:moveTo>
                    <a:lnTo>
                      <a:pt x="45" y="662"/>
                    </a:lnTo>
                    <a:lnTo>
                      <a:pt x="54" y="636"/>
                    </a:lnTo>
                    <a:lnTo>
                      <a:pt x="94" y="627"/>
                    </a:lnTo>
                    <a:lnTo>
                      <a:pt x="112" y="591"/>
                    </a:lnTo>
                    <a:lnTo>
                      <a:pt x="170" y="587"/>
                    </a:lnTo>
                    <a:lnTo>
                      <a:pt x="170" y="520"/>
                    </a:lnTo>
                    <a:lnTo>
                      <a:pt x="121" y="516"/>
                    </a:lnTo>
                    <a:lnTo>
                      <a:pt x="125" y="493"/>
                    </a:lnTo>
                    <a:lnTo>
                      <a:pt x="187" y="485"/>
                    </a:lnTo>
                    <a:lnTo>
                      <a:pt x="183" y="449"/>
                    </a:lnTo>
                    <a:lnTo>
                      <a:pt x="134" y="449"/>
                    </a:lnTo>
                    <a:lnTo>
                      <a:pt x="138" y="422"/>
                    </a:lnTo>
                    <a:lnTo>
                      <a:pt x="170" y="418"/>
                    </a:lnTo>
                    <a:lnTo>
                      <a:pt x="174" y="382"/>
                    </a:lnTo>
                    <a:lnTo>
                      <a:pt x="241" y="391"/>
                    </a:lnTo>
                    <a:lnTo>
                      <a:pt x="250" y="471"/>
                    </a:lnTo>
                    <a:lnTo>
                      <a:pt x="259" y="489"/>
                    </a:lnTo>
                    <a:lnTo>
                      <a:pt x="263" y="498"/>
                    </a:lnTo>
                    <a:lnTo>
                      <a:pt x="268" y="502"/>
                    </a:lnTo>
                    <a:lnTo>
                      <a:pt x="281" y="498"/>
                    </a:lnTo>
                    <a:lnTo>
                      <a:pt x="290" y="493"/>
                    </a:lnTo>
                    <a:lnTo>
                      <a:pt x="299" y="489"/>
                    </a:lnTo>
                    <a:lnTo>
                      <a:pt x="308" y="498"/>
                    </a:lnTo>
                    <a:lnTo>
                      <a:pt x="308" y="507"/>
                    </a:lnTo>
                    <a:lnTo>
                      <a:pt x="317" y="516"/>
                    </a:lnTo>
                    <a:lnTo>
                      <a:pt x="339" y="520"/>
                    </a:lnTo>
                    <a:lnTo>
                      <a:pt x="357" y="502"/>
                    </a:lnTo>
                    <a:lnTo>
                      <a:pt x="361" y="507"/>
                    </a:lnTo>
                    <a:lnTo>
                      <a:pt x="379" y="533"/>
                    </a:lnTo>
                    <a:lnTo>
                      <a:pt x="415" y="529"/>
                    </a:lnTo>
                    <a:lnTo>
                      <a:pt x="437" y="547"/>
                    </a:lnTo>
                    <a:lnTo>
                      <a:pt x="455" y="542"/>
                    </a:lnTo>
                    <a:lnTo>
                      <a:pt x="486" y="547"/>
                    </a:lnTo>
                    <a:lnTo>
                      <a:pt x="509" y="533"/>
                    </a:lnTo>
                    <a:lnTo>
                      <a:pt x="517" y="538"/>
                    </a:lnTo>
                    <a:lnTo>
                      <a:pt x="517" y="565"/>
                    </a:lnTo>
                    <a:lnTo>
                      <a:pt x="526" y="551"/>
                    </a:lnTo>
                    <a:lnTo>
                      <a:pt x="531" y="542"/>
                    </a:lnTo>
                    <a:lnTo>
                      <a:pt x="553" y="556"/>
                    </a:lnTo>
                    <a:lnTo>
                      <a:pt x="544" y="582"/>
                    </a:lnTo>
                    <a:lnTo>
                      <a:pt x="544" y="565"/>
                    </a:lnTo>
                    <a:lnTo>
                      <a:pt x="540" y="560"/>
                    </a:lnTo>
                    <a:lnTo>
                      <a:pt x="562" y="542"/>
                    </a:lnTo>
                    <a:lnTo>
                      <a:pt x="558" y="533"/>
                    </a:lnTo>
                    <a:lnTo>
                      <a:pt x="566" y="542"/>
                    </a:lnTo>
                    <a:lnTo>
                      <a:pt x="571" y="547"/>
                    </a:lnTo>
                    <a:lnTo>
                      <a:pt x="580" y="525"/>
                    </a:lnTo>
                    <a:lnTo>
                      <a:pt x="571" y="542"/>
                    </a:lnTo>
                    <a:lnTo>
                      <a:pt x="593" y="547"/>
                    </a:lnTo>
                    <a:lnTo>
                      <a:pt x="584" y="582"/>
                    </a:lnTo>
                    <a:lnTo>
                      <a:pt x="549" y="627"/>
                    </a:lnTo>
                    <a:lnTo>
                      <a:pt x="584" y="653"/>
                    </a:lnTo>
                    <a:lnTo>
                      <a:pt x="620" y="645"/>
                    </a:lnTo>
                    <a:lnTo>
                      <a:pt x="620" y="680"/>
                    </a:lnTo>
                    <a:lnTo>
                      <a:pt x="647" y="693"/>
                    </a:lnTo>
                    <a:lnTo>
                      <a:pt x="660" y="747"/>
                    </a:lnTo>
                    <a:lnTo>
                      <a:pt x="535" y="747"/>
                    </a:lnTo>
                    <a:lnTo>
                      <a:pt x="535" y="774"/>
                    </a:lnTo>
                    <a:lnTo>
                      <a:pt x="616" y="778"/>
                    </a:lnTo>
                    <a:lnTo>
                      <a:pt x="611" y="836"/>
                    </a:lnTo>
                    <a:lnTo>
                      <a:pt x="616" y="845"/>
                    </a:lnTo>
                    <a:lnTo>
                      <a:pt x="607" y="854"/>
                    </a:lnTo>
                    <a:lnTo>
                      <a:pt x="607" y="880"/>
                    </a:lnTo>
                    <a:lnTo>
                      <a:pt x="629" y="876"/>
                    </a:lnTo>
                    <a:lnTo>
                      <a:pt x="642" y="854"/>
                    </a:lnTo>
                    <a:lnTo>
                      <a:pt x="656" y="858"/>
                    </a:lnTo>
                    <a:lnTo>
                      <a:pt x="718" y="836"/>
                    </a:lnTo>
                    <a:lnTo>
                      <a:pt x="723" y="858"/>
                    </a:lnTo>
                    <a:lnTo>
                      <a:pt x="767" y="876"/>
                    </a:lnTo>
                    <a:lnTo>
                      <a:pt x="781" y="858"/>
                    </a:lnTo>
                    <a:lnTo>
                      <a:pt x="838" y="822"/>
                    </a:lnTo>
                    <a:lnTo>
                      <a:pt x="838" y="836"/>
                    </a:lnTo>
                    <a:lnTo>
                      <a:pt x="803" y="867"/>
                    </a:lnTo>
                    <a:lnTo>
                      <a:pt x="812" y="876"/>
                    </a:lnTo>
                    <a:lnTo>
                      <a:pt x="825" y="876"/>
                    </a:lnTo>
                    <a:lnTo>
                      <a:pt x="825" y="885"/>
                    </a:lnTo>
                    <a:lnTo>
                      <a:pt x="830" y="889"/>
                    </a:lnTo>
                    <a:lnTo>
                      <a:pt x="847" y="898"/>
                    </a:lnTo>
                    <a:lnTo>
                      <a:pt x="870" y="902"/>
                    </a:lnTo>
                    <a:lnTo>
                      <a:pt x="874" y="889"/>
                    </a:lnTo>
                    <a:lnTo>
                      <a:pt x="892" y="894"/>
                    </a:lnTo>
                    <a:lnTo>
                      <a:pt x="910" y="898"/>
                    </a:lnTo>
                    <a:lnTo>
                      <a:pt x="910" y="867"/>
                    </a:lnTo>
                    <a:lnTo>
                      <a:pt x="896" y="854"/>
                    </a:lnTo>
                    <a:lnTo>
                      <a:pt x="896" y="845"/>
                    </a:lnTo>
                    <a:lnTo>
                      <a:pt x="905" y="849"/>
                    </a:lnTo>
                    <a:lnTo>
                      <a:pt x="914" y="876"/>
                    </a:lnTo>
                    <a:lnTo>
                      <a:pt x="928" y="876"/>
                    </a:lnTo>
                    <a:lnTo>
                      <a:pt x="941" y="889"/>
                    </a:lnTo>
                    <a:lnTo>
                      <a:pt x="954" y="902"/>
                    </a:lnTo>
                    <a:lnTo>
                      <a:pt x="977" y="894"/>
                    </a:lnTo>
                    <a:lnTo>
                      <a:pt x="981" y="880"/>
                    </a:lnTo>
                    <a:lnTo>
                      <a:pt x="972" y="880"/>
                    </a:lnTo>
                    <a:lnTo>
                      <a:pt x="963" y="862"/>
                    </a:lnTo>
                    <a:lnTo>
                      <a:pt x="945" y="854"/>
                    </a:lnTo>
                    <a:lnTo>
                      <a:pt x="937" y="840"/>
                    </a:lnTo>
                    <a:lnTo>
                      <a:pt x="954" y="836"/>
                    </a:lnTo>
                    <a:lnTo>
                      <a:pt x="945" y="787"/>
                    </a:lnTo>
                    <a:lnTo>
                      <a:pt x="941" y="774"/>
                    </a:lnTo>
                    <a:lnTo>
                      <a:pt x="937" y="769"/>
                    </a:lnTo>
                    <a:lnTo>
                      <a:pt x="919" y="742"/>
                    </a:lnTo>
                    <a:lnTo>
                      <a:pt x="910" y="747"/>
                    </a:lnTo>
                    <a:lnTo>
                      <a:pt x="892" y="751"/>
                    </a:lnTo>
                    <a:lnTo>
                      <a:pt x="888" y="747"/>
                    </a:lnTo>
                    <a:lnTo>
                      <a:pt x="923" y="622"/>
                    </a:lnTo>
                    <a:lnTo>
                      <a:pt x="861" y="507"/>
                    </a:lnTo>
                    <a:lnTo>
                      <a:pt x="834" y="467"/>
                    </a:lnTo>
                    <a:lnTo>
                      <a:pt x="834" y="453"/>
                    </a:lnTo>
                    <a:lnTo>
                      <a:pt x="847" y="431"/>
                    </a:lnTo>
                    <a:lnTo>
                      <a:pt x="852" y="405"/>
                    </a:lnTo>
                    <a:lnTo>
                      <a:pt x="865" y="396"/>
                    </a:lnTo>
                    <a:lnTo>
                      <a:pt x="865" y="373"/>
                    </a:lnTo>
                    <a:lnTo>
                      <a:pt x="874" y="351"/>
                    </a:lnTo>
                    <a:lnTo>
                      <a:pt x="883" y="316"/>
                    </a:lnTo>
                    <a:lnTo>
                      <a:pt x="834" y="205"/>
                    </a:lnTo>
                    <a:lnTo>
                      <a:pt x="776" y="182"/>
                    </a:lnTo>
                    <a:lnTo>
                      <a:pt x="767" y="151"/>
                    </a:lnTo>
                    <a:lnTo>
                      <a:pt x="731" y="151"/>
                    </a:lnTo>
                    <a:lnTo>
                      <a:pt x="691" y="151"/>
                    </a:lnTo>
                    <a:lnTo>
                      <a:pt x="682" y="169"/>
                    </a:lnTo>
                    <a:lnTo>
                      <a:pt x="656" y="173"/>
                    </a:lnTo>
                    <a:lnTo>
                      <a:pt x="656" y="205"/>
                    </a:lnTo>
                    <a:lnTo>
                      <a:pt x="647" y="191"/>
                    </a:lnTo>
                    <a:lnTo>
                      <a:pt x="629" y="178"/>
                    </a:lnTo>
                    <a:lnTo>
                      <a:pt x="611" y="178"/>
                    </a:lnTo>
                    <a:lnTo>
                      <a:pt x="638" y="156"/>
                    </a:lnTo>
                    <a:lnTo>
                      <a:pt x="723" y="156"/>
                    </a:lnTo>
                    <a:lnTo>
                      <a:pt x="665" y="116"/>
                    </a:lnTo>
                    <a:lnTo>
                      <a:pt x="665" y="120"/>
                    </a:lnTo>
                    <a:lnTo>
                      <a:pt x="669" y="89"/>
                    </a:lnTo>
                    <a:lnTo>
                      <a:pt x="651" y="67"/>
                    </a:lnTo>
                    <a:lnTo>
                      <a:pt x="656" y="31"/>
                    </a:lnTo>
                    <a:lnTo>
                      <a:pt x="620" y="0"/>
                    </a:lnTo>
                    <a:lnTo>
                      <a:pt x="500" y="13"/>
                    </a:lnTo>
                    <a:lnTo>
                      <a:pt x="509" y="40"/>
                    </a:lnTo>
                    <a:lnTo>
                      <a:pt x="504" y="62"/>
                    </a:lnTo>
                    <a:lnTo>
                      <a:pt x="134" y="62"/>
                    </a:lnTo>
                    <a:lnTo>
                      <a:pt x="125" y="289"/>
                    </a:lnTo>
                    <a:lnTo>
                      <a:pt x="72" y="289"/>
                    </a:lnTo>
                    <a:lnTo>
                      <a:pt x="58" y="467"/>
                    </a:lnTo>
                    <a:lnTo>
                      <a:pt x="36" y="476"/>
                    </a:lnTo>
                    <a:lnTo>
                      <a:pt x="14" y="533"/>
                    </a:lnTo>
                    <a:lnTo>
                      <a:pt x="0" y="587"/>
                    </a:ln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4002120" y="3324240"/>
                <a:ext cx="1557360" cy="1432080"/>
              </a:xfrm>
              <a:custGeom>
                <a:avLst/>
                <a:gdLst/>
                <a:ahLst/>
                <a:rect l="l" t="t" r="r" b="b"/>
                <a:pathLst>
                  <a:path w="981" h="902">
                    <a:moveTo>
                      <a:pt x="0" y="658"/>
                    </a:moveTo>
                    <a:lnTo>
                      <a:pt x="45" y="662"/>
                    </a:lnTo>
                    <a:lnTo>
                      <a:pt x="54" y="636"/>
                    </a:lnTo>
                    <a:lnTo>
                      <a:pt x="94" y="627"/>
                    </a:lnTo>
                    <a:lnTo>
                      <a:pt x="112" y="591"/>
                    </a:lnTo>
                    <a:lnTo>
                      <a:pt x="170" y="587"/>
                    </a:lnTo>
                    <a:lnTo>
                      <a:pt x="170" y="520"/>
                    </a:lnTo>
                    <a:lnTo>
                      <a:pt x="121" y="516"/>
                    </a:lnTo>
                    <a:lnTo>
                      <a:pt x="125" y="493"/>
                    </a:lnTo>
                    <a:lnTo>
                      <a:pt x="187" y="485"/>
                    </a:lnTo>
                    <a:lnTo>
                      <a:pt x="183" y="449"/>
                    </a:lnTo>
                    <a:lnTo>
                      <a:pt x="134" y="449"/>
                    </a:lnTo>
                    <a:lnTo>
                      <a:pt x="138" y="422"/>
                    </a:lnTo>
                    <a:lnTo>
                      <a:pt x="170" y="418"/>
                    </a:lnTo>
                    <a:lnTo>
                      <a:pt x="174" y="382"/>
                    </a:lnTo>
                    <a:lnTo>
                      <a:pt x="241" y="391"/>
                    </a:lnTo>
                    <a:lnTo>
                      <a:pt x="250" y="471"/>
                    </a:lnTo>
                    <a:lnTo>
                      <a:pt x="259" y="489"/>
                    </a:lnTo>
                    <a:lnTo>
                      <a:pt x="263" y="498"/>
                    </a:lnTo>
                    <a:lnTo>
                      <a:pt x="268" y="502"/>
                    </a:lnTo>
                    <a:lnTo>
                      <a:pt x="281" y="498"/>
                    </a:lnTo>
                    <a:lnTo>
                      <a:pt x="290" y="493"/>
                    </a:lnTo>
                    <a:lnTo>
                      <a:pt x="299" y="489"/>
                    </a:lnTo>
                    <a:lnTo>
                      <a:pt x="308" y="498"/>
                    </a:lnTo>
                    <a:lnTo>
                      <a:pt x="308" y="507"/>
                    </a:lnTo>
                    <a:lnTo>
                      <a:pt x="317" y="516"/>
                    </a:lnTo>
                    <a:lnTo>
                      <a:pt x="339" y="520"/>
                    </a:lnTo>
                    <a:lnTo>
                      <a:pt x="357" y="502"/>
                    </a:lnTo>
                    <a:lnTo>
                      <a:pt x="361" y="507"/>
                    </a:lnTo>
                    <a:lnTo>
                      <a:pt x="379" y="533"/>
                    </a:lnTo>
                    <a:lnTo>
                      <a:pt x="415" y="529"/>
                    </a:lnTo>
                    <a:lnTo>
                      <a:pt x="437" y="547"/>
                    </a:lnTo>
                    <a:lnTo>
                      <a:pt x="455" y="542"/>
                    </a:lnTo>
                    <a:lnTo>
                      <a:pt x="486" y="547"/>
                    </a:lnTo>
                    <a:lnTo>
                      <a:pt x="509" y="533"/>
                    </a:lnTo>
                    <a:lnTo>
                      <a:pt x="517" y="538"/>
                    </a:lnTo>
                    <a:lnTo>
                      <a:pt x="517" y="565"/>
                    </a:lnTo>
                    <a:lnTo>
                      <a:pt x="526" y="551"/>
                    </a:lnTo>
                    <a:lnTo>
                      <a:pt x="531" y="542"/>
                    </a:lnTo>
                    <a:lnTo>
                      <a:pt x="553" y="556"/>
                    </a:lnTo>
                    <a:lnTo>
                      <a:pt x="544" y="582"/>
                    </a:lnTo>
                    <a:lnTo>
                      <a:pt x="544" y="565"/>
                    </a:lnTo>
                    <a:lnTo>
                      <a:pt x="540" y="560"/>
                    </a:lnTo>
                    <a:lnTo>
                      <a:pt x="562" y="542"/>
                    </a:lnTo>
                    <a:lnTo>
                      <a:pt x="558" y="533"/>
                    </a:lnTo>
                    <a:lnTo>
                      <a:pt x="566" y="542"/>
                    </a:lnTo>
                    <a:lnTo>
                      <a:pt x="571" y="547"/>
                    </a:lnTo>
                    <a:lnTo>
                      <a:pt x="580" y="525"/>
                    </a:lnTo>
                    <a:lnTo>
                      <a:pt x="571" y="542"/>
                    </a:lnTo>
                    <a:lnTo>
                      <a:pt x="593" y="547"/>
                    </a:lnTo>
                    <a:lnTo>
                      <a:pt x="584" y="582"/>
                    </a:lnTo>
                    <a:lnTo>
                      <a:pt x="549" y="627"/>
                    </a:lnTo>
                    <a:lnTo>
                      <a:pt x="584" y="653"/>
                    </a:lnTo>
                    <a:lnTo>
                      <a:pt x="620" y="645"/>
                    </a:lnTo>
                    <a:lnTo>
                      <a:pt x="620" y="680"/>
                    </a:lnTo>
                    <a:lnTo>
                      <a:pt x="647" y="693"/>
                    </a:lnTo>
                    <a:lnTo>
                      <a:pt x="660" y="747"/>
                    </a:lnTo>
                    <a:lnTo>
                      <a:pt x="535" y="747"/>
                    </a:lnTo>
                    <a:lnTo>
                      <a:pt x="535" y="774"/>
                    </a:lnTo>
                    <a:lnTo>
                      <a:pt x="616" y="778"/>
                    </a:lnTo>
                    <a:lnTo>
                      <a:pt x="611" y="836"/>
                    </a:lnTo>
                    <a:lnTo>
                      <a:pt x="616" y="845"/>
                    </a:lnTo>
                    <a:lnTo>
                      <a:pt x="607" y="854"/>
                    </a:lnTo>
                    <a:lnTo>
                      <a:pt x="607" y="880"/>
                    </a:lnTo>
                    <a:lnTo>
                      <a:pt x="629" y="876"/>
                    </a:lnTo>
                    <a:lnTo>
                      <a:pt x="642" y="854"/>
                    </a:lnTo>
                    <a:lnTo>
                      <a:pt x="656" y="858"/>
                    </a:lnTo>
                    <a:lnTo>
                      <a:pt x="718" y="836"/>
                    </a:lnTo>
                    <a:lnTo>
                      <a:pt x="723" y="858"/>
                    </a:lnTo>
                    <a:lnTo>
                      <a:pt x="767" y="876"/>
                    </a:lnTo>
                    <a:lnTo>
                      <a:pt x="781" y="858"/>
                    </a:lnTo>
                    <a:lnTo>
                      <a:pt x="838" y="822"/>
                    </a:lnTo>
                    <a:lnTo>
                      <a:pt x="838" y="836"/>
                    </a:lnTo>
                    <a:lnTo>
                      <a:pt x="803" y="867"/>
                    </a:lnTo>
                    <a:lnTo>
                      <a:pt x="812" y="876"/>
                    </a:lnTo>
                    <a:lnTo>
                      <a:pt x="825" y="876"/>
                    </a:lnTo>
                    <a:lnTo>
                      <a:pt x="825" y="885"/>
                    </a:lnTo>
                    <a:lnTo>
                      <a:pt x="830" y="889"/>
                    </a:lnTo>
                    <a:lnTo>
                      <a:pt x="847" y="898"/>
                    </a:lnTo>
                    <a:lnTo>
                      <a:pt x="870" y="902"/>
                    </a:lnTo>
                    <a:lnTo>
                      <a:pt x="874" y="889"/>
                    </a:lnTo>
                    <a:lnTo>
                      <a:pt x="892" y="894"/>
                    </a:lnTo>
                    <a:lnTo>
                      <a:pt x="910" y="898"/>
                    </a:lnTo>
                    <a:lnTo>
                      <a:pt x="910" y="867"/>
                    </a:lnTo>
                    <a:lnTo>
                      <a:pt x="896" y="854"/>
                    </a:lnTo>
                    <a:lnTo>
                      <a:pt x="896" y="845"/>
                    </a:lnTo>
                    <a:lnTo>
                      <a:pt x="905" y="849"/>
                    </a:lnTo>
                    <a:lnTo>
                      <a:pt x="914" y="876"/>
                    </a:lnTo>
                    <a:lnTo>
                      <a:pt x="928" y="876"/>
                    </a:lnTo>
                    <a:lnTo>
                      <a:pt x="941" y="889"/>
                    </a:lnTo>
                    <a:lnTo>
                      <a:pt x="954" y="902"/>
                    </a:lnTo>
                    <a:lnTo>
                      <a:pt x="977" y="894"/>
                    </a:lnTo>
                    <a:lnTo>
                      <a:pt x="981" y="880"/>
                    </a:lnTo>
                    <a:lnTo>
                      <a:pt x="972" y="880"/>
                    </a:lnTo>
                    <a:lnTo>
                      <a:pt x="963" y="862"/>
                    </a:lnTo>
                    <a:lnTo>
                      <a:pt x="945" y="854"/>
                    </a:lnTo>
                    <a:lnTo>
                      <a:pt x="937" y="840"/>
                    </a:lnTo>
                    <a:lnTo>
                      <a:pt x="954" y="836"/>
                    </a:lnTo>
                    <a:lnTo>
                      <a:pt x="945" y="787"/>
                    </a:lnTo>
                    <a:lnTo>
                      <a:pt x="941" y="774"/>
                    </a:lnTo>
                    <a:lnTo>
                      <a:pt x="937" y="769"/>
                    </a:lnTo>
                    <a:lnTo>
                      <a:pt x="919" y="742"/>
                    </a:lnTo>
                    <a:lnTo>
                      <a:pt x="910" y="747"/>
                    </a:lnTo>
                    <a:lnTo>
                      <a:pt x="892" y="751"/>
                    </a:lnTo>
                    <a:lnTo>
                      <a:pt x="888" y="747"/>
                    </a:lnTo>
                    <a:lnTo>
                      <a:pt x="923" y="622"/>
                    </a:lnTo>
                    <a:lnTo>
                      <a:pt x="861" y="507"/>
                    </a:lnTo>
                    <a:lnTo>
                      <a:pt x="834" y="467"/>
                    </a:lnTo>
                    <a:lnTo>
                      <a:pt x="834" y="453"/>
                    </a:lnTo>
                    <a:lnTo>
                      <a:pt x="847" y="431"/>
                    </a:lnTo>
                    <a:lnTo>
                      <a:pt x="852" y="405"/>
                    </a:lnTo>
                    <a:lnTo>
                      <a:pt x="865" y="396"/>
                    </a:lnTo>
                    <a:lnTo>
                      <a:pt x="865" y="373"/>
                    </a:lnTo>
                    <a:lnTo>
                      <a:pt x="874" y="351"/>
                    </a:lnTo>
                    <a:lnTo>
                      <a:pt x="883" y="316"/>
                    </a:lnTo>
                    <a:lnTo>
                      <a:pt x="834" y="205"/>
                    </a:lnTo>
                    <a:lnTo>
                      <a:pt x="776" y="182"/>
                    </a:lnTo>
                    <a:lnTo>
                      <a:pt x="767" y="151"/>
                    </a:lnTo>
                    <a:lnTo>
                      <a:pt x="731" y="151"/>
                    </a:lnTo>
                    <a:lnTo>
                      <a:pt x="691" y="151"/>
                    </a:lnTo>
                    <a:lnTo>
                      <a:pt x="682" y="169"/>
                    </a:lnTo>
                    <a:lnTo>
                      <a:pt x="656" y="173"/>
                    </a:lnTo>
                    <a:lnTo>
                      <a:pt x="656" y="205"/>
                    </a:lnTo>
                    <a:lnTo>
                      <a:pt x="647" y="191"/>
                    </a:lnTo>
                    <a:lnTo>
                      <a:pt x="629" y="178"/>
                    </a:lnTo>
                    <a:lnTo>
                      <a:pt x="611" y="178"/>
                    </a:lnTo>
                    <a:lnTo>
                      <a:pt x="638" y="156"/>
                    </a:lnTo>
                    <a:lnTo>
                      <a:pt x="723" y="156"/>
                    </a:lnTo>
                    <a:lnTo>
                      <a:pt x="665" y="116"/>
                    </a:lnTo>
                    <a:lnTo>
                      <a:pt x="665" y="120"/>
                    </a:lnTo>
                    <a:lnTo>
                      <a:pt x="669" y="89"/>
                    </a:lnTo>
                    <a:lnTo>
                      <a:pt x="651" y="67"/>
                    </a:lnTo>
                    <a:lnTo>
                      <a:pt x="656" y="31"/>
                    </a:lnTo>
                    <a:lnTo>
                      <a:pt x="620" y="0"/>
                    </a:lnTo>
                    <a:lnTo>
                      <a:pt x="500" y="13"/>
                    </a:lnTo>
                    <a:lnTo>
                      <a:pt x="509" y="40"/>
                    </a:lnTo>
                    <a:lnTo>
                      <a:pt x="504" y="62"/>
                    </a:lnTo>
                    <a:lnTo>
                      <a:pt x="134" y="62"/>
                    </a:lnTo>
                    <a:lnTo>
                      <a:pt x="125" y="289"/>
                    </a:lnTo>
                    <a:lnTo>
                      <a:pt x="72" y="289"/>
                    </a:lnTo>
                    <a:lnTo>
                      <a:pt x="58" y="467"/>
                    </a:lnTo>
                    <a:lnTo>
                      <a:pt x="36" y="476"/>
                    </a:lnTo>
                    <a:lnTo>
                      <a:pt x="14" y="533"/>
                    </a:lnTo>
                    <a:lnTo>
                      <a:pt x="0" y="587"/>
                    </a:lnTo>
                    <a:lnTo>
                      <a:pt x="0" y="658"/>
                    </a:lnTo>
                  </a:path>
                </a:pathLst>
              </a:custGeom>
              <a:noFill/>
              <a:ln w="6480">
                <a:solidFill>
                  <a:srgbClr val="3fa95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>
                <a:off x="5602320" y="2682720"/>
                <a:ext cx="382680" cy="471600"/>
              </a:xfrm>
              <a:custGeom>
                <a:avLst/>
                <a:gdLst/>
                <a:ahLst/>
                <a:rect l="l" t="t" r="r" b="b"/>
                <a:pathLst>
                  <a:path w="241" h="297">
                    <a:moveTo>
                      <a:pt x="67" y="0"/>
                    </a:moveTo>
                    <a:lnTo>
                      <a:pt x="62" y="35"/>
                    </a:lnTo>
                    <a:lnTo>
                      <a:pt x="49" y="40"/>
                    </a:lnTo>
                    <a:lnTo>
                      <a:pt x="13" y="57"/>
                    </a:lnTo>
                    <a:lnTo>
                      <a:pt x="4" y="115"/>
                    </a:lnTo>
                    <a:lnTo>
                      <a:pt x="0" y="124"/>
                    </a:lnTo>
                    <a:lnTo>
                      <a:pt x="9" y="151"/>
                    </a:lnTo>
                    <a:lnTo>
                      <a:pt x="0" y="164"/>
                    </a:lnTo>
                    <a:lnTo>
                      <a:pt x="22" y="217"/>
                    </a:lnTo>
                    <a:lnTo>
                      <a:pt x="36" y="249"/>
                    </a:lnTo>
                    <a:lnTo>
                      <a:pt x="18" y="271"/>
                    </a:lnTo>
                    <a:lnTo>
                      <a:pt x="45" y="275"/>
                    </a:lnTo>
                    <a:lnTo>
                      <a:pt x="53" y="297"/>
                    </a:lnTo>
                    <a:lnTo>
                      <a:pt x="98" y="293"/>
                    </a:lnTo>
                    <a:lnTo>
                      <a:pt x="120" y="297"/>
                    </a:lnTo>
                    <a:lnTo>
                      <a:pt x="160" y="293"/>
                    </a:lnTo>
                    <a:lnTo>
                      <a:pt x="192" y="275"/>
                    </a:lnTo>
                    <a:lnTo>
                      <a:pt x="218" y="257"/>
                    </a:lnTo>
                    <a:lnTo>
                      <a:pt x="218" y="231"/>
                    </a:lnTo>
                    <a:lnTo>
                      <a:pt x="232" y="204"/>
                    </a:lnTo>
                    <a:lnTo>
                      <a:pt x="241" y="177"/>
                    </a:lnTo>
                    <a:lnTo>
                      <a:pt x="227" y="151"/>
                    </a:lnTo>
                    <a:lnTo>
                      <a:pt x="214" y="124"/>
                    </a:lnTo>
                    <a:lnTo>
                      <a:pt x="187" y="111"/>
                    </a:lnTo>
                    <a:lnTo>
                      <a:pt x="160" y="115"/>
                    </a:lnTo>
                    <a:lnTo>
                      <a:pt x="174" y="84"/>
                    </a:lnTo>
                    <a:lnTo>
                      <a:pt x="160" y="44"/>
                    </a:lnTo>
                    <a:lnTo>
                      <a:pt x="156" y="22"/>
                    </a:lnTo>
                    <a:lnTo>
                      <a:pt x="111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>
                <a:off x="5602320" y="2682720"/>
                <a:ext cx="382680" cy="471600"/>
              </a:xfrm>
              <a:custGeom>
                <a:avLst/>
                <a:gdLst/>
                <a:ahLst/>
                <a:rect l="l" t="t" r="r" b="b"/>
                <a:pathLst>
                  <a:path w="241" h="297">
                    <a:moveTo>
                      <a:pt x="67" y="0"/>
                    </a:moveTo>
                    <a:lnTo>
                      <a:pt x="62" y="35"/>
                    </a:lnTo>
                    <a:lnTo>
                      <a:pt x="49" y="40"/>
                    </a:lnTo>
                    <a:lnTo>
                      <a:pt x="13" y="57"/>
                    </a:lnTo>
                    <a:lnTo>
                      <a:pt x="4" y="115"/>
                    </a:lnTo>
                    <a:lnTo>
                      <a:pt x="0" y="124"/>
                    </a:lnTo>
                    <a:lnTo>
                      <a:pt x="9" y="151"/>
                    </a:lnTo>
                    <a:lnTo>
                      <a:pt x="0" y="164"/>
                    </a:lnTo>
                    <a:lnTo>
                      <a:pt x="22" y="217"/>
                    </a:lnTo>
                    <a:lnTo>
                      <a:pt x="36" y="249"/>
                    </a:lnTo>
                    <a:lnTo>
                      <a:pt x="18" y="271"/>
                    </a:lnTo>
                    <a:lnTo>
                      <a:pt x="45" y="275"/>
                    </a:lnTo>
                    <a:lnTo>
                      <a:pt x="53" y="297"/>
                    </a:lnTo>
                    <a:lnTo>
                      <a:pt x="98" y="293"/>
                    </a:lnTo>
                    <a:lnTo>
                      <a:pt x="120" y="297"/>
                    </a:lnTo>
                    <a:lnTo>
                      <a:pt x="160" y="293"/>
                    </a:lnTo>
                    <a:lnTo>
                      <a:pt x="192" y="275"/>
                    </a:lnTo>
                    <a:lnTo>
                      <a:pt x="218" y="257"/>
                    </a:lnTo>
                    <a:lnTo>
                      <a:pt x="218" y="231"/>
                    </a:lnTo>
                    <a:lnTo>
                      <a:pt x="232" y="204"/>
                    </a:lnTo>
                    <a:lnTo>
                      <a:pt x="241" y="177"/>
                    </a:lnTo>
                    <a:lnTo>
                      <a:pt x="227" y="151"/>
                    </a:lnTo>
                    <a:lnTo>
                      <a:pt x="214" y="124"/>
                    </a:lnTo>
                    <a:lnTo>
                      <a:pt x="187" y="111"/>
                    </a:lnTo>
                    <a:lnTo>
                      <a:pt x="160" y="115"/>
                    </a:lnTo>
                    <a:lnTo>
                      <a:pt x="174" y="84"/>
                    </a:lnTo>
                    <a:lnTo>
                      <a:pt x="160" y="44"/>
                    </a:lnTo>
                    <a:lnTo>
                      <a:pt x="156" y="22"/>
                    </a:lnTo>
                    <a:lnTo>
                      <a:pt x="111" y="0"/>
                    </a:lnTo>
                    <a:lnTo>
                      <a:pt x="67" y="0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4795920" y="3352680"/>
                <a:ext cx="657000" cy="542880"/>
              </a:xfrm>
              <a:custGeom>
                <a:avLst/>
                <a:gdLst/>
                <a:ahLst/>
                <a:rect l="l" t="t" r="r" b="b"/>
                <a:pathLst>
                  <a:path w="414" h="342">
                    <a:moveTo>
                      <a:pt x="343" y="342"/>
                    </a:moveTo>
                    <a:lnTo>
                      <a:pt x="347" y="333"/>
                    </a:lnTo>
                    <a:lnTo>
                      <a:pt x="352" y="324"/>
                    </a:lnTo>
                    <a:lnTo>
                      <a:pt x="356" y="311"/>
                    </a:lnTo>
                    <a:lnTo>
                      <a:pt x="356" y="311"/>
                    </a:lnTo>
                    <a:lnTo>
                      <a:pt x="356" y="311"/>
                    </a:lnTo>
                    <a:lnTo>
                      <a:pt x="352" y="311"/>
                    </a:lnTo>
                    <a:lnTo>
                      <a:pt x="352" y="311"/>
                    </a:lnTo>
                    <a:lnTo>
                      <a:pt x="352" y="311"/>
                    </a:lnTo>
                    <a:lnTo>
                      <a:pt x="343" y="311"/>
                    </a:lnTo>
                    <a:lnTo>
                      <a:pt x="80" y="324"/>
                    </a:lnTo>
                    <a:lnTo>
                      <a:pt x="80" y="324"/>
                    </a:lnTo>
                    <a:lnTo>
                      <a:pt x="80" y="320"/>
                    </a:lnTo>
                    <a:lnTo>
                      <a:pt x="80" y="311"/>
                    </a:lnTo>
                    <a:lnTo>
                      <a:pt x="80" y="298"/>
                    </a:lnTo>
                    <a:lnTo>
                      <a:pt x="75" y="284"/>
                    </a:lnTo>
                    <a:lnTo>
                      <a:pt x="75" y="267"/>
                    </a:lnTo>
                    <a:lnTo>
                      <a:pt x="75" y="244"/>
                    </a:lnTo>
                    <a:lnTo>
                      <a:pt x="75" y="222"/>
                    </a:lnTo>
                    <a:lnTo>
                      <a:pt x="75" y="204"/>
                    </a:lnTo>
                    <a:lnTo>
                      <a:pt x="75" y="182"/>
                    </a:lnTo>
                    <a:lnTo>
                      <a:pt x="75" y="164"/>
                    </a:lnTo>
                    <a:lnTo>
                      <a:pt x="71" y="147"/>
                    </a:lnTo>
                    <a:lnTo>
                      <a:pt x="71" y="138"/>
                    </a:lnTo>
                    <a:lnTo>
                      <a:pt x="71" y="129"/>
                    </a:lnTo>
                    <a:lnTo>
                      <a:pt x="71" y="124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49" y="93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9" y="80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3" y="62"/>
                    </a:lnTo>
                    <a:lnTo>
                      <a:pt x="40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2" y="44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3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40" y="4"/>
                    </a:lnTo>
                    <a:lnTo>
                      <a:pt x="58" y="4"/>
                    </a:lnTo>
                    <a:lnTo>
                      <a:pt x="75" y="4"/>
                    </a:lnTo>
                    <a:lnTo>
                      <a:pt x="93" y="4"/>
                    </a:lnTo>
                    <a:lnTo>
                      <a:pt x="116" y="4"/>
                    </a:lnTo>
                    <a:lnTo>
                      <a:pt x="138" y="4"/>
                    </a:lnTo>
                    <a:lnTo>
                      <a:pt x="156" y="4"/>
                    </a:lnTo>
                    <a:lnTo>
                      <a:pt x="178" y="0"/>
                    </a:lnTo>
                    <a:lnTo>
                      <a:pt x="196" y="0"/>
                    </a:lnTo>
                    <a:lnTo>
                      <a:pt x="209" y="0"/>
                    </a:lnTo>
                    <a:lnTo>
                      <a:pt x="223" y="0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45" y="4"/>
                    </a:lnTo>
                    <a:lnTo>
                      <a:pt x="249" y="13"/>
                    </a:lnTo>
                    <a:lnTo>
                      <a:pt x="249" y="18"/>
                    </a:lnTo>
                    <a:lnTo>
                      <a:pt x="249" y="18"/>
                    </a:lnTo>
                    <a:lnTo>
                      <a:pt x="254" y="31"/>
                    </a:lnTo>
                    <a:lnTo>
                      <a:pt x="254" y="40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58" y="49"/>
                    </a:lnTo>
                    <a:lnTo>
                      <a:pt x="258" y="53"/>
                    </a:lnTo>
                    <a:lnTo>
                      <a:pt x="258" y="53"/>
                    </a:lnTo>
                    <a:lnTo>
                      <a:pt x="258" y="53"/>
                    </a:lnTo>
                    <a:lnTo>
                      <a:pt x="258" y="58"/>
                    </a:lnTo>
                    <a:lnTo>
                      <a:pt x="263" y="6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7" y="71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81" y="84"/>
                    </a:lnTo>
                    <a:lnTo>
                      <a:pt x="285" y="89"/>
                    </a:lnTo>
                    <a:lnTo>
                      <a:pt x="289" y="93"/>
                    </a:lnTo>
                    <a:lnTo>
                      <a:pt x="289" y="93"/>
                    </a:lnTo>
                    <a:lnTo>
                      <a:pt x="294" y="93"/>
                    </a:lnTo>
                    <a:lnTo>
                      <a:pt x="294" y="98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107"/>
                    </a:lnTo>
                    <a:lnTo>
                      <a:pt x="303" y="111"/>
                    </a:lnTo>
                    <a:lnTo>
                      <a:pt x="303" y="120"/>
                    </a:lnTo>
                    <a:lnTo>
                      <a:pt x="303" y="120"/>
                    </a:lnTo>
                    <a:lnTo>
                      <a:pt x="303" y="120"/>
                    </a:lnTo>
                    <a:lnTo>
                      <a:pt x="307" y="124"/>
                    </a:lnTo>
                    <a:lnTo>
                      <a:pt x="312" y="124"/>
                    </a:lnTo>
                    <a:lnTo>
                      <a:pt x="312" y="124"/>
                    </a:lnTo>
                    <a:lnTo>
                      <a:pt x="316" y="129"/>
                    </a:lnTo>
                    <a:lnTo>
                      <a:pt x="321" y="124"/>
                    </a:lnTo>
                    <a:lnTo>
                      <a:pt x="325" y="124"/>
                    </a:lnTo>
                    <a:lnTo>
                      <a:pt x="325" y="124"/>
                    </a:lnTo>
                    <a:lnTo>
                      <a:pt x="325" y="129"/>
                    </a:lnTo>
                    <a:lnTo>
                      <a:pt x="330" y="129"/>
                    </a:lnTo>
                    <a:lnTo>
                      <a:pt x="330" y="133"/>
                    </a:lnTo>
                    <a:lnTo>
                      <a:pt x="330" y="133"/>
                    </a:lnTo>
                    <a:lnTo>
                      <a:pt x="338" y="138"/>
                    </a:lnTo>
                    <a:lnTo>
                      <a:pt x="338" y="138"/>
                    </a:lnTo>
                    <a:lnTo>
                      <a:pt x="338" y="138"/>
                    </a:lnTo>
                    <a:lnTo>
                      <a:pt x="338" y="142"/>
                    </a:lnTo>
                    <a:lnTo>
                      <a:pt x="338" y="147"/>
                    </a:lnTo>
                    <a:lnTo>
                      <a:pt x="338" y="147"/>
                    </a:lnTo>
                    <a:lnTo>
                      <a:pt x="334" y="155"/>
                    </a:lnTo>
                    <a:lnTo>
                      <a:pt x="330" y="169"/>
                    </a:lnTo>
                    <a:lnTo>
                      <a:pt x="330" y="178"/>
                    </a:lnTo>
                    <a:lnTo>
                      <a:pt x="330" y="178"/>
                    </a:lnTo>
                    <a:lnTo>
                      <a:pt x="334" y="178"/>
                    </a:lnTo>
                    <a:lnTo>
                      <a:pt x="347" y="187"/>
                    </a:lnTo>
                    <a:lnTo>
                      <a:pt x="356" y="191"/>
                    </a:lnTo>
                    <a:lnTo>
                      <a:pt x="356" y="191"/>
                    </a:lnTo>
                    <a:lnTo>
                      <a:pt x="356" y="195"/>
                    </a:lnTo>
                    <a:lnTo>
                      <a:pt x="356" y="200"/>
                    </a:lnTo>
                    <a:lnTo>
                      <a:pt x="356" y="204"/>
                    </a:lnTo>
                    <a:lnTo>
                      <a:pt x="356" y="204"/>
                    </a:lnTo>
                    <a:lnTo>
                      <a:pt x="365" y="204"/>
                    </a:lnTo>
                    <a:lnTo>
                      <a:pt x="370" y="209"/>
                    </a:lnTo>
                    <a:lnTo>
                      <a:pt x="379" y="209"/>
                    </a:lnTo>
                    <a:lnTo>
                      <a:pt x="379" y="209"/>
                    </a:lnTo>
                    <a:lnTo>
                      <a:pt x="379" y="213"/>
                    </a:lnTo>
                    <a:lnTo>
                      <a:pt x="379" y="218"/>
                    </a:lnTo>
                    <a:lnTo>
                      <a:pt x="383" y="222"/>
                    </a:lnTo>
                    <a:lnTo>
                      <a:pt x="383" y="222"/>
                    </a:lnTo>
                    <a:lnTo>
                      <a:pt x="388" y="235"/>
                    </a:lnTo>
                    <a:lnTo>
                      <a:pt x="388" y="244"/>
                    </a:lnTo>
                    <a:lnTo>
                      <a:pt x="392" y="249"/>
                    </a:lnTo>
                    <a:lnTo>
                      <a:pt x="392" y="249"/>
                    </a:lnTo>
                    <a:lnTo>
                      <a:pt x="396" y="258"/>
                    </a:lnTo>
                    <a:lnTo>
                      <a:pt x="401" y="262"/>
                    </a:lnTo>
                    <a:lnTo>
                      <a:pt x="410" y="262"/>
                    </a:lnTo>
                    <a:lnTo>
                      <a:pt x="410" y="262"/>
                    </a:lnTo>
                    <a:lnTo>
                      <a:pt x="414" y="271"/>
                    </a:lnTo>
                    <a:lnTo>
                      <a:pt x="414" y="280"/>
                    </a:lnTo>
                    <a:lnTo>
                      <a:pt x="410" y="289"/>
                    </a:lnTo>
                    <a:lnTo>
                      <a:pt x="410" y="289"/>
                    </a:lnTo>
                    <a:lnTo>
                      <a:pt x="410" y="298"/>
                    </a:lnTo>
                    <a:lnTo>
                      <a:pt x="401" y="302"/>
                    </a:lnTo>
                    <a:lnTo>
                      <a:pt x="396" y="302"/>
                    </a:lnTo>
                    <a:lnTo>
                      <a:pt x="396" y="302"/>
                    </a:lnTo>
                    <a:lnTo>
                      <a:pt x="396" y="307"/>
                    </a:lnTo>
                    <a:lnTo>
                      <a:pt x="396" y="307"/>
                    </a:lnTo>
                    <a:lnTo>
                      <a:pt x="392" y="311"/>
                    </a:lnTo>
                    <a:lnTo>
                      <a:pt x="392" y="311"/>
                    </a:lnTo>
                    <a:lnTo>
                      <a:pt x="388" y="320"/>
                    </a:lnTo>
                    <a:lnTo>
                      <a:pt x="388" y="333"/>
                    </a:lnTo>
                    <a:lnTo>
                      <a:pt x="383" y="342"/>
                    </a:lnTo>
                    <a:lnTo>
                      <a:pt x="343" y="342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5340240" y="3846600"/>
                <a:ext cx="20880" cy="48960"/>
              </a:xfrm>
              <a:custGeom>
                <a:avLst/>
                <a:gdLst/>
                <a:ahLst/>
                <a:rect l="l" t="t" r="r" b="b"/>
                <a:pathLst>
                  <a:path w="13" h="31">
                    <a:moveTo>
                      <a:pt x="0" y="31"/>
                    </a:moveTo>
                    <a:lnTo>
                      <a:pt x="4" y="22"/>
                    </a:lnTo>
                    <a:lnTo>
                      <a:pt x="9" y="13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5354640" y="3846600"/>
                <a:ext cx="6480" cy="36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4923000" y="3846600"/>
                <a:ext cx="431640" cy="20520"/>
              </a:xfrm>
              <a:custGeom>
                <a:avLst/>
                <a:gdLst/>
                <a:ahLst/>
                <a:rect l="l" t="t" r="r" b="b"/>
                <a:pathLst>
                  <a:path w="272" h="13">
                    <a:moveTo>
                      <a:pt x="272" y="0"/>
                    </a:moveTo>
                    <a:lnTo>
                      <a:pt x="263" y="0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4908600" y="3549600"/>
                <a:ext cx="14400" cy="317520"/>
              </a:xfrm>
              <a:custGeom>
                <a:avLst/>
                <a:gdLst/>
                <a:ahLst/>
                <a:rect l="l" t="t" r="r" b="b"/>
                <a:pathLst>
                  <a:path w="9" h="200">
                    <a:moveTo>
                      <a:pt x="9" y="200"/>
                    </a:moveTo>
                    <a:lnTo>
                      <a:pt x="9" y="196"/>
                    </a:lnTo>
                    <a:lnTo>
                      <a:pt x="9" y="187"/>
                    </a:lnTo>
                    <a:lnTo>
                      <a:pt x="9" y="174"/>
                    </a:lnTo>
                    <a:lnTo>
                      <a:pt x="4" y="160"/>
                    </a:lnTo>
                    <a:lnTo>
                      <a:pt x="4" y="143"/>
                    </a:lnTo>
                    <a:lnTo>
                      <a:pt x="4" y="120"/>
                    </a:lnTo>
                    <a:lnTo>
                      <a:pt x="4" y="98"/>
                    </a:lnTo>
                    <a:lnTo>
                      <a:pt x="4" y="80"/>
                    </a:lnTo>
                    <a:lnTo>
                      <a:pt x="4" y="58"/>
                    </a:lnTo>
                    <a:lnTo>
                      <a:pt x="4" y="40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4900680" y="3543480"/>
                <a:ext cx="7920" cy="612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4888080" y="3508200"/>
                <a:ext cx="12600" cy="35280"/>
              </a:xfrm>
              <a:custGeom>
                <a:avLst/>
                <a:gdLst/>
                <a:ahLst/>
                <a:rect l="l" t="t" r="r" b="b"/>
                <a:pathLst>
                  <a:path w="8" h="22">
                    <a:moveTo>
                      <a:pt x="8" y="22"/>
                    </a:moveTo>
                    <a:lnTo>
                      <a:pt x="0" y="17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>
                <a:off x="4865760" y="3486240"/>
                <a:ext cx="22320" cy="2196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14" y="14"/>
                    </a:moveTo>
                    <a:lnTo>
                      <a:pt x="14" y="1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4865760" y="3465360"/>
                <a:ext cx="2232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13"/>
                    </a:moveTo>
                    <a:lnTo>
                      <a:pt x="5" y="9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4836960" y="3436920"/>
                <a:ext cx="51120" cy="28440"/>
              </a:xfrm>
              <a:custGeom>
                <a:avLst/>
                <a:gdLst/>
                <a:ahLst/>
                <a:rect l="l" t="t" r="r" b="b"/>
                <a:pathLst>
                  <a:path w="32" h="18">
                    <a:moveTo>
                      <a:pt x="32" y="18"/>
                    </a:moveTo>
                    <a:lnTo>
                      <a:pt x="27" y="9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4822920" y="3395520"/>
                <a:ext cx="14040" cy="41400"/>
              </a:xfrm>
              <a:custGeom>
                <a:avLst/>
                <a:gdLst/>
                <a:ahLst/>
                <a:rect l="l" t="t" r="r" b="b"/>
                <a:pathLst>
                  <a:path w="9" h="26">
                    <a:moveTo>
                      <a:pt x="9" y="26"/>
                    </a:moveTo>
                    <a:lnTo>
                      <a:pt x="5" y="17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>
                <a:off x="4795920" y="3373560"/>
                <a:ext cx="27000" cy="21960"/>
              </a:xfrm>
              <a:custGeom>
                <a:avLst/>
                <a:gdLst/>
                <a:ahLst/>
                <a:rect l="l" t="t" r="r" b="b"/>
                <a:pathLst>
                  <a:path w="17" h="14">
                    <a:moveTo>
                      <a:pt x="17" y="14"/>
                    </a:moveTo>
                    <a:lnTo>
                      <a:pt x="13" y="9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4795920" y="3359160"/>
                <a:ext cx="6120" cy="1440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4802040" y="3352680"/>
                <a:ext cx="382680" cy="6480"/>
              </a:xfrm>
              <a:custGeom>
                <a:avLst/>
                <a:gdLst/>
                <a:ahLst/>
                <a:rect l="l" t="t" r="r" b="b"/>
                <a:pathLst>
                  <a:path w="241" h="4">
                    <a:moveTo>
                      <a:pt x="0" y="4"/>
                    </a:moveTo>
                    <a:lnTo>
                      <a:pt x="5" y="4"/>
                    </a:lnTo>
                    <a:lnTo>
                      <a:pt x="13" y="4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54" y="4"/>
                    </a:lnTo>
                    <a:lnTo>
                      <a:pt x="71" y="4"/>
                    </a:lnTo>
                    <a:lnTo>
                      <a:pt x="89" y="4"/>
                    </a:lnTo>
                    <a:lnTo>
                      <a:pt x="112" y="4"/>
                    </a:lnTo>
                    <a:lnTo>
                      <a:pt x="134" y="4"/>
                    </a:lnTo>
                    <a:lnTo>
                      <a:pt x="152" y="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05" y="0"/>
                    </a:lnTo>
                    <a:lnTo>
                      <a:pt x="219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1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5184720" y="3352680"/>
                <a:ext cx="6480" cy="2880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0" y="0"/>
                    </a:moveTo>
                    <a:lnTo>
                      <a:pt x="0" y="4"/>
                    </a:lnTo>
                    <a:lnTo>
                      <a:pt x="4" y="13"/>
                    </a:lnTo>
                    <a:lnTo>
                      <a:pt x="4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5191200" y="3381480"/>
                <a:ext cx="14040" cy="41040"/>
              </a:xfrm>
              <a:custGeom>
                <a:avLst/>
                <a:gdLst/>
                <a:ahLst/>
                <a:rect l="l" t="t" r="r" b="b"/>
                <a:pathLst>
                  <a:path w="9" h="26">
                    <a:moveTo>
                      <a:pt x="0" y="0"/>
                    </a:moveTo>
                    <a:lnTo>
                      <a:pt x="5" y="13"/>
                    </a:lnTo>
                    <a:lnTo>
                      <a:pt x="5" y="22"/>
                    </a:lnTo>
                    <a:lnTo>
                      <a:pt x="9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>
                <a:off x="5205240" y="34225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5205240" y="3436920"/>
                <a:ext cx="828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5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5213520" y="3459240"/>
                <a:ext cx="1404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5227560" y="3479760"/>
                <a:ext cx="6480" cy="36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5234040" y="347976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0"/>
                    </a:moveTo>
                    <a:lnTo>
                      <a:pt x="5" y="4"/>
                    </a:lnTo>
                    <a:lnTo>
                      <a:pt x="9" y="9"/>
                    </a:lnTo>
                    <a:lnTo>
                      <a:pt x="13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5254560" y="350028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9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5268960" y="3508200"/>
                <a:ext cx="7920" cy="3528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0" y="0"/>
                    </a:moveTo>
                    <a:lnTo>
                      <a:pt x="0" y="9"/>
                    </a:lnTo>
                    <a:lnTo>
                      <a:pt x="5" y="13"/>
                    </a:lnTo>
                    <a:lnTo>
                      <a:pt x="5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5276880" y="354348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5291280" y="354960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0"/>
                    </a:moveTo>
                    <a:lnTo>
                      <a:pt x="4" y="5"/>
                    </a:lnTo>
                    <a:lnTo>
                      <a:pt x="9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6" name=""/>
              <p:cNvSpPr/>
              <p:nvPr/>
            </p:nvSpPr>
            <p:spPr>
              <a:xfrm>
                <a:off x="5311800" y="3549600"/>
                <a:ext cx="7920" cy="1440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5319720" y="3564000"/>
                <a:ext cx="12600" cy="79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5332320" y="35719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9" name=""/>
              <p:cNvSpPr/>
              <p:nvPr/>
            </p:nvSpPr>
            <p:spPr>
              <a:xfrm>
                <a:off x="5319720" y="3586320"/>
                <a:ext cx="12600" cy="48960"/>
              </a:xfrm>
              <a:custGeom>
                <a:avLst/>
                <a:gdLst/>
                <a:ahLst/>
                <a:rect l="l" t="t" r="r" b="b"/>
                <a:pathLst>
                  <a:path w="8" h="31">
                    <a:moveTo>
                      <a:pt x="8" y="0"/>
                    </a:moveTo>
                    <a:lnTo>
                      <a:pt x="4" y="8"/>
                    </a:lnTo>
                    <a:lnTo>
                      <a:pt x="0" y="22"/>
                    </a:lnTo>
                    <a:lnTo>
                      <a:pt x="0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0" name=""/>
              <p:cNvSpPr/>
              <p:nvPr/>
            </p:nvSpPr>
            <p:spPr>
              <a:xfrm>
                <a:off x="5319720" y="3635280"/>
                <a:ext cx="41400" cy="20880"/>
              </a:xfrm>
              <a:custGeom>
                <a:avLst/>
                <a:gdLst/>
                <a:ahLst/>
                <a:rect l="l" t="t" r="r" b="b"/>
                <a:pathLst>
                  <a:path w="26" h="13">
                    <a:moveTo>
                      <a:pt x="0" y="0"/>
                    </a:moveTo>
                    <a:lnTo>
                      <a:pt x="4" y="0"/>
                    </a:lnTo>
                    <a:lnTo>
                      <a:pt x="17" y="9"/>
                    </a:lnTo>
                    <a:lnTo>
                      <a:pt x="26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>
                <a:off x="5361120" y="365616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5361120" y="3676680"/>
                <a:ext cx="36360" cy="7920"/>
              </a:xfrm>
              <a:custGeom>
                <a:avLst/>
                <a:gdLst/>
                <a:ahLst/>
                <a:rect l="l" t="t" r="r" b="b"/>
                <a:pathLst>
                  <a:path w="23" h="5">
                    <a:moveTo>
                      <a:pt x="0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23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5397480" y="368460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5403960" y="3705120"/>
                <a:ext cx="1404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5" y="13"/>
                    </a:lnTo>
                    <a:lnTo>
                      <a:pt x="5" y="22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5" name=""/>
              <p:cNvSpPr/>
              <p:nvPr/>
            </p:nvSpPr>
            <p:spPr>
              <a:xfrm>
                <a:off x="5418000" y="3747960"/>
                <a:ext cx="28800" cy="2088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8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5446800" y="3768840"/>
                <a:ext cx="6120" cy="42840"/>
              </a:xfrm>
              <a:custGeom>
                <a:avLst/>
                <a:gdLst/>
                <a:ahLst/>
                <a:rect l="l" t="t" r="r" b="b"/>
                <a:pathLst>
                  <a:path w="4" h="27">
                    <a:moveTo>
                      <a:pt x="0" y="0"/>
                    </a:moveTo>
                    <a:lnTo>
                      <a:pt x="4" y="9"/>
                    </a:lnTo>
                    <a:lnTo>
                      <a:pt x="4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5424480" y="381168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14" y="0"/>
                    </a:moveTo>
                    <a:lnTo>
                      <a:pt x="14" y="9"/>
                    </a:lnTo>
                    <a:lnTo>
                      <a:pt x="5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8" name=""/>
              <p:cNvSpPr/>
              <p:nvPr/>
            </p:nvSpPr>
            <p:spPr>
              <a:xfrm>
                <a:off x="5418000" y="3832200"/>
                <a:ext cx="6480" cy="1440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4" y="0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9" name=""/>
              <p:cNvSpPr/>
              <p:nvPr/>
            </p:nvSpPr>
            <p:spPr>
              <a:xfrm>
                <a:off x="5403960" y="3846600"/>
                <a:ext cx="14040" cy="48960"/>
              </a:xfrm>
              <a:custGeom>
                <a:avLst/>
                <a:gdLst/>
                <a:ahLst/>
                <a:rect l="l" t="t" r="r" b="b"/>
                <a:pathLst>
                  <a:path w="9" h="31">
                    <a:moveTo>
                      <a:pt x="9" y="0"/>
                    </a:moveTo>
                    <a:lnTo>
                      <a:pt x="5" y="9"/>
                    </a:lnTo>
                    <a:lnTo>
                      <a:pt x="5" y="22"/>
                    </a:lnTo>
                    <a:lnTo>
                      <a:pt x="0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3909960" y="3930480"/>
                <a:ext cx="1139760" cy="1229040"/>
              </a:xfrm>
              <a:custGeom>
                <a:avLst/>
                <a:gdLst/>
                <a:ahLst/>
                <a:rect l="l" t="t" r="r" b="b"/>
                <a:pathLst>
                  <a:path w="718" h="774">
                    <a:moveTo>
                      <a:pt x="228" y="0"/>
                    </a:moveTo>
                    <a:lnTo>
                      <a:pt x="303" y="0"/>
                    </a:lnTo>
                    <a:lnTo>
                      <a:pt x="308" y="36"/>
                    </a:lnTo>
                    <a:lnTo>
                      <a:pt x="312" y="71"/>
                    </a:lnTo>
                    <a:lnTo>
                      <a:pt x="317" y="94"/>
                    </a:lnTo>
                    <a:lnTo>
                      <a:pt x="326" y="103"/>
                    </a:lnTo>
                    <a:lnTo>
                      <a:pt x="330" y="116"/>
                    </a:lnTo>
                    <a:lnTo>
                      <a:pt x="339" y="111"/>
                    </a:lnTo>
                    <a:lnTo>
                      <a:pt x="348" y="107"/>
                    </a:lnTo>
                    <a:lnTo>
                      <a:pt x="352" y="103"/>
                    </a:lnTo>
                    <a:lnTo>
                      <a:pt x="357" y="103"/>
                    </a:lnTo>
                    <a:lnTo>
                      <a:pt x="361" y="120"/>
                    </a:lnTo>
                    <a:lnTo>
                      <a:pt x="370" y="125"/>
                    </a:lnTo>
                    <a:lnTo>
                      <a:pt x="379" y="134"/>
                    </a:lnTo>
                    <a:lnTo>
                      <a:pt x="384" y="129"/>
                    </a:lnTo>
                    <a:lnTo>
                      <a:pt x="393" y="129"/>
                    </a:lnTo>
                    <a:lnTo>
                      <a:pt x="402" y="129"/>
                    </a:lnTo>
                    <a:lnTo>
                      <a:pt x="406" y="125"/>
                    </a:lnTo>
                    <a:lnTo>
                      <a:pt x="410" y="125"/>
                    </a:lnTo>
                    <a:lnTo>
                      <a:pt x="415" y="120"/>
                    </a:lnTo>
                    <a:lnTo>
                      <a:pt x="424" y="120"/>
                    </a:lnTo>
                    <a:lnTo>
                      <a:pt x="428" y="125"/>
                    </a:lnTo>
                    <a:lnTo>
                      <a:pt x="428" y="134"/>
                    </a:lnTo>
                    <a:lnTo>
                      <a:pt x="437" y="138"/>
                    </a:lnTo>
                    <a:lnTo>
                      <a:pt x="442" y="143"/>
                    </a:lnTo>
                    <a:lnTo>
                      <a:pt x="446" y="151"/>
                    </a:lnTo>
                    <a:lnTo>
                      <a:pt x="455" y="151"/>
                    </a:lnTo>
                    <a:lnTo>
                      <a:pt x="468" y="147"/>
                    </a:lnTo>
                    <a:lnTo>
                      <a:pt x="473" y="147"/>
                    </a:lnTo>
                    <a:lnTo>
                      <a:pt x="482" y="156"/>
                    </a:lnTo>
                    <a:lnTo>
                      <a:pt x="486" y="156"/>
                    </a:lnTo>
                    <a:lnTo>
                      <a:pt x="495" y="165"/>
                    </a:lnTo>
                    <a:lnTo>
                      <a:pt x="504" y="160"/>
                    </a:lnTo>
                    <a:lnTo>
                      <a:pt x="509" y="156"/>
                    </a:lnTo>
                    <a:lnTo>
                      <a:pt x="517" y="151"/>
                    </a:lnTo>
                    <a:lnTo>
                      <a:pt x="522" y="156"/>
                    </a:lnTo>
                    <a:lnTo>
                      <a:pt x="535" y="156"/>
                    </a:lnTo>
                    <a:lnTo>
                      <a:pt x="544" y="160"/>
                    </a:lnTo>
                    <a:lnTo>
                      <a:pt x="553" y="156"/>
                    </a:lnTo>
                    <a:lnTo>
                      <a:pt x="567" y="147"/>
                    </a:lnTo>
                    <a:lnTo>
                      <a:pt x="575" y="143"/>
                    </a:lnTo>
                    <a:lnTo>
                      <a:pt x="584" y="143"/>
                    </a:lnTo>
                    <a:lnTo>
                      <a:pt x="593" y="160"/>
                    </a:lnTo>
                    <a:lnTo>
                      <a:pt x="602" y="165"/>
                    </a:lnTo>
                    <a:lnTo>
                      <a:pt x="602" y="156"/>
                    </a:lnTo>
                    <a:lnTo>
                      <a:pt x="616" y="147"/>
                    </a:lnTo>
                    <a:lnTo>
                      <a:pt x="620" y="147"/>
                    </a:lnTo>
                    <a:lnTo>
                      <a:pt x="624" y="151"/>
                    </a:lnTo>
                    <a:lnTo>
                      <a:pt x="633" y="160"/>
                    </a:lnTo>
                    <a:lnTo>
                      <a:pt x="651" y="165"/>
                    </a:lnTo>
                    <a:lnTo>
                      <a:pt x="642" y="200"/>
                    </a:lnTo>
                    <a:lnTo>
                      <a:pt x="607" y="245"/>
                    </a:lnTo>
                    <a:lnTo>
                      <a:pt x="642" y="271"/>
                    </a:lnTo>
                    <a:lnTo>
                      <a:pt x="678" y="263"/>
                    </a:lnTo>
                    <a:lnTo>
                      <a:pt x="678" y="276"/>
                    </a:lnTo>
                    <a:lnTo>
                      <a:pt x="682" y="285"/>
                    </a:lnTo>
                    <a:lnTo>
                      <a:pt x="687" y="303"/>
                    </a:lnTo>
                    <a:lnTo>
                      <a:pt x="705" y="307"/>
                    </a:lnTo>
                    <a:lnTo>
                      <a:pt x="709" y="329"/>
                    </a:lnTo>
                    <a:lnTo>
                      <a:pt x="718" y="343"/>
                    </a:lnTo>
                    <a:lnTo>
                      <a:pt x="718" y="365"/>
                    </a:lnTo>
                    <a:lnTo>
                      <a:pt x="598" y="369"/>
                    </a:lnTo>
                    <a:lnTo>
                      <a:pt x="598" y="392"/>
                    </a:lnTo>
                    <a:lnTo>
                      <a:pt x="674" y="396"/>
                    </a:lnTo>
                    <a:lnTo>
                      <a:pt x="674" y="463"/>
                    </a:lnTo>
                    <a:lnTo>
                      <a:pt x="674" y="467"/>
                    </a:lnTo>
                    <a:lnTo>
                      <a:pt x="669" y="485"/>
                    </a:lnTo>
                    <a:lnTo>
                      <a:pt x="665" y="503"/>
                    </a:lnTo>
                    <a:lnTo>
                      <a:pt x="633" y="480"/>
                    </a:lnTo>
                    <a:lnTo>
                      <a:pt x="638" y="489"/>
                    </a:lnTo>
                    <a:lnTo>
                      <a:pt x="651" y="512"/>
                    </a:lnTo>
                    <a:lnTo>
                      <a:pt x="638" y="516"/>
                    </a:lnTo>
                    <a:lnTo>
                      <a:pt x="624" y="534"/>
                    </a:lnTo>
                    <a:lnTo>
                      <a:pt x="589" y="556"/>
                    </a:lnTo>
                    <a:lnTo>
                      <a:pt x="580" y="565"/>
                    </a:lnTo>
                    <a:lnTo>
                      <a:pt x="562" y="574"/>
                    </a:lnTo>
                    <a:lnTo>
                      <a:pt x="544" y="574"/>
                    </a:lnTo>
                    <a:lnTo>
                      <a:pt x="535" y="565"/>
                    </a:lnTo>
                    <a:lnTo>
                      <a:pt x="540" y="583"/>
                    </a:lnTo>
                    <a:lnTo>
                      <a:pt x="526" y="587"/>
                    </a:lnTo>
                    <a:lnTo>
                      <a:pt x="517" y="583"/>
                    </a:lnTo>
                    <a:lnTo>
                      <a:pt x="509" y="605"/>
                    </a:lnTo>
                    <a:lnTo>
                      <a:pt x="491" y="605"/>
                    </a:lnTo>
                    <a:lnTo>
                      <a:pt x="491" y="618"/>
                    </a:lnTo>
                    <a:lnTo>
                      <a:pt x="482" y="623"/>
                    </a:lnTo>
                    <a:lnTo>
                      <a:pt x="482" y="632"/>
                    </a:lnTo>
                    <a:lnTo>
                      <a:pt x="477" y="654"/>
                    </a:lnTo>
                    <a:lnTo>
                      <a:pt x="455" y="658"/>
                    </a:lnTo>
                    <a:lnTo>
                      <a:pt x="468" y="663"/>
                    </a:lnTo>
                    <a:lnTo>
                      <a:pt x="468" y="685"/>
                    </a:lnTo>
                    <a:lnTo>
                      <a:pt x="468" y="698"/>
                    </a:lnTo>
                    <a:lnTo>
                      <a:pt x="473" y="725"/>
                    </a:lnTo>
                    <a:lnTo>
                      <a:pt x="486" y="756"/>
                    </a:lnTo>
                    <a:lnTo>
                      <a:pt x="500" y="752"/>
                    </a:lnTo>
                    <a:lnTo>
                      <a:pt x="491" y="769"/>
                    </a:lnTo>
                    <a:lnTo>
                      <a:pt x="468" y="774"/>
                    </a:lnTo>
                    <a:lnTo>
                      <a:pt x="451" y="765"/>
                    </a:lnTo>
                    <a:lnTo>
                      <a:pt x="442" y="769"/>
                    </a:lnTo>
                    <a:lnTo>
                      <a:pt x="433" y="769"/>
                    </a:lnTo>
                    <a:lnTo>
                      <a:pt x="393" y="756"/>
                    </a:lnTo>
                    <a:lnTo>
                      <a:pt x="379" y="743"/>
                    </a:lnTo>
                    <a:lnTo>
                      <a:pt x="352" y="743"/>
                    </a:lnTo>
                    <a:lnTo>
                      <a:pt x="352" y="712"/>
                    </a:lnTo>
                    <a:lnTo>
                      <a:pt x="339" y="703"/>
                    </a:lnTo>
                    <a:lnTo>
                      <a:pt x="339" y="676"/>
                    </a:lnTo>
                    <a:lnTo>
                      <a:pt x="326" y="663"/>
                    </a:lnTo>
                    <a:lnTo>
                      <a:pt x="330" y="654"/>
                    </a:lnTo>
                    <a:lnTo>
                      <a:pt x="326" y="640"/>
                    </a:lnTo>
                    <a:lnTo>
                      <a:pt x="303" y="627"/>
                    </a:lnTo>
                    <a:lnTo>
                      <a:pt x="277" y="578"/>
                    </a:lnTo>
                    <a:lnTo>
                      <a:pt x="259" y="552"/>
                    </a:lnTo>
                    <a:lnTo>
                      <a:pt x="245" y="520"/>
                    </a:lnTo>
                    <a:lnTo>
                      <a:pt x="228" y="494"/>
                    </a:lnTo>
                    <a:lnTo>
                      <a:pt x="214" y="480"/>
                    </a:lnTo>
                    <a:lnTo>
                      <a:pt x="196" y="472"/>
                    </a:lnTo>
                    <a:lnTo>
                      <a:pt x="165" y="467"/>
                    </a:lnTo>
                    <a:lnTo>
                      <a:pt x="143" y="458"/>
                    </a:lnTo>
                    <a:lnTo>
                      <a:pt x="130" y="472"/>
                    </a:lnTo>
                    <a:lnTo>
                      <a:pt x="112" y="476"/>
                    </a:lnTo>
                    <a:lnTo>
                      <a:pt x="107" y="480"/>
                    </a:lnTo>
                    <a:lnTo>
                      <a:pt x="116" y="507"/>
                    </a:lnTo>
                    <a:lnTo>
                      <a:pt x="94" y="525"/>
                    </a:lnTo>
                    <a:lnTo>
                      <a:pt x="63" y="516"/>
                    </a:lnTo>
                    <a:lnTo>
                      <a:pt x="27" y="480"/>
                    </a:lnTo>
                    <a:lnTo>
                      <a:pt x="0" y="454"/>
                    </a:lnTo>
                    <a:lnTo>
                      <a:pt x="14" y="294"/>
                    </a:lnTo>
                    <a:lnTo>
                      <a:pt x="103" y="276"/>
                    </a:lnTo>
                    <a:lnTo>
                      <a:pt x="107" y="249"/>
                    </a:lnTo>
                    <a:lnTo>
                      <a:pt x="143" y="240"/>
                    </a:lnTo>
                    <a:lnTo>
                      <a:pt x="156" y="227"/>
                    </a:lnTo>
                    <a:lnTo>
                      <a:pt x="165" y="214"/>
                    </a:lnTo>
                    <a:lnTo>
                      <a:pt x="170" y="205"/>
                    </a:lnTo>
                    <a:lnTo>
                      <a:pt x="174" y="205"/>
                    </a:lnTo>
                    <a:lnTo>
                      <a:pt x="223" y="205"/>
                    </a:lnTo>
                    <a:lnTo>
                      <a:pt x="228" y="138"/>
                    </a:lnTo>
                    <a:lnTo>
                      <a:pt x="183" y="134"/>
                    </a:lnTo>
                    <a:lnTo>
                      <a:pt x="183" y="103"/>
                    </a:lnTo>
                    <a:lnTo>
                      <a:pt x="241" y="103"/>
                    </a:lnTo>
                    <a:lnTo>
                      <a:pt x="241" y="71"/>
                    </a:lnTo>
                    <a:lnTo>
                      <a:pt x="237" y="67"/>
                    </a:lnTo>
                    <a:lnTo>
                      <a:pt x="192" y="67"/>
                    </a:lnTo>
                    <a:lnTo>
                      <a:pt x="196" y="40"/>
                    </a:lnTo>
                    <a:lnTo>
                      <a:pt x="228" y="36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dea76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>
                <a:off x="3909960" y="3930480"/>
                <a:ext cx="1139760" cy="1229040"/>
              </a:xfrm>
              <a:custGeom>
                <a:avLst/>
                <a:gdLst/>
                <a:ahLst/>
                <a:rect l="l" t="t" r="r" b="b"/>
                <a:pathLst>
                  <a:path w="718" h="774">
                    <a:moveTo>
                      <a:pt x="228" y="0"/>
                    </a:moveTo>
                    <a:lnTo>
                      <a:pt x="303" y="0"/>
                    </a:lnTo>
                    <a:lnTo>
                      <a:pt x="308" y="36"/>
                    </a:lnTo>
                    <a:lnTo>
                      <a:pt x="312" y="71"/>
                    </a:lnTo>
                    <a:lnTo>
                      <a:pt x="317" y="94"/>
                    </a:lnTo>
                    <a:lnTo>
                      <a:pt x="326" y="103"/>
                    </a:lnTo>
                    <a:lnTo>
                      <a:pt x="330" y="116"/>
                    </a:lnTo>
                    <a:lnTo>
                      <a:pt x="339" y="111"/>
                    </a:lnTo>
                    <a:lnTo>
                      <a:pt x="348" y="107"/>
                    </a:lnTo>
                    <a:lnTo>
                      <a:pt x="352" y="103"/>
                    </a:lnTo>
                    <a:lnTo>
                      <a:pt x="357" y="103"/>
                    </a:lnTo>
                    <a:lnTo>
                      <a:pt x="361" y="120"/>
                    </a:lnTo>
                    <a:lnTo>
                      <a:pt x="370" y="125"/>
                    </a:lnTo>
                    <a:lnTo>
                      <a:pt x="379" y="134"/>
                    </a:lnTo>
                    <a:lnTo>
                      <a:pt x="384" y="129"/>
                    </a:lnTo>
                    <a:lnTo>
                      <a:pt x="393" y="129"/>
                    </a:lnTo>
                    <a:lnTo>
                      <a:pt x="402" y="129"/>
                    </a:lnTo>
                    <a:lnTo>
                      <a:pt x="406" y="125"/>
                    </a:lnTo>
                    <a:lnTo>
                      <a:pt x="410" y="125"/>
                    </a:lnTo>
                    <a:lnTo>
                      <a:pt x="415" y="120"/>
                    </a:lnTo>
                    <a:lnTo>
                      <a:pt x="424" y="120"/>
                    </a:lnTo>
                    <a:lnTo>
                      <a:pt x="428" y="125"/>
                    </a:lnTo>
                    <a:lnTo>
                      <a:pt x="428" y="134"/>
                    </a:lnTo>
                    <a:lnTo>
                      <a:pt x="437" y="138"/>
                    </a:lnTo>
                    <a:lnTo>
                      <a:pt x="442" y="143"/>
                    </a:lnTo>
                    <a:lnTo>
                      <a:pt x="446" y="151"/>
                    </a:lnTo>
                    <a:lnTo>
                      <a:pt x="455" y="151"/>
                    </a:lnTo>
                    <a:lnTo>
                      <a:pt x="468" y="147"/>
                    </a:lnTo>
                    <a:lnTo>
                      <a:pt x="473" y="147"/>
                    </a:lnTo>
                    <a:lnTo>
                      <a:pt x="482" y="156"/>
                    </a:lnTo>
                    <a:lnTo>
                      <a:pt x="486" y="156"/>
                    </a:lnTo>
                    <a:lnTo>
                      <a:pt x="495" y="165"/>
                    </a:lnTo>
                    <a:lnTo>
                      <a:pt x="504" y="160"/>
                    </a:lnTo>
                    <a:lnTo>
                      <a:pt x="509" y="156"/>
                    </a:lnTo>
                    <a:lnTo>
                      <a:pt x="517" y="151"/>
                    </a:lnTo>
                    <a:lnTo>
                      <a:pt x="522" y="156"/>
                    </a:lnTo>
                    <a:lnTo>
                      <a:pt x="535" y="156"/>
                    </a:lnTo>
                    <a:lnTo>
                      <a:pt x="544" y="160"/>
                    </a:lnTo>
                    <a:lnTo>
                      <a:pt x="553" y="156"/>
                    </a:lnTo>
                    <a:lnTo>
                      <a:pt x="567" y="147"/>
                    </a:lnTo>
                    <a:lnTo>
                      <a:pt x="575" y="143"/>
                    </a:lnTo>
                    <a:lnTo>
                      <a:pt x="584" y="143"/>
                    </a:lnTo>
                    <a:lnTo>
                      <a:pt x="593" y="160"/>
                    </a:lnTo>
                    <a:lnTo>
                      <a:pt x="602" y="165"/>
                    </a:lnTo>
                    <a:lnTo>
                      <a:pt x="602" y="156"/>
                    </a:lnTo>
                    <a:lnTo>
                      <a:pt x="616" y="147"/>
                    </a:lnTo>
                    <a:lnTo>
                      <a:pt x="620" y="147"/>
                    </a:lnTo>
                    <a:lnTo>
                      <a:pt x="624" y="151"/>
                    </a:lnTo>
                    <a:lnTo>
                      <a:pt x="633" y="160"/>
                    </a:lnTo>
                    <a:lnTo>
                      <a:pt x="651" y="165"/>
                    </a:lnTo>
                    <a:lnTo>
                      <a:pt x="642" y="200"/>
                    </a:lnTo>
                    <a:lnTo>
                      <a:pt x="607" y="245"/>
                    </a:lnTo>
                    <a:lnTo>
                      <a:pt x="642" y="271"/>
                    </a:lnTo>
                    <a:lnTo>
                      <a:pt x="678" y="263"/>
                    </a:lnTo>
                    <a:lnTo>
                      <a:pt x="678" y="276"/>
                    </a:lnTo>
                    <a:lnTo>
                      <a:pt x="682" y="285"/>
                    </a:lnTo>
                    <a:lnTo>
                      <a:pt x="687" y="303"/>
                    </a:lnTo>
                    <a:lnTo>
                      <a:pt x="705" y="307"/>
                    </a:lnTo>
                    <a:lnTo>
                      <a:pt x="709" y="329"/>
                    </a:lnTo>
                    <a:lnTo>
                      <a:pt x="718" y="343"/>
                    </a:lnTo>
                    <a:lnTo>
                      <a:pt x="718" y="365"/>
                    </a:lnTo>
                    <a:lnTo>
                      <a:pt x="598" y="369"/>
                    </a:lnTo>
                    <a:lnTo>
                      <a:pt x="598" y="392"/>
                    </a:lnTo>
                    <a:lnTo>
                      <a:pt x="674" y="396"/>
                    </a:lnTo>
                    <a:lnTo>
                      <a:pt x="674" y="463"/>
                    </a:lnTo>
                    <a:lnTo>
                      <a:pt x="674" y="467"/>
                    </a:lnTo>
                    <a:lnTo>
                      <a:pt x="669" y="485"/>
                    </a:lnTo>
                    <a:lnTo>
                      <a:pt x="665" y="503"/>
                    </a:lnTo>
                    <a:lnTo>
                      <a:pt x="633" y="480"/>
                    </a:lnTo>
                    <a:lnTo>
                      <a:pt x="638" y="489"/>
                    </a:lnTo>
                    <a:lnTo>
                      <a:pt x="651" y="512"/>
                    </a:lnTo>
                    <a:lnTo>
                      <a:pt x="638" y="516"/>
                    </a:lnTo>
                    <a:lnTo>
                      <a:pt x="624" y="534"/>
                    </a:lnTo>
                    <a:lnTo>
                      <a:pt x="589" y="556"/>
                    </a:lnTo>
                    <a:lnTo>
                      <a:pt x="580" y="565"/>
                    </a:lnTo>
                    <a:lnTo>
                      <a:pt x="562" y="574"/>
                    </a:lnTo>
                    <a:lnTo>
                      <a:pt x="544" y="574"/>
                    </a:lnTo>
                    <a:lnTo>
                      <a:pt x="535" y="565"/>
                    </a:lnTo>
                    <a:lnTo>
                      <a:pt x="540" y="583"/>
                    </a:lnTo>
                    <a:lnTo>
                      <a:pt x="526" y="587"/>
                    </a:lnTo>
                    <a:lnTo>
                      <a:pt x="517" y="583"/>
                    </a:lnTo>
                    <a:lnTo>
                      <a:pt x="509" y="605"/>
                    </a:lnTo>
                    <a:lnTo>
                      <a:pt x="491" y="605"/>
                    </a:lnTo>
                    <a:lnTo>
                      <a:pt x="491" y="618"/>
                    </a:lnTo>
                    <a:lnTo>
                      <a:pt x="482" y="623"/>
                    </a:lnTo>
                    <a:lnTo>
                      <a:pt x="482" y="632"/>
                    </a:lnTo>
                    <a:lnTo>
                      <a:pt x="477" y="654"/>
                    </a:lnTo>
                    <a:lnTo>
                      <a:pt x="455" y="658"/>
                    </a:lnTo>
                    <a:lnTo>
                      <a:pt x="468" y="663"/>
                    </a:lnTo>
                    <a:lnTo>
                      <a:pt x="468" y="685"/>
                    </a:lnTo>
                    <a:lnTo>
                      <a:pt x="468" y="698"/>
                    </a:lnTo>
                    <a:lnTo>
                      <a:pt x="473" y="725"/>
                    </a:lnTo>
                    <a:lnTo>
                      <a:pt x="486" y="756"/>
                    </a:lnTo>
                    <a:lnTo>
                      <a:pt x="500" y="752"/>
                    </a:lnTo>
                    <a:lnTo>
                      <a:pt x="491" y="769"/>
                    </a:lnTo>
                    <a:lnTo>
                      <a:pt x="468" y="774"/>
                    </a:lnTo>
                    <a:lnTo>
                      <a:pt x="451" y="765"/>
                    </a:lnTo>
                    <a:lnTo>
                      <a:pt x="442" y="769"/>
                    </a:lnTo>
                    <a:lnTo>
                      <a:pt x="433" y="769"/>
                    </a:lnTo>
                    <a:lnTo>
                      <a:pt x="393" y="756"/>
                    </a:lnTo>
                    <a:lnTo>
                      <a:pt x="379" y="743"/>
                    </a:lnTo>
                    <a:lnTo>
                      <a:pt x="352" y="743"/>
                    </a:lnTo>
                    <a:lnTo>
                      <a:pt x="352" y="712"/>
                    </a:lnTo>
                    <a:lnTo>
                      <a:pt x="339" y="703"/>
                    </a:lnTo>
                    <a:lnTo>
                      <a:pt x="339" y="676"/>
                    </a:lnTo>
                    <a:lnTo>
                      <a:pt x="326" y="663"/>
                    </a:lnTo>
                    <a:lnTo>
                      <a:pt x="330" y="654"/>
                    </a:lnTo>
                    <a:lnTo>
                      <a:pt x="326" y="640"/>
                    </a:lnTo>
                    <a:lnTo>
                      <a:pt x="303" y="627"/>
                    </a:lnTo>
                    <a:lnTo>
                      <a:pt x="277" y="578"/>
                    </a:lnTo>
                    <a:lnTo>
                      <a:pt x="259" y="552"/>
                    </a:lnTo>
                    <a:lnTo>
                      <a:pt x="245" y="520"/>
                    </a:lnTo>
                    <a:lnTo>
                      <a:pt x="228" y="494"/>
                    </a:lnTo>
                    <a:lnTo>
                      <a:pt x="214" y="480"/>
                    </a:lnTo>
                    <a:lnTo>
                      <a:pt x="196" y="472"/>
                    </a:lnTo>
                    <a:lnTo>
                      <a:pt x="165" y="467"/>
                    </a:lnTo>
                    <a:lnTo>
                      <a:pt x="143" y="458"/>
                    </a:lnTo>
                    <a:lnTo>
                      <a:pt x="130" y="472"/>
                    </a:lnTo>
                    <a:lnTo>
                      <a:pt x="112" y="476"/>
                    </a:lnTo>
                    <a:lnTo>
                      <a:pt x="107" y="480"/>
                    </a:lnTo>
                    <a:lnTo>
                      <a:pt x="116" y="507"/>
                    </a:lnTo>
                    <a:lnTo>
                      <a:pt x="94" y="525"/>
                    </a:lnTo>
                    <a:lnTo>
                      <a:pt x="63" y="516"/>
                    </a:lnTo>
                    <a:lnTo>
                      <a:pt x="27" y="480"/>
                    </a:lnTo>
                    <a:lnTo>
                      <a:pt x="0" y="454"/>
                    </a:lnTo>
                    <a:lnTo>
                      <a:pt x="14" y="294"/>
                    </a:lnTo>
                    <a:lnTo>
                      <a:pt x="103" y="276"/>
                    </a:lnTo>
                    <a:lnTo>
                      <a:pt x="107" y="249"/>
                    </a:lnTo>
                    <a:lnTo>
                      <a:pt x="143" y="240"/>
                    </a:lnTo>
                    <a:lnTo>
                      <a:pt x="156" y="227"/>
                    </a:lnTo>
                    <a:lnTo>
                      <a:pt x="165" y="214"/>
                    </a:lnTo>
                    <a:lnTo>
                      <a:pt x="170" y="205"/>
                    </a:lnTo>
                    <a:lnTo>
                      <a:pt x="174" y="205"/>
                    </a:lnTo>
                    <a:lnTo>
                      <a:pt x="223" y="205"/>
                    </a:lnTo>
                    <a:lnTo>
                      <a:pt x="228" y="138"/>
                    </a:lnTo>
                    <a:lnTo>
                      <a:pt x="183" y="134"/>
                    </a:lnTo>
                    <a:lnTo>
                      <a:pt x="183" y="103"/>
                    </a:lnTo>
                    <a:lnTo>
                      <a:pt x="241" y="103"/>
                    </a:lnTo>
                    <a:lnTo>
                      <a:pt x="241" y="71"/>
                    </a:lnTo>
                    <a:lnTo>
                      <a:pt x="237" y="67"/>
                    </a:lnTo>
                    <a:lnTo>
                      <a:pt x="192" y="67"/>
                    </a:lnTo>
                    <a:lnTo>
                      <a:pt x="196" y="40"/>
                    </a:lnTo>
                    <a:lnTo>
                      <a:pt x="228" y="36"/>
                    </a:lnTo>
                    <a:lnTo>
                      <a:pt x="22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3697200" y="4368960"/>
                <a:ext cx="623880" cy="282240"/>
              </a:xfrm>
              <a:custGeom>
                <a:avLst/>
                <a:gdLst/>
                <a:ahLst/>
                <a:rect l="l" t="t" r="r" b="b"/>
                <a:pathLst>
                  <a:path w="393" h="178">
                    <a:moveTo>
                      <a:pt x="0" y="0"/>
                    </a:moveTo>
                    <a:lnTo>
                      <a:pt x="9" y="13"/>
                    </a:lnTo>
                    <a:lnTo>
                      <a:pt x="36" y="44"/>
                    </a:lnTo>
                    <a:lnTo>
                      <a:pt x="72" y="80"/>
                    </a:lnTo>
                    <a:lnTo>
                      <a:pt x="90" y="84"/>
                    </a:lnTo>
                    <a:lnTo>
                      <a:pt x="94" y="102"/>
                    </a:lnTo>
                    <a:lnTo>
                      <a:pt x="116" y="102"/>
                    </a:lnTo>
                    <a:lnTo>
                      <a:pt x="121" y="142"/>
                    </a:lnTo>
                    <a:lnTo>
                      <a:pt x="134" y="178"/>
                    </a:lnTo>
                    <a:lnTo>
                      <a:pt x="39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76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>
                <a:off x="3697200" y="4368960"/>
                <a:ext cx="623880" cy="282240"/>
              </a:xfrm>
              <a:custGeom>
                <a:avLst/>
                <a:gdLst/>
                <a:ahLst/>
                <a:rect l="l" t="t" r="r" b="b"/>
                <a:pathLst>
                  <a:path w="393" h="178">
                    <a:moveTo>
                      <a:pt x="0" y="0"/>
                    </a:moveTo>
                    <a:lnTo>
                      <a:pt x="9" y="13"/>
                    </a:lnTo>
                    <a:lnTo>
                      <a:pt x="36" y="44"/>
                    </a:lnTo>
                    <a:lnTo>
                      <a:pt x="72" y="80"/>
                    </a:lnTo>
                    <a:lnTo>
                      <a:pt x="90" y="84"/>
                    </a:lnTo>
                    <a:lnTo>
                      <a:pt x="94" y="102"/>
                    </a:lnTo>
                    <a:lnTo>
                      <a:pt x="116" y="102"/>
                    </a:lnTo>
                    <a:lnTo>
                      <a:pt x="121" y="142"/>
                    </a:lnTo>
                    <a:lnTo>
                      <a:pt x="134" y="178"/>
                    </a:lnTo>
                    <a:lnTo>
                      <a:pt x="393" y="18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dea76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2438280" y="2068560"/>
                <a:ext cx="1621080" cy="1657440"/>
              </a:xfrm>
              <a:custGeom>
                <a:avLst/>
                <a:gdLst/>
                <a:ahLst/>
                <a:rect l="l" t="t" r="r" b="b"/>
                <a:pathLst>
                  <a:path w="1021" h="1044">
                    <a:moveTo>
                      <a:pt x="686" y="1044"/>
                    </a:moveTo>
                    <a:lnTo>
                      <a:pt x="727" y="742"/>
                    </a:lnTo>
                    <a:lnTo>
                      <a:pt x="758" y="742"/>
                    </a:lnTo>
                    <a:lnTo>
                      <a:pt x="771" y="662"/>
                    </a:lnTo>
                    <a:lnTo>
                      <a:pt x="874" y="671"/>
                    </a:lnTo>
                    <a:lnTo>
                      <a:pt x="874" y="644"/>
                    </a:lnTo>
                    <a:lnTo>
                      <a:pt x="829" y="636"/>
                    </a:lnTo>
                    <a:lnTo>
                      <a:pt x="825" y="582"/>
                    </a:lnTo>
                    <a:lnTo>
                      <a:pt x="780" y="573"/>
                    </a:lnTo>
                    <a:lnTo>
                      <a:pt x="753" y="542"/>
                    </a:lnTo>
                    <a:lnTo>
                      <a:pt x="753" y="507"/>
                    </a:lnTo>
                    <a:lnTo>
                      <a:pt x="718" y="493"/>
                    </a:lnTo>
                    <a:lnTo>
                      <a:pt x="718" y="458"/>
                    </a:lnTo>
                    <a:lnTo>
                      <a:pt x="816" y="449"/>
                    </a:lnTo>
                    <a:lnTo>
                      <a:pt x="829" y="489"/>
                    </a:lnTo>
                    <a:lnTo>
                      <a:pt x="856" y="458"/>
                    </a:lnTo>
                    <a:lnTo>
                      <a:pt x="1021" y="471"/>
                    </a:lnTo>
                    <a:lnTo>
                      <a:pt x="1007" y="449"/>
                    </a:lnTo>
                    <a:lnTo>
                      <a:pt x="892" y="404"/>
                    </a:lnTo>
                    <a:lnTo>
                      <a:pt x="967" y="262"/>
                    </a:lnTo>
                    <a:lnTo>
                      <a:pt x="923" y="147"/>
                    </a:lnTo>
                    <a:lnTo>
                      <a:pt x="459" y="75"/>
                    </a:lnTo>
                    <a:lnTo>
                      <a:pt x="410" y="71"/>
                    </a:lnTo>
                    <a:lnTo>
                      <a:pt x="125" y="0"/>
                    </a:lnTo>
                    <a:lnTo>
                      <a:pt x="125" y="27"/>
                    </a:lnTo>
                    <a:lnTo>
                      <a:pt x="111" y="71"/>
                    </a:lnTo>
                    <a:lnTo>
                      <a:pt x="134" y="84"/>
                    </a:lnTo>
                    <a:lnTo>
                      <a:pt x="120" y="98"/>
                    </a:lnTo>
                    <a:lnTo>
                      <a:pt x="120" y="124"/>
                    </a:lnTo>
                    <a:lnTo>
                      <a:pt x="111" y="133"/>
                    </a:lnTo>
                    <a:lnTo>
                      <a:pt x="93" y="138"/>
                    </a:lnTo>
                    <a:lnTo>
                      <a:pt x="98" y="107"/>
                    </a:lnTo>
                    <a:lnTo>
                      <a:pt x="98" y="84"/>
                    </a:lnTo>
                    <a:lnTo>
                      <a:pt x="98" y="58"/>
                    </a:lnTo>
                    <a:lnTo>
                      <a:pt x="71" y="44"/>
                    </a:lnTo>
                    <a:lnTo>
                      <a:pt x="40" y="40"/>
                    </a:lnTo>
                    <a:lnTo>
                      <a:pt x="22" y="27"/>
                    </a:lnTo>
                    <a:lnTo>
                      <a:pt x="0" y="40"/>
                    </a:lnTo>
                    <a:lnTo>
                      <a:pt x="9" y="58"/>
                    </a:lnTo>
                    <a:lnTo>
                      <a:pt x="4" y="84"/>
                    </a:lnTo>
                    <a:lnTo>
                      <a:pt x="0" y="115"/>
                    </a:lnTo>
                    <a:lnTo>
                      <a:pt x="13" y="142"/>
                    </a:lnTo>
                    <a:lnTo>
                      <a:pt x="9" y="191"/>
                    </a:lnTo>
                    <a:lnTo>
                      <a:pt x="669" y="1036"/>
                    </a:lnTo>
                    <a:lnTo>
                      <a:pt x="686" y="1044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2438280" y="2068560"/>
                <a:ext cx="1621080" cy="1657440"/>
              </a:xfrm>
              <a:custGeom>
                <a:avLst/>
                <a:gdLst/>
                <a:ahLst/>
                <a:rect l="l" t="t" r="r" b="b"/>
                <a:pathLst>
                  <a:path w="1021" h="1044">
                    <a:moveTo>
                      <a:pt x="686" y="1044"/>
                    </a:moveTo>
                    <a:lnTo>
                      <a:pt x="727" y="742"/>
                    </a:lnTo>
                    <a:lnTo>
                      <a:pt x="758" y="742"/>
                    </a:lnTo>
                    <a:lnTo>
                      <a:pt x="771" y="662"/>
                    </a:lnTo>
                    <a:lnTo>
                      <a:pt x="874" y="671"/>
                    </a:lnTo>
                    <a:lnTo>
                      <a:pt x="874" y="644"/>
                    </a:lnTo>
                    <a:lnTo>
                      <a:pt x="829" y="636"/>
                    </a:lnTo>
                    <a:lnTo>
                      <a:pt x="825" y="582"/>
                    </a:lnTo>
                    <a:lnTo>
                      <a:pt x="780" y="573"/>
                    </a:lnTo>
                    <a:lnTo>
                      <a:pt x="753" y="542"/>
                    </a:lnTo>
                    <a:lnTo>
                      <a:pt x="753" y="507"/>
                    </a:lnTo>
                    <a:lnTo>
                      <a:pt x="718" y="493"/>
                    </a:lnTo>
                    <a:lnTo>
                      <a:pt x="718" y="458"/>
                    </a:lnTo>
                    <a:lnTo>
                      <a:pt x="816" y="449"/>
                    </a:lnTo>
                    <a:lnTo>
                      <a:pt x="829" y="489"/>
                    </a:lnTo>
                    <a:lnTo>
                      <a:pt x="856" y="458"/>
                    </a:lnTo>
                    <a:lnTo>
                      <a:pt x="1021" y="471"/>
                    </a:lnTo>
                    <a:lnTo>
                      <a:pt x="1007" y="449"/>
                    </a:lnTo>
                    <a:lnTo>
                      <a:pt x="892" y="404"/>
                    </a:lnTo>
                    <a:lnTo>
                      <a:pt x="967" y="262"/>
                    </a:lnTo>
                    <a:lnTo>
                      <a:pt x="923" y="147"/>
                    </a:lnTo>
                    <a:lnTo>
                      <a:pt x="459" y="75"/>
                    </a:lnTo>
                    <a:lnTo>
                      <a:pt x="410" y="71"/>
                    </a:lnTo>
                    <a:lnTo>
                      <a:pt x="125" y="0"/>
                    </a:lnTo>
                    <a:lnTo>
                      <a:pt x="125" y="27"/>
                    </a:lnTo>
                    <a:lnTo>
                      <a:pt x="111" y="71"/>
                    </a:lnTo>
                    <a:lnTo>
                      <a:pt x="134" y="84"/>
                    </a:lnTo>
                    <a:lnTo>
                      <a:pt x="120" y="98"/>
                    </a:lnTo>
                    <a:lnTo>
                      <a:pt x="120" y="124"/>
                    </a:lnTo>
                    <a:lnTo>
                      <a:pt x="111" y="133"/>
                    </a:lnTo>
                    <a:lnTo>
                      <a:pt x="93" y="138"/>
                    </a:lnTo>
                    <a:lnTo>
                      <a:pt x="98" y="107"/>
                    </a:lnTo>
                    <a:lnTo>
                      <a:pt x="98" y="84"/>
                    </a:lnTo>
                    <a:lnTo>
                      <a:pt x="98" y="58"/>
                    </a:lnTo>
                    <a:lnTo>
                      <a:pt x="71" y="44"/>
                    </a:lnTo>
                    <a:lnTo>
                      <a:pt x="40" y="40"/>
                    </a:lnTo>
                    <a:lnTo>
                      <a:pt x="22" y="27"/>
                    </a:lnTo>
                    <a:lnTo>
                      <a:pt x="0" y="40"/>
                    </a:lnTo>
                    <a:lnTo>
                      <a:pt x="9" y="58"/>
                    </a:lnTo>
                    <a:lnTo>
                      <a:pt x="4" y="84"/>
                    </a:lnTo>
                    <a:lnTo>
                      <a:pt x="0" y="115"/>
                    </a:lnTo>
                    <a:lnTo>
                      <a:pt x="13" y="142"/>
                    </a:lnTo>
                    <a:lnTo>
                      <a:pt x="9" y="191"/>
                    </a:lnTo>
                    <a:lnTo>
                      <a:pt x="669" y="1036"/>
                    </a:lnTo>
                  </a:path>
                </a:pathLst>
              </a:custGeom>
              <a:noFill/>
              <a:ln w="6480">
                <a:solidFill>
                  <a:srgbClr val="fc9f3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6" name=""/>
              <p:cNvSpPr/>
              <p:nvPr/>
            </p:nvSpPr>
            <p:spPr>
              <a:xfrm>
                <a:off x="2239920" y="2343240"/>
                <a:ext cx="1295280" cy="1382760"/>
              </a:xfrm>
              <a:custGeom>
                <a:avLst/>
                <a:gdLst/>
                <a:ahLst/>
                <a:rect l="l" t="t" r="r" b="b"/>
                <a:pathLst>
                  <a:path w="816" h="871">
                    <a:moveTo>
                      <a:pt x="134" y="0"/>
                    </a:moveTo>
                    <a:lnTo>
                      <a:pt x="116" y="45"/>
                    </a:lnTo>
                    <a:lnTo>
                      <a:pt x="111" y="67"/>
                    </a:lnTo>
                    <a:lnTo>
                      <a:pt x="102" y="111"/>
                    </a:lnTo>
                    <a:lnTo>
                      <a:pt x="80" y="151"/>
                    </a:lnTo>
                    <a:lnTo>
                      <a:pt x="53" y="200"/>
                    </a:lnTo>
                    <a:lnTo>
                      <a:pt x="36" y="249"/>
                    </a:lnTo>
                    <a:lnTo>
                      <a:pt x="18" y="267"/>
                    </a:lnTo>
                    <a:lnTo>
                      <a:pt x="9" y="303"/>
                    </a:lnTo>
                    <a:lnTo>
                      <a:pt x="13" y="311"/>
                    </a:lnTo>
                    <a:lnTo>
                      <a:pt x="13" y="356"/>
                    </a:lnTo>
                    <a:lnTo>
                      <a:pt x="9" y="383"/>
                    </a:lnTo>
                    <a:lnTo>
                      <a:pt x="0" y="409"/>
                    </a:lnTo>
                    <a:lnTo>
                      <a:pt x="36" y="431"/>
                    </a:lnTo>
                    <a:lnTo>
                      <a:pt x="107" y="454"/>
                    </a:lnTo>
                    <a:lnTo>
                      <a:pt x="192" y="480"/>
                    </a:lnTo>
                    <a:lnTo>
                      <a:pt x="214" y="525"/>
                    </a:lnTo>
                    <a:lnTo>
                      <a:pt x="138" y="538"/>
                    </a:lnTo>
                    <a:lnTo>
                      <a:pt x="151" y="605"/>
                    </a:lnTo>
                    <a:lnTo>
                      <a:pt x="183" y="689"/>
                    </a:lnTo>
                    <a:lnTo>
                      <a:pt x="241" y="694"/>
                    </a:lnTo>
                    <a:lnTo>
                      <a:pt x="348" y="840"/>
                    </a:lnTo>
                    <a:lnTo>
                      <a:pt x="499" y="734"/>
                    </a:lnTo>
                    <a:lnTo>
                      <a:pt x="522" y="827"/>
                    </a:lnTo>
                    <a:lnTo>
                      <a:pt x="816" y="87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7" name=""/>
              <p:cNvSpPr/>
              <p:nvPr/>
            </p:nvSpPr>
            <p:spPr>
              <a:xfrm>
                <a:off x="2239920" y="2343240"/>
                <a:ext cx="1295280" cy="1382760"/>
              </a:xfrm>
              <a:custGeom>
                <a:avLst/>
                <a:gdLst/>
                <a:ahLst/>
                <a:rect l="l" t="t" r="r" b="b"/>
                <a:pathLst>
                  <a:path w="816" h="871">
                    <a:moveTo>
                      <a:pt x="134" y="0"/>
                    </a:moveTo>
                    <a:lnTo>
                      <a:pt x="116" y="45"/>
                    </a:lnTo>
                    <a:lnTo>
                      <a:pt x="111" y="67"/>
                    </a:lnTo>
                    <a:lnTo>
                      <a:pt x="102" y="111"/>
                    </a:lnTo>
                    <a:lnTo>
                      <a:pt x="80" y="151"/>
                    </a:lnTo>
                    <a:lnTo>
                      <a:pt x="53" y="200"/>
                    </a:lnTo>
                    <a:lnTo>
                      <a:pt x="36" y="249"/>
                    </a:lnTo>
                    <a:lnTo>
                      <a:pt x="18" y="267"/>
                    </a:lnTo>
                    <a:lnTo>
                      <a:pt x="9" y="303"/>
                    </a:lnTo>
                    <a:lnTo>
                      <a:pt x="13" y="311"/>
                    </a:lnTo>
                    <a:lnTo>
                      <a:pt x="13" y="356"/>
                    </a:lnTo>
                    <a:lnTo>
                      <a:pt x="9" y="383"/>
                    </a:lnTo>
                    <a:lnTo>
                      <a:pt x="0" y="409"/>
                    </a:lnTo>
                    <a:lnTo>
                      <a:pt x="36" y="431"/>
                    </a:lnTo>
                    <a:lnTo>
                      <a:pt x="107" y="454"/>
                    </a:lnTo>
                    <a:lnTo>
                      <a:pt x="192" y="480"/>
                    </a:lnTo>
                    <a:lnTo>
                      <a:pt x="214" y="525"/>
                    </a:lnTo>
                    <a:lnTo>
                      <a:pt x="138" y="538"/>
                    </a:lnTo>
                    <a:lnTo>
                      <a:pt x="151" y="605"/>
                    </a:lnTo>
                    <a:lnTo>
                      <a:pt x="183" y="689"/>
                    </a:lnTo>
                    <a:lnTo>
                      <a:pt x="241" y="694"/>
                    </a:lnTo>
                    <a:lnTo>
                      <a:pt x="348" y="840"/>
                    </a:lnTo>
                    <a:lnTo>
                      <a:pt x="499" y="734"/>
                    </a:lnTo>
                    <a:lnTo>
                      <a:pt x="522" y="827"/>
                    </a:lnTo>
                    <a:lnTo>
                      <a:pt x="816" y="871"/>
                    </a:lnTo>
                  </a:path>
                </a:pathLst>
              </a:custGeom>
              <a:noFill/>
              <a:ln w="6480">
                <a:solidFill>
                  <a:srgbClr val="ff7e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8" name=""/>
              <p:cNvSpPr/>
              <p:nvPr/>
            </p:nvSpPr>
            <p:spPr>
              <a:xfrm>
                <a:off x="2685960" y="3627360"/>
                <a:ext cx="1401840" cy="762120"/>
              </a:xfrm>
              <a:custGeom>
                <a:avLst/>
                <a:gdLst/>
                <a:ahLst/>
                <a:rect l="l" t="t" r="r" b="b"/>
                <a:pathLst>
                  <a:path w="883" h="480">
                    <a:moveTo>
                      <a:pt x="535" y="480"/>
                    </a:moveTo>
                    <a:lnTo>
                      <a:pt x="544" y="454"/>
                    </a:lnTo>
                    <a:lnTo>
                      <a:pt x="642" y="462"/>
                    </a:lnTo>
                    <a:lnTo>
                      <a:pt x="651" y="449"/>
                    </a:lnTo>
                    <a:lnTo>
                      <a:pt x="753" y="454"/>
                    </a:lnTo>
                    <a:lnTo>
                      <a:pt x="758" y="436"/>
                    </a:lnTo>
                    <a:lnTo>
                      <a:pt x="811" y="445"/>
                    </a:lnTo>
                    <a:lnTo>
                      <a:pt x="816" y="369"/>
                    </a:lnTo>
                    <a:lnTo>
                      <a:pt x="865" y="258"/>
                    </a:lnTo>
                    <a:lnTo>
                      <a:pt x="883" y="89"/>
                    </a:lnTo>
                    <a:lnTo>
                      <a:pt x="530" y="45"/>
                    </a:lnTo>
                    <a:lnTo>
                      <a:pt x="236" y="0"/>
                    </a:lnTo>
                    <a:lnTo>
                      <a:pt x="223" y="71"/>
                    </a:lnTo>
                    <a:lnTo>
                      <a:pt x="214" y="71"/>
                    </a:lnTo>
                    <a:lnTo>
                      <a:pt x="200" y="62"/>
                    </a:lnTo>
                    <a:lnTo>
                      <a:pt x="178" y="71"/>
                    </a:lnTo>
                    <a:lnTo>
                      <a:pt x="187" y="85"/>
                    </a:lnTo>
                    <a:lnTo>
                      <a:pt x="178" y="111"/>
                    </a:lnTo>
                    <a:lnTo>
                      <a:pt x="187" y="134"/>
                    </a:lnTo>
                    <a:lnTo>
                      <a:pt x="178" y="156"/>
                    </a:lnTo>
                    <a:lnTo>
                      <a:pt x="196" y="187"/>
                    </a:lnTo>
                    <a:lnTo>
                      <a:pt x="192" y="214"/>
                    </a:lnTo>
                    <a:lnTo>
                      <a:pt x="169" y="240"/>
                    </a:lnTo>
                    <a:lnTo>
                      <a:pt x="156" y="258"/>
                    </a:lnTo>
                    <a:lnTo>
                      <a:pt x="151" y="294"/>
                    </a:lnTo>
                    <a:lnTo>
                      <a:pt x="0" y="298"/>
                    </a:lnTo>
                    <a:lnTo>
                      <a:pt x="138" y="311"/>
                    </a:lnTo>
                    <a:lnTo>
                      <a:pt x="147" y="325"/>
                    </a:lnTo>
                    <a:lnTo>
                      <a:pt x="138" y="329"/>
                    </a:lnTo>
                    <a:lnTo>
                      <a:pt x="205" y="374"/>
                    </a:lnTo>
                    <a:lnTo>
                      <a:pt x="312" y="436"/>
                    </a:lnTo>
                    <a:lnTo>
                      <a:pt x="357" y="462"/>
                    </a:lnTo>
                    <a:lnTo>
                      <a:pt x="486" y="476"/>
                    </a:lnTo>
                    <a:lnTo>
                      <a:pt x="535" y="480"/>
                    </a:lnTo>
                    <a:close/>
                  </a:path>
                </a:pathLst>
              </a:custGeom>
              <a:solidFill>
                <a:srgbClr val="ffff3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2685960" y="3627360"/>
                <a:ext cx="1401840" cy="762120"/>
              </a:xfrm>
              <a:custGeom>
                <a:avLst/>
                <a:gdLst/>
                <a:ahLst/>
                <a:rect l="l" t="t" r="r" b="b"/>
                <a:pathLst>
                  <a:path w="883" h="480">
                    <a:moveTo>
                      <a:pt x="535" y="480"/>
                    </a:moveTo>
                    <a:lnTo>
                      <a:pt x="544" y="454"/>
                    </a:lnTo>
                    <a:lnTo>
                      <a:pt x="642" y="462"/>
                    </a:lnTo>
                    <a:lnTo>
                      <a:pt x="651" y="449"/>
                    </a:lnTo>
                    <a:lnTo>
                      <a:pt x="753" y="454"/>
                    </a:lnTo>
                    <a:lnTo>
                      <a:pt x="758" y="436"/>
                    </a:lnTo>
                    <a:lnTo>
                      <a:pt x="811" y="445"/>
                    </a:lnTo>
                    <a:lnTo>
                      <a:pt x="816" y="369"/>
                    </a:lnTo>
                    <a:lnTo>
                      <a:pt x="865" y="258"/>
                    </a:lnTo>
                    <a:lnTo>
                      <a:pt x="883" y="89"/>
                    </a:lnTo>
                    <a:lnTo>
                      <a:pt x="530" y="45"/>
                    </a:lnTo>
                    <a:lnTo>
                      <a:pt x="236" y="0"/>
                    </a:lnTo>
                    <a:lnTo>
                      <a:pt x="223" y="71"/>
                    </a:lnTo>
                    <a:lnTo>
                      <a:pt x="214" y="71"/>
                    </a:lnTo>
                    <a:lnTo>
                      <a:pt x="200" y="62"/>
                    </a:lnTo>
                    <a:lnTo>
                      <a:pt x="178" y="71"/>
                    </a:lnTo>
                    <a:lnTo>
                      <a:pt x="187" y="85"/>
                    </a:lnTo>
                    <a:lnTo>
                      <a:pt x="178" y="111"/>
                    </a:lnTo>
                    <a:lnTo>
                      <a:pt x="187" y="134"/>
                    </a:lnTo>
                    <a:lnTo>
                      <a:pt x="178" y="156"/>
                    </a:lnTo>
                    <a:lnTo>
                      <a:pt x="196" y="187"/>
                    </a:lnTo>
                    <a:lnTo>
                      <a:pt x="192" y="214"/>
                    </a:lnTo>
                    <a:lnTo>
                      <a:pt x="169" y="240"/>
                    </a:lnTo>
                    <a:lnTo>
                      <a:pt x="156" y="258"/>
                    </a:lnTo>
                    <a:lnTo>
                      <a:pt x="151" y="294"/>
                    </a:lnTo>
                    <a:lnTo>
                      <a:pt x="0" y="298"/>
                    </a:lnTo>
                    <a:lnTo>
                      <a:pt x="138" y="311"/>
                    </a:lnTo>
                    <a:lnTo>
                      <a:pt x="147" y="325"/>
                    </a:lnTo>
                    <a:lnTo>
                      <a:pt x="138" y="329"/>
                    </a:lnTo>
                    <a:lnTo>
                      <a:pt x="205" y="374"/>
                    </a:lnTo>
                    <a:lnTo>
                      <a:pt x="312" y="436"/>
                    </a:lnTo>
                    <a:lnTo>
                      <a:pt x="357" y="462"/>
                    </a:lnTo>
                    <a:lnTo>
                      <a:pt x="486" y="476"/>
                    </a:lnTo>
                  </a:path>
                </a:pathLst>
              </a:custGeom>
              <a:noFill/>
              <a:ln w="6480">
                <a:solidFill>
                  <a:srgbClr val="ffff3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0" name=""/>
              <p:cNvSpPr/>
              <p:nvPr/>
            </p:nvSpPr>
            <p:spPr>
              <a:xfrm>
                <a:off x="5184720" y="2674800"/>
                <a:ext cx="345960" cy="438120"/>
              </a:xfrm>
              <a:custGeom>
                <a:avLst/>
                <a:gdLst/>
                <a:ahLst/>
                <a:rect l="l" t="t" r="r" b="b"/>
                <a:pathLst>
                  <a:path w="218" h="276">
                    <a:moveTo>
                      <a:pt x="205" y="267"/>
                    </a:moveTo>
                    <a:lnTo>
                      <a:pt x="44" y="276"/>
                    </a:lnTo>
                    <a:lnTo>
                      <a:pt x="0" y="182"/>
                    </a:lnTo>
                    <a:lnTo>
                      <a:pt x="27" y="111"/>
                    </a:lnTo>
                    <a:lnTo>
                      <a:pt x="80" y="45"/>
                    </a:lnTo>
                    <a:lnTo>
                      <a:pt x="116" y="18"/>
                    </a:lnTo>
                    <a:lnTo>
                      <a:pt x="138" y="0"/>
                    </a:lnTo>
                    <a:lnTo>
                      <a:pt x="156" y="13"/>
                    </a:lnTo>
                    <a:lnTo>
                      <a:pt x="183" y="27"/>
                    </a:lnTo>
                    <a:lnTo>
                      <a:pt x="178" y="49"/>
                    </a:lnTo>
                    <a:lnTo>
                      <a:pt x="196" y="58"/>
                    </a:lnTo>
                    <a:lnTo>
                      <a:pt x="178" y="80"/>
                    </a:lnTo>
                    <a:lnTo>
                      <a:pt x="160" y="116"/>
                    </a:lnTo>
                    <a:lnTo>
                      <a:pt x="169" y="111"/>
                    </a:lnTo>
                    <a:lnTo>
                      <a:pt x="187" y="102"/>
                    </a:lnTo>
                    <a:lnTo>
                      <a:pt x="196" y="58"/>
                    </a:lnTo>
                    <a:lnTo>
                      <a:pt x="218" y="58"/>
                    </a:lnTo>
                    <a:lnTo>
                      <a:pt x="209" y="98"/>
                    </a:lnTo>
                    <a:lnTo>
                      <a:pt x="200" y="134"/>
                    </a:lnTo>
                    <a:lnTo>
                      <a:pt x="196" y="191"/>
                    </a:lnTo>
                    <a:lnTo>
                      <a:pt x="196" y="236"/>
                    </a:lnTo>
                    <a:lnTo>
                      <a:pt x="205" y="267"/>
                    </a:lnTo>
                    <a:close/>
                  </a:path>
                </a:pathLst>
              </a:custGeom>
              <a:solidFill>
                <a:srgbClr val="ffff3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1" name=""/>
              <p:cNvSpPr/>
              <p:nvPr/>
            </p:nvSpPr>
            <p:spPr>
              <a:xfrm>
                <a:off x="5184720" y="2674800"/>
                <a:ext cx="345960" cy="438120"/>
              </a:xfrm>
              <a:custGeom>
                <a:avLst/>
                <a:gdLst/>
                <a:ahLst/>
                <a:rect l="l" t="t" r="r" b="b"/>
                <a:pathLst>
                  <a:path w="218" h="276">
                    <a:moveTo>
                      <a:pt x="205" y="267"/>
                    </a:moveTo>
                    <a:lnTo>
                      <a:pt x="44" y="276"/>
                    </a:lnTo>
                    <a:lnTo>
                      <a:pt x="0" y="182"/>
                    </a:lnTo>
                    <a:lnTo>
                      <a:pt x="27" y="111"/>
                    </a:lnTo>
                    <a:lnTo>
                      <a:pt x="80" y="45"/>
                    </a:lnTo>
                    <a:lnTo>
                      <a:pt x="116" y="18"/>
                    </a:lnTo>
                    <a:lnTo>
                      <a:pt x="138" y="0"/>
                    </a:lnTo>
                    <a:lnTo>
                      <a:pt x="156" y="13"/>
                    </a:lnTo>
                    <a:lnTo>
                      <a:pt x="183" y="27"/>
                    </a:lnTo>
                    <a:lnTo>
                      <a:pt x="178" y="49"/>
                    </a:lnTo>
                    <a:lnTo>
                      <a:pt x="196" y="58"/>
                    </a:lnTo>
                    <a:lnTo>
                      <a:pt x="178" y="80"/>
                    </a:lnTo>
                    <a:lnTo>
                      <a:pt x="160" y="116"/>
                    </a:lnTo>
                    <a:lnTo>
                      <a:pt x="169" y="111"/>
                    </a:lnTo>
                    <a:lnTo>
                      <a:pt x="187" y="102"/>
                    </a:lnTo>
                    <a:lnTo>
                      <a:pt x="196" y="58"/>
                    </a:lnTo>
                    <a:lnTo>
                      <a:pt x="218" y="58"/>
                    </a:lnTo>
                    <a:lnTo>
                      <a:pt x="209" y="98"/>
                    </a:lnTo>
                    <a:lnTo>
                      <a:pt x="200" y="134"/>
                    </a:lnTo>
                    <a:lnTo>
                      <a:pt x="196" y="191"/>
                    </a:lnTo>
                    <a:lnTo>
                      <a:pt x="196" y="236"/>
                    </a:lnTo>
                    <a:lnTo>
                      <a:pt x="205" y="267"/>
                    </a:lnTo>
                  </a:path>
                </a:pathLst>
              </a:custGeom>
              <a:noFill/>
              <a:ln w="6480">
                <a:solidFill>
                  <a:srgbClr val="ffff3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2211480" y="2986200"/>
                <a:ext cx="892080" cy="1143000"/>
              </a:xfrm>
              <a:custGeom>
                <a:avLst/>
                <a:gdLst/>
                <a:ahLst/>
                <a:rect l="l" t="t" r="r" b="b"/>
                <a:pathLst>
                  <a:path w="562" h="720">
                    <a:moveTo>
                      <a:pt x="54" y="311"/>
                    </a:moveTo>
                    <a:lnTo>
                      <a:pt x="49" y="280"/>
                    </a:lnTo>
                    <a:lnTo>
                      <a:pt x="45" y="258"/>
                    </a:lnTo>
                    <a:lnTo>
                      <a:pt x="40" y="235"/>
                    </a:lnTo>
                    <a:lnTo>
                      <a:pt x="36" y="204"/>
                    </a:lnTo>
                    <a:lnTo>
                      <a:pt x="27" y="182"/>
                    </a:lnTo>
                    <a:lnTo>
                      <a:pt x="9" y="173"/>
                    </a:lnTo>
                    <a:lnTo>
                      <a:pt x="5" y="129"/>
                    </a:lnTo>
                    <a:lnTo>
                      <a:pt x="22" y="106"/>
                    </a:ln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54" y="4"/>
                    </a:lnTo>
                    <a:lnTo>
                      <a:pt x="94" y="13"/>
                    </a:lnTo>
                    <a:lnTo>
                      <a:pt x="103" y="26"/>
                    </a:lnTo>
                    <a:lnTo>
                      <a:pt x="120" y="31"/>
                    </a:lnTo>
                    <a:lnTo>
                      <a:pt x="134" y="0"/>
                    </a:lnTo>
                    <a:lnTo>
                      <a:pt x="152" y="13"/>
                    </a:lnTo>
                    <a:lnTo>
                      <a:pt x="143" y="40"/>
                    </a:lnTo>
                    <a:lnTo>
                      <a:pt x="169" y="40"/>
                    </a:lnTo>
                    <a:lnTo>
                      <a:pt x="187" y="31"/>
                    </a:lnTo>
                    <a:lnTo>
                      <a:pt x="223" y="26"/>
                    </a:lnTo>
                    <a:lnTo>
                      <a:pt x="250" y="49"/>
                    </a:lnTo>
                    <a:lnTo>
                      <a:pt x="245" y="66"/>
                    </a:lnTo>
                    <a:lnTo>
                      <a:pt x="259" y="75"/>
                    </a:lnTo>
                    <a:lnTo>
                      <a:pt x="241" y="129"/>
                    </a:lnTo>
                    <a:lnTo>
                      <a:pt x="183" y="146"/>
                    </a:lnTo>
                    <a:lnTo>
                      <a:pt x="165" y="146"/>
                    </a:lnTo>
                    <a:lnTo>
                      <a:pt x="169" y="160"/>
                    </a:lnTo>
                    <a:lnTo>
                      <a:pt x="187" y="173"/>
                    </a:lnTo>
                    <a:lnTo>
                      <a:pt x="205" y="182"/>
                    </a:lnTo>
                    <a:lnTo>
                      <a:pt x="214" y="195"/>
                    </a:lnTo>
                    <a:lnTo>
                      <a:pt x="214" y="218"/>
                    </a:lnTo>
                    <a:lnTo>
                      <a:pt x="210" y="240"/>
                    </a:lnTo>
                    <a:lnTo>
                      <a:pt x="214" y="262"/>
                    </a:lnTo>
                    <a:lnTo>
                      <a:pt x="232" y="262"/>
                    </a:lnTo>
                    <a:lnTo>
                      <a:pt x="250" y="262"/>
                    </a:lnTo>
                    <a:lnTo>
                      <a:pt x="268" y="262"/>
                    </a:lnTo>
                    <a:lnTo>
                      <a:pt x="384" y="422"/>
                    </a:lnTo>
                    <a:lnTo>
                      <a:pt x="562" y="275"/>
                    </a:lnTo>
                    <a:lnTo>
                      <a:pt x="531" y="489"/>
                    </a:lnTo>
                    <a:lnTo>
                      <a:pt x="517" y="493"/>
                    </a:lnTo>
                    <a:lnTo>
                      <a:pt x="504" y="484"/>
                    </a:lnTo>
                    <a:lnTo>
                      <a:pt x="491" y="489"/>
                    </a:lnTo>
                    <a:lnTo>
                      <a:pt x="491" y="506"/>
                    </a:lnTo>
                    <a:lnTo>
                      <a:pt x="482" y="529"/>
                    </a:lnTo>
                    <a:lnTo>
                      <a:pt x="482" y="533"/>
                    </a:lnTo>
                    <a:lnTo>
                      <a:pt x="491" y="555"/>
                    </a:lnTo>
                    <a:lnTo>
                      <a:pt x="482" y="569"/>
                    </a:lnTo>
                    <a:lnTo>
                      <a:pt x="482" y="578"/>
                    </a:lnTo>
                    <a:lnTo>
                      <a:pt x="486" y="600"/>
                    </a:lnTo>
                    <a:lnTo>
                      <a:pt x="499" y="609"/>
                    </a:lnTo>
                    <a:lnTo>
                      <a:pt x="504" y="626"/>
                    </a:lnTo>
                    <a:lnTo>
                      <a:pt x="486" y="635"/>
                    </a:lnTo>
                    <a:lnTo>
                      <a:pt x="473" y="662"/>
                    </a:lnTo>
                    <a:lnTo>
                      <a:pt x="468" y="671"/>
                    </a:lnTo>
                    <a:lnTo>
                      <a:pt x="455" y="693"/>
                    </a:lnTo>
                    <a:lnTo>
                      <a:pt x="455" y="715"/>
                    </a:lnTo>
                    <a:lnTo>
                      <a:pt x="290" y="720"/>
                    </a:lnTo>
                    <a:lnTo>
                      <a:pt x="290" y="693"/>
                    </a:lnTo>
                    <a:lnTo>
                      <a:pt x="285" y="666"/>
                    </a:lnTo>
                    <a:lnTo>
                      <a:pt x="268" y="649"/>
                    </a:lnTo>
                    <a:lnTo>
                      <a:pt x="245" y="631"/>
                    </a:lnTo>
                    <a:lnTo>
                      <a:pt x="232" y="613"/>
                    </a:lnTo>
                    <a:lnTo>
                      <a:pt x="223" y="591"/>
                    </a:lnTo>
                    <a:lnTo>
                      <a:pt x="219" y="582"/>
                    </a:lnTo>
                    <a:lnTo>
                      <a:pt x="192" y="578"/>
                    </a:lnTo>
                    <a:lnTo>
                      <a:pt x="187" y="564"/>
                    </a:lnTo>
                    <a:lnTo>
                      <a:pt x="174" y="555"/>
                    </a:lnTo>
                    <a:lnTo>
                      <a:pt x="152" y="542"/>
                    </a:lnTo>
                    <a:lnTo>
                      <a:pt x="120" y="538"/>
                    </a:lnTo>
                    <a:lnTo>
                      <a:pt x="107" y="515"/>
                    </a:lnTo>
                    <a:lnTo>
                      <a:pt x="112" y="498"/>
                    </a:lnTo>
                    <a:lnTo>
                      <a:pt x="112" y="480"/>
                    </a:lnTo>
                    <a:lnTo>
                      <a:pt x="112" y="449"/>
                    </a:lnTo>
                    <a:lnTo>
                      <a:pt x="94" y="440"/>
                    </a:lnTo>
                    <a:lnTo>
                      <a:pt x="85" y="418"/>
                    </a:lnTo>
                    <a:lnTo>
                      <a:pt x="80" y="391"/>
                    </a:lnTo>
                    <a:lnTo>
                      <a:pt x="67" y="378"/>
                    </a:lnTo>
                    <a:lnTo>
                      <a:pt x="58" y="364"/>
                    </a:lnTo>
                    <a:lnTo>
                      <a:pt x="76" y="329"/>
                    </a:lnTo>
                    <a:lnTo>
                      <a:pt x="71" y="320"/>
                    </a:lnTo>
                    <a:lnTo>
                      <a:pt x="54" y="311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3" name=""/>
              <p:cNvSpPr/>
              <p:nvPr/>
            </p:nvSpPr>
            <p:spPr>
              <a:xfrm>
                <a:off x="2211480" y="2986200"/>
                <a:ext cx="892080" cy="1143000"/>
              </a:xfrm>
              <a:custGeom>
                <a:avLst/>
                <a:gdLst/>
                <a:ahLst/>
                <a:rect l="l" t="t" r="r" b="b"/>
                <a:pathLst>
                  <a:path w="562" h="720">
                    <a:moveTo>
                      <a:pt x="54" y="311"/>
                    </a:moveTo>
                    <a:lnTo>
                      <a:pt x="49" y="280"/>
                    </a:lnTo>
                    <a:lnTo>
                      <a:pt x="45" y="258"/>
                    </a:lnTo>
                    <a:lnTo>
                      <a:pt x="40" y="235"/>
                    </a:lnTo>
                    <a:lnTo>
                      <a:pt x="36" y="204"/>
                    </a:lnTo>
                    <a:lnTo>
                      <a:pt x="27" y="182"/>
                    </a:lnTo>
                    <a:lnTo>
                      <a:pt x="9" y="173"/>
                    </a:lnTo>
                    <a:lnTo>
                      <a:pt x="5" y="129"/>
                    </a:lnTo>
                    <a:lnTo>
                      <a:pt x="22" y="106"/>
                    </a:ln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22" y="13"/>
                    </a:lnTo>
                    <a:lnTo>
                      <a:pt x="54" y="4"/>
                    </a:lnTo>
                    <a:lnTo>
                      <a:pt x="94" y="13"/>
                    </a:lnTo>
                    <a:lnTo>
                      <a:pt x="103" y="26"/>
                    </a:lnTo>
                    <a:lnTo>
                      <a:pt x="120" y="31"/>
                    </a:lnTo>
                    <a:lnTo>
                      <a:pt x="134" y="0"/>
                    </a:lnTo>
                    <a:lnTo>
                      <a:pt x="152" y="13"/>
                    </a:lnTo>
                    <a:lnTo>
                      <a:pt x="143" y="40"/>
                    </a:lnTo>
                    <a:lnTo>
                      <a:pt x="169" y="40"/>
                    </a:lnTo>
                    <a:lnTo>
                      <a:pt x="187" y="31"/>
                    </a:lnTo>
                    <a:lnTo>
                      <a:pt x="223" y="26"/>
                    </a:lnTo>
                    <a:lnTo>
                      <a:pt x="250" y="49"/>
                    </a:lnTo>
                    <a:lnTo>
                      <a:pt x="245" y="66"/>
                    </a:lnTo>
                    <a:lnTo>
                      <a:pt x="259" y="75"/>
                    </a:lnTo>
                    <a:lnTo>
                      <a:pt x="241" y="129"/>
                    </a:lnTo>
                    <a:lnTo>
                      <a:pt x="183" y="146"/>
                    </a:lnTo>
                    <a:lnTo>
                      <a:pt x="165" y="146"/>
                    </a:lnTo>
                    <a:lnTo>
                      <a:pt x="169" y="160"/>
                    </a:lnTo>
                    <a:lnTo>
                      <a:pt x="187" y="173"/>
                    </a:lnTo>
                    <a:lnTo>
                      <a:pt x="205" y="182"/>
                    </a:lnTo>
                    <a:lnTo>
                      <a:pt x="214" y="195"/>
                    </a:lnTo>
                    <a:lnTo>
                      <a:pt x="214" y="218"/>
                    </a:lnTo>
                    <a:lnTo>
                      <a:pt x="210" y="240"/>
                    </a:lnTo>
                    <a:lnTo>
                      <a:pt x="214" y="262"/>
                    </a:lnTo>
                    <a:lnTo>
                      <a:pt x="232" y="262"/>
                    </a:lnTo>
                    <a:lnTo>
                      <a:pt x="250" y="262"/>
                    </a:lnTo>
                    <a:lnTo>
                      <a:pt x="268" y="262"/>
                    </a:lnTo>
                    <a:lnTo>
                      <a:pt x="384" y="422"/>
                    </a:lnTo>
                    <a:lnTo>
                      <a:pt x="562" y="275"/>
                    </a:lnTo>
                    <a:lnTo>
                      <a:pt x="531" y="489"/>
                    </a:lnTo>
                    <a:lnTo>
                      <a:pt x="517" y="493"/>
                    </a:lnTo>
                    <a:lnTo>
                      <a:pt x="504" y="484"/>
                    </a:lnTo>
                    <a:lnTo>
                      <a:pt x="491" y="489"/>
                    </a:lnTo>
                    <a:lnTo>
                      <a:pt x="491" y="506"/>
                    </a:lnTo>
                    <a:lnTo>
                      <a:pt x="482" y="529"/>
                    </a:lnTo>
                    <a:lnTo>
                      <a:pt x="482" y="533"/>
                    </a:lnTo>
                    <a:lnTo>
                      <a:pt x="491" y="555"/>
                    </a:lnTo>
                    <a:lnTo>
                      <a:pt x="482" y="569"/>
                    </a:lnTo>
                    <a:lnTo>
                      <a:pt x="482" y="578"/>
                    </a:lnTo>
                    <a:lnTo>
                      <a:pt x="486" y="600"/>
                    </a:lnTo>
                    <a:lnTo>
                      <a:pt x="499" y="609"/>
                    </a:lnTo>
                    <a:lnTo>
                      <a:pt x="504" y="626"/>
                    </a:lnTo>
                    <a:lnTo>
                      <a:pt x="486" y="635"/>
                    </a:lnTo>
                    <a:lnTo>
                      <a:pt x="473" y="662"/>
                    </a:lnTo>
                    <a:lnTo>
                      <a:pt x="468" y="671"/>
                    </a:lnTo>
                    <a:lnTo>
                      <a:pt x="455" y="693"/>
                    </a:lnTo>
                    <a:lnTo>
                      <a:pt x="455" y="715"/>
                    </a:lnTo>
                    <a:lnTo>
                      <a:pt x="290" y="720"/>
                    </a:lnTo>
                    <a:lnTo>
                      <a:pt x="290" y="693"/>
                    </a:lnTo>
                    <a:lnTo>
                      <a:pt x="285" y="666"/>
                    </a:lnTo>
                    <a:lnTo>
                      <a:pt x="268" y="649"/>
                    </a:lnTo>
                    <a:lnTo>
                      <a:pt x="245" y="631"/>
                    </a:lnTo>
                    <a:lnTo>
                      <a:pt x="232" y="613"/>
                    </a:lnTo>
                    <a:lnTo>
                      <a:pt x="223" y="591"/>
                    </a:lnTo>
                    <a:lnTo>
                      <a:pt x="219" y="582"/>
                    </a:lnTo>
                    <a:lnTo>
                      <a:pt x="192" y="578"/>
                    </a:lnTo>
                    <a:lnTo>
                      <a:pt x="187" y="564"/>
                    </a:lnTo>
                    <a:lnTo>
                      <a:pt x="174" y="555"/>
                    </a:lnTo>
                    <a:lnTo>
                      <a:pt x="152" y="542"/>
                    </a:lnTo>
                    <a:lnTo>
                      <a:pt x="120" y="538"/>
                    </a:lnTo>
                    <a:lnTo>
                      <a:pt x="107" y="515"/>
                    </a:lnTo>
                    <a:lnTo>
                      <a:pt x="112" y="498"/>
                    </a:lnTo>
                    <a:lnTo>
                      <a:pt x="112" y="480"/>
                    </a:lnTo>
                    <a:lnTo>
                      <a:pt x="112" y="449"/>
                    </a:lnTo>
                    <a:lnTo>
                      <a:pt x="94" y="440"/>
                    </a:lnTo>
                    <a:lnTo>
                      <a:pt x="85" y="418"/>
                    </a:lnTo>
                    <a:lnTo>
                      <a:pt x="80" y="391"/>
                    </a:lnTo>
                    <a:lnTo>
                      <a:pt x="67" y="378"/>
                    </a:lnTo>
                    <a:lnTo>
                      <a:pt x="58" y="364"/>
                    </a:lnTo>
                    <a:lnTo>
                      <a:pt x="76" y="329"/>
                    </a:lnTo>
                    <a:lnTo>
                      <a:pt x="71" y="320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2976480" y="3852720"/>
                <a:ext cx="14400" cy="36720"/>
              </a:xfrm>
              <a:custGeom>
                <a:avLst/>
                <a:gdLst/>
                <a:ahLst/>
                <a:rect l="l" t="t" r="r" b="b"/>
                <a:pathLst>
                  <a:path w="9" h="23">
                    <a:moveTo>
                      <a:pt x="9" y="0"/>
                    </a:moveTo>
                    <a:lnTo>
                      <a:pt x="9" y="5"/>
                    </a:lnTo>
                    <a:lnTo>
                      <a:pt x="4" y="14"/>
                    </a:lnTo>
                    <a:lnTo>
                      <a:pt x="0" y="2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2571840" y="3309840"/>
                <a:ext cx="404640" cy="579600"/>
              </a:xfrm>
              <a:custGeom>
                <a:avLst/>
                <a:gdLst/>
                <a:ahLst/>
                <a:rect l="l" t="t" r="r" b="b"/>
                <a:pathLst>
                  <a:path w="255" h="365">
                    <a:moveTo>
                      <a:pt x="255" y="365"/>
                    </a:moveTo>
                    <a:lnTo>
                      <a:pt x="255" y="360"/>
                    </a:lnTo>
                    <a:lnTo>
                      <a:pt x="255" y="360"/>
                    </a:lnTo>
                    <a:lnTo>
                      <a:pt x="250" y="356"/>
                    </a:lnTo>
                    <a:lnTo>
                      <a:pt x="246" y="347"/>
                    </a:lnTo>
                    <a:lnTo>
                      <a:pt x="241" y="342"/>
                    </a:lnTo>
                    <a:lnTo>
                      <a:pt x="232" y="329"/>
                    </a:lnTo>
                    <a:lnTo>
                      <a:pt x="228" y="320"/>
                    </a:lnTo>
                    <a:lnTo>
                      <a:pt x="219" y="311"/>
                    </a:lnTo>
                    <a:lnTo>
                      <a:pt x="210" y="298"/>
                    </a:lnTo>
                    <a:lnTo>
                      <a:pt x="201" y="285"/>
                    </a:lnTo>
                    <a:lnTo>
                      <a:pt x="188" y="267"/>
                    </a:lnTo>
                    <a:lnTo>
                      <a:pt x="179" y="254"/>
                    </a:lnTo>
                    <a:lnTo>
                      <a:pt x="170" y="240"/>
                    </a:lnTo>
                    <a:lnTo>
                      <a:pt x="157" y="222"/>
                    </a:lnTo>
                    <a:lnTo>
                      <a:pt x="143" y="205"/>
                    </a:lnTo>
                    <a:lnTo>
                      <a:pt x="134" y="191"/>
                    </a:lnTo>
                    <a:lnTo>
                      <a:pt x="121" y="174"/>
                    </a:lnTo>
                    <a:lnTo>
                      <a:pt x="112" y="156"/>
                    </a:lnTo>
                    <a:lnTo>
                      <a:pt x="99" y="142"/>
                    </a:lnTo>
                    <a:lnTo>
                      <a:pt x="85" y="125"/>
                    </a:lnTo>
                    <a:lnTo>
                      <a:pt x="76" y="111"/>
                    </a:lnTo>
                    <a:lnTo>
                      <a:pt x="67" y="94"/>
                    </a:lnTo>
                    <a:lnTo>
                      <a:pt x="54" y="80"/>
                    </a:lnTo>
                    <a:lnTo>
                      <a:pt x="45" y="67"/>
                    </a:lnTo>
                    <a:lnTo>
                      <a:pt x="36" y="54"/>
                    </a:lnTo>
                    <a:lnTo>
                      <a:pt x="27" y="45"/>
                    </a:lnTo>
                    <a:lnTo>
                      <a:pt x="23" y="31"/>
                    </a:lnTo>
                    <a:lnTo>
                      <a:pt x="14" y="22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6" name=""/>
              <p:cNvSpPr/>
              <p:nvPr/>
            </p:nvSpPr>
            <p:spPr>
              <a:xfrm>
                <a:off x="2571840" y="2951280"/>
                <a:ext cx="595080" cy="358560"/>
              </a:xfrm>
              <a:custGeom>
                <a:avLst/>
                <a:gdLst/>
                <a:ahLst/>
                <a:rect l="l" t="t" r="r" b="b"/>
                <a:pathLst>
                  <a:path w="375" h="226">
                    <a:moveTo>
                      <a:pt x="0" y="226"/>
                    </a:moveTo>
                    <a:lnTo>
                      <a:pt x="58" y="0"/>
                    </a:lnTo>
                    <a:lnTo>
                      <a:pt x="223" y="44"/>
                    </a:lnTo>
                    <a:lnTo>
                      <a:pt x="375" y="6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7" name=""/>
              <p:cNvSpPr/>
              <p:nvPr/>
            </p:nvSpPr>
            <p:spPr>
              <a:xfrm>
                <a:off x="3054240" y="3056040"/>
                <a:ext cx="112680" cy="706320"/>
              </a:xfrm>
              <a:custGeom>
                <a:avLst/>
                <a:gdLst/>
                <a:ahLst/>
                <a:rect l="l" t="t" r="r" b="b"/>
                <a:pathLst>
                  <a:path w="71" h="445">
                    <a:moveTo>
                      <a:pt x="71" y="0"/>
                    </a:moveTo>
                    <a:lnTo>
                      <a:pt x="71" y="0"/>
                    </a:lnTo>
                    <a:lnTo>
                      <a:pt x="71" y="5"/>
                    </a:lnTo>
                    <a:lnTo>
                      <a:pt x="71" y="9"/>
                    </a:lnTo>
                    <a:lnTo>
                      <a:pt x="71" y="18"/>
                    </a:lnTo>
                    <a:lnTo>
                      <a:pt x="67" y="27"/>
                    </a:lnTo>
                    <a:lnTo>
                      <a:pt x="67" y="36"/>
                    </a:lnTo>
                    <a:lnTo>
                      <a:pt x="62" y="49"/>
                    </a:lnTo>
                    <a:lnTo>
                      <a:pt x="62" y="62"/>
                    </a:lnTo>
                    <a:lnTo>
                      <a:pt x="58" y="76"/>
                    </a:lnTo>
                    <a:lnTo>
                      <a:pt x="58" y="94"/>
                    </a:lnTo>
                    <a:lnTo>
                      <a:pt x="53" y="111"/>
                    </a:lnTo>
                    <a:lnTo>
                      <a:pt x="53" y="129"/>
                    </a:lnTo>
                    <a:lnTo>
                      <a:pt x="49" y="147"/>
                    </a:lnTo>
                    <a:lnTo>
                      <a:pt x="44" y="165"/>
                    </a:lnTo>
                    <a:lnTo>
                      <a:pt x="40" y="182"/>
                    </a:lnTo>
                    <a:lnTo>
                      <a:pt x="40" y="205"/>
                    </a:lnTo>
                    <a:lnTo>
                      <a:pt x="35" y="222"/>
                    </a:lnTo>
                    <a:lnTo>
                      <a:pt x="31" y="240"/>
                    </a:lnTo>
                    <a:lnTo>
                      <a:pt x="31" y="262"/>
                    </a:lnTo>
                    <a:lnTo>
                      <a:pt x="26" y="280"/>
                    </a:lnTo>
                    <a:lnTo>
                      <a:pt x="22" y="298"/>
                    </a:lnTo>
                    <a:lnTo>
                      <a:pt x="18" y="316"/>
                    </a:lnTo>
                    <a:lnTo>
                      <a:pt x="18" y="334"/>
                    </a:lnTo>
                    <a:lnTo>
                      <a:pt x="13" y="351"/>
                    </a:lnTo>
                    <a:lnTo>
                      <a:pt x="13" y="369"/>
                    </a:lnTo>
                    <a:lnTo>
                      <a:pt x="9" y="382"/>
                    </a:lnTo>
                    <a:lnTo>
                      <a:pt x="9" y="396"/>
                    </a:lnTo>
                    <a:lnTo>
                      <a:pt x="4" y="409"/>
                    </a:lnTo>
                    <a:lnTo>
                      <a:pt x="4" y="418"/>
                    </a:lnTo>
                    <a:lnTo>
                      <a:pt x="0" y="427"/>
                    </a:lnTo>
                    <a:lnTo>
                      <a:pt x="0" y="436"/>
                    </a:lnTo>
                    <a:lnTo>
                      <a:pt x="0" y="440"/>
                    </a:lnTo>
                    <a:lnTo>
                      <a:pt x="0" y="445"/>
                    </a:lnTo>
                    <a:lnTo>
                      <a:pt x="0" y="44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3032280" y="3762360"/>
                <a:ext cx="21960" cy="14400"/>
              </a:xfrm>
              <a:custGeom>
                <a:avLst/>
                <a:gdLst/>
                <a:ahLst/>
                <a:rect l="l" t="t" r="r" b="b"/>
                <a:pathLst>
                  <a:path w="14" h="9">
                    <a:moveTo>
                      <a:pt x="14" y="0"/>
                    </a:moveTo>
                    <a:lnTo>
                      <a:pt x="9" y="4"/>
                    </a:lnTo>
                    <a:lnTo>
                      <a:pt x="5" y="9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2990880" y="3754440"/>
                <a:ext cx="41400" cy="14400"/>
              </a:xfrm>
              <a:custGeom>
                <a:avLst/>
                <a:gdLst/>
                <a:ahLst/>
                <a:rect l="l" t="t" r="r" b="b"/>
                <a:pathLst>
                  <a:path w="26" h="9">
                    <a:moveTo>
                      <a:pt x="26" y="9"/>
                    </a:moveTo>
                    <a:lnTo>
                      <a:pt x="22" y="5"/>
                    </a:lnTo>
                    <a:lnTo>
                      <a:pt x="13" y="0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>
                <a:off x="2982960" y="3762360"/>
                <a:ext cx="7920" cy="27000"/>
              </a:xfrm>
              <a:custGeom>
                <a:avLst/>
                <a:gdLst/>
                <a:ahLst/>
                <a:rect l="l" t="t" r="r" b="b"/>
                <a:pathLst>
                  <a:path w="5" h="17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>
                <a:off x="2976480" y="378936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9" y="5"/>
                    </a:lnTo>
                    <a:lnTo>
                      <a:pt x="4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2" name=""/>
              <p:cNvSpPr/>
              <p:nvPr/>
            </p:nvSpPr>
            <p:spPr>
              <a:xfrm>
                <a:off x="2990880" y="3944880"/>
                <a:ext cx="2052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0" y="0"/>
                    </a:moveTo>
                    <a:lnTo>
                      <a:pt x="4" y="9"/>
                    </a:lnTo>
                    <a:lnTo>
                      <a:pt x="8" y="14"/>
                    </a:lnTo>
                    <a:lnTo>
                      <a:pt x="13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>
                <a:off x="2976480" y="3979800"/>
                <a:ext cx="34920" cy="28800"/>
              </a:xfrm>
              <a:custGeom>
                <a:avLst/>
                <a:gdLst/>
                <a:ahLst/>
                <a:rect l="l" t="t" r="r" b="b"/>
                <a:pathLst>
                  <a:path w="22" h="18">
                    <a:moveTo>
                      <a:pt x="22" y="0"/>
                    </a:moveTo>
                    <a:lnTo>
                      <a:pt x="13" y="9"/>
                    </a:lnTo>
                    <a:lnTo>
                      <a:pt x="9" y="18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2968560" y="4008600"/>
                <a:ext cx="7920" cy="1404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2954160" y="4022640"/>
                <a:ext cx="1440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5" y="5"/>
                    </a:lnTo>
                    <a:lnTo>
                      <a:pt x="5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2933640" y="4051440"/>
                <a:ext cx="2052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0"/>
                    </a:moveTo>
                    <a:lnTo>
                      <a:pt x="9" y="9"/>
                    </a:lnTo>
                    <a:lnTo>
                      <a:pt x="4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2933640" y="4086360"/>
                <a:ext cx="6480" cy="71280"/>
              </a:xfrm>
              <a:custGeom>
                <a:avLst/>
                <a:gdLst/>
                <a:ahLst/>
                <a:rect l="l" t="t" r="r" b="b"/>
                <a:pathLst>
                  <a:path w="4" h="45">
                    <a:moveTo>
                      <a:pt x="0" y="0"/>
                    </a:moveTo>
                    <a:lnTo>
                      <a:pt x="0" y="13"/>
                    </a:lnTo>
                    <a:lnTo>
                      <a:pt x="4" y="27"/>
                    </a:lnTo>
                    <a:lnTo>
                      <a:pt x="0" y="4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8" name=""/>
              <p:cNvSpPr/>
              <p:nvPr/>
            </p:nvSpPr>
            <p:spPr>
              <a:xfrm>
                <a:off x="2671920" y="4129200"/>
                <a:ext cx="261720" cy="28440"/>
              </a:xfrm>
              <a:custGeom>
                <a:avLst/>
                <a:gdLst/>
                <a:ahLst/>
                <a:rect l="l" t="t" r="r" b="b"/>
                <a:pathLst>
                  <a:path w="165" h="18">
                    <a:moveTo>
                      <a:pt x="165" y="18"/>
                    </a:moveTo>
                    <a:lnTo>
                      <a:pt x="165" y="18"/>
                    </a:lnTo>
                    <a:lnTo>
                      <a:pt x="151" y="18"/>
                    </a:lnTo>
                    <a:lnTo>
                      <a:pt x="138" y="13"/>
                    </a:lnTo>
                    <a:lnTo>
                      <a:pt x="116" y="13"/>
                    </a:lnTo>
                    <a:lnTo>
                      <a:pt x="94" y="9"/>
                    </a:lnTo>
                    <a:lnTo>
                      <a:pt x="71" y="9"/>
                    </a:lnTo>
                    <a:lnTo>
                      <a:pt x="49" y="4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9" name=""/>
              <p:cNvSpPr/>
              <p:nvPr/>
            </p:nvSpPr>
            <p:spPr>
              <a:xfrm>
                <a:off x="2671920" y="408636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13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0" name=""/>
              <p:cNvSpPr/>
              <p:nvPr/>
            </p:nvSpPr>
            <p:spPr>
              <a:xfrm>
                <a:off x="2664000" y="4043520"/>
                <a:ext cx="7920" cy="42840"/>
              </a:xfrm>
              <a:custGeom>
                <a:avLst/>
                <a:gdLst/>
                <a:ahLst/>
                <a:rect l="l" t="t" r="r" b="b"/>
                <a:pathLst>
                  <a:path w="5" h="27">
                    <a:moveTo>
                      <a:pt x="5" y="27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1" name=""/>
              <p:cNvSpPr/>
              <p:nvPr/>
            </p:nvSpPr>
            <p:spPr>
              <a:xfrm>
                <a:off x="2643120" y="4022640"/>
                <a:ext cx="2088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2" name=""/>
              <p:cNvSpPr/>
              <p:nvPr/>
            </p:nvSpPr>
            <p:spPr>
              <a:xfrm>
                <a:off x="2608200" y="3987720"/>
                <a:ext cx="34920" cy="34920"/>
              </a:xfrm>
              <a:custGeom>
                <a:avLst/>
                <a:gdLst/>
                <a:ahLst/>
                <a:rect l="l" t="t" r="r" b="b"/>
                <a:pathLst>
                  <a:path w="22" h="22">
                    <a:moveTo>
                      <a:pt x="22" y="22"/>
                    </a:moveTo>
                    <a:lnTo>
                      <a:pt x="18" y="13"/>
                    </a:lnTo>
                    <a:lnTo>
                      <a:pt x="13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3" name=""/>
              <p:cNvSpPr/>
              <p:nvPr/>
            </p:nvSpPr>
            <p:spPr>
              <a:xfrm>
                <a:off x="2585880" y="396720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14" y="13"/>
                    </a:moveTo>
                    <a:lnTo>
                      <a:pt x="9" y="8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4" name=""/>
              <p:cNvSpPr/>
              <p:nvPr/>
            </p:nvSpPr>
            <p:spPr>
              <a:xfrm>
                <a:off x="2579760" y="3944880"/>
                <a:ext cx="612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1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5" name=""/>
              <p:cNvSpPr/>
              <p:nvPr/>
            </p:nvSpPr>
            <p:spPr>
              <a:xfrm>
                <a:off x="2558880" y="3909960"/>
                <a:ext cx="2088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22"/>
                    </a:moveTo>
                    <a:lnTo>
                      <a:pt x="8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2530440" y="3909960"/>
                <a:ext cx="28440" cy="180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18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7" name=""/>
              <p:cNvSpPr/>
              <p:nvPr/>
            </p:nvSpPr>
            <p:spPr>
              <a:xfrm>
                <a:off x="2487600" y="3867120"/>
                <a:ext cx="42840" cy="42840"/>
              </a:xfrm>
              <a:custGeom>
                <a:avLst/>
                <a:gdLst/>
                <a:ahLst/>
                <a:rect l="l" t="t" r="r" b="b"/>
                <a:pathLst>
                  <a:path w="27" h="27">
                    <a:moveTo>
                      <a:pt x="27" y="27"/>
                    </a:moveTo>
                    <a:lnTo>
                      <a:pt x="13" y="1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8" name=""/>
              <p:cNvSpPr/>
              <p:nvPr/>
            </p:nvSpPr>
            <p:spPr>
              <a:xfrm>
                <a:off x="2389320" y="3846600"/>
                <a:ext cx="98280" cy="20520"/>
              </a:xfrm>
              <a:custGeom>
                <a:avLst/>
                <a:gdLst/>
                <a:ahLst/>
                <a:rect l="l" t="t" r="r" b="b"/>
                <a:pathLst>
                  <a:path w="62" h="13">
                    <a:moveTo>
                      <a:pt x="62" y="13"/>
                    </a:moveTo>
                    <a:lnTo>
                      <a:pt x="44" y="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9" name=""/>
              <p:cNvSpPr/>
              <p:nvPr/>
            </p:nvSpPr>
            <p:spPr>
              <a:xfrm>
                <a:off x="2381400" y="3789360"/>
                <a:ext cx="7920" cy="57240"/>
              </a:xfrm>
              <a:custGeom>
                <a:avLst/>
                <a:gdLst/>
                <a:ahLst/>
                <a:rect l="l" t="t" r="r" b="b"/>
                <a:pathLst>
                  <a:path w="5" h="36">
                    <a:moveTo>
                      <a:pt x="5" y="36"/>
                    </a:moveTo>
                    <a:lnTo>
                      <a:pt x="5" y="23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0" name=""/>
              <p:cNvSpPr/>
              <p:nvPr/>
            </p:nvSpPr>
            <p:spPr>
              <a:xfrm>
                <a:off x="2381400" y="3762360"/>
                <a:ext cx="20520" cy="27000"/>
              </a:xfrm>
              <a:custGeom>
                <a:avLst/>
                <a:gdLst/>
                <a:ahLst/>
                <a:rect l="l" t="t" r="r" b="b"/>
                <a:pathLst>
                  <a:path w="13" h="17">
                    <a:moveTo>
                      <a:pt x="0" y="17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2381400" y="372600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13" h="23">
                    <a:moveTo>
                      <a:pt x="13" y="23"/>
                    </a:moveTo>
                    <a:lnTo>
                      <a:pt x="9" y="1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2381400" y="3699000"/>
                <a:ext cx="7920" cy="27000"/>
              </a:xfrm>
              <a:custGeom>
                <a:avLst/>
                <a:gdLst/>
                <a:ahLst/>
                <a:rect l="l" t="t" r="r" b="b"/>
                <a:pathLst>
                  <a:path w="5" h="17">
                    <a:moveTo>
                      <a:pt x="0" y="17"/>
                    </a:moveTo>
                    <a:lnTo>
                      <a:pt x="0" y="13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3" name=""/>
              <p:cNvSpPr/>
              <p:nvPr/>
            </p:nvSpPr>
            <p:spPr>
              <a:xfrm>
                <a:off x="2360520" y="3684600"/>
                <a:ext cx="28800" cy="14400"/>
              </a:xfrm>
              <a:custGeom>
                <a:avLst/>
                <a:gdLst/>
                <a:ahLst/>
                <a:rect l="l" t="t" r="r" b="b"/>
                <a:pathLst>
                  <a:path w="18" h="9">
                    <a:moveTo>
                      <a:pt x="18" y="9"/>
                    </a:move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4" name=""/>
              <p:cNvSpPr/>
              <p:nvPr/>
            </p:nvSpPr>
            <p:spPr>
              <a:xfrm>
                <a:off x="2338560" y="3606840"/>
                <a:ext cx="21960" cy="77760"/>
              </a:xfrm>
              <a:custGeom>
                <a:avLst/>
                <a:gdLst/>
                <a:ahLst/>
                <a:rect l="l" t="t" r="r" b="b"/>
                <a:pathLst>
                  <a:path w="14" h="49">
                    <a:moveTo>
                      <a:pt x="14" y="49"/>
                    </a:moveTo>
                    <a:lnTo>
                      <a:pt x="9" y="35"/>
                    </a:lnTo>
                    <a:lnTo>
                      <a:pt x="5" y="22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2303640" y="3564000"/>
                <a:ext cx="34920" cy="42840"/>
              </a:xfrm>
              <a:custGeom>
                <a:avLst/>
                <a:gdLst/>
                <a:ahLst/>
                <a:rect l="l" t="t" r="r" b="b"/>
                <a:pathLst>
                  <a:path w="22" h="27">
                    <a:moveTo>
                      <a:pt x="22" y="27"/>
                    </a:moveTo>
                    <a:lnTo>
                      <a:pt x="9" y="18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2303640" y="3522600"/>
                <a:ext cx="20520" cy="41400"/>
              </a:xfrm>
              <a:custGeom>
                <a:avLst/>
                <a:gdLst/>
                <a:ahLst/>
                <a:rect l="l" t="t" r="r" b="b"/>
                <a:pathLst>
                  <a:path w="13" h="26">
                    <a:moveTo>
                      <a:pt x="0" y="26"/>
                    </a:moveTo>
                    <a:lnTo>
                      <a:pt x="9" y="17"/>
                    </a:lnTo>
                    <a:lnTo>
                      <a:pt x="13" y="8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2317680" y="3486240"/>
                <a:ext cx="6480" cy="36360"/>
              </a:xfrm>
              <a:custGeom>
                <a:avLst/>
                <a:gdLst/>
                <a:ahLst/>
                <a:rect l="l" t="t" r="r" b="b"/>
                <a:pathLst>
                  <a:path w="4" h="23">
                    <a:moveTo>
                      <a:pt x="4" y="23"/>
                    </a:move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2297160" y="3479760"/>
                <a:ext cx="20520" cy="648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13" y="4"/>
                    </a:moveTo>
                    <a:lnTo>
                      <a:pt x="8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9" name=""/>
              <p:cNvSpPr/>
              <p:nvPr/>
            </p:nvSpPr>
            <p:spPr>
              <a:xfrm>
                <a:off x="2282760" y="3444840"/>
                <a:ext cx="14400" cy="34920"/>
              </a:xfrm>
              <a:custGeom>
                <a:avLst/>
                <a:gdLst/>
                <a:ahLst/>
                <a:rect l="l" t="t" r="r" b="b"/>
                <a:pathLst>
                  <a:path w="9" h="22">
                    <a:moveTo>
                      <a:pt x="9" y="22"/>
                    </a:moveTo>
                    <a:lnTo>
                      <a:pt x="9" y="13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>
                <a:off x="2282760" y="3395520"/>
                <a:ext cx="6480" cy="49320"/>
              </a:xfrm>
              <a:custGeom>
                <a:avLst/>
                <a:gdLst/>
                <a:ahLst/>
                <a:rect l="l" t="t" r="r" b="b"/>
                <a:pathLst>
                  <a:path w="4" h="31">
                    <a:moveTo>
                      <a:pt x="0" y="31"/>
                    </a:moveTo>
                    <a:lnTo>
                      <a:pt x="4" y="22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2274840" y="3352680"/>
                <a:ext cx="7920" cy="42840"/>
              </a:xfrm>
              <a:custGeom>
                <a:avLst/>
                <a:gdLst/>
                <a:ahLst/>
                <a:rect l="l" t="t" r="r" b="b"/>
                <a:pathLst>
                  <a:path w="5" h="27">
                    <a:moveTo>
                      <a:pt x="5" y="27"/>
                    </a:moveTo>
                    <a:lnTo>
                      <a:pt x="5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2274840" y="3332160"/>
                <a:ext cx="180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2260440" y="330372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18"/>
                    </a:move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2225520" y="3260880"/>
                <a:ext cx="34920" cy="42840"/>
              </a:xfrm>
              <a:custGeom>
                <a:avLst/>
                <a:gdLst/>
                <a:ahLst/>
                <a:rect l="l" t="t" r="r" b="b"/>
                <a:pathLst>
                  <a:path w="22" h="27">
                    <a:moveTo>
                      <a:pt x="22" y="27"/>
                    </a:moveTo>
                    <a:lnTo>
                      <a:pt x="18" y="13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2225520" y="3225960"/>
                <a:ext cx="180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2225520" y="3154320"/>
                <a:ext cx="20880" cy="71640"/>
              </a:xfrm>
              <a:custGeom>
                <a:avLst/>
                <a:gdLst/>
                <a:ahLst/>
                <a:rect l="l" t="t" r="r" b="b"/>
                <a:pathLst>
                  <a:path w="13" h="45">
                    <a:moveTo>
                      <a:pt x="0" y="45"/>
                    </a:moveTo>
                    <a:lnTo>
                      <a:pt x="0" y="27"/>
                    </a:lnTo>
                    <a:lnTo>
                      <a:pt x="4" y="1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2225520" y="3078000"/>
                <a:ext cx="20880" cy="76320"/>
              </a:xfrm>
              <a:custGeom>
                <a:avLst/>
                <a:gdLst/>
                <a:ahLst/>
                <a:rect l="l" t="t" r="r" b="b"/>
                <a:pathLst>
                  <a:path w="13" h="48">
                    <a:moveTo>
                      <a:pt x="13" y="48"/>
                    </a:moveTo>
                    <a:lnTo>
                      <a:pt x="4" y="31"/>
                    </a:lnTo>
                    <a:lnTo>
                      <a:pt x="4" y="17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2211480" y="3021120"/>
                <a:ext cx="14040" cy="56880"/>
              </a:xfrm>
              <a:custGeom>
                <a:avLst/>
                <a:gdLst/>
                <a:ahLst/>
                <a:rect l="l" t="t" r="r" b="b"/>
                <a:pathLst>
                  <a:path w="9" h="36">
                    <a:moveTo>
                      <a:pt x="9" y="36"/>
                    </a:moveTo>
                    <a:lnTo>
                      <a:pt x="5" y="22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2211480" y="3006720"/>
                <a:ext cx="34920" cy="14400"/>
              </a:xfrm>
              <a:custGeom>
                <a:avLst/>
                <a:gdLst/>
                <a:ahLst/>
                <a:rect l="l" t="t" r="r" b="b"/>
                <a:pathLst>
                  <a:path w="22" h="9">
                    <a:moveTo>
                      <a:pt x="0" y="9"/>
                    </a:moveTo>
                    <a:lnTo>
                      <a:pt x="9" y="5"/>
                    </a:lnTo>
                    <a:lnTo>
                      <a:pt x="13" y="5"/>
                    </a:lnTo>
                    <a:lnTo>
                      <a:pt x="2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2246400" y="2963880"/>
                <a:ext cx="7920" cy="42840"/>
              </a:xfrm>
              <a:custGeom>
                <a:avLst/>
                <a:gdLst/>
                <a:ahLst/>
                <a:rect l="l" t="t" r="r" b="b"/>
                <a:pathLst>
                  <a:path w="5" h="27">
                    <a:moveTo>
                      <a:pt x="0" y="27"/>
                    </a:moveTo>
                    <a:lnTo>
                      <a:pt x="5" y="23"/>
                    </a:lnTo>
                    <a:lnTo>
                      <a:pt x="5" y="1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>
                <a:off x="2254320" y="2922480"/>
                <a:ext cx="20520" cy="41400"/>
              </a:xfrm>
              <a:custGeom>
                <a:avLst/>
                <a:gdLst/>
                <a:ahLst/>
                <a:rect l="l" t="t" r="r" b="b"/>
                <a:pathLst>
                  <a:path w="13" h="26">
                    <a:moveTo>
                      <a:pt x="0" y="26"/>
                    </a:moveTo>
                    <a:lnTo>
                      <a:pt x="4" y="22"/>
                    </a:lnTo>
                    <a:lnTo>
                      <a:pt x="9" y="13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2260440" y="289404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18"/>
                    </a:moveTo>
                    <a:lnTo>
                      <a:pt x="9" y="13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2260440" y="287964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9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2274840" y="285912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>
                <a:off x="2282760" y="2859120"/>
                <a:ext cx="381240" cy="92160"/>
              </a:xfrm>
              <a:custGeom>
                <a:avLst/>
                <a:gdLst/>
                <a:ahLst/>
                <a:rect l="l" t="t" r="r" b="b"/>
                <a:pathLst>
                  <a:path w="240" h="58">
                    <a:moveTo>
                      <a:pt x="0" y="0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17" y="4"/>
                    </a:lnTo>
                    <a:lnTo>
                      <a:pt x="31" y="9"/>
                    </a:lnTo>
                    <a:lnTo>
                      <a:pt x="49" y="13"/>
                    </a:lnTo>
                    <a:lnTo>
                      <a:pt x="62" y="18"/>
                    </a:lnTo>
                    <a:lnTo>
                      <a:pt x="80" y="22"/>
                    </a:lnTo>
                    <a:lnTo>
                      <a:pt x="102" y="26"/>
                    </a:lnTo>
                    <a:lnTo>
                      <a:pt x="120" y="31"/>
                    </a:lnTo>
                    <a:lnTo>
                      <a:pt x="142" y="35"/>
                    </a:lnTo>
                    <a:lnTo>
                      <a:pt x="160" y="40"/>
                    </a:lnTo>
                    <a:lnTo>
                      <a:pt x="178" y="44"/>
                    </a:lnTo>
                    <a:lnTo>
                      <a:pt x="196" y="49"/>
                    </a:lnTo>
                    <a:lnTo>
                      <a:pt x="209" y="53"/>
                    </a:lnTo>
                    <a:lnTo>
                      <a:pt x="223" y="53"/>
                    </a:lnTo>
                    <a:lnTo>
                      <a:pt x="232" y="58"/>
                    </a:lnTo>
                    <a:lnTo>
                      <a:pt x="236" y="58"/>
                    </a:lnTo>
                    <a:lnTo>
                      <a:pt x="240" y="5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2571840" y="2951280"/>
                <a:ext cx="404640" cy="938160"/>
              </a:xfrm>
              <a:custGeom>
                <a:avLst/>
                <a:gdLst/>
                <a:ahLst/>
                <a:rect l="l" t="t" r="r" b="b"/>
                <a:pathLst>
                  <a:path w="255" h="591">
                    <a:moveTo>
                      <a:pt x="58" y="0"/>
                    </a:moveTo>
                    <a:lnTo>
                      <a:pt x="0" y="226"/>
                    </a:lnTo>
                    <a:lnTo>
                      <a:pt x="255" y="59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4002120" y="3803760"/>
                <a:ext cx="941400" cy="579240"/>
              </a:xfrm>
              <a:custGeom>
                <a:avLst/>
                <a:gdLst/>
                <a:ahLst/>
                <a:rect l="l" t="t" r="r" b="b"/>
                <a:pathLst>
                  <a:path w="593" h="365">
                    <a:moveTo>
                      <a:pt x="308" y="205"/>
                    </a:moveTo>
                    <a:lnTo>
                      <a:pt x="308" y="169"/>
                    </a:lnTo>
                    <a:lnTo>
                      <a:pt x="268" y="205"/>
                    </a:lnTo>
                    <a:lnTo>
                      <a:pt x="245" y="89"/>
                    </a:lnTo>
                    <a:lnTo>
                      <a:pt x="174" y="80"/>
                    </a:lnTo>
                    <a:lnTo>
                      <a:pt x="170" y="125"/>
                    </a:lnTo>
                    <a:lnTo>
                      <a:pt x="125" y="129"/>
                    </a:lnTo>
                    <a:lnTo>
                      <a:pt x="125" y="151"/>
                    </a:lnTo>
                    <a:lnTo>
                      <a:pt x="179" y="156"/>
                    </a:lnTo>
                    <a:lnTo>
                      <a:pt x="174" y="187"/>
                    </a:lnTo>
                    <a:lnTo>
                      <a:pt x="125" y="191"/>
                    </a:lnTo>
                    <a:lnTo>
                      <a:pt x="125" y="223"/>
                    </a:lnTo>
                    <a:lnTo>
                      <a:pt x="170" y="227"/>
                    </a:lnTo>
                    <a:lnTo>
                      <a:pt x="165" y="294"/>
                    </a:lnTo>
                    <a:lnTo>
                      <a:pt x="103" y="289"/>
                    </a:lnTo>
                    <a:lnTo>
                      <a:pt x="85" y="329"/>
                    </a:lnTo>
                    <a:lnTo>
                      <a:pt x="54" y="329"/>
                    </a:lnTo>
                    <a:lnTo>
                      <a:pt x="45" y="365"/>
                    </a:lnTo>
                    <a:lnTo>
                      <a:pt x="0" y="365"/>
                    </a:lnTo>
                    <a:lnTo>
                      <a:pt x="0" y="294"/>
                    </a:lnTo>
                    <a:lnTo>
                      <a:pt x="49" y="183"/>
                    </a:lnTo>
                    <a:lnTo>
                      <a:pt x="72" y="0"/>
                    </a:lnTo>
                    <a:lnTo>
                      <a:pt x="174" y="5"/>
                    </a:lnTo>
                    <a:lnTo>
                      <a:pt x="580" y="9"/>
                    </a:lnTo>
                    <a:lnTo>
                      <a:pt x="593" y="254"/>
                    </a:lnTo>
                    <a:lnTo>
                      <a:pt x="308" y="205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4002120" y="3803760"/>
                <a:ext cx="941400" cy="579240"/>
              </a:xfrm>
              <a:custGeom>
                <a:avLst/>
                <a:gdLst/>
                <a:ahLst/>
                <a:rect l="l" t="t" r="r" b="b"/>
                <a:pathLst>
                  <a:path w="593" h="365">
                    <a:moveTo>
                      <a:pt x="308" y="205"/>
                    </a:moveTo>
                    <a:lnTo>
                      <a:pt x="308" y="169"/>
                    </a:lnTo>
                    <a:lnTo>
                      <a:pt x="268" y="205"/>
                    </a:lnTo>
                    <a:lnTo>
                      <a:pt x="245" y="89"/>
                    </a:lnTo>
                    <a:lnTo>
                      <a:pt x="174" y="80"/>
                    </a:lnTo>
                    <a:lnTo>
                      <a:pt x="170" y="125"/>
                    </a:lnTo>
                    <a:lnTo>
                      <a:pt x="125" y="129"/>
                    </a:lnTo>
                    <a:lnTo>
                      <a:pt x="125" y="151"/>
                    </a:lnTo>
                    <a:lnTo>
                      <a:pt x="179" y="156"/>
                    </a:lnTo>
                    <a:lnTo>
                      <a:pt x="174" y="187"/>
                    </a:lnTo>
                    <a:lnTo>
                      <a:pt x="125" y="191"/>
                    </a:lnTo>
                    <a:lnTo>
                      <a:pt x="125" y="223"/>
                    </a:lnTo>
                    <a:lnTo>
                      <a:pt x="170" y="227"/>
                    </a:lnTo>
                    <a:lnTo>
                      <a:pt x="165" y="294"/>
                    </a:lnTo>
                    <a:lnTo>
                      <a:pt x="103" y="289"/>
                    </a:lnTo>
                    <a:lnTo>
                      <a:pt x="85" y="329"/>
                    </a:lnTo>
                    <a:lnTo>
                      <a:pt x="54" y="329"/>
                    </a:lnTo>
                    <a:lnTo>
                      <a:pt x="45" y="365"/>
                    </a:lnTo>
                    <a:lnTo>
                      <a:pt x="0" y="365"/>
                    </a:lnTo>
                    <a:lnTo>
                      <a:pt x="0" y="294"/>
                    </a:lnTo>
                    <a:lnTo>
                      <a:pt x="49" y="183"/>
                    </a:lnTo>
                    <a:lnTo>
                      <a:pt x="72" y="0"/>
                    </a:lnTo>
                    <a:lnTo>
                      <a:pt x="174" y="5"/>
                    </a:lnTo>
                    <a:lnTo>
                      <a:pt x="580" y="9"/>
                    </a:lnTo>
                    <a:lnTo>
                      <a:pt x="593" y="254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6310440" y="3260880"/>
                <a:ext cx="438120" cy="218880"/>
              </a:xfrm>
              <a:custGeom>
                <a:avLst/>
                <a:gdLst/>
                <a:ahLst/>
                <a:rect l="l" t="t" r="r" b="b"/>
                <a:pathLst>
                  <a:path w="276" h="138">
                    <a:moveTo>
                      <a:pt x="0" y="40"/>
                    </a:moveTo>
                    <a:lnTo>
                      <a:pt x="209" y="0"/>
                    </a:lnTo>
                    <a:lnTo>
                      <a:pt x="236" y="85"/>
                    </a:lnTo>
                    <a:lnTo>
                      <a:pt x="236" y="85"/>
                    </a:lnTo>
                    <a:lnTo>
                      <a:pt x="245" y="85"/>
                    </a:lnTo>
                    <a:lnTo>
                      <a:pt x="258" y="85"/>
                    </a:lnTo>
                    <a:lnTo>
                      <a:pt x="267" y="85"/>
                    </a:lnTo>
                    <a:lnTo>
                      <a:pt x="267" y="85"/>
                    </a:lnTo>
                    <a:lnTo>
                      <a:pt x="272" y="85"/>
                    </a:lnTo>
                    <a:lnTo>
                      <a:pt x="276" y="89"/>
                    </a:lnTo>
                    <a:lnTo>
                      <a:pt x="276" y="98"/>
                    </a:lnTo>
                    <a:lnTo>
                      <a:pt x="276" y="98"/>
                    </a:lnTo>
                    <a:lnTo>
                      <a:pt x="272" y="98"/>
                    </a:lnTo>
                    <a:lnTo>
                      <a:pt x="267" y="98"/>
                    </a:lnTo>
                    <a:lnTo>
                      <a:pt x="267" y="102"/>
                    </a:lnTo>
                    <a:lnTo>
                      <a:pt x="267" y="102"/>
                    </a:lnTo>
                    <a:lnTo>
                      <a:pt x="263" y="107"/>
                    </a:lnTo>
                    <a:lnTo>
                      <a:pt x="263" y="107"/>
                    </a:lnTo>
                    <a:lnTo>
                      <a:pt x="267" y="102"/>
                    </a:lnTo>
                    <a:lnTo>
                      <a:pt x="267" y="102"/>
                    </a:lnTo>
                    <a:lnTo>
                      <a:pt x="263" y="107"/>
                    </a:lnTo>
                    <a:lnTo>
                      <a:pt x="263" y="111"/>
                    </a:lnTo>
                    <a:lnTo>
                      <a:pt x="263" y="116"/>
                    </a:lnTo>
                    <a:lnTo>
                      <a:pt x="263" y="116"/>
                    </a:lnTo>
                    <a:lnTo>
                      <a:pt x="254" y="120"/>
                    </a:lnTo>
                    <a:lnTo>
                      <a:pt x="245" y="125"/>
                    </a:lnTo>
                    <a:lnTo>
                      <a:pt x="236" y="129"/>
                    </a:lnTo>
                    <a:lnTo>
                      <a:pt x="236" y="129"/>
                    </a:lnTo>
                    <a:lnTo>
                      <a:pt x="236" y="125"/>
                    </a:lnTo>
                    <a:lnTo>
                      <a:pt x="232" y="116"/>
                    </a:lnTo>
                    <a:lnTo>
                      <a:pt x="232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4" y="107"/>
                    </a:lnTo>
                    <a:lnTo>
                      <a:pt x="209" y="98"/>
                    </a:lnTo>
                    <a:lnTo>
                      <a:pt x="209" y="89"/>
                    </a:lnTo>
                    <a:lnTo>
                      <a:pt x="209" y="89"/>
                    </a:lnTo>
                    <a:lnTo>
                      <a:pt x="205" y="85"/>
                    </a:lnTo>
                    <a:lnTo>
                      <a:pt x="209" y="76"/>
                    </a:lnTo>
                    <a:lnTo>
                      <a:pt x="218" y="71"/>
                    </a:lnTo>
                    <a:lnTo>
                      <a:pt x="218" y="71"/>
                    </a:lnTo>
                    <a:lnTo>
                      <a:pt x="209" y="71"/>
                    </a:lnTo>
                    <a:lnTo>
                      <a:pt x="205" y="71"/>
                    </a:lnTo>
                    <a:lnTo>
                      <a:pt x="205" y="62"/>
                    </a:lnTo>
                    <a:lnTo>
                      <a:pt x="205" y="62"/>
                    </a:lnTo>
                    <a:lnTo>
                      <a:pt x="200" y="62"/>
                    </a:lnTo>
                    <a:lnTo>
                      <a:pt x="196" y="62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200" y="49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0" y="45"/>
                    </a:lnTo>
                    <a:lnTo>
                      <a:pt x="196" y="45"/>
                    </a:lnTo>
                    <a:lnTo>
                      <a:pt x="196" y="40"/>
                    </a:lnTo>
                    <a:lnTo>
                      <a:pt x="196" y="40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200" y="18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196" y="13"/>
                    </a:lnTo>
                    <a:lnTo>
                      <a:pt x="192" y="18"/>
                    </a:lnTo>
                    <a:lnTo>
                      <a:pt x="192" y="27"/>
                    </a:lnTo>
                    <a:lnTo>
                      <a:pt x="192" y="27"/>
                    </a:lnTo>
                    <a:lnTo>
                      <a:pt x="183" y="31"/>
                    </a:lnTo>
                    <a:lnTo>
                      <a:pt x="178" y="31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5"/>
                    </a:lnTo>
                    <a:lnTo>
                      <a:pt x="183" y="45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3" y="58"/>
                    </a:lnTo>
                    <a:lnTo>
                      <a:pt x="187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87" y="71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7" y="85"/>
                    </a:lnTo>
                    <a:lnTo>
                      <a:pt x="187" y="89"/>
                    </a:lnTo>
                    <a:lnTo>
                      <a:pt x="192" y="89"/>
                    </a:lnTo>
                    <a:lnTo>
                      <a:pt x="192" y="89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2" y="107"/>
                    </a:lnTo>
                    <a:lnTo>
                      <a:pt x="196" y="111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5" y="120"/>
                    </a:lnTo>
                    <a:lnTo>
                      <a:pt x="209" y="129"/>
                    </a:lnTo>
                    <a:lnTo>
                      <a:pt x="209" y="133"/>
                    </a:lnTo>
                    <a:lnTo>
                      <a:pt x="209" y="133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2" y="133"/>
                    </a:lnTo>
                    <a:lnTo>
                      <a:pt x="187" y="129"/>
                    </a:lnTo>
                    <a:lnTo>
                      <a:pt x="187" y="129"/>
                    </a:lnTo>
                    <a:lnTo>
                      <a:pt x="183" y="129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4" y="129"/>
                    </a:lnTo>
                    <a:lnTo>
                      <a:pt x="174" y="125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69" y="116"/>
                    </a:lnTo>
                    <a:lnTo>
                      <a:pt x="156" y="116"/>
                    </a:lnTo>
                    <a:lnTo>
                      <a:pt x="151" y="116"/>
                    </a:lnTo>
                    <a:lnTo>
                      <a:pt x="151" y="116"/>
                    </a:lnTo>
                    <a:lnTo>
                      <a:pt x="147" y="107"/>
                    </a:lnTo>
                    <a:lnTo>
                      <a:pt x="147" y="93"/>
                    </a:lnTo>
                    <a:lnTo>
                      <a:pt x="151" y="85"/>
                    </a:lnTo>
                    <a:lnTo>
                      <a:pt x="151" y="85"/>
                    </a:lnTo>
                    <a:lnTo>
                      <a:pt x="151" y="80"/>
                    </a:lnTo>
                    <a:lnTo>
                      <a:pt x="156" y="76"/>
                    </a:lnTo>
                    <a:lnTo>
                      <a:pt x="156" y="71"/>
                    </a:lnTo>
                    <a:lnTo>
                      <a:pt x="156" y="71"/>
                    </a:lnTo>
                    <a:lnTo>
                      <a:pt x="151" y="67"/>
                    </a:lnTo>
                    <a:lnTo>
                      <a:pt x="138" y="62"/>
                    </a:lnTo>
                    <a:lnTo>
                      <a:pt x="125" y="58"/>
                    </a:lnTo>
                    <a:lnTo>
                      <a:pt x="125" y="58"/>
                    </a:lnTo>
                    <a:lnTo>
                      <a:pt x="120" y="53"/>
                    </a:lnTo>
                    <a:lnTo>
                      <a:pt x="120" y="49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07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98" y="31"/>
                    </a:lnTo>
                    <a:lnTo>
                      <a:pt x="85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67" y="45"/>
                    </a:lnTo>
                    <a:lnTo>
                      <a:pt x="62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3" y="45"/>
                    </a:lnTo>
                    <a:lnTo>
                      <a:pt x="44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9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4" y="7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6310440" y="3260880"/>
                <a:ext cx="438120" cy="218880"/>
              </a:xfrm>
              <a:custGeom>
                <a:avLst/>
                <a:gdLst/>
                <a:ahLst/>
                <a:rect l="l" t="t" r="r" b="b"/>
                <a:pathLst>
                  <a:path w="276" h="138">
                    <a:moveTo>
                      <a:pt x="0" y="40"/>
                    </a:moveTo>
                    <a:lnTo>
                      <a:pt x="209" y="0"/>
                    </a:lnTo>
                    <a:lnTo>
                      <a:pt x="236" y="85"/>
                    </a:lnTo>
                    <a:lnTo>
                      <a:pt x="236" y="85"/>
                    </a:lnTo>
                    <a:lnTo>
                      <a:pt x="245" y="85"/>
                    </a:lnTo>
                    <a:lnTo>
                      <a:pt x="258" y="85"/>
                    </a:lnTo>
                    <a:lnTo>
                      <a:pt x="267" y="85"/>
                    </a:lnTo>
                    <a:lnTo>
                      <a:pt x="267" y="85"/>
                    </a:lnTo>
                    <a:lnTo>
                      <a:pt x="272" y="85"/>
                    </a:lnTo>
                    <a:lnTo>
                      <a:pt x="276" y="89"/>
                    </a:lnTo>
                    <a:lnTo>
                      <a:pt x="276" y="98"/>
                    </a:lnTo>
                    <a:lnTo>
                      <a:pt x="276" y="98"/>
                    </a:lnTo>
                    <a:lnTo>
                      <a:pt x="272" y="98"/>
                    </a:lnTo>
                    <a:lnTo>
                      <a:pt x="267" y="98"/>
                    </a:lnTo>
                    <a:lnTo>
                      <a:pt x="267" y="102"/>
                    </a:lnTo>
                    <a:lnTo>
                      <a:pt x="267" y="102"/>
                    </a:lnTo>
                    <a:lnTo>
                      <a:pt x="263" y="107"/>
                    </a:lnTo>
                    <a:lnTo>
                      <a:pt x="263" y="107"/>
                    </a:lnTo>
                    <a:lnTo>
                      <a:pt x="267" y="102"/>
                    </a:lnTo>
                    <a:lnTo>
                      <a:pt x="267" y="102"/>
                    </a:lnTo>
                    <a:lnTo>
                      <a:pt x="263" y="107"/>
                    </a:lnTo>
                    <a:lnTo>
                      <a:pt x="263" y="111"/>
                    </a:lnTo>
                    <a:lnTo>
                      <a:pt x="263" y="116"/>
                    </a:lnTo>
                    <a:lnTo>
                      <a:pt x="263" y="116"/>
                    </a:lnTo>
                    <a:lnTo>
                      <a:pt x="254" y="120"/>
                    </a:lnTo>
                    <a:lnTo>
                      <a:pt x="245" y="125"/>
                    </a:lnTo>
                    <a:lnTo>
                      <a:pt x="236" y="129"/>
                    </a:lnTo>
                    <a:lnTo>
                      <a:pt x="236" y="129"/>
                    </a:lnTo>
                    <a:lnTo>
                      <a:pt x="236" y="125"/>
                    </a:lnTo>
                    <a:lnTo>
                      <a:pt x="232" y="116"/>
                    </a:lnTo>
                    <a:lnTo>
                      <a:pt x="232" y="111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4" y="107"/>
                    </a:lnTo>
                    <a:lnTo>
                      <a:pt x="209" y="98"/>
                    </a:lnTo>
                    <a:lnTo>
                      <a:pt x="209" y="89"/>
                    </a:lnTo>
                    <a:lnTo>
                      <a:pt x="209" y="89"/>
                    </a:lnTo>
                    <a:lnTo>
                      <a:pt x="205" y="85"/>
                    </a:lnTo>
                    <a:lnTo>
                      <a:pt x="209" y="76"/>
                    </a:lnTo>
                    <a:lnTo>
                      <a:pt x="218" y="71"/>
                    </a:lnTo>
                    <a:lnTo>
                      <a:pt x="218" y="71"/>
                    </a:lnTo>
                    <a:lnTo>
                      <a:pt x="209" y="71"/>
                    </a:lnTo>
                    <a:lnTo>
                      <a:pt x="205" y="71"/>
                    </a:lnTo>
                    <a:lnTo>
                      <a:pt x="205" y="62"/>
                    </a:lnTo>
                    <a:lnTo>
                      <a:pt x="205" y="62"/>
                    </a:lnTo>
                    <a:lnTo>
                      <a:pt x="200" y="62"/>
                    </a:lnTo>
                    <a:lnTo>
                      <a:pt x="196" y="62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200" y="49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0" y="45"/>
                    </a:lnTo>
                    <a:lnTo>
                      <a:pt x="196" y="45"/>
                    </a:lnTo>
                    <a:lnTo>
                      <a:pt x="196" y="40"/>
                    </a:lnTo>
                    <a:lnTo>
                      <a:pt x="196" y="40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200" y="18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196" y="13"/>
                    </a:lnTo>
                    <a:lnTo>
                      <a:pt x="192" y="18"/>
                    </a:lnTo>
                    <a:lnTo>
                      <a:pt x="192" y="27"/>
                    </a:lnTo>
                    <a:lnTo>
                      <a:pt x="192" y="27"/>
                    </a:lnTo>
                    <a:lnTo>
                      <a:pt x="183" y="31"/>
                    </a:lnTo>
                    <a:lnTo>
                      <a:pt x="178" y="31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5"/>
                    </a:lnTo>
                    <a:lnTo>
                      <a:pt x="183" y="45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3" y="58"/>
                    </a:lnTo>
                    <a:lnTo>
                      <a:pt x="187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87" y="71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3" y="76"/>
                    </a:lnTo>
                    <a:lnTo>
                      <a:pt x="187" y="85"/>
                    </a:lnTo>
                    <a:lnTo>
                      <a:pt x="187" y="89"/>
                    </a:lnTo>
                    <a:lnTo>
                      <a:pt x="192" y="89"/>
                    </a:lnTo>
                    <a:lnTo>
                      <a:pt x="192" y="89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2" y="107"/>
                    </a:lnTo>
                    <a:lnTo>
                      <a:pt x="196" y="111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5" y="120"/>
                    </a:lnTo>
                    <a:lnTo>
                      <a:pt x="209" y="129"/>
                    </a:lnTo>
                    <a:lnTo>
                      <a:pt x="209" y="133"/>
                    </a:lnTo>
                    <a:lnTo>
                      <a:pt x="209" y="133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2" y="133"/>
                    </a:lnTo>
                    <a:lnTo>
                      <a:pt x="187" y="129"/>
                    </a:lnTo>
                    <a:lnTo>
                      <a:pt x="187" y="129"/>
                    </a:lnTo>
                    <a:lnTo>
                      <a:pt x="183" y="129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4" y="129"/>
                    </a:lnTo>
                    <a:lnTo>
                      <a:pt x="174" y="125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74" y="116"/>
                    </a:lnTo>
                    <a:lnTo>
                      <a:pt x="169" y="116"/>
                    </a:lnTo>
                    <a:lnTo>
                      <a:pt x="156" y="116"/>
                    </a:lnTo>
                    <a:lnTo>
                      <a:pt x="151" y="116"/>
                    </a:lnTo>
                    <a:lnTo>
                      <a:pt x="151" y="116"/>
                    </a:lnTo>
                    <a:lnTo>
                      <a:pt x="147" y="107"/>
                    </a:lnTo>
                    <a:lnTo>
                      <a:pt x="147" y="93"/>
                    </a:lnTo>
                    <a:lnTo>
                      <a:pt x="151" y="85"/>
                    </a:lnTo>
                    <a:lnTo>
                      <a:pt x="151" y="85"/>
                    </a:lnTo>
                    <a:lnTo>
                      <a:pt x="151" y="80"/>
                    </a:lnTo>
                    <a:lnTo>
                      <a:pt x="156" y="76"/>
                    </a:lnTo>
                    <a:lnTo>
                      <a:pt x="156" y="71"/>
                    </a:lnTo>
                    <a:lnTo>
                      <a:pt x="156" y="71"/>
                    </a:lnTo>
                    <a:lnTo>
                      <a:pt x="151" y="67"/>
                    </a:lnTo>
                    <a:lnTo>
                      <a:pt x="138" y="62"/>
                    </a:lnTo>
                    <a:lnTo>
                      <a:pt x="125" y="58"/>
                    </a:lnTo>
                    <a:lnTo>
                      <a:pt x="125" y="58"/>
                    </a:lnTo>
                    <a:lnTo>
                      <a:pt x="120" y="53"/>
                    </a:lnTo>
                    <a:lnTo>
                      <a:pt x="120" y="49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07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98" y="31"/>
                    </a:lnTo>
                    <a:lnTo>
                      <a:pt x="85" y="31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67" y="45"/>
                    </a:lnTo>
                    <a:lnTo>
                      <a:pt x="62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3" y="45"/>
                    </a:lnTo>
                    <a:lnTo>
                      <a:pt x="44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9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4" y="71"/>
                    </a:lnTo>
                    <a:lnTo>
                      <a:pt x="0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4278240" y="3359160"/>
                <a:ext cx="1047960" cy="522360"/>
              </a:xfrm>
              <a:custGeom>
                <a:avLst/>
                <a:gdLst/>
                <a:ahLst/>
                <a:rect l="l" t="t" r="r" b="b"/>
                <a:pathLst>
                  <a:path w="660" h="329">
                    <a:moveTo>
                      <a:pt x="9" y="40"/>
                    </a:moveTo>
                    <a:lnTo>
                      <a:pt x="0" y="285"/>
                    </a:lnTo>
                    <a:lnTo>
                      <a:pt x="406" y="289"/>
                    </a:lnTo>
                    <a:lnTo>
                      <a:pt x="406" y="329"/>
                    </a:lnTo>
                    <a:lnTo>
                      <a:pt x="642" y="311"/>
                    </a:lnTo>
                    <a:lnTo>
                      <a:pt x="642" y="271"/>
                    </a:lnTo>
                    <a:lnTo>
                      <a:pt x="660" y="249"/>
                    </a:lnTo>
                    <a:lnTo>
                      <a:pt x="633" y="191"/>
                    </a:lnTo>
                    <a:lnTo>
                      <a:pt x="593" y="191"/>
                    </a:lnTo>
                    <a:lnTo>
                      <a:pt x="589" y="151"/>
                    </a:lnTo>
                    <a:lnTo>
                      <a:pt x="540" y="160"/>
                    </a:lnTo>
                    <a:lnTo>
                      <a:pt x="531" y="178"/>
                    </a:lnTo>
                    <a:lnTo>
                      <a:pt x="495" y="205"/>
                    </a:lnTo>
                    <a:lnTo>
                      <a:pt x="473" y="214"/>
                    </a:lnTo>
                    <a:lnTo>
                      <a:pt x="455" y="187"/>
                    </a:lnTo>
                    <a:lnTo>
                      <a:pt x="437" y="165"/>
                    </a:lnTo>
                    <a:lnTo>
                      <a:pt x="477" y="138"/>
                    </a:lnTo>
                    <a:lnTo>
                      <a:pt x="464" y="111"/>
                    </a:lnTo>
                    <a:lnTo>
                      <a:pt x="446" y="98"/>
                    </a:lnTo>
                    <a:lnTo>
                      <a:pt x="446" y="80"/>
                    </a:lnTo>
                    <a:lnTo>
                      <a:pt x="468" y="71"/>
                    </a:lnTo>
                    <a:lnTo>
                      <a:pt x="450" y="9"/>
                    </a:lnTo>
                    <a:lnTo>
                      <a:pt x="375" y="0"/>
                    </a:lnTo>
                    <a:lnTo>
                      <a:pt x="326" y="18"/>
                    </a:lnTo>
                    <a:lnTo>
                      <a:pt x="321" y="36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ff7e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4278240" y="3359160"/>
                <a:ext cx="1047960" cy="522360"/>
              </a:xfrm>
              <a:custGeom>
                <a:avLst/>
                <a:gdLst/>
                <a:ahLst/>
                <a:rect l="l" t="t" r="r" b="b"/>
                <a:pathLst>
                  <a:path w="660" h="329">
                    <a:moveTo>
                      <a:pt x="9" y="40"/>
                    </a:moveTo>
                    <a:lnTo>
                      <a:pt x="0" y="285"/>
                    </a:lnTo>
                    <a:lnTo>
                      <a:pt x="406" y="289"/>
                    </a:lnTo>
                    <a:lnTo>
                      <a:pt x="406" y="329"/>
                    </a:lnTo>
                    <a:lnTo>
                      <a:pt x="642" y="311"/>
                    </a:lnTo>
                    <a:lnTo>
                      <a:pt x="642" y="271"/>
                    </a:lnTo>
                    <a:lnTo>
                      <a:pt x="660" y="249"/>
                    </a:lnTo>
                    <a:lnTo>
                      <a:pt x="633" y="191"/>
                    </a:lnTo>
                    <a:lnTo>
                      <a:pt x="593" y="191"/>
                    </a:lnTo>
                    <a:lnTo>
                      <a:pt x="589" y="151"/>
                    </a:lnTo>
                    <a:lnTo>
                      <a:pt x="540" y="160"/>
                    </a:lnTo>
                    <a:lnTo>
                      <a:pt x="531" y="178"/>
                    </a:lnTo>
                    <a:lnTo>
                      <a:pt x="495" y="205"/>
                    </a:lnTo>
                    <a:lnTo>
                      <a:pt x="473" y="214"/>
                    </a:lnTo>
                    <a:lnTo>
                      <a:pt x="455" y="187"/>
                    </a:lnTo>
                    <a:lnTo>
                      <a:pt x="437" y="165"/>
                    </a:lnTo>
                    <a:lnTo>
                      <a:pt x="477" y="138"/>
                    </a:lnTo>
                    <a:lnTo>
                      <a:pt x="464" y="111"/>
                    </a:lnTo>
                    <a:lnTo>
                      <a:pt x="446" y="98"/>
                    </a:lnTo>
                    <a:lnTo>
                      <a:pt x="446" y="80"/>
                    </a:lnTo>
                    <a:lnTo>
                      <a:pt x="468" y="71"/>
                    </a:lnTo>
                    <a:lnTo>
                      <a:pt x="450" y="9"/>
                    </a:lnTo>
                    <a:lnTo>
                      <a:pt x="375" y="0"/>
                    </a:lnTo>
                    <a:lnTo>
                      <a:pt x="326" y="18"/>
                    </a:lnTo>
                    <a:lnTo>
                      <a:pt x="321" y="36"/>
                    </a:lnTo>
                    <a:lnTo>
                      <a:pt x="9" y="40"/>
                    </a:lnTo>
                  </a:path>
                </a:pathLst>
              </a:custGeom>
              <a:noFill/>
              <a:ln w="6480">
                <a:solidFill>
                  <a:srgbClr val="ff7e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6161040" y="2963880"/>
                <a:ext cx="552600" cy="368280"/>
              </a:xfrm>
              <a:custGeom>
                <a:avLst/>
                <a:gdLst/>
                <a:ahLst/>
                <a:rect l="l" t="t" r="r" b="b"/>
                <a:pathLst>
                  <a:path w="348" h="232">
                    <a:moveTo>
                      <a:pt x="0" y="58"/>
                    </a:moveTo>
                    <a:lnTo>
                      <a:pt x="5" y="58"/>
                    </a:lnTo>
                    <a:lnTo>
                      <a:pt x="14" y="54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2" y="40"/>
                    </a:lnTo>
                    <a:lnTo>
                      <a:pt x="27" y="40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40" y="40"/>
                    </a:lnTo>
                    <a:lnTo>
                      <a:pt x="40" y="49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54"/>
                    </a:lnTo>
                    <a:lnTo>
                      <a:pt x="63" y="49"/>
                    </a:lnTo>
                    <a:lnTo>
                      <a:pt x="76" y="49"/>
                    </a:lnTo>
                    <a:lnTo>
                      <a:pt x="89" y="45"/>
                    </a:lnTo>
                    <a:lnTo>
                      <a:pt x="103" y="45"/>
                    </a:lnTo>
                    <a:lnTo>
                      <a:pt x="116" y="40"/>
                    </a:lnTo>
                    <a:lnTo>
                      <a:pt x="129" y="40"/>
                    </a:lnTo>
                    <a:lnTo>
                      <a:pt x="143" y="36"/>
                    </a:lnTo>
                    <a:lnTo>
                      <a:pt x="156" y="32"/>
                    </a:lnTo>
                    <a:lnTo>
                      <a:pt x="170" y="32"/>
                    </a:lnTo>
                    <a:lnTo>
                      <a:pt x="183" y="27"/>
                    </a:lnTo>
                    <a:lnTo>
                      <a:pt x="196" y="27"/>
                    </a:lnTo>
                    <a:lnTo>
                      <a:pt x="210" y="23"/>
                    </a:lnTo>
                    <a:lnTo>
                      <a:pt x="223" y="18"/>
                    </a:lnTo>
                    <a:lnTo>
                      <a:pt x="237" y="18"/>
                    </a:lnTo>
                    <a:lnTo>
                      <a:pt x="250" y="14"/>
                    </a:lnTo>
                    <a:lnTo>
                      <a:pt x="263" y="9"/>
                    </a:lnTo>
                    <a:lnTo>
                      <a:pt x="277" y="5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4" y="9"/>
                    </a:lnTo>
                    <a:lnTo>
                      <a:pt x="299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23"/>
                    </a:lnTo>
                    <a:lnTo>
                      <a:pt x="312" y="27"/>
                    </a:lnTo>
                    <a:lnTo>
                      <a:pt x="317" y="36"/>
                    </a:lnTo>
                    <a:lnTo>
                      <a:pt x="317" y="36"/>
                    </a:lnTo>
                    <a:lnTo>
                      <a:pt x="321" y="36"/>
                    </a:lnTo>
                    <a:lnTo>
                      <a:pt x="330" y="36"/>
                    </a:lnTo>
                    <a:lnTo>
                      <a:pt x="330" y="49"/>
                    </a:lnTo>
                    <a:lnTo>
                      <a:pt x="330" y="49"/>
                    </a:lnTo>
                    <a:lnTo>
                      <a:pt x="330" y="49"/>
                    </a:lnTo>
                    <a:lnTo>
                      <a:pt x="326" y="49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21" y="58"/>
                    </a:lnTo>
                    <a:lnTo>
                      <a:pt x="321" y="67"/>
                    </a:lnTo>
                    <a:lnTo>
                      <a:pt x="317" y="72"/>
                    </a:lnTo>
                    <a:lnTo>
                      <a:pt x="317" y="72"/>
                    </a:lnTo>
                    <a:lnTo>
                      <a:pt x="321" y="80"/>
                    </a:lnTo>
                    <a:lnTo>
                      <a:pt x="321" y="85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17" y="94"/>
                    </a:lnTo>
                    <a:lnTo>
                      <a:pt x="317" y="98"/>
                    </a:lnTo>
                    <a:lnTo>
                      <a:pt x="317" y="98"/>
                    </a:lnTo>
                    <a:lnTo>
                      <a:pt x="317" y="107"/>
                    </a:lnTo>
                    <a:lnTo>
                      <a:pt x="321" y="112"/>
                    </a:lnTo>
                    <a:lnTo>
                      <a:pt x="321" y="116"/>
                    </a:lnTo>
                    <a:lnTo>
                      <a:pt x="321" y="116"/>
                    </a:lnTo>
                    <a:lnTo>
                      <a:pt x="326" y="116"/>
                    </a:lnTo>
                    <a:lnTo>
                      <a:pt x="335" y="116"/>
                    </a:lnTo>
                    <a:lnTo>
                      <a:pt x="335" y="112"/>
                    </a:lnTo>
                    <a:lnTo>
                      <a:pt x="335" y="112"/>
                    </a:lnTo>
                    <a:lnTo>
                      <a:pt x="339" y="120"/>
                    </a:lnTo>
                    <a:lnTo>
                      <a:pt x="339" y="125"/>
                    </a:lnTo>
                    <a:lnTo>
                      <a:pt x="344" y="125"/>
                    </a:lnTo>
                    <a:lnTo>
                      <a:pt x="344" y="125"/>
                    </a:lnTo>
                    <a:lnTo>
                      <a:pt x="344" y="129"/>
                    </a:lnTo>
                    <a:lnTo>
                      <a:pt x="344" y="134"/>
                    </a:lnTo>
                    <a:lnTo>
                      <a:pt x="348" y="134"/>
                    </a:lnTo>
                    <a:lnTo>
                      <a:pt x="348" y="134"/>
                    </a:lnTo>
                    <a:lnTo>
                      <a:pt x="348" y="138"/>
                    </a:lnTo>
                    <a:lnTo>
                      <a:pt x="344" y="147"/>
                    </a:lnTo>
                    <a:lnTo>
                      <a:pt x="339" y="156"/>
                    </a:lnTo>
                    <a:lnTo>
                      <a:pt x="339" y="156"/>
                    </a:lnTo>
                    <a:lnTo>
                      <a:pt x="335" y="160"/>
                    </a:lnTo>
                    <a:lnTo>
                      <a:pt x="326" y="165"/>
                    </a:lnTo>
                    <a:lnTo>
                      <a:pt x="326" y="165"/>
                    </a:lnTo>
                    <a:lnTo>
                      <a:pt x="326" y="165"/>
                    </a:lnTo>
                    <a:lnTo>
                      <a:pt x="317" y="169"/>
                    </a:lnTo>
                    <a:lnTo>
                      <a:pt x="317" y="169"/>
                    </a:lnTo>
                    <a:lnTo>
                      <a:pt x="317" y="174"/>
                    </a:lnTo>
                    <a:lnTo>
                      <a:pt x="317" y="174"/>
                    </a:lnTo>
                    <a:lnTo>
                      <a:pt x="312" y="174"/>
                    </a:lnTo>
                    <a:lnTo>
                      <a:pt x="308" y="178"/>
                    </a:lnTo>
                    <a:lnTo>
                      <a:pt x="303" y="187"/>
                    </a:lnTo>
                    <a:lnTo>
                      <a:pt x="303" y="187"/>
                    </a:lnTo>
                    <a:lnTo>
                      <a:pt x="294" y="187"/>
                    </a:lnTo>
                    <a:lnTo>
                      <a:pt x="286" y="187"/>
                    </a:lnTo>
                    <a:lnTo>
                      <a:pt x="277" y="192"/>
                    </a:lnTo>
                    <a:lnTo>
                      <a:pt x="263" y="192"/>
                    </a:lnTo>
                    <a:lnTo>
                      <a:pt x="250" y="196"/>
                    </a:lnTo>
                    <a:lnTo>
                      <a:pt x="237" y="196"/>
                    </a:lnTo>
                    <a:lnTo>
                      <a:pt x="219" y="200"/>
                    </a:lnTo>
                    <a:lnTo>
                      <a:pt x="205" y="205"/>
                    </a:lnTo>
                    <a:lnTo>
                      <a:pt x="187" y="205"/>
                    </a:lnTo>
                    <a:lnTo>
                      <a:pt x="170" y="209"/>
                    </a:lnTo>
                    <a:lnTo>
                      <a:pt x="152" y="209"/>
                    </a:lnTo>
                    <a:lnTo>
                      <a:pt x="138" y="214"/>
                    </a:lnTo>
                    <a:lnTo>
                      <a:pt x="121" y="218"/>
                    </a:lnTo>
                    <a:lnTo>
                      <a:pt x="107" y="218"/>
                    </a:lnTo>
                    <a:lnTo>
                      <a:pt x="89" y="223"/>
                    </a:lnTo>
                    <a:lnTo>
                      <a:pt x="76" y="227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0" y="232"/>
                    </a:lnTo>
                    <a:lnTo>
                      <a:pt x="31" y="232"/>
                    </a:lnTo>
                    <a:lnTo>
                      <a:pt x="31" y="232"/>
                    </a:lnTo>
                    <a:lnTo>
                      <a:pt x="31" y="227"/>
                    </a:lnTo>
                    <a:lnTo>
                      <a:pt x="31" y="218"/>
                    </a:lnTo>
                    <a:lnTo>
                      <a:pt x="27" y="205"/>
                    </a:lnTo>
                    <a:lnTo>
                      <a:pt x="22" y="187"/>
                    </a:lnTo>
                    <a:lnTo>
                      <a:pt x="18" y="169"/>
                    </a:lnTo>
                    <a:lnTo>
                      <a:pt x="18" y="147"/>
                    </a:lnTo>
                    <a:lnTo>
                      <a:pt x="14" y="125"/>
                    </a:lnTo>
                    <a:lnTo>
                      <a:pt x="9" y="103"/>
                    </a:lnTo>
                    <a:lnTo>
                      <a:pt x="5" y="89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4" name=""/>
              <p:cNvSpPr/>
              <p:nvPr/>
            </p:nvSpPr>
            <p:spPr>
              <a:xfrm>
                <a:off x="6161040" y="2963880"/>
                <a:ext cx="552600" cy="368280"/>
              </a:xfrm>
              <a:custGeom>
                <a:avLst/>
                <a:gdLst/>
                <a:ahLst/>
                <a:rect l="l" t="t" r="r" b="b"/>
                <a:pathLst>
                  <a:path w="348" h="232">
                    <a:moveTo>
                      <a:pt x="0" y="58"/>
                    </a:moveTo>
                    <a:lnTo>
                      <a:pt x="5" y="58"/>
                    </a:lnTo>
                    <a:lnTo>
                      <a:pt x="14" y="54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2" y="40"/>
                    </a:lnTo>
                    <a:lnTo>
                      <a:pt x="27" y="40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40" y="40"/>
                    </a:lnTo>
                    <a:lnTo>
                      <a:pt x="40" y="49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54"/>
                    </a:lnTo>
                    <a:lnTo>
                      <a:pt x="63" y="49"/>
                    </a:lnTo>
                    <a:lnTo>
                      <a:pt x="76" y="49"/>
                    </a:lnTo>
                    <a:lnTo>
                      <a:pt x="89" y="45"/>
                    </a:lnTo>
                    <a:lnTo>
                      <a:pt x="103" y="45"/>
                    </a:lnTo>
                    <a:lnTo>
                      <a:pt x="116" y="40"/>
                    </a:lnTo>
                    <a:lnTo>
                      <a:pt x="129" y="40"/>
                    </a:lnTo>
                    <a:lnTo>
                      <a:pt x="143" y="36"/>
                    </a:lnTo>
                    <a:lnTo>
                      <a:pt x="156" y="32"/>
                    </a:lnTo>
                    <a:lnTo>
                      <a:pt x="170" y="32"/>
                    </a:lnTo>
                    <a:lnTo>
                      <a:pt x="183" y="27"/>
                    </a:lnTo>
                    <a:lnTo>
                      <a:pt x="196" y="27"/>
                    </a:lnTo>
                    <a:lnTo>
                      <a:pt x="210" y="23"/>
                    </a:lnTo>
                    <a:lnTo>
                      <a:pt x="223" y="18"/>
                    </a:lnTo>
                    <a:lnTo>
                      <a:pt x="237" y="18"/>
                    </a:lnTo>
                    <a:lnTo>
                      <a:pt x="250" y="14"/>
                    </a:lnTo>
                    <a:lnTo>
                      <a:pt x="263" y="9"/>
                    </a:lnTo>
                    <a:lnTo>
                      <a:pt x="277" y="5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4" y="9"/>
                    </a:lnTo>
                    <a:lnTo>
                      <a:pt x="299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23"/>
                    </a:lnTo>
                    <a:lnTo>
                      <a:pt x="312" y="27"/>
                    </a:lnTo>
                    <a:lnTo>
                      <a:pt x="317" y="36"/>
                    </a:lnTo>
                    <a:lnTo>
                      <a:pt x="317" y="36"/>
                    </a:lnTo>
                    <a:lnTo>
                      <a:pt x="321" y="36"/>
                    </a:lnTo>
                    <a:lnTo>
                      <a:pt x="330" y="36"/>
                    </a:lnTo>
                    <a:lnTo>
                      <a:pt x="330" y="49"/>
                    </a:lnTo>
                    <a:lnTo>
                      <a:pt x="330" y="49"/>
                    </a:lnTo>
                    <a:lnTo>
                      <a:pt x="330" y="49"/>
                    </a:lnTo>
                    <a:lnTo>
                      <a:pt x="326" y="49"/>
                    </a:lnTo>
                    <a:lnTo>
                      <a:pt x="326" y="54"/>
                    </a:lnTo>
                    <a:lnTo>
                      <a:pt x="326" y="54"/>
                    </a:lnTo>
                    <a:lnTo>
                      <a:pt x="321" y="58"/>
                    </a:lnTo>
                    <a:lnTo>
                      <a:pt x="321" y="67"/>
                    </a:lnTo>
                    <a:lnTo>
                      <a:pt x="317" y="72"/>
                    </a:lnTo>
                    <a:lnTo>
                      <a:pt x="317" y="72"/>
                    </a:lnTo>
                    <a:lnTo>
                      <a:pt x="321" y="80"/>
                    </a:lnTo>
                    <a:lnTo>
                      <a:pt x="321" y="85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17" y="94"/>
                    </a:lnTo>
                    <a:lnTo>
                      <a:pt x="317" y="98"/>
                    </a:lnTo>
                    <a:lnTo>
                      <a:pt x="317" y="98"/>
                    </a:lnTo>
                    <a:lnTo>
                      <a:pt x="317" y="107"/>
                    </a:lnTo>
                    <a:lnTo>
                      <a:pt x="321" y="112"/>
                    </a:lnTo>
                    <a:lnTo>
                      <a:pt x="321" y="116"/>
                    </a:lnTo>
                    <a:lnTo>
                      <a:pt x="321" y="116"/>
                    </a:lnTo>
                    <a:lnTo>
                      <a:pt x="326" y="116"/>
                    </a:lnTo>
                    <a:lnTo>
                      <a:pt x="335" y="116"/>
                    </a:lnTo>
                    <a:lnTo>
                      <a:pt x="335" y="112"/>
                    </a:lnTo>
                    <a:lnTo>
                      <a:pt x="335" y="112"/>
                    </a:lnTo>
                    <a:lnTo>
                      <a:pt x="339" y="120"/>
                    </a:lnTo>
                    <a:lnTo>
                      <a:pt x="339" y="125"/>
                    </a:lnTo>
                    <a:lnTo>
                      <a:pt x="344" y="125"/>
                    </a:lnTo>
                    <a:lnTo>
                      <a:pt x="344" y="125"/>
                    </a:lnTo>
                    <a:lnTo>
                      <a:pt x="344" y="129"/>
                    </a:lnTo>
                    <a:lnTo>
                      <a:pt x="344" y="134"/>
                    </a:lnTo>
                    <a:lnTo>
                      <a:pt x="348" y="134"/>
                    </a:lnTo>
                    <a:lnTo>
                      <a:pt x="348" y="134"/>
                    </a:lnTo>
                    <a:lnTo>
                      <a:pt x="348" y="138"/>
                    </a:lnTo>
                    <a:lnTo>
                      <a:pt x="344" y="147"/>
                    </a:lnTo>
                    <a:lnTo>
                      <a:pt x="339" y="156"/>
                    </a:lnTo>
                    <a:lnTo>
                      <a:pt x="339" y="156"/>
                    </a:lnTo>
                    <a:lnTo>
                      <a:pt x="335" y="160"/>
                    </a:lnTo>
                    <a:lnTo>
                      <a:pt x="326" y="165"/>
                    </a:lnTo>
                    <a:lnTo>
                      <a:pt x="326" y="165"/>
                    </a:lnTo>
                    <a:lnTo>
                      <a:pt x="326" y="165"/>
                    </a:lnTo>
                    <a:lnTo>
                      <a:pt x="317" y="169"/>
                    </a:lnTo>
                    <a:lnTo>
                      <a:pt x="317" y="169"/>
                    </a:lnTo>
                    <a:lnTo>
                      <a:pt x="317" y="174"/>
                    </a:lnTo>
                    <a:lnTo>
                      <a:pt x="317" y="174"/>
                    </a:lnTo>
                    <a:lnTo>
                      <a:pt x="312" y="174"/>
                    </a:lnTo>
                    <a:lnTo>
                      <a:pt x="308" y="178"/>
                    </a:lnTo>
                    <a:lnTo>
                      <a:pt x="303" y="187"/>
                    </a:lnTo>
                    <a:lnTo>
                      <a:pt x="303" y="187"/>
                    </a:lnTo>
                    <a:lnTo>
                      <a:pt x="294" y="187"/>
                    </a:lnTo>
                    <a:lnTo>
                      <a:pt x="286" y="187"/>
                    </a:lnTo>
                    <a:lnTo>
                      <a:pt x="277" y="192"/>
                    </a:lnTo>
                    <a:lnTo>
                      <a:pt x="263" y="192"/>
                    </a:lnTo>
                    <a:lnTo>
                      <a:pt x="250" y="196"/>
                    </a:lnTo>
                    <a:lnTo>
                      <a:pt x="237" y="196"/>
                    </a:lnTo>
                    <a:lnTo>
                      <a:pt x="219" y="200"/>
                    </a:lnTo>
                    <a:lnTo>
                      <a:pt x="205" y="205"/>
                    </a:lnTo>
                    <a:lnTo>
                      <a:pt x="187" y="205"/>
                    </a:lnTo>
                    <a:lnTo>
                      <a:pt x="170" y="209"/>
                    </a:lnTo>
                    <a:lnTo>
                      <a:pt x="152" y="209"/>
                    </a:lnTo>
                    <a:lnTo>
                      <a:pt x="138" y="214"/>
                    </a:lnTo>
                    <a:lnTo>
                      <a:pt x="121" y="218"/>
                    </a:lnTo>
                    <a:lnTo>
                      <a:pt x="107" y="218"/>
                    </a:lnTo>
                    <a:lnTo>
                      <a:pt x="89" y="223"/>
                    </a:lnTo>
                    <a:lnTo>
                      <a:pt x="76" y="227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0" y="232"/>
                    </a:lnTo>
                    <a:lnTo>
                      <a:pt x="31" y="232"/>
                    </a:lnTo>
                    <a:lnTo>
                      <a:pt x="31" y="232"/>
                    </a:lnTo>
                    <a:lnTo>
                      <a:pt x="31" y="227"/>
                    </a:lnTo>
                    <a:lnTo>
                      <a:pt x="31" y="218"/>
                    </a:lnTo>
                    <a:lnTo>
                      <a:pt x="27" y="205"/>
                    </a:lnTo>
                    <a:lnTo>
                      <a:pt x="22" y="187"/>
                    </a:lnTo>
                    <a:lnTo>
                      <a:pt x="18" y="169"/>
                    </a:lnTo>
                    <a:lnTo>
                      <a:pt x="18" y="147"/>
                    </a:lnTo>
                    <a:lnTo>
                      <a:pt x="14" y="125"/>
                    </a:lnTo>
                    <a:lnTo>
                      <a:pt x="9" y="103"/>
                    </a:lnTo>
                    <a:lnTo>
                      <a:pt x="5" y="89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5446800" y="3119400"/>
                <a:ext cx="714240" cy="706320"/>
              </a:xfrm>
              <a:custGeom>
                <a:avLst/>
                <a:gdLst/>
                <a:ahLst/>
                <a:rect l="l" t="t" r="r" b="b"/>
                <a:pathLst>
                  <a:path w="450" h="445">
                    <a:moveTo>
                      <a:pt x="209" y="22"/>
                    </a:moveTo>
                    <a:lnTo>
                      <a:pt x="227" y="98"/>
                    </a:lnTo>
                    <a:lnTo>
                      <a:pt x="272" y="102"/>
                    </a:lnTo>
                    <a:lnTo>
                      <a:pt x="276" y="49"/>
                    </a:lnTo>
                    <a:lnTo>
                      <a:pt x="348" y="67"/>
                    </a:lnTo>
                    <a:lnTo>
                      <a:pt x="339" y="138"/>
                    </a:lnTo>
                    <a:lnTo>
                      <a:pt x="383" y="89"/>
                    </a:lnTo>
                    <a:lnTo>
                      <a:pt x="406" y="76"/>
                    </a:lnTo>
                    <a:lnTo>
                      <a:pt x="441" y="76"/>
                    </a:lnTo>
                    <a:lnTo>
                      <a:pt x="450" y="138"/>
                    </a:lnTo>
                    <a:lnTo>
                      <a:pt x="423" y="187"/>
                    </a:lnTo>
                    <a:lnTo>
                      <a:pt x="401" y="214"/>
                    </a:lnTo>
                    <a:lnTo>
                      <a:pt x="383" y="285"/>
                    </a:lnTo>
                    <a:lnTo>
                      <a:pt x="415" y="307"/>
                    </a:lnTo>
                    <a:lnTo>
                      <a:pt x="397" y="342"/>
                    </a:lnTo>
                    <a:lnTo>
                      <a:pt x="330" y="396"/>
                    </a:lnTo>
                    <a:lnTo>
                      <a:pt x="0" y="445"/>
                    </a:lnTo>
                    <a:lnTo>
                      <a:pt x="0" y="409"/>
                    </a:lnTo>
                    <a:lnTo>
                      <a:pt x="85" y="396"/>
                    </a:lnTo>
                    <a:lnTo>
                      <a:pt x="44" y="405"/>
                    </a:lnTo>
                    <a:lnTo>
                      <a:pt x="80" y="280"/>
                    </a:lnTo>
                    <a:lnTo>
                      <a:pt x="76" y="209"/>
                    </a:lnTo>
                    <a:lnTo>
                      <a:pt x="62" y="80"/>
                    </a:lnTo>
                    <a:lnTo>
                      <a:pt x="58" y="36"/>
                    </a:lnTo>
                    <a:lnTo>
                      <a:pt x="93" y="40"/>
                    </a:lnTo>
                    <a:lnTo>
                      <a:pt x="111" y="9"/>
                    </a:lnTo>
                    <a:lnTo>
                      <a:pt x="143" y="0"/>
                    </a:lnTo>
                    <a:lnTo>
                      <a:pt x="151" y="22"/>
                    </a:lnTo>
                    <a:lnTo>
                      <a:pt x="209" y="22"/>
                    </a:lnTo>
                    <a:close/>
                  </a:path>
                </a:pathLst>
              </a:custGeom>
              <a:solidFill>
                <a:srgbClr val="dea76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5446800" y="3119400"/>
                <a:ext cx="714240" cy="706320"/>
              </a:xfrm>
              <a:custGeom>
                <a:avLst/>
                <a:gdLst/>
                <a:ahLst/>
                <a:rect l="l" t="t" r="r" b="b"/>
                <a:pathLst>
                  <a:path w="450" h="445">
                    <a:moveTo>
                      <a:pt x="209" y="22"/>
                    </a:moveTo>
                    <a:lnTo>
                      <a:pt x="227" y="98"/>
                    </a:lnTo>
                    <a:lnTo>
                      <a:pt x="272" y="102"/>
                    </a:lnTo>
                    <a:lnTo>
                      <a:pt x="276" y="49"/>
                    </a:lnTo>
                    <a:lnTo>
                      <a:pt x="348" y="67"/>
                    </a:lnTo>
                    <a:lnTo>
                      <a:pt x="339" y="138"/>
                    </a:lnTo>
                    <a:lnTo>
                      <a:pt x="383" y="89"/>
                    </a:lnTo>
                    <a:lnTo>
                      <a:pt x="406" y="76"/>
                    </a:lnTo>
                    <a:lnTo>
                      <a:pt x="441" y="76"/>
                    </a:lnTo>
                    <a:lnTo>
                      <a:pt x="450" y="138"/>
                    </a:lnTo>
                    <a:lnTo>
                      <a:pt x="423" y="187"/>
                    </a:lnTo>
                    <a:lnTo>
                      <a:pt x="401" y="214"/>
                    </a:lnTo>
                    <a:lnTo>
                      <a:pt x="383" y="285"/>
                    </a:lnTo>
                    <a:lnTo>
                      <a:pt x="415" y="307"/>
                    </a:lnTo>
                    <a:lnTo>
                      <a:pt x="397" y="342"/>
                    </a:lnTo>
                    <a:lnTo>
                      <a:pt x="330" y="396"/>
                    </a:lnTo>
                    <a:lnTo>
                      <a:pt x="0" y="445"/>
                    </a:lnTo>
                    <a:lnTo>
                      <a:pt x="0" y="409"/>
                    </a:lnTo>
                    <a:lnTo>
                      <a:pt x="85" y="396"/>
                    </a:lnTo>
                    <a:lnTo>
                      <a:pt x="44" y="405"/>
                    </a:lnTo>
                    <a:lnTo>
                      <a:pt x="80" y="280"/>
                    </a:lnTo>
                    <a:lnTo>
                      <a:pt x="76" y="209"/>
                    </a:lnTo>
                    <a:lnTo>
                      <a:pt x="62" y="80"/>
                    </a:lnTo>
                    <a:lnTo>
                      <a:pt x="58" y="36"/>
                    </a:lnTo>
                    <a:lnTo>
                      <a:pt x="93" y="40"/>
                    </a:lnTo>
                    <a:lnTo>
                      <a:pt x="111" y="9"/>
                    </a:lnTo>
                    <a:lnTo>
                      <a:pt x="143" y="0"/>
                    </a:lnTo>
                    <a:lnTo>
                      <a:pt x="151" y="22"/>
                    </a:lnTo>
                    <a:lnTo>
                      <a:pt x="209" y="22"/>
                    </a:lnTo>
                  </a:path>
                </a:pathLst>
              </a:custGeom>
              <a:noFill/>
              <a:ln w="6480">
                <a:solidFill>
                  <a:srgbClr val="dea76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4059360" y="2689200"/>
                <a:ext cx="693720" cy="395280"/>
              </a:xfrm>
              <a:custGeom>
                <a:avLst/>
                <a:gdLst/>
                <a:ahLst/>
                <a:rect l="l" t="t" r="r" b="b"/>
                <a:pathLst>
                  <a:path w="437" h="249">
                    <a:moveTo>
                      <a:pt x="13" y="9"/>
                    </a:moveTo>
                    <a:lnTo>
                      <a:pt x="0" y="236"/>
                    </a:lnTo>
                    <a:lnTo>
                      <a:pt x="0" y="236"/>
                    </a:lnTo>
                    <a:lnTo>
                      <a:pt x="9" y="236"/>
                    </a:lnTo>
                    <a:lnTo>
                      <a:pt x="22" y="236"/>
                    </a:lnTo>
                    <a:lnTo>
                      <a:pt x="40" y="236"/>
                    </a:lnTo>
                    <a:lnTo>
                      <a:pt x="62" y="236"/>
                    </a:lnTo>
                    <a:lnTo>
                      <a:pt x="89" y="236"/>
                    </a:lnTo>
                    <a:lnTo>
                      <a:pt x="89" y="236"/>
                    </a:lnTo>
                    <a:lnTo>
                      <a:pt x="93" y="236"/>
                    </a:lnTo>
                    <a:lnTo>
                      <a:pt x="107" y="236"/>
                    </a:lnTo>
                    <a:lnTo>
                      <a:pt x="111" y="236"/>
                    </a:lnTo>
                    <a:lnTo>
                      <a:pt x="111" y="236"/>
                    </a:lnTo>
                    <a:lnTo>
                      <a:pt x="129" y="236"/>
                    </a:lnTo>
                    <a:lnTo>
                      <a:pt x="156" y="236"/>
                    </a:lnTo>
                    <a:lnTo>
                      <a:pt x="187" y="245"/>
                    </a:lnTo>
                    <a:lnTo>
                      <a:pt x="214" y="209"/>
                    </a:lnTo>
                    <a:lnTo>
                      <a:pt x="227" y="209"/>
                    </a:lnTo>
                    <a:lnTo>
                      <a:pt x="250" y="209"/>
                    </a:lnTo>
                    <a:lnTo>
                      <a:pt x="263" y="209"/>
                    </a:lnTo>
                    <a:lnTo>
                      <a:pt x="276" y="209"/>
                    </a:lnTo>
                    <a:lnTo>
                      <a:pt x="285" y="209"/>
                    </a:lnTo>
                    <a:lnTo>
                      <a:pt x="299" y="209"/>
                    </a:lnTo>
                    <a:lnTo>
                      <a:pt x="321" y="209"/>
                    </a:lnTo>
                    <a:lnTo>
                      <a:pt x="330" y="222"/>
                    </a:lnTo>
                    <a:lnTo>
                      <a:pt x="339" y="231"/>
                    </a:lnTo>
                    <a:lnTo>
                      <a:pt x="352" y="231"/>
                    </a:lnTo>
                    <a:lnTo>
                      <a:pt x="365" y="222"/>
                    </a:lnTo>
                    <a:lnTo>
                      <a:pt x="379" y="227"/>
                    </a:lnTo>
                    <a:lnTo>
                      <a:pt x="392" y="218"/>
                    </a:lnTo>
                    <a:lnTo>
                      <a:pt x="410" y="236"/>
                    </a:lnTo>
                    <a:lnTo>
                      <a:pt x="428" y="249"/>
                    </a:lnTo>
                    <a:lnTo>
                      <a:pt x="428" y="236"/>
                    </a:lnTo>
                    <a:lnTo>
                      <a:pt x="428" y="231"/>
                    </a:lnTo>
                    <a:lnTo>
                      <a:pt x="428" y="222"/>
                    </a:lnTo>
                    <a:lnTo>
                      <a:pt x="432" y="213"/>
                    </a:lnTo>
                    <a:lnTo>
                      <a:pt x="428" y="196"/>
                    </a:lnTo>
                    <a:lnTo>
                      <a:pt x="428" y="182"/>
                    </a:lnTo>
                    <a:lnTo>
                      <a:pt x="432" y="173"/>
                    </a:lnTo>
                    <a:lnTo>
                      <a:pt x="432" y="165"/>
                    </a:lnTo>
                    <a:lnTo>
                      <a:pt x="432" y="151"/>
                    </a:lnTo>
                    <a:lnTo>
                      <a:pt x="428" y="142"/>
                    </a:lnTo>
                    <a:lnTo>
                      <a:pt x="432" y="129"/>
                    </a:lnTo>
                    <a:lnTo>
                      <a:pt x="432" y="120"/>
                    </a:lnTo>
                    <a:lnTo>
                      <a:pt x="432" y="111"/>
                    </a:lnTo>
                    <a:lnTo>
                      <a:pt x="432" y="107"/>
                    </a:lnTo>
                    <a:lnTo>
                      <a:pt x="432" y="102"/>
                    </a:lnTo>
                    <a:lnTo>
                      <a:pt x="432" y="89"/>
                    </a:lnTo>
                    <a:lnTo>
                      <a:pt x="437" y="85"/>
                    </a:lnTo>
                    <a:lnTo>
                      <a:pt x="432" y="76"/>
                    </a:lnTo>
                    <a:lnTo>
                      <a:pt x="428" y="62"/>
                    </a:lnTo>
                    <a:lnTo>
                      <a:pt x="419" y="49"/>
                    </a:lnTo>
                    <a:lnTo>
                      <a:pt x="415" y="40"/>
                    </a:lnTo>
                    <a:lnTo>
                      <a:pt x="415" y="31"/>
                    </a:lnTo>
                    <a:lnTo>
                      <a:pt x="410" y="22"/>
                    </a:lnTo>
                    <a:lnTo>
                      <a:pt x="423" y="18"/>
                    </a:lnTo>
                    <a:lnTo>
                      <a:pt x="428" y="0"/>
                    </a:lnTo>
                    <a:lnTo>
                      <a:pt x="419" y="0"/>
                    </a:lnTo>
                    <a:lnTo>
                      <a:pt x="406" y="0"/>
                    </a:lnTo>
                    <a:lnTo>
                      <a:pt x="365" y="27"/>
                    </a:lnTo>
                    <a:lnTo>
                      <a:pt x="352" y="27"/>
                    </a:lnTo>
                    <a:lnTo>
                      <a:pt x="334" y="22"/>
                    </a:lnTo>
                    <a:lnTo>
                      <a:pt x="308" y="27"/>
                    </a:lnTo>
                    <a:lnTo>
                      <a:pt x="285" y="27"/>
                    </a:lnTo>
                    <a:lnTo>
                      <a:pt x="254" y="27"/>
                    </a:lnTo>
                    <a:lnTo>
                      <a:pt x="227" y="22"/>
                    </a:lnTo>
                    <a:lnTo>
                      <a:pt x="209" y="22"/>
                    </a:lnTo>
                    <a:lnTo>
                      <a:pt x="183" y="22"/>
                    </a:lnTo>
                    <a:lnTo>
                      <a:pt x="165" y="22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18"/>
                    </a:lnTo>
                    <a:lnTo>
                      <a:pt x="71" y="13"/>
                    </a:lnTo>
                    <a:lnTo>
                      <a:pt x="49" y="13"/>
                    </a:lnTo>
                    <a:lnTo>
                      <a:pt x="31" y="13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 flipH="1">
                <a:off x="4059000" y="2703600"/>
                <a:ext cx="20520" cy="360360"/>
              </a:xfrm>
              <a:prstGeom prst="line">
                <a:avLst/>
              </a:prstGeom>
              <a:ln w="6480">
                <a:solidFill>
                  <a:srgbClr val="4372b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4059360" y="3063960"/>
                <a:ext cx="141120" cy="1440"/>
              </a:xfrm>
              <a:custGeom>
                <a:avLst/>
                <a:gdLst/>
                <a:ahLst/>
                <a:rect l="l" t="t" r="r" b="b"/>
                <a:pathLst>
                  <a:path w="89" h="0">
                    <a:moveTo>
                      <a:pt x="0" y="0"/>
                    </a:moveTo>
                    <a:lnTo>
                      <a:pt x="9" y="0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89" y="0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4200480" y="3063960"/>
                <a:ext cx="34920" cy="1440"/>
              </a:xfrm>
              <a:custGeom>
                <a:avLst/>
                <a:gdLst/>
                <a:ahLst/>
                <a:rect l="l" t="t" r="r" b="b"/>
                <a:pathLst>
                  <a:path w="22" h="0">
                    <a:moveTo>
                      <a:pt x="0" y="0"/>
                    </a:moveTo>
                    <a:lnTo>
                      <a:pt x="4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4079880" y="2689200"/>
                <a:ext cx="673200" cy="395280"/>
              </a:xfrm>
              <a:custGeom>
                <a:avLst/>
                <a:gdLst/>
                <a:ahLst/>
                <a:rect l="l" t="t" r="r" b="b"/>
                <a:pathLst>
                  <a:path w="424" h="249">
                    <a:moveTo>
                      <a:pt x="98" y="236"/>
                    </a:moveTo>
                    <a:lnTo>
                      <a:pt x="116" y="236"/>
                    </a:lnTo>
                    <a:lnTo>
                      <a:pt x="143" y="236"/>
                    </a:lnTo>
                    <a:lnTo>
                      <a:pt x="174" y="245"/>
                    </a:lnTo>
                    <a:lnTo>
                      <a:pt x="201" y="209"/>
                    </a:lnTo>
                    <a:lnTo>
                      <a:pt x="214" y="209"/>
                    </a:lnTo>
                    <a:lnTo>
                      <a:pt x="237" y="209"/>
                    </a:lnTo>
                    <a:lnTo>
                      <a:pt x="250" y="209"/>
                    </a:lnTo>
                    <a:lnTo>
                      <a:pt x="263" y="209"/>
                    </a:lnTo>
                    <a:lnTo>
                      <a:pt x="272" y="209"/>
                    </a:lnTo>
                    <a:lnTo>
                      <a:pt x="286" y="209"/>
                    </a:lnTo>
                    <a:lnTo>
                      <a:pt x="308" y="209"/>
                    </a:lnTo>
                    <a:lnTo>
                      <a:pt x="317" y="222"/>
                    </a:lnTo>
                    <a:lnTo>
                      <a:pt x="326" y="231"/>
                    </a:lnTo>
                    <a:lnTo>
                      <a:pt x="339" y="231"/>
                    </a:lnTo>
                    <a:lnTo>
                      <a:pt x="352" y="222"/>
                    </a:lnTo>
                    <a:lnTo>
                      <a:pt x="366" y="227"/>
                    </a:lnTo>
                    <a:lnTo>
                      <a:pt x="379" y="218"/>
                    </a:lnTo>
                    <a:lnTo>
                      <a:pt x="397" y="236"/>
                    </a:lnTo>
                    <a:lnTo>
                      <a:pt x="415" y="249"/>
                    </a:lnTo>
                    <a:lnTo>
                      <a:pt x="415" y="236"/>
                    </a:lnTo>
                    <a:lnTo>
                      <a:pt x="415" y="231"/>
                    </a:lnTo>
                    <a:lnTo>
                      <a:pt x="415" y="222"/>
                    </a:lnTo>
                    <a:lnTo>
                      <a:pt x="419" y="213"/>
                    </a:lnTo>
                    <a:lnTo>
                      <a:pt x="415" y="196"/>
                    </a:lnTo>
                    <a:lnTo>
                      <a:pt x="415" y="182"/>
                    </a:lnTo>
                    <a:lnTo>
                      <a:pt x="419" y="173"/>
                    </a:lnTo>
                    <a:lnTo>
                      <a:pt x="419" y="165"/>
                    </a:lnTo>
                    <a:lnTo>
                      <a:pt x="419" y="151"/>
                    </a:lnTo>
                    <a:lnTo>
                      <a:pt x="415" y="142"/>
                    </a:lnTo>
                    <a:lnTo>
                      <a:pt x="419" y="129"/>
                    </a:lnTo>
                    <a:lnTo>
                      <a:pt x="419" y="120"/>
                    </a:lnTo>
                    <a:lnTo>
                      <a:pt x="419" y="111"/>
                    </a:lnTo>
                    <a:lnTo>
                      <a:pt x="419" y="107"/>
                    </a:lnTo>
                    <a:lnTo>
                      <a:pt x="419" y="102"/>
                    </a:lnTo>
                    <a:lnTo>
                      <a:pt x="419" y="89"/>
                    </a:lnTo>
                    <a:lnTo>
                      <a:pt x="424" y="85"/>
                    </a:lnTo>
                    <a:lnTo>
                      <a:pt x="419" y="76"/>
                    </a:lnTo>
                    <a:lnTo>
                      <a:pt x="415" y="62"/>
                    </a:lnTo>
                    <a:lnTo>
                      <a:pt x="406" y="49"/>
                    </a:lnTo>
                    <a:lnTo>
                      <a:pt x="402" y="40"/>
                    </a:lnTo>
                    <a:lnTo>
                      <a:pt x="402" y="31"/>
                    </a:lnTo>
                    <a:lnTo>
                      <a:pt x="397" y="22"/>
                    </a:lnTo>
                    <a:lnTo>
                      <a:pt x="410" y="18"/>
                    </a:lnTo>
                    <a:lnTo>
                      <a:pt x="415" y="0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52" y="27"/>
                    </a:lnTo>
                    <a:lnTo>
                      <a:pt x="339" y="27"/>
                    </a:lnTo>
                    <a:lnTo>
                      <a:pt x="321" y="22"/>
                    </a:lnTo>
                    <a:lnTo>
                      <a:pt x="295" y="27"/>
                    </a:lnTo>
                    <a:lnTo>
                      <a:pt x="272" y="27"/>
                    </a:lnTo>
                    <a:lnTo>
                      <a:pt x="241" y="27"/>
                    </a:lnTo>
                    <a:lnTo>
                      <a:pt x="214" y="22"/>
                    </a:lnTo>
                    <a:lnTo>
                      <a:pt x="196" y="22"/>
                    </a:lnTo>
                    <a:lnTo>
                      <a:pt x="170" y="22"/>
                    </a:lnTo>
                    <a:lnTo>
                      <a:pt x="152" y="22"/>
                    </a:lnTo>
                    <a:lnTo>
                      <a:pt x="125" y="18"/>
                    </a:lnTo>
                    <a:lnTo>
                      <a:pt x="107" y="18"/>
                    </a:lnTo>
                    <a:lnTo>
                      <a:pt x="89" y="18"/>
                    </a:lnTo>
                    <a:lnTo>
                      <a:pt x="58" y="13"/>
                    </a:lnTo>
                    <a:lnTo>
                      <a:pt x="36" y="13"/>
                    </a:lnTo>
                    <a:lnTo>
                      <a:pt x="18" y="13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3860640" y="2293920"/>
                <a:ext cx="878040" cy="585720"/>
              </a:xfrm>
              <a:custGeom>
                <a:avLst/>
                <a:gdLst/>
                <a:ahLst/>
                <a:rect l="l" t="t" r="r" b="b"/>
                <a:pathLst>
                  <a:path w="553" h="369">
                    <a:moveTo>
                      <a:pt x="553" y="285"/>
                    </a:moveTo>
                    <a:lnTo>
                      <a:pt x="285" y="369"/>
                    </a:lnTo>
                    <a:lnTo>
                      <a:pt x="0" y="258"/>
                    </a:lnTo>
                    <a:lnTo>
                      <a:pt x="71" y="120"/>
                    </a:lnTo>
                    <a:lnTo>
                      <a:pt x="31" y="0"/>
                    </a:lnTo>
                    <a:lnTo>
                      <a:pt x="513" y="27"/>
                    </a:lnTo>
                    <a:lnTo>
                      <a:pt x="513" y="80"/>
                    </a:lnTo>
                    <a:lnTo>
                      <a:pt x="531" y="151"/>
                    </a:lnTo>
                    <a:lnTo>
                      <a:pt x="531" y="200"/>
                    </a:lnTo>
                    <a:lnTo>
                      <a:pt x="540" y="218"/>
                    </a:lnTo>
                    <a:lnTo>
                      <a:pt x="544" y="222"/>
                    </a:lnTo>
                    <a:lnTo>
                      <a:pt x="553" y="236"/>
                    </a:lnTo>
                    <a:lnTo>
                      <a:pt x="553" y="285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860640" y="2293920"/>
                <a:ext cx="878040" cy="585720"/>
              </a:xfrm>
              <a:custGeom>
                <a:avLst/>
                <a:gdLst/>
                <a:ahLst/>
                <a:rect l="l" t="t" r="r" b="b"/>
                <a:pathLst>
                  <a:path w="553" h="369">
                    <a:moveTo>
                      <a:pt x="553" y="285"/>
                    </a:moveTo>
                    <a:lnTo>
                      <a:pt x="285" y="369"/>
                    </a:lnTo>
                    <a:lnTo>
                      <a:pt x="0" y="258"/>
                    </a:lnTo>
                    <a:lnTo>
                      <a:pt x="71" y="120"/>
                    </a:lnTo>
                    <a:lnTo>
                      <a:pt x="31" y="0"/>
                    </a:lnTo>
                    <a:lnTo>
                      <a:pt x="513" y="27"/>
                    </a:lnTo>
                    <a:lnTo>
                      <a:pt x="513" y="80"/>
                    </a:lnTo>
                    <a:lnTo>
                      <a:pt x="531" y="151"/>
                    </a:lnTo>
                    <a:lnTo>
                      <a:pt x="531" y="200"/>
                    </a:lnTo>
                    <a:lnTo>
                      <a:pt x="540" y="218"/>
                    </a:lnTo>
                    <a:lnTo>
                      <a:pt x="544" y="222"/>
                    </a:lnTo>
                    <a:lnTo>
                      <a:pt x="553" y="236"/>
                    </a:lnTo>
                    <a:lnTo>
                      <a:pt x="553" y="285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5573880" y="2548080"/>
                <a:ext cx="149040" cy="155520"/>
              </a:xfrm>
              <a:custGeom>
                <a:avLst/>
                <a:gdLst/>
                <a:ahLst/>
                <a:rect l="l" t="t" r="r" b="b"/>
                <a:pathLst>
                  <a:path w="94" h="98">
                    <a:moveTo>
                      <a:pt x="5" y="22"/>
                    </a:moveTo>
                    <a:lnTo>
                      <a:pt x="0" y="98"/>
                    </a:lnTo>
                    <a:lnTo>
                      <a:pt x="5" y="98"/>
                    </a:lnTo>
                    <a:lnTo>
                      <a:pt x="13" y="80"/>
                    </a:lnTo>
                    <a:lnTo>
                      <a:pt x="22" y="76"/>
                    </a:lnTo>
                    <a:lnTo>
                      <a:pt x="40" y="76"/>
                    </a:lnTo>
                    <a:lnTo>
                      <a:pt x="49" y="62"/>
                    </a:lnTo>
                    <a:lnTo>
                      <a:pt x="54" y="58"/>
                    </a:lnTo>
                    <a:lnTo>
                      <a:pt x="76" y="53"/>
                    </a:lnTo>
                    <a:lnTo>
                      <a:pt x="94" y="45"/>
                    </a:lnTo>
                    <a:lnTo>
                      <a:pt x="80" y="27"/>
                    </a:lnTo>
                    <a:lnTo>
                      <a:pt x="71" y="18"/>
                    </a:lnTo>
                    <a:lnTo>
                      <a:pt x="71" y="5"/>
                    </a:lnTo>
                    <a:lnTo>
                      <a:pt x="67" y="0"/>
                    </a:lnTo>
                    <a:lnTo>
                      <a:pt x="54" y="9"/>
                    </a:lnTo>
                    <a:lnTo>
                      <a:pt x="40" y="13"/>
                    </a:lnTo>
                    <a:lnTo>
                      <a:pt x="22" y="18"/>
                    </a:lnTo>
                    <a:lnTo>
                      <a:pt x="13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084fa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4037040" y="2293920"/>
                <a:ext cx="1268280" cy="1143000"/>
              </a:xfrm>
              <a:custGeom>
                <a:avLst/>
                <a:gdLst/>
                <a:ahLst/>
                <a:rect l="l" t="t" r="r" b="b"/>
                <a:pathLst>
                  <a:path w="799" h="720">
                    <a:moveTo>
                      <a:pt x="500" y="0"/>
                    </a:moveTo>
                    <a:lnTo>
                      <a:pt x="522" y="5"/>
                    </a:lnTo>
                    <a:lnTo>
                      <a:pt x="522" y="22"/>
                    </a:lnTo>
                    <a:lnTo>
                      <a:pt x="527" y="40"/>
                    </a:lnTo>
                    <a:lnTo>
                      <a:pt x="531" y="53"/>
                    </a:lnTo>
                    <a:lnTo>
                      <a:pt x="562" y="62"/>
                    </a:lnTo>
                    <a:lnTo>
                      <a:pt x="576" y="76"/>
                    </a:lnTo>
                    <a:lnTo>
                      <a:pt x="594" y="58"/>
                    </a:lnTo>
                    <a:lnTo>
                      <a:pt x="625" y="62"/>
                    </a:lnTo>
                    <a:lnTo>
                      <a:pt x="638" y="80"/>
                    </a:lnTo>
                    <a:lnTo>
                      <a:pt x="674" y="89"/>
                    </a:lnTo>
                    <a:lnTo>
                      <a:pt x="701" y="93"/>
                    </a:lnTo>
                    <a:lnTo>
                      <a:pt x="718" y="80"/>
                    </a:lnTo>
                    <a:lnTo>
                      <a:pt x="732" y="76"/>
                    </a:lnTo>
                    <a:lnTo>
                      <a:pt x="750" y="89"/>
                    </a:lnTo>
                    <a:lnTo>
                      <a:pt x="763" y="89"/>
                    </a:lnTo>
                    <a:lnTo>
                      <a:pt x="781" y="93"/>
                    </a:lnTo>
                    <a:lnTo>
                      <a:pt x="759" y="111"/>
                    </a:lnTo>
                    <a:lnTo>
                      <a:pt x="750" y="116"/>
                    </a:lnTo>
                    <a:lnTo>
                      <a:pt x="736" y="125"/>
                    </a:lnTo>
                    <a:lnTo>
                      <a:pt x="727" y="133"/>
                    </a:lnTo>
                    <a:lnTo>
                      <a:pt x="718" y="138"/>
                    </a:lnTo>
                    <a:lnTo>
                      <a:pt x="709" y="147"/>
                    </a:lnTo>
                    <a:lnTo>
                      <a:pt x="701" y="156"/>
                    </a:lnTo>
                    <a:lnTo>
                      <a:pt x="692" y="165"/>
                    </a:lnTo>
                    <a:lnTo>
                      <a:pt x="683" y="178"/>
                    </a:lnTo>
                    <a:lnTo>
                      <a:pt x="678" y="182"/>
                    </a:lnTo>
                    <a:lnTo>
                      <a:pt x="678" y="182"/>
                    </a:lnTo>
                    <a:lnTo>
                      <a:pt x="678" y="187"/>
                    </a:lnTo>
                    <a:lnTo>
                      <a:pt x="678" y="191"/>
                    </a:lnTo>
                    <a:lnTo>
                      <a:pt x="678" y="191"/>
                    </a:lnTo>
                    <a:lnTo>
                      <a:pt x="678" y="191"/>
                    </a:lnTo>
                    <a:lnTo>
                      <a:pt x="669" y="200"/>
                    </a:lnTo>
                    <a:lnTo>
                      <a:pt x="669" y="205"/>
                    </a:lnTo>
                    <a:lnTo>
                      <a:pt x="669" y="205"/>
                    </a:lnTo>
                    <a:lnTo>
                      <a:pt x="669" y="205"/>
                    </a:lnTo>
                    <a:lnTo>
                      <a:pt x="660" y="209"/>
                    </a:lnTo>
                    <a:lnTo>
                      <a:pt x="660" y="227"/>
                    </a:lnTo>
                    <a:lnTo>
                      <a:pt x="656" y="245"/>
                    </a:lnTo>
                    <a:lnTo>
                      <a:pt x="660" y="249"/>
                    </a:lnTo>
                    <a:lnTo>
                      <a:pt x="643" y="262"/>
                    </a:lnTo>
                    <a:lnTo>
                      <a:pt x="638" y="267"/>
                    </a:lnTo>
                    <a:lnTo>
                      <a:pt x="629" y="271"/>
                    </a:lnTo>
                    <a:lnTo>
                      <a:pt x="634" y="276"/>
                    </a:lnTo>
                    <a:lnTo>
                      <a:pt x="643" y="276"/>
                    </a:lnTo>
                    <a:lnTo>
                      <a:pt x="638" y="293"/>
                    </a:lnTo>
                    <a:lnTo>
                      <a:pt x="634" y="320"/>
                    </a:lnTo>
                    <a:lnTo>
                      <a:pt x="638" y="329"/>
                    </a:lnTo>
                    <a:lnTo>
                      <a:pt x="638" y="338"/>
                    </a:lnTo>
                    <a:lnTo>
                      <a:pt x="643" y="342"/>
                    </a:lnTo>
                    <a:lnTo>
                      <a:pt x="647" y="347"/>
                    </a:lnTo>
                    <a:lnTo>
                      <a:pt x="651" y="360"/>
                    </a:lnTo>
                    <a:lnTo>
                      <a:pt x="651" y="360"/>
                    </a:lnTo>
                    <a:lnTo>
                      <a:pt x="656" y="365"/>
                    </a:lnTo>
                    <a:lnTo>
                      <a:pt x="656" y="365"/>
                    </a:lnTo>
                    <a:lnTo>
                      <a:pt x="660" y="369"/>
                    </a:lnTo>
                    <a:lnTo>
                      <a:pt x="660" y="369"/>
                    </a:lnTo>
                    <a:lnTo>
                      <a:pt x="665" y="369"/>
                    </a:lnTo>
                    <a:lnTo>
                      <a:pt x="674" y="374"/>
                    </a:lnTo>
                    <a:lnTo>
                      <a:pt x="674" y="374"/>
                    </a:lnTo>
                    <a:lnTo>
                      <a:pt x="674" y="374"/>
                    </a:lnTo>
                    <a:lnTo>
                      <a:pt x="701" y="400"/>
                    </a:lnTo>
                    <a:lnTo>
                      <a:pt x="718" y="405"/>
                    </a:lnTo>
                    <a:lnTo>
                      <a:pt x="732" y="445"/>
                    </a:lnTo>
                    <a:lnTo>
                      <a:pt x="745" y="467"/>
                    </a:lnTo>
                    <a:lnTo>
                      <a:pt x="754" y="498"/>
                    </a:lnTo>
                    <a:lnTo>
                      <a:pt x="754" y="507"/>
                    </a:lnTo>
                    <a:lnTo>
                      <a:pt x="767" y="507"/>
                    </a:lnTo>
                    <a:lnTo>
                      <a:pt x="767" y="511"/>
                    </a:lnTo>
                    <a:lnTo>
                      <a:pt x="772" y="520"/>
                    </a:lnTo>
                    <a:lnTo>
                      <a:pt x="767" y="529"/>
                    </a:lnTo>
                    <a:lnTo>
                      <a:pt x="781" y="529"/>
                    </a:lnTo>
                    <a:lnTo>
                      <a:pt x="781" y="542"/>
                    </a:lnTo>
                    <a:lnTo>
                      <a:pt x="799" y="551"/>
                    </a:lnTo>
                    <a:lnTo>
                      <a:pt x="794" y="565"/>
                    </a:lnTo>
                    <a:lnTo>
                      <a:pt x="794" y="578"/>
                    </a:lnTo>
                    <a:lnTo>
                      <a:pt x="776" y="591"/>
                    </a:lnTo>
                    <a:lnTo>
                      <a:pt x="759" y="600"/>
                    </a:lnTo>
                    <a:lnTo>
                      <a:pt x="745" y="600"/>
                    </a:lnTo>
                    <a:lnTo>
                      <a:pt x="736" y="609"/>
                    </a:lnTo>
                    <a:lnTo>
                      <a:pt x="741" y="618"/>
                    </a:lnTo>
                    <a:lnTo>
                      <a:pt x="745" y="627"/>
                    </a:lnTo>
                    <a:lnTo>
                      <a:pt x="750" y="636"/>
                    </a:lnTo>
                    <a:lnTo>
                      <a:pt x="750" y="654"/>
                    </a:lnTo>
                    <a:lnTo>
                      <a:pt x="745" y="658"/>
                    </a:lnTo>
                    <a:lnTo>
                      <a:pt x="741" y="671"/>
                    </a:lnTo>
                    <a:lnTo>
                      <a:pt x="741" y="676"/>
                    </a:lnTo>
                    <a:lnTo>
                      <a:pt x="736" y="685"/>
                    </a:lnTo>
                    <a:lnTo>
                      <a:pt x="723" y="685"/>
                    </a:lnTo>
                    <a:lnTo>
                      <a:pt x="718" y="680"/>
                    </a:lnTo>
                    <a:lnTo>
                      <a:pt x="723" y="667"/>
                    </a:lnTo>
                    <a:lnTo>
                      <a:pt x="714" y="667"/>
                    </a:lnTo>
                    <a:lnTo>
                      <a:pt x="687" y="667"/>
                    </a:lnTo>
                    <a:lnTo>
                      <a:pt x="611" y="671"/>
                    </a:lnTo>
                    <a:lnTo>
                      <a:pt x="544" y="662"/>
                    </a:lnTo>
                    <a:lnTo>
                      <a:pt x="509" y="667"/>
                    </a:lnTo>
                    <a:lnTo>
                      <a:pt x="500" y="667"/>
                    </a:lnTo>
                    <a:lnTo>
                      <a:pt x="491" y="667"/>
                    </a:lnTo>
                    <a:lnTo>
                      <a:pt x="482" y="671"/>
                    </a:lnTo>
                    <a:lnTo>
                      <a:pt x="487" y="685"/>
                    </a:lnTo>
                    <a:lnTo>
                      <a:pt x="495" y="702"/>
                    </a:lnTo>
                    <a:lnTo>
                      <a:pt x="495" y="716"/>
                    </a:lnTo>
                    <a:lnTo>
                      <a:pt x="455" y="720"/>
                    </a:lnTo>
                    <a:lnTo>
                      <a:pt x="415" y="720"/>
                    </a:lnTo>
                    <a:lnTo>
                      <a:pt x="362" y="716"/>
                    </a:lnTo>
                    <a:lnTo>
                      <a:pt x="286" y="716"/>
                    </a:lnTo>
                    <a:lnTo>
                      <a:pt x="237" y="716"/>
                    </a:lnTo>
                    <a:lnTo>
                      <a:pt x="174" y="720"/>
                    </a:lnTo>
                    <a:lnTo>
                      <a:pt x="116" y="716"/>
                    </a:lnTo>
                    <a:lnTo>
                      <a:pt x="116" y="640"/>
                    </a:lnTo>
                    <a:lnTo>
                      <a:pt x="0" y="631"/>
                    </a:lnTo>
                    <a:lnTo>
                      <a:pt x="14" y="485"/>
                    </a:lnTo>
                    <a:lnTo>
                      <a:pt x="206" y="454"/>
                    </a:lnTo>
                    <a:lnTo>
                      <a:pt x="272" y="454"/>
                    </a:lnTo>
                    <a:lnTo>
                      <a:pt x="295" y="449"/>
                    </a:lnTo>
                    <a:lnTo>
                      <a:pt x="335" y="458"/>
                    </a:lnTo>
                    <a:lnTo>
                      <a:pt x="348" y="471"/>
                    </a:lnTo>
                    <a:lnTo>
                      <a:pt x="353" y="480"/>
                    </a:lnTo>
                    <a:lnTo>
                      <a:pt x="362" y="476"/>
                    </a:lnTo>
                    <a:lnTo>
                      <a:pt x="375" y="471"/>
                    </a:lnTo>
                    <a:lnTo>
                      <a:pt x="379" y="467"/>
                    </a:lnTo>
                    <a:lnTo>
                      <a:pt x="384" y="471"/>
                    </a:lnTo>
                    <a:lnTo>
                      <a:pt x="388" y="476"/>
                    </a:lnTo>
                    <a:lnTo>
                      <a:pt x="406" y="462"/>
                    </a:lnTo>
                    <a:lnTo>
                      <a:pt x="415" y="471"/>
                    </a:lnTo>
                    <a:lnTo>
                      <a:pt x="424" y="485"/>
                    </a:lnTo>
                    <a:lnTo>
                      <a:pt x="433" y="489"/>
                    </a:lnTo>
                    <a:lnTo>
                      <a:pt x="437" y="498"/>
                    </a:lnTo>
                    <a:lnTo>
                      <a:pt x="437" y="480"/>
                    </a:lnTo>
                    <a:lnTo>
                      <a:pt x="437" y="471"/>
                    </a:lnTo>
                    <a:lnTo>
                      <a:pt x="442" y="467"/>
                    </a:lnTo>
                    <a:lnTo>
                      <a:pt x="446" y="462"/>
                    </a:lnTo>
                    <a:lnTo>
                      <a:pt x="442" y="454"/>
                    </a:lnTo>
                    <a:lnTo>
                      <a:pt x="437" y="440"/>
                    </a:lnTo>
                    <a:lnTo>
                      <a:pt x="442" y="427"/>
                    </a:lnTo>
                    <a:lnTo>
                      <a:pt x="446" y="409"/>
                    </a:lnTo>
                    <a:lnTo>
                      <a:pt x="442" y="391"/>
                    </a:lnTo>
                    <a:lnTo>
                      <a:pt x="442" y="374"/>
                    </a:lnTo>
                    <a:lnTo>
                      <a:pt x="442" y="347"/>
                    </a:lnTo>
                    <a:lnTo>
                      <a:pt x="446" y="329"/>
                    </a:lnTo>
                    <a:lnTo>
                      <a:pt x="437" y="307"/>
                    </a:lnTo>
                    <a:lnTo>
                      <a:pt x="424" y="280"/>
                    </a:lnTo>
                    <a:lnTo>
                      <a:pt x="424" y="271"/>
                    </a:lnTo>
                    <a:lnTo>
                      <a:pt x="429" y="267"/>
                    </a:lnTo>
                    <a:lnTo>
                      <a:pt x="437" y="262"/>
                    </a:lnTo>
                    <a:lnTo>
                      <a:pt x="433" y="245"/>
                    </a:lnTo>
                    <a:lnTo>
                      <a:pt x="442" y="236"/>
                    </a:lnTo>
                    <a:lnTo>
                      <a:pt x="437" y="222"/>
                    </a:lnTo>
                    <a:lnTo>
                      <a:pt x="429" y="218"/>
                    </a:lnTo>
                    <a:lnTo>
                      <a:pt x="415" y="196"/>
                    </a:lnTo>
                    <a:lnTo>
                      <a:pt x="411" y="165"/>
                    </a:lnTo>
                    <a:lnTo>
                      <a:pt x="415" y="156"/>
                    </a:lnTo>
                    <a:lnTo>
                      <a:pt x="415" y="142"/>
                    </a:lnTo>
                    <a:lnTo>
                      <a:pt x="411" y="120"/>
                    </a:lnTo>
                    <a:lnTo>
                      <a:pt x="402" y="98"/>
                    </a:lnTo>
                    <a:lnTo>
                      <a:pt x="397" y="76"/>
                    </a:lnTo>
                    <a:lnTo>
                      <a:pt x="393" y="62"/>
                    </a:lnTo>
                    <a:lnTo>
                      <a:pt x="362" y="18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4372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4830840" y="2293920"/>
                <a:ext cx="446040" cy="289080"/>
              </a:xfrm>
              <a:custGeom>
                <a:avLst/>
                <a:gdLst/>
                <a:ahLst/>
                <a:rect l="l" t="t" r="r" b="b"/>
                <a:pathLst>
                  <a:path w="281" h="182">
                    <a:moveTo>
                      <a:pt x="0" y="0"/>
                    </a:moveTo>
                    <a:lnTo>
                      <a:pt x="22" y="5"/>
                    </a:lnTo>
                    <a:lnTo>
                      <a:pt x="22" y="22"/>
                    </a:lnTo>
                    <a:lnTo>
                      <a:pt x="27" y="40"/>
                    </a:lnTo>
                    <a:lnTo>
                      <a:pt x="31" y="53"/>
                    </a:lnTo>
                    <a:lnTo>
                      <a:pt x="62" y="62"/>
                    </a:lnTo>
                    <a:lnTo>
                      <a:pt x="76" y="76"/>
                    </a:lnTo>
                    <a:lnTo>
                      <a:pt x="94" y="58"/>
                    </a:lnTo>
                    <a:lnTo>
                      <a:pt x="125" y="62"/>
                    </a:lnTo>
                    <a:lnTo>
                      <a:pt x="138" y="80"/>
                    </a:lnTo>
                    <a:lnTo>
                      <a:pt x="174" y="89"/>
                    </a:lnTo>
                    <a:lnTo>
                      <a:pt x="201" y="93"/>
                    </a:lnTo>
                    <a:lnTo>
                      <a:pt x="218" y="80"/>
                    </a:lnTo>
                    <a:lnTo>
                      <a:pt x="232" y="76"/>
                    </a:lnTo>
                    <a:lnTo>
                      <a:pt x="250" y="89"/>
                    </a:lnTo>
                    <a:lnTo>
                      <a:pt x="263" y="89"/>
                    </a:lnTo>
                    <a:lnTo>
                      <a:pt x="281" y="93"/>
                    </a:lnTo>
                    <a:lnTo>
                      <a:pt x="259" y="111"/>
                    </a:lnTo>
                    <a:lnTo>
                      <a:pt x="250" y="116"/>
                    </a:lnTo>
                    <a:lnTo>
                      <a:pt x="236" y="125"/>
                    </a:lnTo>
                    <a:lnTo>
                      <a:pt x="227" y="133"/>
                    </a:lnTo>
                    <a:lnTo>
                      <a:pt x="218" y="138"/>
                    </a:lnTo>
                    <a:lnTo>
                      <a:pt x="209" y="147"/>
                    </a:lnTo>
                    <a:lnTo>
                      <a:pt x="201" y="156"/>
                    </a:lnTo>
                    <a:lnTo>
                      <a:pt x="192" y="165"/>
                    </a:lnTo>
                    <a:lnTo>
                      <a:pt x="183" y="178"/>
                    </a:lnTo>
                    <a:lnTo>
                      <a:pt x="178" y="182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5113440" y="2583000"/>
                <a:ext cx="1440" cy="1404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5099040" y="259704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5035680" y="2619360"/>
                <a:ext cx="63360" cy="246240"/>
              </a:xfrm>
              <a:custGeom>
                <a:avLst/>
                <a:gdLst/>
                <a:ahLst/>
                <a:rect l="l" t="t" r="r" b="b"/>
                <a:pathLst>
                  <a:path w="40" h="155">
                    <a:moveTo>
                      <a:pt x="40" y="0"/>
                    </a:moveTo>
                    <a:lnTo>
                      <a:pt x="31" y="4"/>
                    </a:lnTo>
                    <a:lnTo>
                      <a:pt x="31" y="22"/>
                    </a:lnTo>
                    <a:lnTo>
                      <a:pt x="27" y="40"/>
                    </a:lnTo>
                    <a:lnTo>
                      <a:pt x="31" y="44"/>
                    </a:lnTo>
                    <a:lnTo>
                      <a:pt x="14" y="57"/>
                    </a:lnTo>
                    <a:lnTo>
                      <a:pt x="9" y="62"/>
                    </a:lnTo>
                    <a:lnTo>
                      <a:pt x="0" y="66"/>
                    </a:lnTo>
                    <a:lnTo>
                      <a:pt x="5" y="71"/>
                    </a:lnTo>
                    <a:lnTo>
                      <a:pt x="14" y="71"/>
                    </a:lnTo>
                    <a:lnTo>
                      <a:pt x="9" y="88"/>
                    </a:lnTo>
                    <a:lnTo>
                      <a:pt x="5" y="115"/>
                    </a:lnTo>
                    <a:lnTo>
                      <a:pt x="9" y="124"/>
                    </a:lnTo>
                    <a:lnTo>
                      <a:pt x="9" y="133"/>
                    </a:lnTo>
                    <a:lnTo>
                      <a:pt x="14" y="137"/>
                    </a:lnTo>
                    <a:lnTo>
                      <a:pt x="18" y="142"/>
                    </a:lnTo>
                    <a:lnTo>
                      <a:pt x="22" y="155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5070600" y="2865600"/>
                <a:ext cx="14040" cy="1404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9" y="9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5084640" y="287964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0"/>
                    </a:moveTo>
                    <a:lnTo>
                      <a:pt x="5" y="0"/>
                    </a:lnTo>
                    <a:lnTo>
                      <a:pt x="14" y="5"/>
                    </a:lnTo>
                    <a:lnTo>
                      <a:pt x="14" y="5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4037040" y="2322360"/>
                <a:ext cx="1268280" cy="1114560"/>
              </a:xfrm>
              <a:custGeom>
                <a:avLst/>
                <a:gdLst/>
                <a:ahLst/>
                <a:rect l="l" t="t" r="r" b="b"/>
                <a:pathLst>
                  <a:path w="799" h="702">
                    <a:moveTo>
                      <a:pt x="674" y="356"/>
                    </a:moveTo>
                    <a:lnTo>
                      <a:pt x="701" y="382"/>
                    </a:lnTo>
                    <a:lnTo>
                      <a:pt x="718" y="387"/>
                    </a:lnTo>
                    <a:lnTo>
                      <a:pt x="732" y="427"/>
                    </a:lnTo>
                    <a:lnTo>
                      <a:pt x="745" y="449"/>
                    </a:lnTo>
                    <a:lnTo>
                      <a:pt x="754" y="480"/>
                    </a:lnTo>
                    <a:lnTo>
                      <a:pt x="754" y="489"/>
                    </a:lnTo>
                    <a:lnTo>
                      <a:pt x="767" y="489"/>
                    </a:lnTo>
                    <a:lnTo>
                      <a:pt x="767" y="493"/>
                    </a:lnTo>
                    <a:lnTo>
                      <a:pt x="772" y="502"/>
                    </a:lnTo>
                    <a:lnTo>
                      <a:pt x="767" y="511"/>
                    </a:lnTo>
                    <a:lnTo>
                      <a:pt x="781" y="511"/>
                    </a:lnTo>
                    <a:lnTo>
                      <a:pt x="781" y="524"/>
                    </a:lnTo>
                    <a:lnTo>
                      <a:pt x="799" y="533"/>
                    </a:lnTo>
                    <a:lnTo>
                      <a:pt x="794" y="547"/>
                    </a:lnTo>
                    <a:lnTo>
                      <a:pt x="794" y="560"/>
                    </a:lnTo>
                    <a:lnTo>
                      <a:pt x="776" y="573"/>
                    </a:lnTo>
                    <a:lnTo>
                      <a:pt x="759" y="582"/>
                    </a:lnTo>
                    <a:lnTo>
                      <a:pt x="745" y="582"/>
                    </a:lnTo>
                    <a:lnTo>
                      <a:pt x="736" y="591"/>
                    </a:lnTo>
                    <a:lnTo>
                      <a:pt x="741" y="600"/>
                    </a:lnTo>
                    <a:lnTo>
                      <a:pt x="745" y="609"/>
                    </a:lnTo>
                    <a:lnTo>
                      <a:pt x="750" y="618"/>
                    </a:lnTo>
                    <a:lnTo>
                      <a:pt x="750" y="636"/>
                    </a:lnTo>
                    <a:lnTo>
                      <a:pt x="745" y="640"/>
                    </a:lnTo>
                    <a:lnTo>
                      <a:pt x="741" y="653"/>
                    </a:lnTo>
                    <a:lnTo>
                      <a:pt x="741" y="658"/>
                    </a:lnTo>
                    <a:lnTo>
                      <a:pt x="736" y="667"/>
                    </a:lnTo>
                    <a:lnTo>
                      <a:pt x="723" y="667"/>
                    </a:lnTo>
                    <a:lnTo>
                      <a:pt x="718" y="662"/>
                    </a:lnTo>
                    <a:lnTo>
                      <a:pt x="723" y="649"/>
                    </a:lnTo>
                    <a:lnTo>
                      <a:pt x="714" y="649"/>
                    </a:lnTo>
                    <a:lnTo>
                      <a:pt x="687" y="649"/>
                    </a:lnTo>
                    <a:lnTo>
                      <a:pt x="611" y="653"/>
                    </a:lnTo>
                    <a:lnTo>
                      <a:pt x="544" y="644"/>
                    </a:lnTo>
                    <a:lnTo>
                      <a:pt x="509" y="649"/>
                    </a:lnTo>
                    <a:lnTo>
                      <a:pt x="500" y="649"/>
                    </a:lnTo>
                    <a:lnTo>
                      <a:pt x="491" y="649"/>
                    </a:lnTo>
                    <a:lnTo>
                      <a:pt x="482" y="653"/>
                    </a:lnTo>
                    <a:lnTo>
                      <a:pt x="487" y="667"/>
                    </a:lnTo>
                    <a:lnTo>
                      <a:pt x="495" y="684"/>
                    </a:lnTo>
                    <a:lnTo>
                      <a:pt x="495" y="698"/>
                    </a:lnTo>
                    <a:lnTo>
                      <a:pt x="455" y="702"/>
                    </a:lnTo>
                    <a:lnTo>
                      <a:pt x="415" y="702"/>
                    </a:lnTo>
                    <a:lnTo>
                      <a:pt x="362" y="698"/>
                    </a:lnTo>
                    <a:lnTo>
                      <a:pt x="286" y="698"/>
                    </a:lnTo>
                    <a:lnTo>
                      <a:pt x="237" y="698"/>
                    </a:lnTo>
                    <a:lnTo>
                      <a:pt x="174" y="702"/>
                    </a:lnTo>
                    <a:lnTo>
                      <a:pt x="116" y="698"/>
                    </a:lnTo>
                    <a:lnTo>
                      <a:pt x="116" y="622"/>
                    </a:lnTo>
                    <a:lnTo>
                      <a:pt x="0" y="613"/>
                    </a:lnTo>
                    <a:lnTo>
                      <a:pt x="14" y="467"/>
                    </a:lnTo>
                    <a:lnTo>
                      <a:pt x="206" y="436"/>
                    </a:lnTo>
                    <a:lnTo>
                      <a:pt x="272" y="436"/>
                    </a:lnTo>
                    <a:lnTo>
                      <a:pt x="295" y="431"/>
                    </a:lnTo>
                    <a:lnTo>
                      <a:pt x="335" y="440"/>
                    </a:lnTo>
                    <a:lnTo>
                      <a:pt x="348" y="453"/>
                    </a:lnTo>
                    <a:lnTo>
                      <a:pt x="353" y="462"/>
                    </a:lnTo>
                    <a:lnTo>
                      <a:pt x="362" y="458"/>
                    </a:lnTo>
                    <a:lnTo>
                      <a:pt x="375" y="453"/>
                    </a:lnTo>
                    <a:lnTo>
                      <a:pt x="379" y="449"/>
                    </a:lnTo>
                    <a:lnTo>
                      <a:pt x="384" y="453"/>
                    </a:lnTo>
                    <a:lnTo>
                      <a:pt x="388" y="458"/>
                    </a:lnTo>
                    <a:lnTo>
                      <a:pt x="406" y="444"/>
                    </a:lnTo>
                    <a:lnTo>
                      <a:pt x="415" y="453"/>
                    </a:lnTo>
                    <a:lnTo>
                      <a:pt x="424" y="467"/>
                    </a:lnTo>
                    <a:lnTo>
                      <a:pt x="433" y="471"/>
                    </a:lnTo>
                    <a:lnTo>
                      <a:pt x="437" y="480"/>
                    </a:lnTo>
                    <a:lnTo>
                      <a:pt x="437" y="462"/>
                    </a:lnTo>
                    <a:lnTo>
                      <a:pt x="437" y="453"/>
                    </a:lnTo>
                    <a:lnTo>
                      <a:pt x="442" y="449"/>
                    </a:lnTo>
                    <a:lnTo>
                      <a:pt x="446" y="444"/>
                    </a:lnTo>
                    <a:lnTo>
                      <a:pt x="442" y="436"/>
                    </a:lnTo>
                    <a:lnTo>
                      <a:pt x="437" y="422"/>
                    </a:lnTo>
                    <a:lnTo>
                      <a:pt x="442" y="409"/>
                    </a:lnTo>
                    <a:lnTo>
                      <a:pt x="446" y="391"/>
                    </a:lnTo>
                    <a:lnTo>
                      <a:pt x="442" y="373"/>
                    </a:lnTo>
                    <a:lnTo>
                      <a:pt x="442" y="356"/>
                    </a:lnTo>
                    <a:lnTo>
                      <a:pt x="442" y="329"/>
                    </a:lnTo>
                    <a:lnTo>
                      <a:pt x="446" y="311"/>
                    </a:lnTo>
                    <a:lnTo>
                      <a:pt x="437" y="289"/>
                    </a:lnTo>
                    <a:lnTo>
                      <a:pt x="424" y="262"/>
                    </a:lnTo>
                    <a:lnTo>
                      <a:pt x="424" y="253"/>
                    </a:lnTo>
                    <a:lnTo>
                      <a:pt x="429" y="249"/>
                    </a:lnTo>
                    <a:lnTo>
                      <a:pt x="437" y="244"/>
                    </a:lnTo>
                    <a:lnTo>
                      <a:pt x="433" y="227"/>
                    </a:lnTo>
                    <a:lnTo>
                      <a:pt x="442" y="218"/>
                    </a:lnTo>
                    <a:lnTo>
                      <a:pt x="437" y="204"/>
                    </a:lnTo>
                    <a:lnTo>
                      <a:pt x="429" y="200"/>
                    </a:lnTo>
                    <a:lnTo>
                      <a:pt x="415" y="178"/>
                    </a:lnTo>
                    <a:lnTo>
                      <a:pt x="411" y="147"/>
                    </a:lnTo>
                    <a:lnTo>
                      <a:pt x="415" y="138"/>
                    </a:lnTo>
                    <a:lnTo>
                      <a:pt x="415" y="124"/>
                    </a:lnTo>
                    <a:lnTo>
                      <a:pt x="411" y="102"/>
                    </a:lnTo>
                    <a:lnTo>
                      <a:pt x="402" y="80"/>
                    </a:lnTo>
                    <a:lnTo>
                      <a:pt x="397" y="58"/>
                    </a:lnTo>
                    <a:lnTo>
                      <a:pt x="393" y="44"/>
                    </a:lnTo>
                    <a:lnTo>
                      <a:pt x="362" y="0"/>
                    </a:lnTo>
                  </a:path>
                </a:pathLst>
              </a:custGeom>
              <a:noFill/>
              <a:ln w="6480">
                <a:solidFill>
                  <a:srgbClr val="437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3535200" y="2766960"/>
                <a:ext cx="814680" cy="1030320"/>
              </a:xfrm>
              <a:custGeom>
                <a:avLst/>
                <a:gdLst/>
                <a:ahLst/>
                <a:rect l="l" t="t" r="r" b="b"/>
                <a:pathLst>
                  <a:path w="513" h="649">
                    <a:moveTo>
                      <a:pt x="0" y="604"/>
                    </a:moveTo>
                    <a:lnTo>
                      <a:pt x="31" y="302"/>
                    </a:lnTo>
                    <a:lnTo>
                      <a:pt x="62" y="302"/>
                    </a:lnTo>
                    <a:lnTo>
                      <a:pt x="76" y="222"/>
                    </a:lnTo>
                    <a:lnTo>
                      <a:pt x="178" y="231"/>
                    </a:lnTo>
                    <a:lnTo>
                      <a:pt x="178" y="204"/>
                    </a:lnTo>
                    <a:lnTo>
                      <a:pt x="134" y="196"/>
                    </a:lnTo>
                    <a:lnTo>
                      <a:pt x="129" y="142"/>
                    </a:lnTo>
                    <a:lnTo>
                      <a:pt x="85" y="133"/>
                    </a:lnTo>
                    <a:lnTo>
                      <a:pt x="58" y="102"/>
                    </a:lnTo>
                    <a:lnTo>
                      <a:pt x="58" y="67"/>
                    </a:lnTo>
                    <a:lnTo>
                      <a:pt x="22" y="53"/>
                    </a:lnTo>
                    <a:lnTo>
                      <a:pt x="13" y="4"/>
                    </a:lnTo>
                    <a:lnTo>
                      <a:pt x="120" y="9"/>
                    </a:lnTo>
                    <a:lnTo>
                      <a:pt x="134" y="49"/>
                    </a:lnTo>
                    <a:lnTo>
                      <a:pt x="160" y="18"/>
                    </a:lnTo>
                    <a:lnTo>
                      <a:pt x="165" y="0"/>
                    </a:lnTo>
                    <a:lnTo>
                      <a:pt x="330" y="18"/>
                    </a:lnTo>
                    <a:lnTo>
                      <a:pt x="437" y="58"/>
                    </a:lnTo>
                    <a:lnTo>
                      <a:pt x="428" y="98"/>
                    </a:lnTo>
                    <a:lnTo>
                      <a:pt x="513" y="124"/>
                    </a:lnTo>
                    <a:lnTo>
                      <a:pt x="504" y="187"/>
                    </a:lnTo>
                    <a:lnTo>
                      <a:pt x="366" y="191"/>
                    </a:lnTo>
                    <a:lnTo>
                      <a:pt x="370" y="333"/>
                    </a:lnTo>
                    <a:lnTo>
                      <a:pt x="490" y="329"/>
                    </a:lnTo>
                    <a:lnTo>
                      <a:pt x="468" y="649"/>
                    </a:lnTo>
                    <a:lnTo>
                      <a:pt x="0" y="604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3535200" y="2766960"/>
                <a:ext cx="814680" cy="1030320"/>
              </a:xfrm>
              <a:custGeom>
                <a:avLst/>
                <a:gdLst/>
                <a:ahLst/>
                <a:rect l="l" t="t" r="r" b="b"/>
                <a:pathLst>
                  <a:path w="513" h="649">
                    <a:moveTo>
                      <a:pt x="0" y="604"/>
                    </a:moveTo>
                    <a:lnTo>
                      <a:pt x="31" y="302"/>
                    </a:lnTo>
                    <a:lnTo>
                      <a:pt x="62" y="302"/>
                    </a:lnTo>
                    <a:lnTo>
                      <a:pt x="76" y="222"/>
                    </a:lnTo>
                    <a:lnTo>
                      <a:pt x="178" y="231"/>
                    </a:lnTo>
                    <a:lnTo>
                      <a:pt x="178" y="204"/>
                    </a:lnTo>
                    <a:lnTo>
                      <a:pt x="134" y="196"/>
                    </a:lnTo>
                    <a:lnTo>
                      <a:pt x="129" y="142"/>
                    </a:lnTo>
                    <a:lnTo>
                      <a:pt x="85" y="133"/>
                    </a:lnTo>
                    <a:lnTo>
                      <a:pt x="58" y="102"/>
                    </a:lnTo>
                    <a:lnTo>
                      <a:pt x="58" y="67"/>
                    </a:lnTo>
                    <a:lnTo>
                      <a:pt x="22" y="53"/>
                    </a:lnTo>
                    <a:lnTo>
                      <a:pt x="13" y="4"/>
                    </a:lnTo>
                    <a:lnTo>
                      <a:pt x="120" y="9"/>
                    </a:lnTo>
                    <a:lnTo>
                      <a:pt x="134" y="49"/>
                    </a:lnTo>
                    <a:lnTo>
                      <a:pt x="160" y="18"/>
                    </a:lnTo>
                    <a:lnTo>
                      <a:pt x="165" y="0"/>
                    </a:lnTo>
                    <a:lnTo>
                      <a:pt x="330" y="18"/>
                    </a:lnTo>
                    <a:lnTo>
                      <a:pt x="437" y="58"/>
                    </a:lnTo>
                    <a:lnTo>
                      <a:pt x="428" y="98"/>
                    </a:lnTo>
                    <a:lnTo>
                      <a:pt x="513" y="124"/>
                    </a:lnTo>
                    <a:lnTo>
                      <a:pt x="504" y="187"/>
                    </a:lnTo>
                    <a:lnTo>
                      <a:pt x="366" y="191"/>
                    </a:lnTo>
                    <a:lnTo>
                      <a:pt x="370" y="333"/>
                    </a:lnTo>
                    <a:lnTo>
                      <a:pt x="490" y="329"/>
                    </a:lnTo>
                    <a:lnTo>
                      <a:pt x="468" y="649"/>
                    </a:lnTo>
                    <a:lnTo>
                      <a:pt x="0" y="604"/>
                    </a:lnTo>
                  </a:path>
                </a:pathLst>
              </a:custGeom>
              <a:noFill/>
              <a:ln w="6480">
                <a:solidFill>
                  <a:srgbClr val="3fa95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4830840" y="2293920"/>
                <a:ext cx="34920" cy="57240"/>
              </a:xfrm>
              <a:custGeom>
                <a:avLst/>
                <a:gdLst/>
                <a:ahLst/>
                <a:rect l="l" t="t" r="r" b="b"/>
                <a:pathLst>
                  <a:path w="22" h="36">
                    <a:moveTo>
                      <a:pt x="0" y="0"/>
                    </a:moveTo>
                    <a:lnTo>
                      <a:pt x="22" y="5"/>
                    </a:lnTo>
                    <a:lnTo>
                      <a:pt x="22" y="3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4865760" y="2351160"/>
                <a:ext cx="22320" cy="27000"/>
              </a:xfrm>
              <a:custGeom>
                <a:avLst/>
                <a:gdLst/>
                <a:ahLst/>
                <a:rect l="l" t="t" r="r" b="b"/>
                <a:pathLst>
                  <a:path w="14" h="17">
                    <a:moveTo>
                      <a:pt x="0" y="0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14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4888080" y="2378160"/>
                <a:ext cx="63360" cy="36360"/>
              </a:xfrm>
              <a:custGeom>
                <a:avLst/>
                <a:gdLst/>
                <a:ahLst/>
                <a:rect l="l" t="t" r="r" b="b"/>
                <a:pathLst>
                  <a:path w="40" h="23">
                    <a:moveTo>
                      <a:pt x="0" y="0"/>
                    </a:moveTo>
                    <a:lnTo>
                      <a:pt x="17" y="9"/>
                    </a:lnTo>
                    <a:lnTo>
                      <a:pt x="35" y="18"/>
                    </a:lnTo>
                    <a:lnTo>
                      <a:pt x="40" y="2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4951440" y="2314440"/>
                <a:ext cx="1217520" cy="798480"/>
              </a:xfrm>
              <a:custGeom>
                <a:avLst/>
                <a:gdLst/>
                <a:ahLst/>
                <a:rect l="l" t="t" r="r" b="b"/>
                <a:pathLst>
                  <a:path w="767" h="503">
                    <a:moveTo>
                      <a:pt x="0" y="63"/>
                    </a:moveTo>
                    <a:lnTo>
                      <a:pt x="13" y="49"/>
                    </a:lnTo>
                    <a:lnTo>
                      <a:pt x="49" y="49"/>
                    </a:lnTo>
                    <a:lnTo>
                      <a:pt x="58" y="63"/>
                    </a:lnTo>
                    <a:lnTo>
                      <a:pt x="71" y="67"/>
                    </a:lnTo>
                    <a:lnTo>
                      <a:pt x="89" y="72"/>
                    </a:lnTo>
                    <a:lnTo>
                      <a:pt x="102" y="80"/>
                    </a:lnTo>
                    <a:lnTo>
                      <a:pt x="138" y="80"/>
                    </a:lnTo>
                    <a:lnTo>
                      <a:pt x="156" y="58"/>
                    </a:lnTo>
                    <a:lnTo>
                      <a:pt x="169" y="76"/>
                    </a:lnTo>
                    <a:lnTo>
                      <a:pt x="214" y="76"/>
                    </a:lnTo>
                    <a:lnTo>
                      <a:pt x="227" y="63"/>
                    </a:lnTo>
                    <a:lnTo>
                      <a:pt x="236" y="40"/>
                    </a:lnTo>
                    <a:lnTo>
                      <a:pt x="263" y="36"/>
                    </a:lnTo>
                    <a:lnTo>
                      <a:pt x="263" y="18"/>
                    </a:lnTo>
                    <a:lnTo>
                      <a:pt x="281" y="27"/>
                    </a:lnTo>
                    <a:lnTo>
                      <a:pt x="281" y="0"/>
                    </a:lnTo>
                    <a:lnTo>
                      <a:pt x="298" y="9"/>
                    </a:lnTo>
                    <a:lnTo>
                      <a:pt x="316" y="18"/>
                    </a:lnTo>
                    <a:lnTo>
                      <a:pt x="343" y="0"/>
                    </a:lnTo>
                    <a:lnTo>
                      <a:pt x="370" y="9"/>
                    </a:lnTo>
                    <a:lnTo>
                      <a:pt x="397" y="58"/>
                    </a:lnTo>
                    <a:lnTo>
                      <a:pt x="437" y="58"/>
                    </a:lnTo>
                    <a:lnTo>
                      <a:pt x="450" y="54"/>
                    </a:lnTo>
                    <a:lnTo>
                      <a:pt x="459" y="58"/>
                    </a:lnTo>
                    <a:lnTo>
                      <a:pt x="463" y="76"/>
                    </a:lnTo>
                    <a:lnTo>
                      <a:pt x="455" y="80"/>
                    </a:lnTo>
                    <a:lnTo>
                      <a:pt x="481" y="107"/>
                    </a:lnTo>
                    <a:lnTo>
                      <a:pt x="477" y="120"/>
                    </a:lnTo>
                    <a:lnTo>
                      <a:pt x="495" y="125"/>
                    </a:lnTo>
                    <a:lnTo>
                      <a:pt x="486" y="134"/>
                    </a:lnTo>
                    <a:lnTo>
                      <a:pt x="495" y="147"/>
                    </a:lnTo>
                    <a:lnTo>
                      <a:pt x="504" y="169"/>
                    </a:lnTo>
                    <a:lnTo>
                      <a:pt x="597" y="169"/>
                    </a:lnTo>
                    <a:lnTo>
                      <a:pt x="628" y="178"/>
                    </a:lnTo>
                    <a:lnTo>
                      <a:pt x="704" y="183"/>
                    </a:lnTo>
                    <a:lnTo>
                      <a:pt x="735" y="209"/>
                    </a:lnTo>
                    <a:lnTo>
                      <a:pt x="753" y="227"/>
                    </a:lnTo>
                    <a:lnTo>
                      <a:pt x="767" y="249"/>
                    </a:lnTo>
                    <a:lnTo>
                      <a:pt x="744" y="258"/>
                    </a:lnTo>
                    <a:lnTo>
                      <a:pt x="753" y="272"/>
                    </a:lnTo>
                    <a:lnTo>
                      <a:pt x="740" y="280"/>
                    </a:lnTo>
                    <a:lnTo>
                      <a:pt x="727" y="280"/>
                    </a:lnTo>
                    <a:lnTo>
                      <a:pt x="695" y="267"/>
                    </a:lnTo>
                    <a:lnTo>
                      <a:pt x="686" y="263"/>
                    </a:lnTo>
                    <a:lnTo>
                      <a:pt x="686" y="280"/>
                    </a:lnTo>
                    <a:lnTo>
                      <a:pt x="677" y="325"/>
                    </a:lnTo>
                    <a:lnTo>
                      <a:pt x="669" y="343"/>
                    </a:lnTo>
                    <a:lnTo>
                      <a:pt x="677" y="365"/>
                    </a:lnTo>
                    <a:lnTo>
                      <a:pt x="682" y="383"/>
                    </a:lnTo>
                    <a:lnTo>
                      <a:pt x="682" y="392"/>
                    </a:lnTo>
                    <a:lnTo>
                      <a:pt x="669" y="414"/>
                    </a:lnTo>
                    <a:lnTo>
                      <a:pt x="646" y="414"/>
                    </a:lnTo>
                    <a:lnTo>
                      <a:pt x="655" y="423"/>
                    </a:lnTo>
                    <a:lnTo>
                      <a:pt x="651" y="432"/>
                    </a:lnTo>
                    <a:lnTo>
                      <a:pt x="646" y="467"/>
                    </a:lnTo>
                    <a:lnTo>
                      <a:pt x="628" y="481"/>
                    </a:lnTo>
                    <a:lnTo>
                      <a:pt x="633" y="503"/>
                    </a:lnTo>
                    <a:lnTo>
                      <a:pt x="642" y="494"/>
                    </a:lnTo>
                    <a:lnTo>
                      <a:pt x="669" y="48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9" name=""/>
              <p:cNvSpPr/>
              <p:nvPr/>
            </p:nvSpPr>
            <p:spPr>
              <a:xfrm>
                <a:off x="6013440" y="3049560"/>
                <a:ext cx="6480" cy="41400"/>
              </a:xfrm>
              <a:custGeom>
                <a:avLst/>
                <a:gdLst/>
                <a:ahLst/>
                <a:rect l="l" t="t" r="r" b="b"/>
                <a:pathLst>
                  <a:path w="4" h="26">
                    <a:moveTo>
                      <a:pt x="0" y="26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0" name=""/>
              <p:cNvSpPr/>
              <p:nvPr/>
            </p:nvSpPr>
            <p:spPr>
              <a:xfrm>
                <a:off x="6019920" y="3006720"/>
                <a:ext cx="42840" cy="42840"/>
              </a:xfrm>
              <a:custGeom>
                <a:avLst/>
                <a:gdLst/>
                <a:ahLst/>
                <a:rect l="l" t="t" r="r" b="b"/>
                <a:pathLst>
                  <a:path w="27" h="27">
                    <a:moveTo>
                      <a:pt x="0" y="27"/>
                    </a:moveTo>
                    <a:lnTo>
                      <a:pt x="9" y="18"/>
                    </a:lnTo>
                    <a:lnTo>
                      <a:pt x="22" y="5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6062760" y="2732040"/>
                <a:ext cx="438120" cy="324000"/>
              </a:xfrm>
              <a:custGeom>
                <a:avLst/>
                <a:gdLst/>
                <a:ahLst/>
                <a:rect l="l" t="t" r="r" b="b"/>
                <a:pathLst>
                  <a:path w="276" h="204">
                    <a:moveTo>
                      <a:pt x="0" y="173"/>
                    </a:moveTo>
                    <a:lnTo>
                      <a:pt x="18" y="164"/>
                    </a:lnTo>
                    <a:lnTo>
                      <a:pt x="44" y="164"/>
                    </a:lnTo>
                    <a:lnTo>
                      <a:pt x="67" y="155"/>
                    </a:lnTo>
                    <a:lnTo>
                      <a:pt x="80" y="151"/>
                    </a:lnTo>
                    <a:lnTo>
                      <a:pt x="89" y="142"/>
                    </a:lnTo>
                    <a:lnTo>
                      <a:pt x="98" y="133"/>
                    </a:lnTo>
                    <a:lnTo>
                      <a:pt x="129" y="124"/>
                    </a:lnTo>
                    <a:lnTo>
                      <a:pt x="120" y="120"/>
                    </a:lnTo>
                    <a:lnTo>
                      <a:pt x="111" y="102"/>
                    </a:lnTo>
                    <a:lnTo>
                      <a:pt x="84" y="124"/>
                    </a:lnTo>
                    <a:lnTo>
                      <a:pt x="84" y="98"/>
                    </a:lnTo>
                    <a:lnTo>
                      <a:pt x="89" y="93"/>
                    </a:lnTo>
                    <a:lnTo>
                      <a:pt x="102" y="84"/>
                    </a:lnTo>
                    <a:lnTo>
                      <a:pt x="120" y="53"/>
                    </a:lnTo>
                    <a:lnTo>
                      <a:pt x="134" y="53"/>
                    </a:lnTo>
                    <a:lnTo>
                      <a:pt x="151" y="40"/>
                    </a:lnTo>
                    <a:lnTo>
                      <a:pt x="169" y="31"/>
                    </a:lnTo>
                    <a:lnTo>
                      <a:pt x="191" y="31"/>
                    </a:lnTo>
                    <a:lnTo>
                      <a:pt x="196" y="22"/>
                    </a:lnTo>
                    <a:lnTo>
                      <a:pt x="205" y="26"/>
                    </a:lnTo>
                    <a:lnTo>
                      <a:pt x="227" y="31"/>
                    </a:lnTo>
                    <a:lnTo>
                      <a:pt x="227" y="17"/>
                    </a:lnTo>
                    <a:lnTo>
                      <a:pt x="236" y="4"/>
                    </a:lnTo>
                    <a:lnTo>
                      <a:pt x="249" y="0"/>
                    </a:lnTo>
                    <a:lnTo>
                      <a:pt x="263" y="0"/>
                    </a:lnTo>
                    <a:lnTo>
                      <a:pt x="267" y="9"/>
                    </a:lnTo>
                    <a:lnTo>
                      <a:pt x="267" y="17"/>
                    </a:lnTo>
                    <a:lnTo>
                      <a:pt x="263" y="26"/>
                    </a:lnTo>
                    <a:lnTo>
                      <a:pt x="272" y="31"/>
                    </a:lnTo>
                    <a:lnTo>
                      <a:pt x="276" y="40"/>
                    </a:lnTo>
                    <a:lnTo>
                      <a:pt x="263" y="44"/>
                    </a:lnTo>
                    <a:lnTo>
                      <a:pt x="249" y="62"/>
                    </a:lnTo>
                    <a:lnTo>
                      <a:pt x="227" y="71"/>
                    </a:lnTo>
                    <a:lnTo>
                      <a:pt x="191" y="66"/>
                    </a:lnTo>
                    <a:lnTo>
                      <a:pt x="174" y="80"/>
                    </a:lnTo>
                    <a:lnTo>
                      <a:pt x="142" y="75"/>
                    </a:lnTo>
                    <a:lnTo>
                      <a:pt x="129" y="84"/>
                    </a:lnTo>
                    <a:lnTo>
                      <a:pt x="125" y="120"/>
                    </a:lnTo>
                    <a:lnTo>
                      <a:pt x="138" y="133"/>
                    </a:lnTo>
                    <a:lnTo>
                      <a:pt x="138" y="146"/>
                    </a:lnTo>
                    <a:lnTo>
                      <a:pt x="107" y="173"/>
                    </a:lnTo>
                    <a:lnTo>
                      <a:pt x="107" y="191"/>
                    </a:lnTo>
                    <a:lnTo>
                      <a:pt x="107" y="20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6232680" y="2971800"/>
                <a:ext cx="368280" cy="84240"/>
              </a:xfrm>
              <a:custGeom>
                <a:avLst/>
                <a:gdLst/>
                <a:ahLst/>
                <a:rect l="l" t="t" r="r" b="b"/>
                <a:pathLst>
                  <a:path w="232" h="53">
                    <a:moveTo>
                      <a:pt x="0" y="53"/>
                    </a:moveTo>
                    <a:lnTo>
                      <a:pt x="4" y="53"/>
                    </a:lnTo>
                    <a:lnTo>
                      <a:pt x="9" y="49"/>
                    </a:lnTo>
                    <a:lnTo>
                      <a:pt x="18" y="49"/>
                    </a:lnTo>
                    <a:lnTo>
                      <a:pt x="31" y="44"/>
                    </a:lnTo>
                    <a:lnTo>
                      <a:pt x="49" y="40"/>
                    </a:lnTo>
                    <a:lnTo>
                      <a:pt x="67" y="40"/>
                    </a:lnTo>
                    <a:lnTo>
                      <a:pt x="84" y="35"/>
                    </a:lnTo>
                    <a:lnTo>
                      <a:pt x="107" y="31"/>
                    </a:lnTo>
                    <a:lnTo>
                      <a:pt x="125" y="27"/>
                    </a:lnTo>
                    <a:lnTo>
                      <a:pt x="147" y="22"/>
                    </a:lnTo>
                    <a:lnTo>
                      <a:pt x="165" y="18"/>
                    </a:lnTo>
                    <a:lnTo>
                      <a:pt x="183" y="13"/>
                    </a:lnTo>
                    <a:lnTo>
                      <a:pt x="200" y="9"/>
                    </a:lnTo>
                    <a:lnTo>
                      <a:pt x="214" y="4"/>
                    </a:lnTo>
                    <a:lnTo>
                      <a:pt x="223" y="4"/>
                    </a:lnTo>
                    <a:lnTo>
                      <a:pt x="232" y="4"/>
                    </a:lnTo>
                    <a:lnTo>
                      <a:pt x="23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6600960" y="2971800"/>
                <a:ext cx="48960" cy="14400"/>
              </a:xfrm>
              <a:custGeom>
                <a:avLst/>
                <a:gdLst/>
                <a:ahLst/>
                <a:rect l="l" t="t" r="r" b="b"/>
                <a:pathLst>
                  <a:path w="31" h="9">
                    <a:moveTo>
                      <a:pt x="0" y="0"/>
                    </a:moveTo>
                    <a:lnTo>
                      <a:pt x="9" y="4"/>
                    </a:lnTo>
                    <a:lnTo>
                      <a:pt x="22" y="9"/>
                    </a:lnTo>
                    <a:lnTo>
                      <a:pt x="31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4" name=""/>
              <p:cNvSpPr/>
              <p:nvPr/>
            </p:nvSpPr>
            <p:spPr>
              <a:xfrm>
                <a:off x="6649920" y="2371680"/>
                <a:ext cx="587520" cy="733320"/>
              </a:xfrm>
              <a:custGeom>
                <a:avLst/>
                <a:gdLst/>
                <a:ahLst/>
                <a:rect l="l" t="t" r="r" b="b"/>
                <a:pathLst>
                  <a:path w="370" h="462">
                    <a:moveTo>
                      <a:pt x="0" y="387"/>
                    </a:moveTo>
                    <a:lnTo>
                      <a:pt x="0" y="405"/>
                    </a:lnTo>
                    <a:lnTo>
                      <a:pt x="18" y="413"/>
                    </a:lnTo>
                    <a:lnTo>
                      <a:pt x="22" y="427"/>
                    </a:lnTo>
                    <a:lnTo>
                      <a:pt x="40" y="427"/>
                    </a:lnTo>
                    <a:lnTo>
                      <a:pt x="76" y="431"/>
                    </a:lnTo>
                    <a:lnTo>
                      <a:pt x="76" y="453"/>
                    </a:lnTo>
                    <a:lnTo>
                      <a:pt x="98" y="462"/>
                    </a:lnTo>
                    <a:lnTo>
                      <a:pt x="116" y="449"/>
                    </a:lnTo>
                    <a:lnTo>
                      <a:pt x="156" y="440"/>
                    </a:lnTo>
                    <a:lnTo>
                      <a:pt x="178" y="409"/>
                    </a:lnTo>
                    <a:lnTo>
                      <a:pt x="151" y="409"/>
                    </a:lnTo>
                    <a:lnTo>
                      <a:pt x="129" y="413"/>
                    </a:lnTo>
                    <a:lnTo>
                      <a:pt x="120" y="422"/>
                    </a:lnTo>
                    <a:lnTo>
                      <a:pt x="102" y="418"/>
                    </a:lnTo>
                    <a:lnTo>
                      <a:pt x="111" y="405"/>
                    </a:lnTo>
                    <a:lnTo>
                      <a:pt x="134" y="405"/>
                    </a:lnTo>
                    <a:lnTo>
                      <a:pt x="174" y="391"/>
                    </a:lnTo>
                    <a:lnTo>
                      <a:pt x="187" y="382"/>
                    </a:lnTo>
                    <a:lnTo>
                      <a:pt x="223" y="369"/>
                    </a:lnTo>
                    <a:lnTo>
                      <a:pt x="241" y="342"/>
                    </a:lnTo>
                    <a:lnTo>
                      <a:pt x="272" y="347"/>
                    </a:lnTo>
                    <a:lnTo>
                      <a:pt x="285" y="316"/>
                    </a:lnTo>
                    <a:lnTo>
                      <a:pt x="263" y="302"/>
                    </a:lnTo>
                    <a:lnTo>
                      <a:pt x="267" y="325"/>
                    </a:lnTo>
                    <a:lnTo>
                      <a:pt x="241" y="329"/>
                    </a:lnTo>
                    <a:lnTo>
                      <a:pt x="227" y="289"/>
                    </a:lnTo>
                    <a:lnTo>
                      <a:pt x="223" y="262"/>
                    </a:lnTo>
                    <a:lnTo>
                      <a:pt x="214" y="253"/>
                    </a:lnTo>
                    <a:lnTo>
                      <a:pt x="218" y="209"/>
                    </a:lnTo>
                    <a:lnTo>
                      <a:pt x="223" y="200"/>
                    </a:lnTo>
                    <a:lnTo>
                      <a:pt x="227" y="173"/>
                    </a:lnTo>
                    <a:lnTo>
                      <a:pt x="241" y="169"/>
                    </a:lnTo>
                    <a:lnTo>
                      <a:pt x="241" y="147"/>
                    </a:lnTo>
                    <a:lnTo>
                      <a:pt x="281" y="147"/>
                    </a:lnTo>
                    <a:lnTo>
                      <a:pt x="272" y="107"/>
                    </a:lnTo>
                    <a:lnTo>
                      <a:pt x="285" y="111"/>
                    </a:lnTo>
                    <a:lnTo>
                      <a:pt x="294" y="116"/>
                    </a:lnTo>
                    <a:lnTo>
                      <a:pt x="303" y="102"/>
                    </a:lnTo>
                    <a:lnTo>
                      <a:pt x="325" y="102"/>
                    </a:lnTo>
                    <a:lnTo>
                      <a:pt x="361" y="62"/>
                    </a:lnTo>
                    <a:lnTo>
                      <a:pt x="370" y="31"/>
                    </a:lnTo>
                    <a:lnTo>
                      <a:pt x="339" y="31"/>
                    </a:lnTo>
                    <a:lnTo>
                      <a:pt x="330" y="0"/>
                    </a:lnTo>
                    <a:lnTo>
                      <a:pt x="31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5" name=""/>
              <p:cNvSpPr/>
              <p:nvPr/>
            </p:nvSpPr>
            <p:spPr>
              <a:xfrm>
                <a:off x="3138480" y="2187720"/>
                <a:ext cx="531720" cy="85680"/>
              </a:xfrm>
              <a:custGeom>
                <a:avLst/>
                <a:gdLst/>
                <a:ahLst/>
                <a:rect l="l" t="t" r="r" b="b"/>
                <a:pathLst>
                  <a:path w="335" h="54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4" y="5"/>
                    </a:lnTo>
                    <a:lnTo>
                      <a:pt x="22" y="5"/>
                    </a:lnTo>
                    <a:lnTo>
                      <a:pt x="36" y="5"/>
                    </a:lnTo>
                    <a:lnTo>
                      <a:pt x="49" y="9"/>
                    </a:lnTo>
                    <a:lnTo>
                      <a:pt x="63" y="9"/>
                    </a:lnTo>
                    <a:lnTo>
                      <a:pt x="80" y="14"/>
                    </a:lnTo>
                    <a:lnTo>
                      <a:pt x="98" y="18"/>
                    </a:lnTo>
                    <a:lnTo>
                      <a:pt x="116" y="18"/>
                    </a:lnTo>
                    <a:lnTo>
                      <a:pt x="138" y="23"/>
                    </a:lnTo>
                    <a:lnTo>
                      <a:pt x="156" y="27"/>
                    </a:lnTo>
                    <a:lnTo>
                      <a:pt x="179" y="32"/>
                    </a:lnTo>
                    <a:lnTo>
                      <a:pt x="196" y="32"/>
                    </a:lnTo>
                    <a:lnTo>
                      <a:pt x="219" y="36"/>
                    </a:lnTo>
                    <a:lnTo>
                      <a:pt x="237" y="40"/>
                    </a:lnTo>
                    <a:lnTo>
                      <a:pt x="254" y="40"/>
                    </a:lnTo>
                    <a:lnTo>
                      <a:pt x="272" y="45"/>
                    </a:lnTo>
                    <a:lnTo>
                      <a:pt x="286" y="49"/>
                    </a:lnTo>
                    <a:lnTo>
                      <a:pt x="299" y="49"/>
                    </a:lnTo>
                    <a:lnTo>
                      <a:pt x="312" y="54"/>
                    </a:lnTo>
                    <a:lnTo>
                      <a:pt x="321" y="54"/>
                    </a:lnTo>
                    <a:lnTo>
                      <a:pt x="330" y="54"/>
                    </a:lnTo>
                    <a:lnTo>
                      <a:pt x="335" y="54"/>
                    </a:lnTo>
                    <a:lnTo>
                      <a:pt x="335" y="54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6664320" y="3041640"/>
                <a:ext cx="133200" cy="282600"/>
              </a:xfrm>
              <a:custGeom>
                <a:avLst/>
                <a:gdLst/>
                <a:ahLst/>
                <a:rect l="l" t="t" r="r" b="b"/>
                <a:pathLst>
                  <a:path w="84" h="178">
                    <a:moveTo>
                      <a:pt x="31" y="85"/>
                    </a:moveTo>
                    <a:lnTo>
                      <a:pt x="27" y="80"/>
                    </a:lnTo>
                    <a:lnTo>
                      <a:pt x="27" y="80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9" y="67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4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4" y="40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4" y="5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71" y="14"/>
                    </a:lnTo>
                    <a:lnTo>
                      <a:pt x="71" y="18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7" y="36"/>
                    </a:lnTo>
                    <a:lnTo>
                      <a:pt x="67" y="45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76" y="54"/>
                    </a:lnTo>
                    <a:lnTo>
                      <a:pt x="84" y="63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4" y="98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11"/>
                    </a:lnTo>
                    <a:lnTo>
                      <a:pt x="80" y="120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9"/>
                    </a:lnTo>
                    <a:lnTo>
                      <a:pt x="76" y="138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71" y="147"/>
                    </a:lnTo>
                    <a:lnTo>
                      <a:pt x="67" y="151"/>
                    </a:lnTo>
                    <a:lnTo>
                      <a:pt x="58" y="156"/>
                    </a:lnTo>
                    <a:lnTo>
                      <a:pt x="58" y="156"/>
                    </a:lnTo>
                    <a:lnTo>
                      <a:pt x="58" y="165"/>
                    </a:lnTo>
                    <a:lnTo>
                      <a:pt x="58" y="174"/>
                    </a:lnTo>
                    <a:lnTo>
                      <a:pt x="53" y="178"/>
                    </a:lnTo>
                    <a:lnTo>
                      <a:pt x="53" y="178"/>
                    </a:lnTo>
                    <a:lnTo>
                      <a:pt x="49" y="169"/>
                    </a:lnTo>
                    <a:lnTo>
                      <a:pt x="44" y="160"/>
                    </a:lnTo>
                    <a:lnTo>
                      <a:pt x="31" y="165"/>
                    </a:lnTo>
                    <a:lnTo>
                      <a:pt x="31" y="165"/>
                    </a:lnTo>
                    <a:lnTo>
                      <a:pt x="31" y="160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56"/>
                    </a:lnTo>
                    <a:lnTo>
                      <a:pt x="18" y="151"/>
                    </a:lnTo>
                    <a:lnTo>
                      <a:pt x="13" y="156"/>
                    </a:lnTo>
                    <a:lnTo>
                      <a:pt x="13" y="156"/>
                    </a:lnTo>
                    <a:lnTo>
                      <a:pt x="9" y="151"/>
                    </a:lnTo>
                    <a:lnTo>
                      <a:pt x="9" y="147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0" y="138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4" y="120"/>
                    </a:lnTo>
                    <a:lnTo>
                      <a:pt x="9" y="116"/>
                    </a:lnTo>
                    <a:lnTo>
                      <a:pt x="18" y="111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6664320" y="3041640"/>
                <a:ext cx="133200" cy="282600"/>
              </a:xfrm>
              <a:custGeom>
                <a:avLst/>
                <a:gdLst/>
                <a:ahLst/>
                <a:rect l="l" t="t" r="r" b="b"/>
                <a:pathLst>
                  <a:path w="84" h="178">
                    <a:moveTo>
                      <a:pt x="31" y="85"/>
                    </a:moveTo>
                    <a:lnTo>
                      <a:pt x="27" y="80"/>
                    </a:lnTo>
                    <a:lnTo>
                      <a:pt x="27" y="80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2" y="76"/>
                    </a:lnTo>
                    <a:lnTo>
                      <a:pt x="22" y="71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9" y="67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4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4" y="40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4" y="5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71" y="14"/>
                    </a:lnTo>
                    <a:lnTo>
                      <a:pt x="71" y="18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7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7" y="36"/>
                    </a:lnTo>
                    <a:lnTo>
                      <a:pt x="67" y="45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76" y="54"/>
                    </a:lnTo>
                    <a:lnTo>
                      <a:pt x="84" y="63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4" y="98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11"/>
                    </a:lnTo>
                    <a:lnTo>
                      <a:pt x="80" y="120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9"/>
                    </a:lnTo>
                    <a:lnTo>
                      <a:pt x="76" y="138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71" y="147"/>
                    </a:lnTo>
                    <a:lnTo>
                      <a:pt x="67" y="151"/>
                    </a:lnTo>
                    <a:lnTo>
                      <a:pt x="58" y="156"/>
                    </a:lnTo>
                    <a:lnTo>
                      <a:pt x="58" y="156"/>
                    </a:lnTo>
                    <a:lnTo>
                      <a:pt x="58" y="165"/>
                    </a:lnTo>
                    <a:lnTo>
                      <a:pt x="58" y="174"/>
                    </a:lnTo>
                    <a:lnTo>
                      <a:pt x="53" y="178"/>
                    </a:lnTo>
                    <a:lnTo>
                      <a:pt x="53" y="178"/>
                    </a:lnTo>
                    <a:lnTo>
                      <a:pt x="49" y="169"/>
                    </a:lnTo>
                    <a:lnTo>
                      <a:pt x="44" y="160"/>
                    </a:lnTo>
                    <a:lnTo>
                      <a:pt x="31" y="165"/>
                    </a:lnTo>
                    <a:lnTo>
                      <a:pt x="31" y="165"/>
                    </a:lnTo>
                    <a:lnTo>
                      <a:pt x="31" y="160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56"/>
                    </a:lnTo>
                    <a:lnTo>
                      <a:pt x="18" y="151"/>
                    </a:lnTo>
                    <a:lnTo>
                      <a:pt x="13" y="156"/>
                    </a:lnTo>
                    <a:lnTo>
                      <a:pt x="13" y="156"/>
                    </a:lnTo>
                    <a:lnTo>
                      <a:pt x="9" y="151"/>
                    </a:lnTo>
                    <a:lnTo>
                      <a:pt x="9" y="147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0" y="138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4" y="120"/>
                    </a:lnTo>
                    <a:lnTo>
                      <a:pt x="9" y="116"/>
                    </a:lnTo>
                    <a:lnTo>
                      <a:pt x="18" y="111"/>
                    </a:lnTo>
                    <a:lnTo>
                      <a:pt x="31" y="8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8" name=""/>
              <p:cNvSpPr/>
              <p:nvPr/>
            </p:nvSpPr>
            <p:spPr>
              <a:xfrm>
                <a:off x="6642000" y="3232080"/>
                <a:ext cx="106560" cy="163440"/>
              </a:xfrm>
              <a:custGeom>
                <a:avLst/>
                <a:gdLst/>
                <a:ahLst/>
                <a:rect l="l" t="t" r="r" b="b"/>
                <a:pathLst>
                  <a:path w="67" h="103">
                    <a:moveTo>
                      <a:pt x="58" y="103"/>
                    </a:moveTo>
                    <a:lnTo>
                      <a:pt x="63" y="94"/>
                    </a:lnTo>
                    <a:lnTo>
                      <a:pt x="67" y="85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3" y="67"/>
                    </a:lnTo>
                    <a:lnTo>
                      <a:pt x="54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54"/>
                    </a:lnTo>
                    <a:lnTo>
                      <a:pt x="32" y="40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27"/>
                    </a:lnTo>
                    <a:lnTo>
                      <a:pt x="14" y="1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23"/>
                    </a:lnTo>
                    <a:lnTo>
                      <a:pt x="9" y="45"/>
                    </a:lnTo>
                    <a:lnTo>
                      <a:pt x="18" y="71"/>
                    </a:lnTo>
                    <a:lnTo>
                      <a:pt x="23" y="94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58" y="103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9" name=""/>
              <p:cNvSpPr/>
              <p:nvPr/>
            </p:nvSpPr>
            <p:spPr>
              <a:xfrm>
                <a:off x="6642000" y="3232080"/>
                <a:ext cx="106560" cy="163440"/>
              </a:xfrm>
              <a:custGeom>
                <a:avLst/>
                <a:gdLst/>
                <a:ahLst/>
                <a:rect l="l" t="t" r="r" b="b"/>
                <a:pathLst>
                  <a:path w="67" h="103">
                    <a:moveTo>
                      <a:pt x="58" y="103"/>
                    </a:moveTo>
                    <a:lnTo>
                      <a:pt x="63" y="94"/>
                    </a:lnTo>
                    <a:lnTo>
                      <a:pt x="67" y="85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3" y="67"/>
                    </a:lnTo>
                    <a:lnTo>
                      <a:pt x="54" y="63"/>
                    </a:lnTo>
                    <a:lnTo>
                      <a:pt x="41" y="63"/>
                    </a:lnTo>
                    <a:lnTo>
                      <a:pt x="41" y="63"/>
                    </a:lnTo>
                    <a:lnTo>
                      <a:pt x="41" y="54"/>
                    </a:lnTo>
                    <a:lnTo>
                      <a:pt x="32" y="40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3" y="27"/>
                    </a:lnTo>
                    <a:lnTo>
                      <a:pt x="14" y="1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23"/>
                    </a:lnTo>
                    <a:lnTo>
                      <a:pt x="9" y="45"/>
                    </a:lnTo>
                    <a:lnTo>
                      <a:pt x="18" y="71"/>
                    </a:lnTo>
                    <a:lnTo>
                      <a:pt x="23" y="94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58" y="10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0" name=""/>
              <p:cNvSpPr/>
              <p:nvPr/>
            </p:nvSpPr>
            <p:spPr>
              <a:xfrm>
                <a:off x="6684840" y="3444840"/>
                <a:ext cx="42840" cy="119160"/>
              </a:xfrm>
              <a:custGeom>
                <a:avLst/>
                <a:gdLst/>
                <a:ahLst/>
                <a:rect l="l" t="t" r="r" b="b"/>
                <a:pathLst>
                  <a:path w="27" h="75">
                    <a:moveTo>
                      <a:pt x="27" y="0"/>
                    </a:moveTo>
                    <a:lnTo>
                      <a:pt x="22" y="9"/>
                    </a:lnTo>
                    <a:lnTo>
                      <a:pt x="22" y="1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9" y="71"/>
                    </a:lnTo>
                    <a:lnTo>
                      <a:pt x="5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44"/>
                    </a:lnTo>
                    <a:lnTo>
                      <a:pt x="5" y="2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fa95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1" name=""/>
              <p:cNvSpPr/>
              <p:nvPr/>
            </p:nvSpPr>
            <p:spPr>
              <a:xfrm>
                <a:off x="6684840" y="3444840"/>
                <a:ext cx="42840" cy="119160"/>
              </a:xfrm>
              <a:custGeom>
                <a:avLst/>
                <a:gdLst/>
                <a:ahLst/>
                <a:rect l="l" t="t" r="r" b="b"/>
                <a:pathLst>
                  <a:path w="27" h="75">
                    <a:moveTo>
                      <a:pt x="27" y="0"/>
                    </a:moveTo>
                    <a:lnTo>
                      <a:pt x="22" y="9"/>
                    </a:lnTo>
                    <a:lnTo>
                      <a:pt x="22" y="1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8" y="4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9" y="71"/>
                    </a:lnTo>
                    <a:lnTo>
                      <a:pt x="5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44"/>
                    </a:lnTo>
                    <a:lnTo>
                      <a:pt x="5" y="2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4923000" y="3840120"/>
                <a:ext cx="480960" cy="444600"/>
              </a:xfrm>
              <a:custGeom>
                <a:avLst/>
                <a:gdLst/>
                <a:ahLst/>
                <a:rect l="l" t="t" r="r" b="b"/>
                <a:pathLst>
                  <a:path w="303" h="280">
                    <a:moveTo>
                      <a:pt x="0" y="17"/>
                    </a:moveTo>
                    <a:lnTo>
                      <a:pt x="263" y="4"/>
                    </a:lnTo>
                    <a:lnTo>
                      <a:pt x="263" y="4"/>
                    </a:lnTo>
                    <a:lnTo>
                      <a:pt x="267" y="0"/>
                    </a:lnTo>
                    <a:lnTo>
                      <a:pt x="272" y="0"/>
                    </a:lnTo>
                    <a:lnTo>
                      <a:pt x="276" y="4"/>
                    </a:lnTo>
                    <a:lnTo>
                      <a:pt x="276" y="4"/>
                    </a:lnTo>
                    <a:lnTo>
                      <a:pt x="272" y="17"/>
                    </a:lnTo>
                    <a:lnTo>
                      <a:pt x="267" y="26"/>
                    </a:lnTo>
                    <a:lnTo>
                      <a:pt x="263" y="35"/>
                    </a:lnTo>
                    <a:lnTo>
                      <a:pt x="263" y="35"/>
                    </a:lnTo>
                    <a:lnTo>
                      <a:pt x="276" y="40"/>
                    </a:lnTo>
                    <a:lnTo>
                      <a:pt x="290" y="40"/>
                    </a:lnTo>
                    <a:lnTo>
                      <a:pt x="303" y="35"/>
                    </a:lnTo>
                    <a:lnTo>
                      <a:pt x="303" y="35"/>
                    </a:lnTo>
                    <a:lnTo>
                      <a:pt x="303" y="40"/>
                    </a:lnTo>
                    <a:lnTo>
                      <a:pt x="303" y="44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299" y="48"/>
                    </a:lnTo>
                    <a:lnTo>
                      <a:pt x="299" y="48"/>
                    </a:lnTo>
                    <a:lnTo>
                      <a:pt x="299" y="53"/>
                    </a:lnTo>
                    <a:lnTo>
                      <a:pt x="299" y="62"/>
                    </a:lnTo>
                    <a:lnTo>
                      <a:pt x="299" y="66"/>
                    </a:lnTo>
                    <a:lnTo>
                      <a:pt x="299" y="66"/>
                    </a:lnTo>
                    <a:lnTo>
                      <a:pt x="290" y="75"/>
                    </a:lnTo>
                    <a:lnTo>
                      <a:pt x="290" y="75"/>
                    </a:lnTo>
                    <a:lnTo>
                      <a:pt x="285" y="75"/>
                    </a:lnTo>
                    <a:lnTo>
                      <a:pt x="285" y="75"/>
                    </a:lnTo>
                    <a:lnTo>
                      <a:pt x="281" y="75"/>
                    </a:lnTo>
                    <a:lnTo>
                      <a:pt x="276" y="80"/>
                    </a:lnTo>
                    <a:lnTo>
                      <a:pt x="276" y="88"/>
                    </a:lnTo>
                    <a:lnTo>
                      <a:pt x="276" y="88"/>
                    </a:lnTo>
                    <a:lnTo>
                      <a:pt x="281" y="93"/>
                    </a:lnTo>
                    <a:lnTo>
                      <a:pt x="285" y="97"/>
                    </a:lnTo>
                    <a:lnTo>
                      <a:pt x="290" y="102"/>
                    </a:lnTo>
                    <a:lnTo>
                      <a:pt x="290" y="102"/>
                    </a:lnTo>
                    <a:lnTo>
                      <a:pt x="285" y="106"/>
                    </a:lnTo>
                    <a:lnTo>
                      <a:pt x="285" y="111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1" y="115"/>
                    </a:lnTo>
                    <a:lnTo>
                      <a:pt x="276" y="120"/>
                    </a:lnTo>
                    <a:lnTo>
                      <a:pt x="276" y="120"/>
                    </a:lnTo>
                    <a:lnTo>
                      <a:pt x="272" y="124"/>
                    </a:lnTo>
                    <a:lnTo>
                      <a:pt x="267" y="124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3" y="133"/>
                    </a:lnTo>
                    <a:lnTo>
                      <a:pt x="258" y="137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6"/>
                    </a:lnTo>
                    <a:lnTo>
                      <a:pt x="258" y="155"/>
                    </a:lnTo>
                    <a:lnTo>
                      <a:pt x="258" y="160"/>
                    </a:lnTo>
                    <a:lnTo>
                      <a:pt x="258" y="160"/>
                    </a:lnTo>
                    <a:lnTo>
                      <a:pt x="254" y="160"/>
                    </a:lnTo>
                    <a:lnTo>
                      <a:pt x="250" y="164"/>
                    </a:lnTo>
                    <a:lnTo>
                      <a:pt x="245" y="173"/>
                    </a:lnTo>
                    <a:lnTo>
                      <a:pt x="245" y="173"/>
                    </a:lnTo>
                    <a:lnTo>
                      <a:pt x="241" y="177"/>
                    </a:lnTo>
                    <a:lnTo>
                      <a:pt x="236" y="177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2" y="186"/>
                    </a:lnTo>
                    <a:lnTo>
                      <a:pt x="232" y="195"/>
                    </a:lnTo>
                    <a:lnTo>
                      <a:pt x="232" y="200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3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2" y="222"/>
                    </a:lnTo>
                    <a:lnTo>
                      <a:pt x="227" y="222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35"/>
                    </a:lnTo>
                    <a:lnTo>
                      <a:pt x="223" y="235"/>
                    </a:lnTo>
                    <a:lnTo>
                      <a:pt x="227" y="235"/>
                    </a:lnTo>
                    <a:lnTo>
                      <a:pt x="232" y="240"/>
                    </a:lnTo>
                    <a:lnTo>
                      <a:pt x="236" y="240"/>
                    </a:lnTo>
                    <a:lnTo>
                      <a:pt x="236" y="240"/>
                    </a:lnTo>
                    <a:lnTo>
                      <a:pt x="236" y="240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2" y="253"/>
                    </a:lnTo>
                    <a:lnTo>
                      <a:pt x="227" y="262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18" y="275"/>
                    </a:lnTo>
                    <a:lnTo>
                      <a:pt x="205" y="275"/>
                    </a:lnTo>
                    <a:lnTo>
                      <a:pt x="187" y="275"/>
                    </a:lnTo>
                    <a:lnTo>
                      <a:pt x="174" y="275"/>
                    </a:lnTo>
                    <a:lnTo>
                      <a:pt x="160" y="280"/>
                    </a:lnTo>
                    <a:lnTo>
                      <a:pt x="147" y="280"/>
                    </a:lnTo>
                    <a:lnTo>
                      <a:pt x="134" y="280"/>
                    </a:lnTo>
                    <a:lnTo>
                      <a:pt x="120" y="280"/>
                    </a:lnTo>
                    <a:lnTo>
                      <a:pt x="102" y="280"/>
                    </a:lnTo>
                    <a:lnTo>
                      <a:pt x="89" y="280"/>
                    </a:lnTo>
                    <a:lnTo>
                      <a:pt x="76" y="280"/>
                    </a:lnTo>
                    <a:lnTo>
                      <a:pt x="62" y="280"/>
                    </a:lnTo>
                    <a:lnTo>
                      <a:pt x="44" y="280"/>
                    </a:lnTo>
                    <a:lnTo>
                      <a:pt x="44" y="280"/>
                    </a:lnTo>
                    <a:lnTo>
                      <a:pt x="44" y="271"/>
                    </a:lnTo>
                    <a:lnTo>
                      <a:pt x="44" y="253"/>
                    </a:lnTo>
                    <a:lnTo>
                      <a:pt x="44" y="244"/>
                    </a:lnTo>
                    <a:lnTo>
                      <a:pt x="44" y="244"/>
                    </a:lnTo>
                    <a:lnTo>
                      <a:pt x="44" y="240"/>
                    </a:lnTo>
                    <a:lnTo>
                      <a:pt x="36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2" y="235"/>
                    </a:lnTo>
                    <a:lnTo>
                      <a:pt x="13" y="231"/>
                    </a:lnTo>
                    <a:lnTo>
                      <a:pt x="13" y="226"/>
                    </a:lnTo>
                    <a:lnTo>
                      <a:pt x="13" y="226"/>
                    </a:lnTo>
                    <a:lnTo>
                      <a:pt x="13" y="222"/>
                    </a:lnTo>
                    <a:lnTo>
                      <a:pt x="13" y="213"/>
                    </a:lnTo>
                    <a:lnTo>
                      <a:pt x="9" y="195"/>
                    </a:lnTo>
                    <a:lnTo>
                      <a:pt x="9" y="177"/>
                    </a:lnTo>
                    <a:lnTo>
                      <a:pt x="9" y="155"/>
                    </a:lnTo>
                    <a:lnTo>
                      <a:pt x="9" y="133"/>
                    </a:lnTo>
                    <a:lnTo>
                      <a:pt x="9" y="111"/>
                    </a:lnTo>
                    <a:lnTo>
                      <a:pt x="9" y="93"/>
                    </a:lnTo>
                    <a:lnTo>
                      <a:pt x="4" y="75"/>
                    </a:lnTo>
                    <a:lnTo>
                      <a:pt x="4" y="66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3" name=""/>
              <p:cNvSpPr/>
              <p:nvPr/>
            </p:nvSpPr>
            <p:spPr>
              <a:xfrm>
                <a:off x="4923000" y="3840120"/>
                <a:ext cx="480960" cy="444600"/>
              </a:xfrm>
              <a:custGeom>
                <a:avLst/>
                <a:gdLst/>
                <a:ahLst/>
                <a:rect l="l" t="t" r="r" b="b"/>
                <a:pathLst>
                  <a:path w="303" h="280">
                    <a:moveTo>
                      <a:pt x="0" y="17"/>
                    </a:moveTo>
                    <a:lnTo>
                      <a:pt x="263" y="4"/>
                    </a:lnTo>
                    <a:lnTo>
                      <a:pt x="263" y="4"/>
                    </a:lnTo>
                    <a:lnTo>
                      <a:pt x="267" y="0"/>
                    </a:lnTo>
                    <a:lnTo>
                      <a:pt x="272" y="0"/>
                    </a:lnTo>
                    <a:lnTo>
                      <a:pt x="276" y="4"/>
                    </a:lnTo>
                    <a:lnTo>
                      <a:pt x="276" y="4"/>
                    </a:lnTo>
                    <a:lnTo>
                      <a:pt x="272" y="17"/>
                    </a:lnTo>
                    <a:lnTo>
                      <a:pt x="267" y="26"/>
                    </a:lnTo>
                    <a:lnTo>
                      <a:pt x="263" y="35"/>
                    </a:lnTo>
                    <a:lnTo>
                      <a:pt x="263" y="35"/>
                    </a:lnTo>
                    <a:lnTo>
                      <a:pt x="276" y="40"/>
                    </a:lnTo>
                    <a:lnTo>
                      <a:pt x="290" y="40"/>
                    </a:lnTo>
                    <a:lnTo>
                      <a:pt x="303" y="35"/>
                    </a:lnTo>
                    <a:lnTo>
                      <a:pt x="303" y="35"/>
                    </a:lnTo>
                    <a:lnTo>
                      <a:pt x="303" y="40"/>
                    </a:lnTo>
                    <a:lnTo>
                      <a:pt x="303" y="44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299" y="48"/>
                    </a:lnTo>
                    <a:lnTo>
                      <a:pt x="299" y="48"/>
                    </a:lnTo>
                    <a:lnTo>
                      <a:pt x="299" y="53"/>
                    </a:lnTo>
                    <a:lnTo>
                      <a:pt x="299" y="62"/>
                    </a:lnTo>
                    <a:lnTo>
                      <a:pt x="299" y="66"/>
                    </a:lnTo>
                    <a:lnTo>
                      <a:pt x="299" y="66"/>
                    </a:lnTo>
                    <a:lnTo>
                      <a:pt x="290" y="75"/>
                    </a:lnTo>
                    <a:lnTo>
                      <a:pt x="290" y="75"/>
                    </a:lnTo>
                    <a:lnTo>
                      <a:pt x="285" y="75"/>
                    </a:lnTo>
                    <a:lnTo>
                      <a:pt x="285" y="75"/>
                    </a:lnTo>
                    <a:lnTo>
                      <a:pt x="281" y="75"/>
                    </a:lnTo>
                    <a:lnTo>
                      <a:pt x="276" y="80"/>
                    </a:lnTo>
                    <a:lnTo>
                      <a:pt x="276" y="88"/>
                    </a:lnTo>
                    <a:lnTo>
                      <a:pt x="276" y="88"/>
                    </a:lnTo>
                    <a:lnTo>
                      <a:pt x="281" y="93"/>
                    </a:lnTo>
                    <a:lnTo>
                      <a:pt x="285" y="97"/>
                    </a:lnTo>
                    <a:lnTo>
                      <a:pt x="290" y="102"/>
                    </a:lnTo>
                    <a:lnTo>
                      <a:pt x="290" y="102"/>
                    </a:lnTo>
                    <a:lnTo>
                      <a:pt x="285" y="106"/>
                    </a:lnTo>
                    <a:lnTo>
                      <a:pt x="285" y="111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1" y="115"/>
                    </a:lnTo>
                    <a:lnTo>
                      <a:pt x="276" y="120"/>
                    </a:lnTo>
                    <a:lnTo>
                      <a:pt x="276" y="120"/>
                    </a:lnTo>
                    <a:lnTo>
                      <a:pt x="272" y="124"/>
                    </a:lnTo>
                    <a:lnTo>
                      <a:pt x="267" y="124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3" y="133"/>
                    </a:lnTo>
                    <a:lnTo>
                      <a:pt x="258" y="137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6"/>
                    </a:lnTo>
                    <a:lnTo>
                      <a:pt x="258" y="155"/>
                    </a:lnTo>
                    <a:lnTo>
                      <a:pt x="258" y="160"/>
                    </a:lnTo>
                    <a:lnTo>
                      <a:pt x="258" y="160"/>
                    </a:lnTo>
                    <a:lnTo>
                      <a:pt x="254" y="160"/>
                    </a:lnTo>
                    <a:lnTo>
                      <a:pt x="250" y="164"/>
                    </a:lnTo>
                    <a:lnTo>
                      <a:pt x="245" y="173"/>
                    </a:lnTo>
                    <a:lnTo>
                      <a:pt x="245" y="173"/>
                    </a:lnTo>
                    <a:lnTo>
                      <a:pt x="241" y="177"/>
                    </a:lnTo>
                    <a:lnTo>
                      <a:pt x="236" y="177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2" y="186"/>
                    </a:lnTo>
                    <a:lnTo>
                      <a:pt x="232" y="195"/>
                    </a:lnTo>
                    <a:lnTo>
                      <a:pt x="232" y="200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3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2" y="222"/>
                    </a:lnTo>
                    <a:lnTo>
                      <a:pt x="227" y="222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26"/>
                    </a:lnTo>
                    <a:lnTo>
                      <a:pt x="223" y="235"/>
                    </a:lnTo>
                    <a:lnTo>
                      <a:pt x="223" y="235"/>
                    </a:lnTo>
                    <a:lnTo>
                      <a:pt x="227" y="235"/>
                    </a:lnTo>
                    <a:lnTo>
                      <a:pt x="232" y="240"/>
                    </a:lnTo>
                    <a:lnTo>
                      <a:pt x="236" y="240"/>
                    </a:lnTo>
                    <a:lnTo>
                      <a:pt x="236" y="240"/>
                    </a:lnTo>
                    <a:lnTo>
                      <a:pt x="236" y="240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2" y="253"/>
                    </a:lnTo>
                    <a:lnTo>
                      <a:pt x="227" y="262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18" y="275"/>
                    </a:lnTo>
                    <a:lnTo>
                      <a:pt x="205" y="275"/>
                    </a:lnTo>
                    <a:lnTo>
                      <a:pt x="187" y="275"/>
                    </a:lnTo>
                    <a:lnTo>
                      <a:pt x="174" y="275"/>
                    </a:lnTo>
                    <a:lnTo>
                      <a:pt x="160" y="280"/>
                    </a:lnTo>
                    <a:lnTo>
                      <a:pt x="147" y="280"/>
                    </a:lnTo>
                    <a:lnTo>
                      <a:pt x="134" y="280"/>
                    </a:lnTo>
                    <a:lnTo>
                      <a:pt x="120" y="280"/>
                    </a:lnTo>
                    <a:lnTo>
                      <a:pt x="102" y="280"/>
                    </a:lnTo>
                    <a:lnTo>
                      <a:pt x="89" y="280"/>
                    </a:lnTo>
                    <a:lnTo>
                      <a:pt x="76" y="280"/>
                    </a:lnTo>
                    <a:lnTo>
                      <a:pt x="62" y="280"/>
                    </a:lnTo>
                    <a:lnTo>
                      <a:pt x="44" y="280"/>
                    </a:lnTo>
                    <a:lnTo>
                      <a:pt x="44" y="280"/>
                    </a:lnTo>
                    <a:lnTo>
                      <a:pt x="44" y="271"/>
                    </a:lnTo>
                    <a:lnTo>
                      <a:pt x="44" y="253"/>
                    </a:lnTo>
                    <a:lnTo>
                      <a:pt x="44" y="244"/>
                    </a:lnTo>
                    <a:lnTo>
                      <a:pt x="44" y="244"/>
                    </a:lnTo>
                    <a:lnTo>
                      <a:pt x="44" y="240"/>
                    </a:lnTo>
                    <a:lnTo>
                      <a:pt x="36" y="235"/>
                    </a:lnTo>
                    <a:lnTo>
                      <a:pt x="27" y="235"/>
                    </a:lnTo>
                    <a:lnTo>
                      <a:pt x="27" y="235"/>
                    </a:lnTo>
                    <a:lnTo>
                      <a:pt x="22" y="235"/>
                    </a:lnTo>
                    <a:lnTo>
                      <a:pt x="13" y="231"/>
                    </a:lnTo>
                    <a:lnTo>
                      <a:pt x="13" y="226"/>
                    </a:lnTo>
                    <a:lnTo>
                      <a:pt x="13" y="226"/>
                    </a:lnTo>
                    <a:lnTo>
                      <a:pt x="13" y="222"/>
                    </a:lnTo>
                    <a:lnTo>
                      <a:pt x="13" y="213"/>
                    </a:lnTo>
                    <a:lnTo>
                      <a:pt x="9" y="195"/>
                    </a:lnTo>
                    <a:lnTo>
                      <a:pt x="9" y="177"/>
                    </a:lnTo>
                    <a:lnTo>
                      <a:pt x="9" y="155"/>
                    </a:lnTo>
                    <a:lnTo>
                      <a:pt x="9" y="133"/>
                    </a:lnTo>
                    <a:lnTo>
                      <a:pt x="9" y="111"/>
                    </a:lnTo>
                    <a:lnTo>
                      <a:pt x="9" y="93"/>
                    </a:lnTo>
                    <a:lnTo>
                      <a:pt x="4" y="75"/>
                    </a:lnTo>
                    <a:lnTo>
                      <a:pt x="4" y="66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0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4" name=""/>
              <p:cNvSpPr/>
              <p:nvPr/>
            </p:nvSpPr>
            <p:spPr>
              <a:xfrm>
                <a:off x="4767120" y="3218040"/>
                <a:ext cx="6480" cy="7920"/>
              </a:xfrm>
              <a:custGeom>
                <a:avLst/>
                <a:gdLst/>
                <a:ahLst/>
                <a:rect l="l" t="t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5" name=""/>
              <p:cNvSpPr/>
              <p:nvPr/>
            </p:nvSpPr>
            <p:spPr>
              <a:xfrm>
                <a:off x="4767120" y="3182760"/>
                <a:ext cx="1800" cy="3528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8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6" name=""/>
              <p:cNvSpPr/>
              <p:nvPr/>
            </p:nvSpPr>
            <p:spPr>
              <a:xfrm>
                <a:off x="4745160" y="3176640"/>
                <a:ext cx="2196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14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4730760" y="313380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9" y="27"/>
                    </a:moveTo>
                    <a:lnTo>
                      <a:pt x="9" y="13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8" name=""/>
              <p:cNvSpPr/>
              <p:nvPr/>
            </p:nvSpPr>
            <p:spPr>
              <a:xfrm>
                <a:off x="4724280" y="311292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13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9" name=""/>
              <p:cNvSpPr/>
              <p:nvPr/>
            </p:nvSpPr>
            <p:spPr>
              <a:xfrm>
                <a:off x="4724280" y="3090960"/>
                <a:ext cx="6480" cy="2196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0" name=""/>
              <p:cNvSpPr/>
              <p:nvPr/>
            </p:nvSpPr>
            <p:spPr>
              <a:xfrm>
                <a:off x="4730760" y="3049560"/>
                <a:ext cx="1440" cy="41400"/>
              </a:xfrm>
              <a:custGeom>
                <a:avLst/>
                <a:gdLst/>
                <a:ahLst/>
                <a:rect l="l" t="t" r="r" b="b"/>
                <a:pathLst>
                  <a:path w="0" h="26">
                    <a:moveTo>
                      <a:pt x="0" y="26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4724280" y="3027240"/>
                <a:ext cx="648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14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2" name=""/>
              <p:cNvSpPr/>
              <p:nvPr/>
            </p:nvSpPr>
            <p:spPr>
              <a:xfrm>
                <a:off x="4724280" y="3021120"/>
                <a:ext cx="20880" cy="612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4745160" y="3006720"/>
                <a:ext cx="446040" cy="14400"/>
              </a:xfrm>
              <a:custGeom>
                <a:avLst/>
                <a:gdLst/>
                <a:ahLst/>
                <a:rect l="l" t="t" r="r" b="b"/>
                <a:pathLst>
                  <a:path w="281" h="9">
                    <a:moveTo>
                      <a:pt x="0" y="9"/>
                    </a:moveTo>
                    <a:lnTo>
                      <a:pt x="0" y="9"/>
                    </a:lnTo>
                    <a:lnTo>
                      <a:pt x="5" y="9"/>
                    </a:lnTo>
                    <a:lnTo>
                      <a:pt x="14" y="5"/>
                    </a:lnTo>
                    <a:lnTo>
                      <a:pt x="27" y="5"/>
                    </a:lnTo>
                    <a:lnTo>
                      <a:pt x="41" y="5"/>
                    </a:lnTo>
                    <a:lnTo>
                      <a:pt x="54" y="5"/>
                    </a:lnTo>
                    <a:lnTo>
                      <a:pt x="72" y="5"/>
                    </a:lnTo>
                    <a:lnTo>
                      <a:pt x="90" y="5"/>
                    </a:lnTo>
                    <a:lnTo>
                      <a:pt x="112" y="5"/>
                    </a:lnTo>
                    <a:lnTo>
                      <a:pt x="130" y="5"/>
                    </a:lnTo>
                    <a:lnTo>
                      <a:pt x="152" y="5"/>
                    </a:lnTo>
                    <a:lnTo>
                      <a:pt x="170" y="5"/>
                    </a:lnTo>
                    <a:lnTo>
                      <a:pt x="192" y="5"/>
                    </a:lnTo>
                    <a:lnTo>
                      <a:pt x="210" y="0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8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1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4" name=""/>
              <p:cNvSpPr/>
              <p:nvPr/>
            </p:nvSpPr>
            <p:spPr>
              <a:xfrm>
                <a:off x="5191200" y="3006720"/>
                <a:ext cx="1404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9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5" name=""/>
              <p:cNvSpPr/>
              <p:nvPr/>
            </p:nvSpPr>
            <p:spPr>
              <a:xfrm>
                <a:off x="5191200" y="3021120"/>
                <a:ext cx="1404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5" y="4"/>
                    </a:lnTo>
                    <a:lnTo>
                      <a:pt x="5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5191200" y="304956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7" name=""/>
              <p:cNvSpPr/>
              <p:nvPr/>
            </p:nvSpPr>
            <p:spPr>
              <a:xfrm>
                <a:off x="5191200" y="3070080"/>
                <a:ext cx="1404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8" name=""/>
              <p:cNvSpPr/>
              <p:nvPr/>
            </p:nvSpPr>
            <p:spPr>
              <a:xfrm>
                <a:off x="5205240" y="3078000"/>
                <a:ext cx="2232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5" y="4"/>
                    </a:lnTo>
                    <a:lnTo>
                      <a:pt x="9" y="13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9" name=""/>
              <p:cNvSpPr/>
              <p:nvPr/>
            </p:nvSpPr>
            <p:spPr>
              <a:xfrm>
                <a:off x="5227560" y="3098880"/>
                <a:ext cx="27000" cy="1404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0"/>
                    </a:moveTo>
                    <a:lnTo>
                      <a:pt x="9" y="0"/>
                    </a:lnTo>
                    <a:lnTo>
                      <a:pt x="13" y="4"/>
                    </a:lnTo>
                    <a:lnTo>
                      <a:pt x="17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0" name=""/>
              <p:cNvSpPr/>
              <p:nvPr/>
            </p:nvSpPr>
            <p:spPr>
              <a:xfrm>
                <a:off x="5254560" y="3112920"/>
                <a:ext cx="180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1" name=""/>
              <p:cNvSpPr/>
              <p:nvPr/>
            </p:nvSpPr>
            <p:spPr>
              <a:xfrm>
                <a:off x="5254560" y="313380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882" name=""/>
            <p:cNvGrpSpPr/>
            <p:nvPr/>
          </p:nvGrpSpPr>
          <p:grpSpPr>
            <a:xfrm>
              <a:off x="2430360" y="2068560"/>
              <a:ext cx="2874960" cy="2349360"/>
              <a:chOff x="2430360" y="2068560"/>
              <a:chExt cx="2874960" cy="2349360"/>
            </a:xfrm>
          </p:grpSpPr>
          <p:sp>
            <p:nvSpPr>
              <p:cNvPr id="1883" name=""/>
              <p:cNvSpPr/>
              <p:nvPr/>
            </p:nvSpPr>
            <p:spPr>
              <a:xfrm>
                <a:off x="5276880" y="3141720"/>
                <a:ext cx="1440" cy="12600"/>
              </a:xfrm>
              <a:custGeom>
                <a:avLst/>
                <a:gdLst/>
                <a:ahLst/>
                <a:rect l="l" t="t" r="r" b="b"/>
                <a:pathLst>
                  <a:path w="0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4" name=""/>
              <p:cNvSpPr/>
              <p:nvPr/>
            </p:nvSpPr>
            <p:spPr>
              <a:xfrm>
                <a:off x="5276880" y="315432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0"/>
                    </a:moveTo>
                    <a:lnTo>
                      <a:pt x="9" y="0"/>
                    </a:lnTo>
                    <a:lnTo>
                      <a:pt x="13" y="5"/>
                    </a:lnTo>
                    <a:lnTo>
                      <a:pt x="13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5" name=""/>
              <p:cNvSpPr/>
              <p:nvPr/>
            </p:nvSpPr>
            <p:spPr>
              <a:xfrm>
                <a:off x="5297400" y="3162240"/>
                <a:ext cx="7920" cy="55800"/>
              </a:xfrm>
              <a:custGeom>
                <a:avLst/>
                <a:gdLst/>
                <a:ahLst/>
                <a:rect l="l" t="t" r="r" b="b"/>
                <a:pathLst>
                  <a:path w="5" h="35">
                    <a:moveTo>
                      <a:pt x="0" y="0"/>
                    </a:moveTo>
                    <a:lnTo>
                      <a:pt x="5" y="13"/>
                    </a:lnTo>
                    <a:lnTo>
                      <a:pt x="5" y="22"/>
                    </a:lnTo>
                    <a:lnTo>
                      <a:pt x="0" y="3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6" name=""/>
              <p:cNvSpPr/>
              <p:nvPr/>
            </p:nvSpPr>
            <p:spPr>
              <a:xfrm>
                <a:off x="5268960" y="3218040"/>
                <a:ext cx="28440" cy="2196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8" y="0"/>
                    </a:moveTo>
                    <a:lnTo>
                      <a:pt x="18" y="5"/>
                    </a:lnTo>
                    <a:lnTo>
                      <a:pt x="9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7" name=""/>
              <p:cNvSpPr/>
              <p:nvPr/>
            </p:nvSpPr>
            <p:spPr>
              <a:xfrm>
                <a:off x="5227560" y="3240000"/>
                <a:ext cx="41400" cy="20880"/>
              </a:xfrm>
              <a:custGeom>
                <a:avLst/>
                <a:gdLst/>
                <a:ahLst/>
                <a:rect l="l" t="t" r="r" b="b"/>
                <a:pathLst>
                  <a:path w="26" h="13">
                    <a:moveTo>
                      <a:pt x="26" y="0"/>
                    </a:moveTo>
                    <a:lnTo>
                      <a:pt x="17" y="4"/>
                    </a:lnTo>
                    <a:lnTo>
                      <a:pt x="9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8" name=""/>
              <p:cNvSpPr/>
              <p:nvPr/>
            </p:nvSpPr>
            <p:spPr>
              <a:xfrm>
                <a:off x="5227560" y="3260880"/>
                <a:ext cx="180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9" name=""/>
              <p:cNvSpPr/>
              <p:nvPr/>
            </p:nvSpPr>
            <p:spPr>
              <a:xfrm>
                <a:off x="5227560" y="3281400"/>
                <a:ext cx="6480" cy="2844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0" y="0"/>
                    </a:moveTo>
                    <a:lnTo>
                      <a:pt x="0" y="5"/>
                    </a:lnTo>
                    <a:lnTo>
                      <a:pt x="4" y="14"/>
                    </a:lnTo>
                    <a:lnTo>
                      <a:pt x="4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0" name=""/>
              <p:cNvSpPr/>
              <p:nvPr/>
            </p:nvSpPr>
            <p:spPr>
              <a:xfrm>
                <a:off x="5205240" y="3309840"/>
                <a:ext cx="28800" cy="42840"/>
              </a:xfrm>
              <a:custGeom>
                <a:avLst/>
                <a:gdLst/>
                <a:ahLst/>
                <a:rect l="l" t="t" r="r" b="b"/>
                <a:pathLst>
                  <a:path w="18" h="27">
                    <a:moveTo>
                      <a:pt x="18" y="0"/>
                    </a:moveTo>
                    <a:lnTo>
                      <a:pt x="14" y="9"/>
                    </a:lnTo>
                    <a:lnTo>
                      <a:pt x="9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1" name=""/>
              <p:cNvSpPr/>
              <p:nvPr/>
            </p:nvSpPr>
            <p:spPr>
              <a:xfrm>
                <a:off x="5191200" y="335268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9" y="4"/>
                    </a:lnTo>
                    <a:lnTo>
                      <a:pt x="5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2" name=""/>
              <p:cNvSpPr/>
              <p:nvPr/>
            </p:nvSpPr>
            <p:spPr>
              <a:xfrm>
                <a:off x="5184720" y="3352680"/>
                <a:ext cx="6480" cy="2880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4" y="18"/>
                    </a:move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3" name=""/>
              <p:cNvSpPr/>
              <p:nvPr/>
            </p:nvSpPr>
            <p:spPr>
              <a:xfrm>
                <a:off x="4802040" y="3352680"/>
                <a:ext cx="382680" cy="6480"/>
              </a:xfrm>
              <a:custGeom>
                <a:avLst/>
                <a:gdLst/>
                <a:ahLst/>
                <a:rect l="l" t="t" r="r" b="b"/>
                <a:pathLst>
                  <a:path w="241" h="4">
                    <a:moveTo>
                      <a:pt x="241" y="0"/>
                    </a:moveTo>
                    <a:lnTo>
                      <a:pt x="236" y="0"/>
                    </a:lnTo>
                    <a:lnTo>
                      <a:pt x="232" y="0"/>
                    </a:lnTo>
                    <a:lnTo>
                      <a:pt x="219" y="0"/>
                    </a:lnTo>
                    <a:lnTo>
                      <a:pt x="205" y="0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52" y="4"/>
                    </a:lnTo>
                    <a:lnTo>
                      <a:pt x="134" y="4"/>
                    </a:lnTo>
                    <a:lnTo>
                      <a:pt x="112" y="4"/>
                    </a:lnTo>
                    <a:lnTo>
                      <a:pt x="89" y="4"/>
                    </a:lnTo>
                    <a:lnTo>
                      <a:pt x="71" y="4"/>
                    </a:lnTo>
                    <a:lnTo>
                      <a:pt x="54" y="4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13" y="4"/>
                    </a:lnTo>
                    <a:lnTo>
                      <a:pt x="5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4" name=""/>
              <p:cNvSpPr/>
              <p:nvPr/>
            </p:nvSpPr>
            <p:spPr>
              <a:xfrm>
                <a:off x="4795920" y="3332160"/>
                <a:ext cx="6120" cy="27000"/>
              </a:xfrm>
              <a:custGeom>
                <a:avLst/>
                <a:gdLst/>
                <a:ahLst/>
                <a:rect l="l" t="t" r="r" b="b"/>
                <a:pathLst>
                  <a:path w="4" h="17">
                    <a:moveTo>
                      <a:pt x="4" y="17"/>
                    </a:move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5" name=""/>
              <p:cNvSpPr/>
              <p:nvPr/>
            </p:nvSpPr>
            <p:spPr>
              <a:xfrm>
                <a:off x="4788000" y="332424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6" name=""/>
              <p:cNvSpPr/>
              <p:nvPr/>
            </p:nvSpPr>
            <p:spPr>
              <a:xfrm flipV="1">
                <a:off x="4788000" y="3281040"/>
                <a:ext cx="1440" cy="428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7" name=""/>
              <p:cNvSpPr/>
              <p:nvPr/>
            </p:nvSpPr>
            <p:spPr>
              <a:xfrm>
                <a:off x="4822920" y="3395520"/>
                <a:ext cx="1440" cy="41400"/>
              </a:xfrm>
              <a:custGeom>
                <a:avLst/>
                <a:gdLst/>
                <a:ahLst/>
                <a:rect l="l" t="t" r="r" b="b"/>
                <a:pathLst>
                  <a:path w="0" h="26">
                    <a:moveTo>
                      <a:pt x="0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0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8" name=""/>
              <p:cNvSpPr/>
              <p:nvPr/>
            </p:nvSpPr>
            <p:spPr>
              <a:xfrm>
                <a:off x="4214880" y="3422520"/>
                <a:ext cx="608040" cy="14400"/>
              </a:xfrm>
              <a:custGeom>
                <a:avLst/>
                <a:gdLst/>
                <a:ahLst/>
                <a:rect l="l" t="t" r="r" b="b"/>
                <a:pathLst>
                  <a:path w="383" h="9">
                    <a:moveTo>
                      <a:pt x="383" y="9"/>
                    </a:moveTo>
                    <a:lnTo>
                      <a:pt x="383" y="9"/>
                    </a:lnTo>
                    <a:lnTo>
                      <a:pt x="379" y="9"/>
                    </a:lnTo>
                    <a:lnTo>
                      <a:pt x="375" y="9"/>
                    </a:lnTo>
                    <a:lnTo>
                      <a:pt x="366" y="9"/>
                    </a:lnTo>
                    <a:lnTo>
                      <a:pt x="352" y="9"/>
                    </a:lnTo>
                    <a:lnTo>
                      <a:pt x="339" y="9"/>
                    </a:lnTo>
                    <a:lnTo>
                      <a:pt x="325" y="9"/>
                    </a:lnTo>
                    <a:lnTo>
                      <a:pt x="308" y="9"/>
                    </a:lnTo>
                    <a:lnTo>
                      <a:pt x="290" y="5"/>
                    </a:lnTo>
                    <a:lnTo>
                      <a:pt x="272" y="5"/>
                    </a:lnTo>
                    <a:lnTo>
                      <a:pt x="254" y="5"/>
                    </a:lnTo>
                    <a:lnTo>
                      <a:pt x="236" y="5"/>
                    </a:lnTo>
                    <a:lnTo>
                      <a:pt x="214" y="5"/>
                    </a:lnTo>
                    <a:lnTo>
                      <a:pt x="192" y="5"/>
                    </a:lnTo>
                    <a:lnTo>
                      <a:pt x="174" y="5"/>
                    </a:lnTo>
                    <a:lnTo>
                      <a:pt x="152" y="5"/>
                    </a:lnTo>
                    <a:lnTo>
                      <a:pt x="134" y="5"/>
                    </a:lnTo>
                    <a:lnTo>
                      <a:pt x="111" y="5"/>
                    </a:lnTo>
                    <a:lnTo>
                      <a:pt x="94" y="5"/>
                    </a:lnTo>
                    <a:lnTo>
                      <a:pt x="76" y="5"/>
                    </a:lnTo>
                    <a:lnTo>
                      <a:pt x="62" y="5"/>
                    </a:lnTo>
                    <a:lnTo>
                      <a:pt x="49" y="5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9" name=""/>
              <p:cNvSpPr/>
              <p:nvPr/>
            </p:nvSpPr>
            <p:spPr>
              <a:xfrm>
                <a:off x="4037040" y="3303720"/>
                <a:ext cx="177840" cy="118800"/>
              </a:xfrm>
              <a:custGeom>
                <a:avLst/>
                <a:gdLst/>
                <a:ahLst/>
                <a:rect l="l" t="t" r="r" b="b"/>
                <a:pathLst>
                  <a:path w="112" h="75">
                    <a:moveTo>
                      <a:pt x="112" y="75"/>
                    </a:moveTo>
                    <a:lnTo>
                      <a:pt x="112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0" name=""/>
              <p:cNvSpPr/>
              <p:nvPr/>
            </p:nvSpPr>
            <p:spPr>
              <a:xfrm>
                <a:off x="4037040" y="3056040"/>
                <a:ext cx="14400" cy="247680"/>
              </a:xfrm>
              <a:custGeom>
                <a:avLst/>
                <a:gdLst/>
                <a:ahLst/>
                <a:rect l="l" t="t" r="r" b="b"/>
                <a:pathLst>
                  <a:path w="9" h="156">
                    <a:moveTo>
                      <a:pt x="0" y="156"/>
                    </a:moveTo>
                    <a:lnTo>
                      <a:pt x="0" y="151"/>
                    </a:lnTo>
                    <a:lnTo>
                      <a:pt x="0" y="138"/>
                    </a:lnTo>
                    <a:lnTo>
                      <a:pt x="5" y="120"/>
                    </a:lnTo>
                    <a:lnTo>
                      <a:pt x="5" y="102"/>
                    </a:lnTo>
                    <a:lnTo>
                      <a:pt x="5" y="80"/>
                    </a:lnTo>
                    <a:lnTo>
                      <a:pt x="9" y="54"/>
                    </a:lnTo>
                    <a:lnTo>
                      <a:pt x="9" y="36"/>
                    </a:lnTo>
                    <a:lnTo>
                      <a:pt x="9" y="18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1" name=""/>
              <p:cNvSpPr/>
              <p:nvPr/>
            </p:nvSpPr>
            <p:spPr>
              <a:xfrm>
                <a:off x="4051440" y="3056040"/>
                <a:ext cx="502920" cy="14040"/>
              </a:xfrm>
              <a:custGeom>
                <a:avLst/>
                <a:gdLst/>
                <a:ahLst/>
                <a:rect l="l" t="t" r="r" b="b"/>
                <a:pathLst>
                  <a:path w="317" h="9">
                    <a:moveTo>
                      <a:pt x="0" y="0"/>
                    </a:moveTo>
                    <a:lnTo>
                      <a:pt x="18" y="5"/>
                    </a:lnTo>
                    <a:lnTo>
                      <a:pt x="32" y="5"/>
                    </a:lnTo>
                    <a:lnTo>
                      <a:pt x="45" y="5"/>
                    </a:lnTo>
                    <a:lnTo>
                      <a:pt x="58" y="5"/>
                    </a:lnTo>
                    <a:lnTo>
                      <a:pt x="72" y="5"/>
                    </a:lnTo>
                    <a:lnTo>
                      <a:pt x="85" y="5"/>
                    </a:lnTo>
                    <a:lnTo>
                      <a:pt x="98" y="5"/>
                    </a:lnTo>
                    <a:lnTo>
                      <a:pt x="112" y="9"/>
                    </a:lnTo>
                    <a:lnTo>
                      <a:pt x="125" y="9"/>
                    </a:lnTo>
                    <a:lnTo>
                      <a:pt x="139" y="9"/>
                    </a:lnTo>
                    <a:lnTo>
                      <a:pt x="152" y="9"/>
                    </a:lnTo>
                    <a:lnTo>
                      <a:pt x="165" y="9"/>
                    </a:lnTo>
                    <a:lnTo>
                      <a:pt x="179" y="9"/>
                    </a:lnTo>
                    <a:lnTo>
                      <a:pt x="192" y="9"/>
                    </a:lnTo>
                    <a:lnTo>
                      <a:pt x="206" y="9"/>
                    </a:lnTo>
                    <a:lnTo>
                      <a:pt x="219" y="9"/>
                    </a:lnTo>
                    <a:lnTo>
                      <a:pt x="232" y="9"/>
                    </a:lnTo>
                    <a:lnTo>
                      <a:pt x="246" y="9"/>
                    </a:lnTo>
                    <a:lnTo>
                      <a:pt x="263" y="9"/>
                    </a:lnTo>
                    <a:lnTo>
                      <a:pt x="277" y="9"/>
                    </a:lnTo>
                    <a:lnTo>
                      <a:pt x="290" y="9"/>
                    </a:lnTo>
                    <a:lnTo>
                      <a:pt x="304" y="9"/>
                    </a:lnTo>
                    <a:lnTo>
                      <a:pt x="317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2" name=""/>
              <p:cNvSpPr/>
              <p:nvPr/>
            </p:nvSpPr>
            <p:spPr>
              <a:xfrm>
                <a:off x="4554360" y="3070080"/>
                <a:ext cx="43200" cy="28800"/>
              </a:xfrm>
              <a:custGeom>
                <a:avLst/>
                <a:gdLst/>
                <a:ahLst/>
                <a:rect l="l" t="t" r="r" b="b"/>
                <a:pathLst>
                  <a:path w="27" h="18">
                    <a:moveTo>
                      <a:pt x="0" y="0"/>
                    </a:moveTo>
                    <a:lnTo>
                      <a:pt x="9" y="9"/>
                    </a:lnTo>
                    <a:lnTo>
                      <a:pt x="18" y="18"/>
                    </a:lnTo>
                    <a:lnTo>
                      <a:pt x="27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3" name=""/>
              <p:cNvSpPr/>
              <p:nvPr/>
            </p:nvSpPr>
            <p:spPr>
              <a:xfrm>
                <a:off x="4597560" y="3078000"/>
                <a:ext cx="28440" cy="2088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13"/>
                    </a:moveTo>
                    <a:lnTo>
                      <a:pt x="4" y="13"/>
                    </a:lnTo>
                    <a:lnTo>
                      <a:pt x="9" y="8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4" name=""/>
              <p:cNvSpPr/>
              <p:nvPr/>
            </p:nvSpPr>
            <p:spPr>
              <a:xfrm>
                <a:off x="4626000" y="3078000"/>
                <a:ext cx="12600" cy="2088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0" y="0"/>
                    </a:moveTo>
                    <a:lnTo>
                      <a:pt x="4" y="8"/>
                    </a:lnTo>
                    <a:lnTo>
                      <a:pt x="8" y="13"/>
                    </a:lnTo>
                    <a:lnTo>
                      <a:pt x="8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5" name=""/>
              <p:cNvSpPr/>
              <p:nvPr/>
            </p:nvSpPr>
            <p:spPr>
              <a:xfrm>
                <a:off x="4638600" y="309096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5"/>
                    </a:moveTo>
                    <a:lnTo>
                      <a:pt x="5" y="5"/>
                    </a:lnTo>
                    <a:lnTo>
                      <a:pt x="9" y="0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6" name=""/>
              <p:cNvSpPr/>
              <p:nvPr/>
            </p:nvSpPr>
            <p:spPr>
              <a:xfrm>
                <a:off x="4660920" y="3090960"/>
                <a:ext cx="42840" cy="28440"/>
              </a:xfrm>
              <a:custGeom>
                <a:avLst/>
                <a:gdLst/>
                <a:ahLst/>
                <a:rect l="l" t="t" r="r" b="b"/>
                <a:pathLst>
                  <a:path w="27" h="18">
                    <a:moveTo>
                      <a:pt x="0" y="0"/>
                    </a:moveTo>
                    <a:lnTo>
                      <a:pt x="4" y="5"/>
                    </a:lnTo>
                    <a:lnTo>
                      <a:pt x="13" y="14"/>
                    </a:lnTo>
                    <a:lnTo>
                      <a:pt x="27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7" name=""/>
              <p:cNvSpPr/>
              <p:nvPr/>
            </p:nvSpPr>
            <p:spPr>
              <a:xfrm>
                <a:off x="4703760" y="3119400"/>
                <a:ext cx="27000" cy="1440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0"/>
                    </a:moveTo>
                    <a:lnTo>
                      <a:pt x="4" y="5"/>
                    </a:lnTo>
                    <a:lnTo>
                      <a:pt x="13" y="9"/>
                    </a:lnTo>
                    <a:lnTo>
                      <a:pt x="17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8" name=""/>
              <p:cNvSpPr/>
              <p:nvPr/>
            </p:nvSpPr>
            <p:spPr>
              <a:xfrm>
                <a:off x="4730760" y="313380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5" y="5"/>
                    </a:lnTo>
                    <a:lnTo>
                      <a:pt x="9" y="13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9" name=""/>
              <p:cNvSpPr/>
              <p:nvPr/>
            </p:nvSpPr>
            <p:spPr>
              <a:xfrm>
                <a:off x="4745160" y="3176640"/>
                <a:ext cx="2196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14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0" name=""/>
              <p:cNvSpPr/>
              <p:nvPr/>
            </p:nvSpPr>
            <p:spPr>
              <a:xfrm>
                <a:off x="4767120" y="3182760"/>
                <a:ext cx="1800" cy="3528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0"/>
                    </a:moveTo>
                    <a:lnTo>
                      <a:pt x="0" y="5"/>
                    </a:lnTo>
                    <a:lnTo>
                      <a:pt x="0" y="18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1" name=""/>
              <p:cNvSpPr/>
              <p:nvPr/>
            </p:nvSpPr>
            <p:spPr>
              <a:xfrm>
                <a:off x="4767120" y="3218040"/>
                <a:ext cx="6480" cy="7920"/>
              </a:xfrm>
              <a:custGeom>
                <a:avLst/>
                <a:gdLst/>
                <a:ahLst/>
                <a:rect l="l" t="t" r="r" b="b"/>
                <a:pathLst>
                  <a:path w="4" h="5">
                    <a:moveTo>
                      <a:pt x="0" y="0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2" name=""/>
              <p:cNvSpPr/>
              <p:nvPr/>
            </p:nvSpPr>
            <p:spPr>
              <a:xfrm>
                <a:off x="4773600" y="3225960"/>
                <a:ext cx="144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3" name=""/>
              <p:cNvSpPr/>
              <p:nvPr/>
            </p:nvSpPr>
            <p:spPr>
              <a:xfrm>
                <a:off x="4773600" y="326088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4" name=""/>
              <p:cNvSpPr/>
              <p:nvPr/>
            </p:nvSpPr>
            <p:spPr>
              <a:xfrm>
                <a:off x="4788000" y="328140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5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5" name=""/>
              <p:cNvSpPr/>
              <p:nvPr/>
            </p:nvSpPr>
            <p:spPr>
              <a:xfrm>
                <a:off x="4788000" y="332424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6" name=""/>
              <p:cNvSpPr/>
              <p:nvPr/>
            </p:nvSpPr>
            <p:spPr>
              <a:xfrm>
                <a:off x="4059360" y="3056040"/>
                <a:ext cx="495000" cy="14040"/>
              </a:xfrm>
              <a:custGeom>
                <a:avLst/>
                <a:gdLst/>
                <a:ahLst/>
                <a:rect l="l" t="t" r="r" b="b"/>
                <a:pathLst>
                  <a:path w="312" h="9">
                    <a:moveTo>
                      <a:pt x="312" y="9"/>
                    </a:moveTo>
                    <a:lnTo>
                      <a:pt x="299" y="9"/>
                    </a:lnTo>
                    <a:lnTo>
                      <a:pt x="285" y="9"/>
                    </a:lnTo>
                    <a:lnTo>
                      <a:pt x="272" y="9"/>
                    </a:lnTo>
                    <a:lnTo>
                      <a:pt x="258" y="9"/>
                    </a:lnTo>
                    <a:lnTo>
                      <a:pt x="245" y="9"/>
                    </a:lnTo>
                    <a:lnTo>
                      <a:pt x="232" y="9"/>
                    </a:lnTo>
                    <a:lnTo>
                      <a:pt x="218" y="9"/>
                    </a:lnTo>
                    <a:lnTo>
                      <a:pt x="205" y="9"/>
                    </a:lnTo>
                    <a:lnTo>
                      <a:pt x="192" y="9"/>
                    </a:lnTo>
                    <a:lnTo>
                      <a:pt x="174" y="9"/>
                    </a:lnTo>
                    <a:lnTo>
                      <a:pt x="160" y="9"/>
                    </a:lnTo>
                    <a:lnTo>
                      <a:pt x="147" y="9"/>
                    </a:lnTo>
                    <a:lnTo>
                      <a:pt x="134" y="9"/>
                    </a:lnTo>
                    <a:lnTo>
                      <a:pt x="120" y="9"/>
                    </a:lnTo>
                    <a:lnTo>
                      <a:pt x="107" y="9"/>
                    </a:lnTo>
                    <a:lnTo>
                      <a:pt x="93" y="5"/>
                    </a:lnTo>
                    <a:lnTo>
                      <a:pt x="80" y="5"/>
                    </a:lnTo>
                    <a:lnTo>
                      <a:pt x="67" y="5"/>
                    </a:lnTo>
                    <a:lnTo>
                      <a:pt x="53" y="5"/>
                    </a:lnTo>
                    <a:lnTo>
                      <a:pt x="40" y="5"/>
                    </a:lnTo>
                    <a:lnTo>
                      <a:pt x="27" y="5"/>
                    </a:lnTo>
                    <a:lnTo>
                      <a:pt x="13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7" name=""/>
              <p:cNvSpPr/>
              <p:nvPr/>
            </p:nvSpPr>
            <p:spPr>
              <a:xfrm>
                <a:off x="4059360" y="2695680"/>
                <a:ext cx="20520" cy="360360"/>
              </a:xfrm>
              <a:custGeom>
                <a:avLst/>
                <a:gdLst/>
                <a:ahLst/>
                <a:rect l="l" t="t" r="r" b="b"/>
                <a:pathLst>
                  <a:path w="13" h="227">
                    <a:moveTo>
                      <a:pt x="0" y="227"/>
                    </a:moveTo>
                    <a:lnTo>
                      <a:pt x="0" y="227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196"/>
                    </a:lnTo>
                    <a:lnTo>
                      <a:pt x="0" y="183"/>
                    </a:lnTo>
                    <a:lnTo>
                      <a:pt x="4" y="165"/>
                    </a:lnTo>
                    <a:lnTo>
                      <a:pt x="4" y="143"/>
                    </a:lnTo>
                    <a:lnTo>
                      <a:pt x="4" y="125"/>
                    </a:lnTo>
                    <a:lnTo>
                      <a:pt x="9" y="103"/>
                    </a:lnTo>
                    <a:lnTo>
                      <a:pt x="9" y="85"/>
                    </a:lnTo>
                    <a:lnTo>
                      <a:pt x="9" y="63"/>
                    </a:lnTo>
                    <a:lnTo>
                      <a:pt x="9" y="45"/>
                    </a:lnTo>
                    <a:lnTo>
                      <a:pt x="13" y="32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8" name=""/>
              <p:cNvSpPr/>
              <p:nvPr/>
            </p:nvSpPr>
            <p:spPr>
              <a:xfrm>
                <a:off x="4079880" y="2695680"/>
                <a:ext cx="644400" cy="21960"/>
              </a:xfrm>
              <a:custGeom>
                <a:avLst/>
                <a:gdLst/>
                <a:ahLst/>
                <a:rect l="l" t="t" r="r" b="b"/>
                <a:pathLst>
                  <a:path w="406" h="14">
                    <a:moveTo>
                      <a:pt x="0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94" y="5"/>
                    </a:lnTo>
                    <a:lnTo>
                      <a:pt x="107" y="5"/>
                    </a:lnTo>
                    <a:lnTo>
                      <a:pt x="121" y="5"/>
                    </a:lnTo>
                    <a:lnTo>
                      <a:pt x="134" y="5"/>
                    </a:lnTo>
                    <a:lnTo>
                      <a:pt x="147" y="5"/>
                    </a:lnTo>
                    <a:lnTo>
                      <a:pt x="161" y="5"/>
                    </a:lnTo>
                    <a:lnTo>
                      <a:pt x="174" y="5"/>
                    </a:lnTo>
                    <a:lnTo>
                      <a:pt x="188" y="9"/>
                    </a:lnTo>
                    <a:lnTo>
                      <a:pt x="201" y="9"/>
                    </a:lnTo>
                    <a:lnTo>
                      <a:pt x="214" y="9"/>
                    </a:lnTo>
                    <a:lnTo>
                      <a:pt x="228" y="9"/>
                    </a:lnTo>
                    <a:lnTo>
                      <a:pt x="241" y="9"/>
                    </a:lnTo>
                    <a:lnTo>
                      <a:pt x="259" y="9"/>
                    </a:lnTo>
                    <a:lnTo>
                      <a:pt x="272" y="9"/>
                    </a:lnTo>
                    <a:lnTo>
                      <a:pt x="286" y="9"/>
                    </a:lnTo>
                    <a:lnTo>
                      <a:pt x="299" y="9"/>
                    </a:lnTo>
                    <a:lnTo>
                      <a:pt x="312" y="9"/>
                    </a:lnTo>
                    <a:lnTo>
                      <a:pt x="326" y="9"/>
                    </a:lnTo>
                    <a:lnTo>
                      <a:pt x="339" y="9"/>
                    </a:lnTo>
                    <a:lnTo>
                      <a:pt x="352" y="9"/>
                    </a:lnTo>
                    <a:lnTo>
                      <a:pt x="366" y="14"/>
                    </a:lnTo>
                    <a:lnTo>
                      <a:pt x="379" y="14"/>
                    </a:lnTo>
                    <a:lnTo>
                      <a:pt x="393" y="14"/>
                    </a:lnTo>
                    <a:lnTo>
                      <a:pt x="406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9" name=""/>
              <p:cNvSpPr/>
              <p:nvPr/>
            </p:nvSpPr>
            <p:spPr>
              <a:xfrm>
                <a:off x="4710240" y="271764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9" y="4"/>
                    </a:lnTo>
                    <a:lnTo>
                      <a:pt x="5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0" name=""/>
              <p:cNvSpPr/>
              <p:nvPr/>
            </p:nvSpPr>
            <p:spPr>
              <a:xfrm>
                <a:off x="4703760" y="274644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1" name=""/>
              <p:cNvSpPr/>
              <p:nvPr/>
            </p:nvSpPr>
            <p:spPr>
              <a:xfrm>
                <a:off x="4730760" y="2830680"/>
                <a:ext cx="1440" cy="63360"/>
              </a:xfrm>
              <a:custGeom>
                <a:avLst/>
                <a:gdLst/>
                <a:ahLst/>
                <a:rect l="l" t="t" r="r" b="b"/>
                <a:pathLst>
                  <a:path w="0" h="40">
                    <a:moveTo>
                      <a:pt x="0" y="0"/>
                    </a:moveTo>
                    <a:lnTo>
                      <a:pt x="0" y="13"/>
                    </a:lnTo>
                    <a:lnTo>
                      <a:pt x="0" y="27"/>
                    </a:lnTo>
                    <a:lnTo>
                      <a:pt x="0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2" name=""/>
              <p:cNvSpPr/>
              <p:nvPr/>
            </p:nvSpPr>
            <p:spPr>
              <a:xfrm>
                <a:off x="4730760" y="2894040"/>
                <a:ext cx="1440" cy="106200"/>
              </a:xfrm>
              <a:custGeom>
                <a:avLst/>
                <a:gdLst/>
                <a:ahLst/>
                <a:rect l="l" t="t" r="r" b="b"/>
                <a:pathLst>
                  <a:path w="0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31"/>
                    </a:lnTo>
                    <a:lnTo>
                      <a:pt x="0" y="53"/>
                    </a:lnTo>
                    <a:lnTo>
                      <a:pt x="0" y="6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3" name=""/>
              <p:cNvSpPr/>
              <p:nvPr/>
            </p:nvSpPr>
            <p:spPr>
              <a:xfrm>
                <a:off x="4730760" y="300024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4" name=""/>
              <p:cNvSpPr/>
              <p:nvPr/>
            </p:nvSpPr>
            <p:spPr>
              <a:xfrm>
                <a:off x="4724280" y="3021120"/>
                <a:ext cx="20880" cy="612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5" name=""/>
              <p:cNvSpPr/>
              <p:nvPr/>
            </p:nvSpPr>
            <p:spPr>
              <a:xfrm>
                <a:off x="4724280" y="3027240"/>
                <a:ext cx="648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0" y="0"/>
                    </a:moveTo>
                    <a:lnTo>
                      <a:pt x="4" y="0"/>
                    </a:lnTo>
                    <a:lnTo>
                      <a:pt x="4" y="9"/>
                    </a:lnTo>
                    <a:lnTo>
                      <a:pt x="4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6" name=""/>
              <p:cNvSpPr/>
              <p:nvPr/>
            </p:nvSpPr>
            <p:spPr>
              <a:xfrm>
                <a:off x="4730760" y="3049560"/>
                <a:ext cx="1440" cy="41400"/>
              </a:xfrm>
              <a:custGeom>
                <a:avLst/>
                <a:gdLst/>
                <a:ahLst/>
                <a:rect l="l" t="t" r="r" b="b"/>
                <a:pathLst>
                  <a:path w="0" h="26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7" name=""/>
              <p:cNvSpPr/>
              <p:nvPr/>
            </p:nvSpPr>
            <p:spPr>
              <a:xfrm>
                <a:off x="4724280" y="3090960"/>
                <a:ext cx="6480" cy="2196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8" name=""/>
              <p:cNvSpPr/>
              <p:nvPr/>
            </p:nvSpPr>
            <p:spPr>
              <a:xfrm>
                <a:off x="4724280" y="311292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0" y="0"/>
                    </a:moveTo>
                    <a:lnTo>
                      <a:pt x="0" y="4"/>
                    </a:lnTo>
                    <a:lnTo>
                      <a:pt x="4" y="9"/>
                    </a:lnTo>
                    <a:lnTo>
                      <a:pt x="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9" name=""/>
              <p:cNvSpPr/>
              <p:nvPr/>
            </p:nvSpPr>
            <p:spPr>
              <a:xfrm>
                <a:off x="4681440" y="2463840"/>
                <a:ext cx="7920" cy="4140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0" y="0"/>
                    </a:moveTo>
                    <a:lnTo>
                      <a:pt x="0" y="9"/>
                    </a:lnTo>
                    <a:lnTo>
                      <a:pt x="5" y="18"/>
                    </a:lnTo>
                    <a:lnTo>
                      <a:pt x="5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0" name=""/>
              <p:cNvSpPr/>
              <p:nvPr/>
            </p:nvSpPr>
            <p:spPr>
              <a:xfrm>
                <a:off x="4689360" y="250524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4" y="5"/>
                    </a:lnTo>
                    <a:lnTo>
                      <a:pt x="9" y="14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1" name=""/>
              <p:cNvSpPr/>
              <p:nvPr/>
            </p:nvSpPr>
            <p:spPr>
              <a:xfrm>
                <a:off x="4689360" y="254808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2" name=""/>
              <p:cNvSpPr/>
              <p:nvPr/>
            </p:nvSpPr>
            <p:spPr>
              <a:xfrm>
                <a:off x="4689360" y="256860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0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9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3" name=""/>
              <p:cNvSpPr/>
              <p:nvPr/>
            </p:nvSpPr>
            <p:spPr>
              <a:xfrm>
                <a:off x="4703760" y="259092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4" name=""/>
              <p:cNvSpPr/>
              <p:nvPr/>
            </p:nvSpPr>
            <p:spPr>
              <a:xfrm>
                <a:off x="4695840" y="261144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5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5" name=""/>
              <p:cNvSpPr/>
              <p:nvPr/>
            </p:nvSpPr>
            <p:spPr>
              <a:xfrm>
                <a:off x="4689360" y="263196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6" name=""/>
              <p:cNvSpPr/>
              <p:nvPr/>
            </p:nvSpPr>
            <p:spPr>
              <a:xfrm>
                <a:off x="4689360" y="2639880"/>
                <a:ext cx="2088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0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3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7" name=""/>
              <p:cNvSpPr/>
              <p:nvPr/>
            </p:nvSpPr>
            <p:spPr>
              <a:xfrm>
                <a:off x="4710240" y="2660760"/>
                <a:ext cx="14040" cy="56880"/>
              </a:xfrm>
              <a:custGeom>
                <a:avLst/>
                <a:gdLst/>
                <a:ahLst/>
                <a:rect l="l" t="t" r="r" b="b"/>
                <a:pathLst>
                  <a:path w="9" h="36">
                    <a:moveTo>
                      <a:pt x="0" y="0"/>
                    </a:moveTo>
                    <a:lnTo>
                      <a:pt x="5" y="9"/>
                    </a:lnTo>
                    <a:lnTo>
                      <a:pt x="9" y="22"/>
                    </a:lnTo>
                    <a:lnTo>
                      <a:pt x="9" y="3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8" name=""/>
              <p:cNvSpPr/>
              <p:nvPr/>
            </p:nvSpPr>
            <p:spPr>
              <a:xfrm>
                <a:off x="4667400" y="237168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9" y="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39" name=""/>
              <p:cNvSpPr/>
              <p:nvPr/>
            </p:nvSpPr>
            <p:spPr>
              <a:xfrm>
                <a:off x="4660920" y="2378160"/>
                <a:ext cx="20520" cy="22320"/>
              </a:xfrm>
              <a:custGeom>
                <a:avLst/>
                <a:gdLst/>
                <a:ahLst/>
                <a:rect l="l" t="t" r="r" b="b"/>
                <a:pathLst>
                  <a:path w="13" h="14">
                    <a:moveTo>
                      <a:pt x="13" y="0"/>
                    </a:moveTo>
                    <a:lnTo>
                      <a:pt x="9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0" name=""/>
              <p:cNvSpPr/>
              <p:nvPr/>
            </p:nvSpPr>
            <p:spPr>
              <a:xfrm>
                <a:off x="3463920" y="3726000"/>
                <a:ext cx="615960" cy="691920"/>
              </a:xfrm>
              <a:custGeom>
                <a:avLst/>
                <a:gdLst/>
                <a:ahLst/>
                <a:rect l="l" t="t" r="r" b="b"/>
                <a:pathLst>
                  <a:path w="388" h="436">
                    <a:moveTo>
                      <a:pt x="388" y="418"/>
                    </a:moveTo>
                    <a:lnTo>
                      <a:pt x="165" y="405"/>
                    </a:lnTo>
                    <a:lnTo>
                      <a:pt x="156" y="418"/>
                    </a:lnTo>
                    <a:lnTo>
                      <a:pt x="58" y="409"/>
                    </a:lnTo>
                    <a:lnTo>
                      <a:pt x="49" y="436"/>
                    </a:lnTo>
                    <a:lnTo>
                      <a:pt x="0" y="432"/>
                    </a:lnTo>
                    <a:lnTo>
                      <a:pt x="4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1" name=""/>
              <p:cNvSpPr/>
              <p:nvPr/>
            </p:nvSpPr>
            <p:spPr>
              <a:xfrm>
                <a:off x="3535200" y="3726000"/>
                <a:ext cx="671760" cy="63360"/>
              </a:xfrm>
              <a:custGeom>
                <a:avLst/>
                <a:gdLst/>
                <a:ahLst/>
                <a:rect l="l" t="t" r="r" b="b"/>
                <a:pathLst>
                  <a:path w="423" h="40">
                    <a:moveTo>
                      <a:pt x="423" y="40"/>
                    </a:moveTo>
                    <a:lnTo>
                      <a:pt x="410" y="40"/>
                    </a:lnTo>
                    <a:lnTo>
                      <a:pt x="397" y="40"/>
                    </a:lnTo>
                    <a:lnTo>
                      <a:pt x="383" y="40"/>
                    </a:lnTo>
                    <a:lnTo>
                      <a:pt x="370" y="40"/>
                    </a:lnTo>
                    <a:lnTo>
                      <a:pt x="357" y="36"/>
                    </a:lnTo>
                    <a:lnTo>
                      <a:pt x="343" y="36"/>
                    </a:lnTo>
                    <a:lnTo>
                      <a:pt x="330" y="36"/>
                    </a:lnTo>
                    <a:lnTo>
                      <a:pt x="312" y="36"/>
                    </a:lnTo>
                    <a:lnTo>
                      <a:pt x="299" y="36"/>
                    </a:lnTo>
                    <a:lnTo>
                      <a:pt x="285" y="32"/>
                    </a:lnTo>
                    <a:lnTo>
                      <a:pt x="272" y="32"/>
                    </a:lnTo>
                    <a:lnTo>
                      <a:pt x="259" y="32"/>
                    </a:lnTo>
                    <a:lnTo>
                      <a:pt x="245" y="32"/>
                    </a:lnTo>
                    <a:lnTo>
                      <a:pt x="232" y="27"/>
                    </a:lnTo>
                    <a:lnTo>
                      <a:pt x="218" y="27"/>
                    </a:lnTo>
                    <a:lnTo>
                      <a:pt x="205" y="27"/>
                    </a:lnTo>
                    <a:lnTo>
                      <a:pt x="192" y="27"/>
                    </a:lnTo>
                    <a:lnTo>
                      <a:pt x="178" y="23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3" y="18"/>
                    </a:lnTo>
                    <a:lnTo>
                      <a:pt x="129" y="18"/>
                    </a:lnTo>
                    <a:lnTo>
                      <a:pt x="116" y="18"/>
                    </a:lnTo>
                    <a:lnTo>
                      <a:pt x="102" y="14"/>
                    </a:lnTo>
                    <a:lnTo>
                      <a:pt x="89" y="14"/>
                    </a:lnTo>
                    <a:lnTo>
                      <a:pt x="76" y="14"/>
                    </a:lnTo>
                    <a:lnTo>
                      <a:pt x="62" y="9"/>
                    </a:lnTo>
                    <a:lnTo>
                      <a:pt x="49" y="9"/>
                    </a:lnTo>
                    <a:lnTo>
                      <a:pt x="36" y="9"/>
                    </a:lnTo>
                    <a:lnTo>
                      <a:pt x="27" y="5"/>
                    </a:lnTo>
                    <a:lnTo>
                      <a:pt x="13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2" name=""/>
              <p:cNvSpPr/>
              <p:nvPr/>
            </p:nvSpPr>
            <p:spPr>
              <a:xfrm>
                <a:off x="3535200" y="3246480"/>
                <a:ext cx="49320" cy="479520"/>
              </a:xfrm>
              <a:custGeom>
                <a:avLst/>
                <a:gdLst/>
                <a:ahLst/>
                <a:rect l="l" t="t" r="r" b="b"/>
                <a:pathLst>
                  <a:path w="31" h="302">
                    <a:moveTo>
                      <a:pt x="0" y="302"/>
                    </a:moveTo>
                    <a:lnTo>
                      <a:pt x="0" y="302"/>
                    </a:lnTo>
                    <a:lnTo>
                      <a:pt x="0" y="298"/>
                    </a:lnTo>
                    <a:lnTo>
                      <a:pt x="0" y="289"/>
                    </a:lnTo>
                    <a:lnTo>
                      <a:pt x="4" y="276"/>
                    </a:lnTo>
                    <a:lnTo>
                      <a:pt x="4" y="262"/>
                    </a:lnTo>
                    <a:lnTo>
                      <a:pt x="4" y="249"/>
                    </a:lnTo>
                    <a:lnTo>
                      <a:pt x="9" y="231"/>
                    </a:lnTo>
                    <a:lnTo>
                      <a:pt x="9" y="214"/>
                    </a:lnTo>
                    <a:lnTo>
                      <a:pt x="13" y="191"/>
                    </a:lnTo>
                    <a:lnTo>
                      <a:pt x="13" y="174"/>
                    </a:lnTo>
                    <a:lnTo>
                      <a:pt x="18" y="151"/>
                    </a:lnTo>
                    <a:lnTo>
                      <a:pt x="18" y="134"/>
                    </a:lnTo>
                    <a:lnTo>
                      <a:pt x="22" y="111"/>
                    </a:lnTo>
                    <a:lnTo>
                      <a:pt x="22" y="94"/>
                    </a:lnTo>
                    <a:lnTo>
                      <a:pt x="27" y="71"/>
                    </a:lnTo>
                    <a:lnTo>
                      <a:pt x="27" y="58"/>
                    </a:lnTo>
                    <a:lnTo>
                      <a:pt x="27" y="40"/>
                    </a:lnTo>
                    <a:lnTo>
                      <a:pt x="31" y="27"/>
                    </a:lnTo>
                    <a:lnTo>
                      <a:pt x="31" y="18"/>
                    </a:lnTo>
                    <a:lnTo>
                      <a:pt x="31" y="9"/>
                    </a:lnTo>
                    <a:lnTo>
                      <a:pt x="31" y="5"/>
                    </a:lnTo>
                    <a:lnTo>
                      <a:pt x="31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3" name=""/>
              <p:cNvSpPr/>
              <p:nvPr/>
            </p:nvSpPr>
            <p:spPr>
              <a:xfrm>
                <a:off x="3422520" y="2746440"/>
                <a:ext cx="614520" cy="557280"/>
              </a:xfrm>
              <a:custGeom>
                <a:avLst/>
                <a:gdLst/>
                <a:ahLst/>
                <a:rect l="l" t="t" r="r" b="b"/>
                <a:pathLst>
                  <a:path w="387" h="351">
                    <a:moveTo>
                      <a:pt x="387" y="351"/>
                    </a:moveTo>
                    <a:lnTo>
                      <a:pt x="0" y="302"/>
                    </a:lnTo>
                    <a:lnTo>
                      <a:pt x="4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4" name=""/>
              <p:cNvSpPr/>
              <p:nvPr/>
            </p:nvSpPr>
            <p:spPr>
              <a:xfrm>
                <a:off x="3068640" y="3056040"/>
                <a:ext cx="515880" cy="669960"/>
              </a:xfrm>
              <a:custGeom>
                <a:avLst/>
                <a:gdLst/>
                <a:ahLst/>
                <a:rect l="l" t="t" r="r" b="b"/>
                <a:pathLst>
                  <a:path w="325" h="422">
                    <a:moveTo>
                      <a:pt x="62" y="0"/>
                    </a:moveTo>
                    <a:lnTo>
                      <a:pt x="231" y="27"/>
                    </a:lnTo>
                    <a:lnTo>
                      <a:pt x="223" y="107"/>
                    </a:lnTo>
                    <a:lnTo>
                      <a:pt x="325" y="120"/>
                    </a:lnTo>
                    <a:lnTo>
                      <a:pt x="294" y="422"/>
                    </a:lnTo>
                    <a:lnTo>
                      <a:pt x="0" y="378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5" name=""/>
              <p:cNvSpPr/>
              <p:nvPr/>
            </p:nvSpPr>
            <p:spPr>
              <a:xfrm>
                <a:off x="3068640" y="3056040"/>
                <a:ext cx="515880" cy="669960"/>
              </a:xfrm>
              <a:custGeom>
                <a:avLst/>
                <a:gdLst/>
                <a:ahLst/>
                <a:rect l="l" t="t" r="r" b="b"/>
                <a:pathLst>
                  <a:path w="325" h="422">
                    <a:moveTo>
                      <a:pt x="62" y="0"/>
                    </a:moveTo>
                    <a:lnTo>
                      <a:pt x="231" y="27"/>
                    </a:lnTo>
                    <a:lnTo>
                      <a:pt x="223" y="107"/>
                    </a:lnTo>
                    <a:lnTo>
                      <a:pt x="325" y="120"/>
                    </a:lnTo>
                    <a:lnTo>
                      <a:pt x="294" y="422"/>
                    </a:lnTo>
                    <a:lnTo>
                      <a:pt x="0" y="378"/>
                    </a:lnTo>
                    <a:lnTo>
                      <a:pt x="6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6" name=""/>
              <p:cNvSpPr/>
              <p:nvPr/>
            </p:nvSpPr>
            <p:spPr>
              <a:xfrm>
                <a:off x="2925720" y="4157640"/>
                <a:ext cx="7920" cy="12600"/>
              </a:xfrm>
              <a:custGeom>
                <a:avLst/>
                <a:gdLst/>
                <a:ahLst/>
                <a:rect l="l" t="t" r="r" b="b"/>
                <a:pathLst>
                  <a:path w="5" h="8">
                    <a:moveTo>
                      <a:pt x="5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7" name=""/>
              <p:cNvSpPr/>
              <p:nvPr/>
            </p:nvSpPr>
            <p:spPr>
              <a:xfrm>
                <a:off x="2911320" y="417024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8" name=""/>
              <p:cNvSpPr/>
              <p:nvPr/>
            </p:nvSpPr>
            <p:spPr>
              <a:xfrm>
                <a:off x="2911320" y="4178160"/>
                <a:ext cx="347760" cy="211320"/>
              </a:xfrm>
              <a:custGeom>
                <a:avLst/>
                <a:gdLst/>
                <a:ahLst/>
                <a:rect l="l" t="t" r="r" b="b"/>
                <a:pathLst>
                  <a:path w="219" h="133">
                    <a:moveTo>
                      <a:pt x="0" y="0"/>
                    </a:moveTo>
                    <a:lnTo>
                      <a:pt x="5" y="0"/>
                    </a:lnTo>
                    <a:lnTo>
                      <a:pt x="9" y="4"/>
                    </a:lnTo>
                    <a:lnTo>
                      <a:pt x="18" y="9"/>
                    </a:lnTo>
                    <a:lnTo>
                      <a:pt x="32" y="18"/>
                    </a:lnTo>
                    <a:lnTo>
                      <a:pt x="45" y="27"/>
                    </a:lnTo>
                    <a:lnTo>
                      <a:pt x="58" y="35"/>
                    </a:lnTo>
                    <a:lnTo>
                      <a:pt x="76" y="44"/>
                    </a:lnTo>
                    <a:lnTo>
                      <a:pt x="94" y="53"/>
                    </a:lnTo>
                    <a:lnTo>
                      <a:pt x="112" y="67"/>
                    </a:lnTo>
                    <a:lnTo>
                      <a:pt x="130" y="75"/>
                    </a:lnTo>
                    <a:lnTo>
                      <a:pt x="148" y="89"/>
                    </a:lnTo>
                    <a:lnTo>
                      <a:pt x="165" y="98"/>
                    </a:lnTo>
                    <a:lnTo>
                      <a:pt x="179" y="107"/>
                    </a:lnTo>
                    <a:lnTo>
                      <a:pt x="192" y="115"/>
                    </a:lnTo>
                    <a:lnTo>
                      <a:pt x="206" y="124"/>
                    </a:lnTo>
                    <a:lnTo>
                      <a:pt x="215" y="129"/>
                    </a:lnTo>
                    <a:lnTo>
                      <a:pt x="219" y="129"/>
                    </a:lnTo>
                    <a:lnTo>
                      <a:pt x="219" y="13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49" name=""/>
              <p:cNvSpPr/>
              <p:nvPr/>
            </p:nvSpPr>
            <p:spPr>
              <a:xfrm>
                <a:off x="3068640" y="3656160"/>
                <a:ext cx="466560" cy="755640"/>
              </a:xfrm>
              <a:custGeom>
                <a:avLst/>
                <a:gdLst/>
                <a:ahLst/>
                <a:rect l="l" t="t" r="r" b="b"/>
                <a:pathLst>
                  <a:path w="294" h="476">
                    <a:moveTo>
                      <a:pt x="120" y="462"/>
                    </a:moveTo>
                    <a:lnTo>
                      <a:pt x="249" y="476"/>
                    </a:lnTo>
                    <a:lnTo>
                      <a:pt x="294" y="4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0" name=""/>
              <p:cNvSpPr/>
              <p:nvPr/>
            </p:nvSpPr>
            <p:spPr>
              <a:xfrm>
                <a:off x="3054240" y="3656160"/>
                <a:ext cx="14400" cy="106200"/>
              </a:xfrm>
              <a:custGeom>
                <a:avLst/>
                <a:gdLst/>
                <a:ahLst/>
                <a:rect l="l" t="t" r="r" b="b"/>
                <a:pathLst>
                  <a:path w="9" h="67">
                    <a:moveTo>
                      <a:pt x="9" y="0"/>
                    </a:moveTo>
                    <a:lnTo>
                      <a:pt x="9" y="9"/>
                    </a:lnTo>
                    <a:lnTo>
                      <a:pt x="4" y="31"/>
                    </a:lnTo>
                    <a:lnTo>
                      <a:pt x="0" y="53"/>
                    </a:lnTo>
                    <a:lnTo>
                      <a:pt x="0" y="6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3032280" y="3762360"/>
                <a:ext cx="21960" cy="14400"/>
              </a:xfrm>
              <a:custGeom>
                <a:avLst/>
                <a:gdLst/>
                <a:ahLst/>
                <a:rect l="l" t="t" r="r" b="b"/>
                <a:pathLst>
                  <a:path w="14" h="9">
                    <a:moveTo>
                      <a:pt x="14" y="0"/>
                    </a:moveTo>
                    <a:lnTo>
                      <a:pt x="9" y="4"/>
                    </a:lnTo>
                    <a:lnTo>
                      <a:pt x="5" y="9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2990880" y="3754440"/>
                <a:ext cx="41400" cy="14400"/>
              </a:xfrm>
              <a:custGeom>
                <a:avLst/>
                <a:gdLst/>
                <a:ahLst/>
                <a:rect l="l" t="t" r="r" b="b"/>
                <a:pathLst>
                  <a:path w="26" h="9">
                    <a:moveTo>
                      <a:pt x="26" y="9"/>
                    </a:moveTo>
                    <a:lnTo>
                      <a:pt x="22" y="5"/>
                    </a:lnTo>
                    <a:lnTo>
                      <a:pt x="13" y="0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2982960" y="3762360"/>
                <a:ext cx="7920" cy="27000"/>
              </a:xfrm>
              <a:custGeom>
                <a:avLst/>
                <a:gdLst/>
                <a:ahLst/>
                <a:rect l="l" t="t" r="r" b="b"/>
                <a:pathLst>
                  <a:path w="5" h="17">
                    <a:moveTo>
                      <a:pt x="5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5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2976480" y="378936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9" y="5"/>
                    </a:lnTo>
                    <a:lnTo>
                      <a:pt x="4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2976480" y="380376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9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2976480" y="381168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2976480" y="383220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2976480" y="3852720"/>
                <a:ext cx="14400" cy="36720"/>
              </a:xfrm>
              <a:custGeom>
                <a:avLst/>
                <a:gdLst/>
                <a:ahLst/>
                <a:rect l="l" t="t" r="r" b="b"/>
                <a:pathLst>
                  <a:path w="9" h="23">
                    <a:moveTo>
                      <a:pt x="9" y="0"/>
                    </a:moveTo>
                    <a:lnTo>
                      <a:pt x="9" y="9"/>
                    </a:lnTo>
                    <a:lnTo>
                      <a:pt x="4" y="14"/>
                    </a:lnTo>
                    <a:lnTo>
                      <a:pt x="0" y="2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976480" y="3889440"/>
                <a:ext cx="1800" cy="27000"/>
              </a:xfrm>
              <a:custGeom>
                <a:avLst/>
                <a:gdLst/>
                <a:ahLst/>
                <a:rect l="l" t="t" r="r" b="b"/>
                <a:pathLst>
                  <a:path w="0" h="17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2976480" y="391644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0"/>
                    </a:moveTo>
                    <a:lnTo>
                      <a:pt x="4" y="9"/>
                    </a:lnTo>
                    <a:lnTo>
                      <a:pt x="9" y="14"/>
                    </a:lnTo>
                    <a:lnTo>
                      <a:pt x="9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2990880" y="3944880"/>
                <a:ext cx="2052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0" y="0"/>
                    </a:moveTo>
                    <a:lnTo>
                      <a:pt x="8" y="9"/>
                    </a:lnTo>
                    <a:lnTo>
                      <a:pt x="13" y="18"/>
                    </a:lnTo>
                    <a:lnTo>
                      <a:pt x="13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2976480" y="3979800"/>
                <a:ext cx="34920" cy="28800"/>
              </a:xfrm>
              <a:custGeom>
                <a:avLst/>
                <a:gdLst/>
                <a:ahLst/>
                <a:rect l="l" t="t" r="r" b="b"/>
                <a:pathLst>
                  <a:path w="22" h="18">
                    <a:moveTo>
                      <a:pt x="22" y="0"/>
                    </a:moveTo>
                    <a:lnTo>
                      <a:pt x="13" y="9"/>
                    </a:lnTo>
                    <a:lnTo>
                      <a:pt x="9" y="14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2968560" y="4008600"/>
                <a:ext cx="7920" cy="1404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2536920" y="2484360"/>
                <a:ext cx="92160" cy="7920"/>
              </a:xfrm>
              <a:custGeom>
                <a:avLst/>
                <a:gdLst/>
                <a:ahLst/>
                <a:rect l="l" t="t" r="r" b="b"/>
                <a:pathLst>
                  <a:path w="58" h="5">
                    <a:moveTo>
                      <a:pt x="0" y="0"/>
                    </a:moveTo>
                    <a:lnTo>
                      <a:pt x="14" y="5"/>
                    </a:lnTo>
                    <a:lnTo>
                      <a:pt x="27" y="5"/>
                    </a:lnTo>
                    <a:lnTo>
                      <a:pt x="40" y="0"/>
                    </a:lnTo>
                    <a:lnTo>
                      <a:pt x="5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2629080" y="2484360"/>
                <a:ext cx="2196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5" y="5"/>
                    </a:lnTo>
                    <a:lnTo>
                      <a:pt x="9" y="9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2651040" y="2505240"/>
                <a:ext cx="55800" cy="1440"/>
              </a:xfrm>
              <a:custGeom>
                <a:avLst/>
                <a:gdLst/>
                <a:ahLst/>
                <a:rect l="l" t="t" r="r" b="b"/>
                <a:pathLst>
                  <a:path w="35" h="0">
                    <a:moveTo>
                      <a:pt x="0" y="0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2706840" y="2505240"/>
                <a:ext cx="42840" cy="7920"/>
              </a:xfrm>
              <a:custGeom>
                <a:avLst/>
                <a:gdLst/>
                <a:ahLst/>
                <a:rect l="l" t="t" r="r" b="b"/>
                <a:pathLst>
                  <a:path w="27" h="5">
                    <a:moveTo>
                      <a:pt x="0" y="0"/>
                    </a:moveTo>
                    <a:lnTo>
                      <a:pt x="9" y="0"/>
                    </a:lnTo>
                    <a:lnTo>
                      <a:pt x="18" y="5"/>
                    </a:lnTo>
                    <a:lnTo>
                      <a:pt x="27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2749680" y="2505240"/>
                <a:ext cx="42840" cy="7920"/>
              </a:xfrm>
              <a:custGeom>
                <a:avLst/>
                <a:gdLst/>
                <a:ahLst/>
                <a:rect l="l" t="t" r="r" b="b"/>
                <a:pathLst>
                  <a:path w="27" h="5">
                    <a:moveTo>
                      <a:pt x="0" y="5"/>
                    </a:moveTo>
                    <a:lnTo>
                      <a:pt x="4" y="5"/>
                    </a:lnTo>
                    <a:lnTo>
                      <a:pt x="13" y="0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2792520" y="2505240"/>
                <a:ext cx="83880" cy="1440"/>
              </a:xfrm>
              <a:custGeom>
                <a:avLst/>
                <a:gdLst/>
                <a:ahLst/>
                <a:rect l="l" t="t" r="r" b="b"/>
                <a:pathLst>
                  <a:path w="53" h="0">
                    <a:moveTo>
                      <a:pt x="0" y="0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5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2876400" y="2505240"/>
                <a:ext cx="135000" cy="42840"/>
              </a:xfrm>
              <a:custGeom>
                <a:avLst/>
                <a:gdLst/>
                <a:ahLst/>
                <a:rect l="l" t="t" r="r" b="b"/>
                <a:pathLst>
                  <a:path w="85" h="27">
                    <a:moveTo>
                      <a:pt x="0" y="0"/>
                    </a:moveTo>
                    <a:lnTo>
                      <a:pt x="9" y="5"/>
                    </a:lnTo>
                    <a:lnTo>
                      <a:pt x="27" y="9"/>
                    </a:lnTo>
                    <a:lnTo>
                      <a:pt x="54" y="18"/>
                    </a:lnTo>
                    <a:lnTo>
                      <a:pt x="76" y="23"/>
                    </a:lnTo>
                    <a:lnTo>
                      <a:pt x="85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 flipV="1">
                <a:off x="3011400" y="2180880"/>
                <a:ext cx="71640" cy="3668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2629080" y="2068560"/>
                <a:ext cx="453960" cy="112680"/>
              </a:xfrm>
              <a:custGeom>
                <a:avLst/>
                <a:gdLst/>
                <a:ahLst/>
                <a:rect l="l" t="t" r="r" b="b"/>
                <a:pathLst>
                  <a:path w="286" h="71">
                    <a:moveTo>
                      <a:pt x="286" y="71"/>
                    </a:moveTo>
                    <a:lnTo>
                      <a:pt x="286" y="71"/>
                    </a:lnTo>
                    <a:lnTo>
                      <a:pt x="281" y="71"/>
                    </a:lnTo>
                    <a:lnTo>
                      <a:pt x="272" y="67"/>
                    </a:lnTo>
                    <a:lnTo>
                      <a:pt x="259" y="62"/>
                    </a:lnTo>
                    <a:lnTo>
                      <a:pt x="245" y="62"/>
                    </a:lnTo>
                    <a:lnTo>
                      <a:pt x="232" y="58"/>
                    </a:lnTo>
                    <a:lnTo>
                      <a:pt x="214" y="53"/>
                    </a:lnTo>
                    <a:lnTo>
                      <a:pt x="192" y="49"/>
                    </a:lnTo>
                    <a:lnTo>
                      <a:pt x="174" y="44"/>
                    </a:lnTo>
                    <a:lnTo>
                      <a:pt x="156" y="35"/>
                    </a:lnTo>
                    <a:lnTo>
                      <a:pt x="134" y="31"/>
                    </a:lnTo>
                    <a:lnTo>
                      <a:pt x="116" y="27"/>
                    </a:lnTo>
                    <a:lnTo>
                      <a:pt x="94" y="22"/>
                    </a:lnTo>
                    <a:lnTo>
                      <a:pt x="76" y="18"/>
                    </a:lnTo>
                    <a:lnTo>
                      <a:pt x="58" y="13"/>
                    </a:lnTo>
                    <a:lnTo>
                      <a:pt x="45" y="9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2622600" y="2068560"/>
                <a:ext cx="20520" cy="49320"/>
              </a:xfrm>
              <a:custGeom>
                <a:avLst/>
                <a:gdLst/>
                <a:ahLst/>
                <a:rect l="l" t="t" r="r" b="b"/>
                <a:pathLst>
                  <a:path w="13" h="31">
                    <a:moveTo>
                      <a:pt x="4" y="0"/>
                    </a:moveTo>
                    <a:lnTo>
                      <a:pt x="0" y="9"/>
                    </a:lnTo>
                    <a:lnTo>
                      <a:pt x="4" y="22"/>
                    </a:lnTo>
                    <a:lnTo>
                      <a:pt x="13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2608200" y="2117880"/>
                <a:ext cx="34920" cy="63360"/>
              </a:xfrm>
              <a:custGeom>
                <a:avLst/>
                <a:gdLst/>
                <a:ahLst/>
                <a:rect l="l" t="t" r="r" b="b"/>
                <a:pathLst>
                  <a:path w="22" h="40">
                    <a:moveTo>
                      <a:pt x="22" y="0"/>
                    </a:moveTo>
                    <a:lnTo>
                      <a:pt x="13" y="13"/>
                    </a:lnTo>
                    <a:lnTo>
                      <a:pt x="4" y="31"/>
                    </a:lnTo>
                    <a:lnTo>
                      <a:pt x="0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2608200" y="2181240"/>
                <a:ext cx="34920" cy="20520"/>
              </a:xfrm>
              <a:custGeom>
                <a:avLst/>
                <a:gdLst/>
                <a:ahLst/>
                <a:rect l="l" t="t" r="r" b="b"/>
                <a:pathLst>
                  <a:path w="22" h="13">
                    <a:moveTo>
                      <a:pt x="0" y="0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22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2622600" y="2201760"/>
                <a:ext cx="20520" cy="22320"/>
              </a:xfrm>
              <a:custGeom>
                <a:avLst/>
                <a:gdLst/>
                <a:ahLst/>
                <a:rect l="l" t="t" r="r" b="b"/>
                <a:pathLst>
                  <a:path w="13" h="14">
                    <a:moveTo>
                      <a:pt x="13" y="0"/>
                    </a:moveTo>
                    <a:lnTo>
                      <a:pt x="9" y="9"/>
                    </a:lnTo>
                    <a:lnTo>
                      <a:pt x="4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2622600" y="2224080"/>
                <a:ext cx="1440" cy="41400"/>
              </a:xfrm>
              <a:custGeom>
                <a:avLst/>
                <a:gdLst/>
                <a:ahLst/>
                <a:rect l="l" t="t" r="r" b="b"/>
                <a:pathLst>
                  <a:path w="0" h="26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0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2579760" y="2265480"/>
                <a:ext cx="42840" cy="21960"/>
              </a:xfrm>
              <a:custGeom>
                <a:avLst/>
                <a:gdLst/>
                <a:ahLst/>
                <a:rect l="l" t="t" r="r" b="b"/>
                <a:pathLst>
                  <a:path w="27" h="14">
                    <a:moveTo>
                      <a:pt x="27" y="0"/>
                    </a:moveTo>
                    <a:lnTo>
                      <a:pt x="18" y="9"/>
                    </a:lnTo>
                    <a:lnTo>
                      <a:pt x="9" y="14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2579760" y="2230560"/>
                <a:ext cx="20520" cy="56880"/>
              </a:xfrm>
              <a:custGeom>
                <a:avLst/>
                <a:gdLst/>
                <a:ahLst/>
                <a:rect l="l" t="t" r="r" b="b"/>
                <a:pathLst>
                  <a:path w="13" h="36">
                    <a:moveTo>
                      <a:pt x="0" y="36"/>
                    </a:moveTo>
                    <a:lnTo>
                      <a:pt x="0" y="22"/>
                    </a:lnTo>
                    <a:lnTo>
                      <a:pt x="9" y="9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2585880" y="2201760"/>
                <a:ext cx="1440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18"/>
                    </a:moveTo>
                    <a:lnTo>
                      <a:pt x="9" y="1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2585880" y="218124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13"/>
                    </a:moveTo>
                    <a:lnTo>
                      <a:pt x="0" y="13"/>
                    </a:lnTo>
                    <a:lnTo>
                      <a:pt x="5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2571840" y="2152800"/>
                <a:ext cx="28440" cy="284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9" y="9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2494080" y="2131920"/>
                <a:ext cx="77760" cy="20880"/>
              </a:xfrm>
              <a:custGeom>
                <a:avLst/>
                <a:gdLst/>
                <a:ahLst/>
                <a:rect l="l" t="t" r="r" b="b"/>
                <a:pathLst>
                  <a:path w="49" h="13">
                    <a:moveTo>
                      <a:pt x="49" y="13"/>
                    </a:moveTo>
                    <a:lnTo>
                      <a:pt x="32" y="9"/>
                    </a:lnTo>
                    <a:lnTo>
                      <a:pt x="1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2467080" y="2111400"/>
                <a:ext cx="27000" cy="20520"/>
              </a:xfrm>
              <a:custGeom>
                <a:avLst/>
                <a:gdLst/>
                <a:ahLst/>
                <a:rect l="l" t="t" r="r" b="b"/>
                <a:pathLst>
                  <a:path w="17" h="13">
                    <a:moveTo>
                      <a:pt x="17" y="13"/>
                    </a:moveTo>
                    <a:lnTo>
                      <a:pt x="13" y="8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2430360" y="2103480"/>
                <a:ext cx="36720" cy="28440"/>
              </a:xfrm>
              <a:custGeom>
                <a:avLst/>
                <a:gdLst/>
                <a:ahLst/>
                <a:rect l="l" t="t" r="r" b="b"/>
                <a:pathLst>
                  <a:path w="23" h="18">
                    <a:moveTo>
                      <a:pt x="23" y="5"/>
                    </a:moveTo>
                    <a:lnTo>
                      <a:pt x="14" y="0"/>
                    </a:lnTo>
                    <a:lnTo>
                      <a:pt x="5" y="5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2430360" y="2131920"/>
                <a:ext cx="22320" cy="49320"/>
              </a:xfrm>
              <a:custGeom>
                <a:avLst/>
                <a:gdLst/>
                <a:ahLst/>
                <a:rect l="l" t="t" r="r" b="b"/>
                <a:pathLst>
                  <a:path w="14" h="31">
                    <a:moveTo>
                      <a:pt x="0" y="0"/>
                    </a:moveTo>
                    <a:lnTo>
                      <a:pt x="5" y="9"/>
                    </a:lnTo>
                    <a:lnTo>
                      <a:pt x="9" y="18"/>
                    </a:lnTo>
                    <a:lnTo>
                      <a:pt x="14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2444760" y="2181240"/>
                <a:ext cx="7920" cy="49320"/>
              </a:xfrm>
              <a:custGeom>
                <a:avLst/>
                <a:gdLst/>
                <a:ahLst/>
                <a:rect l="l" t="t" r="r" b="b"/>
                <a:pathLst>
                  <a:path w="5" h="31">
                    <a:moveTo>
                      <a:pt x="5" y="0"/>
                    </a:moveTo>
                    <a:lnTo>
                      <a:pt x="5" y="9"/>
                    </a:lnTo>
                    <a:lnTo>
                      <a:pt x="0" y="18"/>
                    </a:lnTo>
                    <a:lnTo>
                      <a:pt x="0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2444760" y="223056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2444760" y="227340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5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>
                <a:off x="2452680" y="2293920"/>
                <a:ext cx="6480" cy="34920"/>
              </a:xfrm>
              <a:custGeom>
                <a:avLst/>
                <a:gdLst/>
                <a:ahLst/>
                <a:rect l="l" t="t" r="r" b="b"/>
                <a:pathLst>
                  <a:path w="4" h="22">
                    <a:moveTo>
                      <a:pt x="0" y="0"/>
                    </a:moveTo>
                    <a:lnTo>
                      <a:pt x="4" y="5"/>
                    </a:lnTo>
                    <a:lnTo>
                      <a:pt x="4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2430360" y="2328840"/>
                <a:ext cx="22320" cy="42840"/>
              </a:xfrm>
              <a:custGeom>
                <a:avLst/>
                <a:gdLst/>
                <a:ahLst/>
                <a:rect l="l" t="t" r="r" b="b"/>
                <a:pathLst>
                  <a:path w="14" h="27">
                    <a:moveTo>
                      <a:pt x="14" y="0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>
                <a:off x="2438280" y="2365200"/>
                <a:ext cx="34920" cy="6480"/>
              </a:xfrm>
              <a:custGeom>
                <a:avLst/>
                <a:gdLst/>
                <a:ahLst/>
                <a:rect l="l" t="t" r="r" b="b"/>
                <a:pathLst>
                  <a:path w="22" h="4">
                    <a:moveTo>
                      <a:pt x="0" y="4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2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2473200" y="2371680"/>
                <a:ext cx="20880" cy="2880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0" y="0"/>
                    </a:moveTo>
                    <a:lnTo>
                      <a:pt x="9" y="9"/>
                    </a:lnTo>
                    <a:lnTo>
                      <a:pt x="9" y="13"/>
                    </a:lnTo>
                    <a:lnTo>
                      <a:pt x="13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2494080" y="2400480"/>
                <a:ext cx="21960" cy="14040"/>
              </a:xfrm>
              <a:custGeom>
                <a:avLst/>
                <a:gdLst/>
                <a:ahLst/>
                <a:rect l="l" t="t" r="r" b="b"/>
                <a:pathLst>
                  <a:path w="14" h="9">
                    <a:moveTo>
                      <a:pt x="0" y="0"/>
                    </a:moveTo>
                    <a:lnTo>
                      <a:pt x="9" y="0"/>
                    </a:lnTo>
                    <a:lnTo>
                      <a:pt x="14" y="4"/>
                    </a:lnTo>
                    <a:lnTo>
                      <a:pt x="14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2516040" y="241452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2516040" y="241452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4" y="4"/>
                    </a:lnTo>
                    <a:lnTo>
                      <a:pt x="4" y="9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2530440" y="2435400"/>
                <a:ext cx="6480" cy="612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2536920" y="244152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2536920" y="2484360"/>
                <a:ext cx="92160" cy="7920"/>
              </a:xfrm>
              <a:custGeom>
                <a:avLst/>
                <a:gdLst/>
                <a:ahLst/>
                <a:rect l="l" t="t" r="r" b="b"/>
                <a:pathLst>
                  <a:path w="58" h="5">
                    <a:moveTo>
                      <a:pt x="0" y="0"/>
                    </a:moveTo>
                    <a:lnTo>
                      <a:pt x="9" y="5"/>
                    </a:lnTo>
                    <a:lnTo>
                      <a:pt x="22" y="5"/>
                    </a:lnTo>
                    <a:lnTo>
                      <a:pt x="40" y="0"/>
                    </a:lnTo>
                    <a:lnTo>
                      <a:pt x="5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2629080" y="2484360"/>
                <a:ext cx="2196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5" y="5"/>
                    </a:lnTo>
                    <a:lnTo>
                      <a:pt x="9" y="9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2651040" y="2505240"/>
                <a:ext cx="55800" cy="1440"/>
              </a:xfrm>
              <a:custGeom>
                <a:avLst/>
                <a:gdLst/>
                <a:ahLst/>
                <a:rect l="l" t="t" r="r" b="b"/>
                <a:pathLst>
                  <a:path w="35" h="0">
                    <a:moveTo>
                      <a:pt x="0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2706840" y="2505240"/>
                <a:ext cx="42840" cy="7920"/>
              </a:xfrm>
              <a:custGeom>
                <a:avLst/>
                <a:gdLst/>
                <a:ahLst/>
                <a:rect l="l" t="t" r="r" b="b"/>
                <a:pathLst>
                  <a:path w="27" h="5">
                    <a:moveTo>
                      <a:pt x="0" y="0"/>
                    </a:moveTo>
                    <a:lnTo>
                      <a:pt x="9" y="0"/>
                    </a:lnTo>
                    <a:lnTo>
                      <a:pt x="18" y="5"/>
                    </a:lnTo>
                    <a:lnTo>
                      <a:pt x="27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2749680" y="2505240"/>
                <a:ext cx="42840" cy="7920"/>
              </a:xfrm>
              <a:custGeom>
                <a:avLst/>
                <a:gdLst/>
                <a:ahLst/>
                <a:rect l="l" t="t" r="r" b="b"/>
                <a:pathLst>
                  <a:path w="27" h="5">
                    <a:moveTo>
                      <a:pt x="0" y="5"/>
                    </a:moveTo>
                    <a:lnTo>
                      <a:pt x="9" y="5"/>
                    </a:lnTo>
                    <a:lnTo>
                      <a:pt x="13" y="0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>
                <a:off x="3259080" y="266076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4" y="9"/>
                    </a:lnTo>
                    <a:lnTo>
                      <a:pt x="9" y="18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3273480" y="2703600"/>
                <a:ext cx="1440" cy="1404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3273480" y="2717640"/>
                <a:ext cx="144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3273480" y="2738520"/>
                <a:ext cx="2844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0" y="0"/>
                    </a:moveTo>
                    <a:lnTo>
                      <a:pt x="4" y="5"/>
                    </a:lnTo>
                    <a:lnTo>
                      <a:pt x="13" y="5"/>
                    </a:lnTo>
                    <a:lnTo>
                      <a:pt x="18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3301920" y="2746440"/>
                <a:ext cx="14400" cy="41040"/>
              </a:xfrm>
              <a:custGeom>
                <a:avLst/>
                <a:gdLst/>
                <a:ahLst/>
                <a:rect l="l" t="t" r="r" b="b"/>
                <a:pathLst>
                  <a:path w="9" h="26">
                    <a:moveTo>
                      <a:pt x="0" y="0"/>
                    </a:moveTo>
                    <a:lnTo>
                      <a:pt x="4" y="8"/>
                    </a:lnTo>
                    <a:lnTo>
                      <a:pt x="4" y="22"/>
                    </a:lnTo>
                    <a:lnTo>
                      <a:pt x="9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3316320" y="2787480"/>
                <a:ext cx="20520" cy="828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0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3336840" y="2787480"/>
                <a:ext cx="49320" cy="1800"/>
              </a:xfrm>
              <a:custGeom>
                <a:avLst/>
                <a:gdLst/>
                <a:ahLst/>
                <a:rect l="l" t="t" r="r" b="b"/>
                <a:pathLst>
                  <a:path w="31" h="0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31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3386160" y="2773440"/>
                <a:ext cx="57240" cy="14040"/>
              </a:xfrm>
              <a:custGeom>
                <a:avLst/>
                <a:gdLst/>
                <a:ahLst/>
                <a:rect l="l" t="t" r="r" b="b"/>
                <a:pathLst>
                  <a:path w="36" h="9">
                    <a:moveTo>
                      <a:pt x="0" y="9"/>
                    </a:moveTo>
                    <a:lnTo>
                      <a:pt x="14" y="9"/>
                    </a:lnTo>
                    <a:lnTo>
                      <a:pt x="27" y="5"/>
                    </a:lnTo>
                    <a:lnTo>
                      <a:pt x="36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3443400" y="2773440"/>
                <a:ext cx="28440" cy="36360"/>
              </a:xfrm>
              <a:custGeom>
                <a:avLst/>
                <a:gdLst/>
                <a:ahLst/>
                <a:rect l="l" t="t" r="r" b="b"/>
                <a:pathLst>
                  <a:path w="18" h="23">
                    <a:moveTo>
                      <a:pt x="0" y="0"/>
                    </a:moveTo>
                    <a:lnTo>
                      <a:pt x="9" y="9"/>
                    </a:lnTo>
                    <a:lnTo>
                      <a:pt x="18" y="18"/>
                    </a:lnTo>
                    <a:lnTo>
                      <a:pt x="18" y="2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3435480" y="2809800"/>
                <a:ext cx="36360" cy="289080"/>
              </a:xfrm>
              <a:custGeom>
                <a:avLst/>
                <a:gdLst/>
                <a:ahLst/>
                <a:rect l="l" t="t" r="r" b="b"/>
                <a:pathLst>
                  <a:path w="23" h="182">
                    <a:moveTo>
                      <a:pt x="23" y="0"/>
                    </a:moveTo>
                    <a:lnTo>
                      <a:pt x="23" y="4"/>
                    </a:lnTo>
                    <a:lnTo>
                      <a:pt x="23" y="13"/>
                    </a:lnTo>
                    <a:lnTo>
                      <a:pt x="23" y="26"/>
                    </a:lnTo>
                    <a:lnTo>
                      <a:pt x="18" y="40"/>
                    </a:lnTo>
                    <a:lnTo>
                      <a:pt x="18" y="62"/>
                    </a:lnTo>
                    <a:lnTo>
                      <a:pt x="14" y="80"/>
                    </a:lnTo>
                    <a:lnTo>
                      <a:pt x="9" y="102"/>
                    </a:lnTo>
                    <a:lnTo>
                      <a:pt x="9" y="124"/>
                    </a:lnTo>
                    <a:lnTo>
                      <a:pt x="5" y="142"/>
                    </a:lnTo>
                    <a:lnTo>
                      <a:pt x="5" y="160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0" y="18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 flipH="1" flipV="1">
                <a:off x="2925720" y="3014640"/>
                <a:ext cx="509760" cy="842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2925720" y="2816280"/>
                <a:ext cx="28440" cy="198360"/>
              </a:xfrm>
              <a:custGeom>
                <a:avLst/>
                <a:gdLst/>
                <a:ahLst/>
                <a:rect l="l" t="t" r="r" b="b"/>
                <a:pathLst>
                  <a:path w="18" h="125">
                    <a:moveTo>
                      <a:pt x="0" y="125"/>
                    </a:moveTo>
                    <a:lnTo>
                      <a:pt x="0" y="120"/>
                    </a:lnTo>
                    <a:lnTo>
                      <a:pt x="0" y="107"/>
                    </a:lnTo>
                    <a:lnTo>
                      <a:pt x="5" y="85"/>
                    </a:lnTo>
                    <a:lnTo>
                      <a:pt x="9" y="62"/>
                    </a:lnTo>
                    <a:lnTo>
                      <a:pt x="14" y="40"/>
                    </a:lnTo>
                    <a:lnTo>
                      <a:pt x="18" y="22"/>
                    </a:lnTo>
                    <a:lnTo>
                      <a:pt x="18" y="9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2954160" y="2795760"/>
                <a:ext cx="180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2954160" y="2752560"/>
                <a:ext cx="14400" cy="4320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27"/>
                    </a:moveTo>
                    <a:lnTo>
                      <a:pt x="5" y="22"/>
                    </a:lnTo>
                    <a:lnTo>
                      <a:pt x="5" y="9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2948040" y="2738520"/>
                <a:ext cx="20520" cy="1404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13" y="9"/>
                    </a:move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2948040" y="2717640"/>
                <a:ext cx="6120" cy="2088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2954160" y="2695680"/>
                <a:ext cx="36720" cy="21960"/>
              </a:xfrm>
              <a:custGeom>
                <a:avLst/>
                <a:gdLst/>
                <a:ahLst/>
                <a:rect l="l" t="t" r="r" b="b"/>
                <a:pathLst>
                  <a:path w="23" h="14">
                    <a:moveTo>
                      <a:pt x="0" y="14"/>
                    </a:moveTo>
                    <a:lnTo>
                      <a:pt x="9" y="5"/>
                    </a:lnTo>
                    <a:lnTo>
                      <a:pt x="14" y="0"/>
                    </a:lnTo>
                    <a:lnTo>
                      <a:pt x="2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2990880" y="2639880"/>
                <a:ext cx="27000" cy="55800"/>
              </a:xfrm>
              <a:custGeom>
                <a:avLst/>
                <a:gdLst/>
                <a:ahLst/>
                <a:rect l="l" t="t" r="r" b="b"/>
                <a:pathLst>
                  <a:path w="17" h="35">
                    <a:moveTo>
                      <a:pt x="0" y="35"/>
                    </a:moveTo>
                    <a:lnTo>
                      <a:pt x="4" y="22"/>
                    </a:lnTo>
                    <a:lnTo>
                      <a:pt x="8" y="9"/>
                    </a:lnTo>
                    <a:lnTo>
                      <a:pt x="1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3017880" y="2597040"/>
                <a:ext cx="22320" cy="42840"/>
              </a:xfrm>
              <a:custGeom>
                <a:avLst/>
                <a:gdLst/>
                <a:ahLst/>
                <a:rect l="l" t="t" r="r" b="b"/>
                <a:pathLst>
                  <a:path w="14" h="27">
                    <a:moveTo>
                      <a:pt x="0" y="27"/>
                    </a:moveTo>
                    <a:lnTo>
                      <a:pt x="9" y="22"/>
                    </a:lnTo>
                    <a:lnTo>
                      <a:pt x="14" y="14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3011400" y="2548080"/>
                <a:ext cx="28800" cy="48960"/>
              </a:xfrm>
              <a:custGeom>
                <a:avLst/>
                <a:gdLst/>
                <a:ahLst/>
                <a:rect l="l" t="t" r="r" b="b"/>
                <a:pathLst>
                  <a:path w="18" h="31">
                    <a:moveTo>
                      <a:pt x="18" y="31"/>
                    </a:moveTo>
                    <a:lnTo>
                      <a:pt x="13" y="22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3011400" y="2181240"/>
                <a:ext cx="71640" cy="366840"/>
              </a:xfrm>
              <a:custGeom>
                <a:avLst/>
                <a:gdLst/>
                <a:ahLst/>
                <a:rect l="l" t="t" r="r" b="b"/>
                <a:pathLst>
                  <a:path w="45" h="231">
                    <a:moveTo>
                      <a:pt x="0" y="231"/>
                    </a:moveTo>
                    <a:lnTo>
                      <a:pt x="0" y="227"/>
                    </a:lnTo>
                    <a:lnTo>
                      <a:pt x="0" y="222"/>
                    </a:lnTo>
                    <a:lnTo>
                      <a:pt x="4" y="213"/>
                    </a:lnTo>
                    <a:lnTo>
                      <a:pt x="4" y="200"/>
                    </a:lnTo>
                    <a:lnTo>
                      <a:pt x="9" y="182"/>
                    </a:lnTo>
                    <a:lnTo>
                      <a:pt x="13" y="164"/>
                    </a:lnTo>
                    <a:lnTo>
                      <a:pt x="18" y="147"/>
                    </a:lnTo>
                    <a:lnTo>
                      <a:pt x="22" y="124"/>
                    </a:lnTo>
                    <a:lnTo>
                      <a:pt x="22" y="107"/>
                    </a:lnTo>
                    <a:lnTo>
                      <a:pt x="27" y="84"/>
                    </a:lnTo>
                    <a:lnTo>
                      <a:pt x="31" y="67"/>
                    </a:lnTo>
                    <a:lnTo>
                      <a:pt x="36" y="49"/>
                    </a:lnTo>
                    <a:lnTo>
                      <a:pt x="40" y="31"/>
                    </a:lnTo>
                    <a:lnTo>
                      <a:pt x="40" y="18"/>
                    </a:lnTo>
                    <a:lnTo>
                      <a:pt x="45" y="9"/>
                    </a:lnTo>
                    <a:lnTo>
                      <a:pt x="45" y="0"/>
                    </a:lnTo>
                    <a:lnTo>
                      <a:pt x="4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3083040" y="2181240"/>
                <a:ext cx="77760" cy="648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3138480" y="2187720"/>
                <a:ext cx="22320" cy="120600"/>
              </a:xfrm>
              <a:custGeom>
                <a:avLst/>
                <a:gdLst/>
                <a:ahLst/>
                <a:rect l="l" t="t" r="r" b="b"/>
                <a:pathLst>
                  <a:path w="14" h="76">
                    <a:moveTo>
                      <a:pt x="14" y="0"/>
                    </a:moveTo>
                    <a:lnTo>
                      <a:pt x="9" y="14"/>
                    </a:lnTo>
                    <a:lnTo>
                      <a:pt x="5" y="40"/>
                    </a:lnTo>
                    <a:lnTo>
                      <a:pt x="0" y="63"/>
                    </a:lnTo>
                    <a:lnTo>
                      <a:pt x="0" y="7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3138480" y="230832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>
                <a:off x="3138480" y="235116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5" y="0"/>
                    </a:lnTo>
                    <a:lnTo>
                      <a:pt x="9" y="4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3146400" y="2371680"/>
                <a:ext cx="1440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4" y="4"/>
                    </a:lnTo>
                    <a:lnTo>
                      <a:pt x="0" y="9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3146400" y="2400480"/>
                <a:ext cx="41400" cy="41040"/>
              </a:xfrm>
              <a:custGeom>
                <a:avLst/>
                <a:gdLst/>
                <a:ahLst/>
                <a:rect l="l" t="t" r="r" b="b"/>
                <a:pathLst>
                  <a:path w="26" h="26">
                    <a:moveTo>
                      <a:pt x="0" y="0"/>
                    </a:moveTo>
                    <a:lnTo>
                      <a:pt x="13" y="4"/>
                    </a:lnTo>
                    <a:lnTo>
                      <a:pt x="17" y="13"/>
                    </a:lnTo>
                    <a:lnTo>
                      <a:pt x="26" y="2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1" name=""/>
              <p:cNvSpPr/>
              <p:nvPr/>
            </p:nvSpPr>
            <p:spPr>
              <a:xfrm>
                <a:off x="3187800" y="2441520"/>
                <a:ext cx="28440" cy="63720"/>
              </a:xfrm>
              <a:custGeom>
                <a:avLst/>
                <a:gdLst/>
                <a:ahLst/>
                <a:rect l="l" t="t" r="r" b="b"/>
                <a:pathLst>
                  <a:path w="18" h="40">
                    <a:moveTo>
                      <a:pt x="0" y="0"/>
                    </a:moveTo>
                    <a:lnTo>
                      <a:pt x="9" y="14"/>
                    </a:lnTo>
                    <a:lnTo>
                      <a:pt x="14" y="27"/>
                    </a:lnTo>
                    <a:lnTo>
                      <a:pt x="18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2" name=""/>
              <p:cNvSpPr/>
              <p:nvPr/>
            </p:nvSpPr>
            <p:spPr>
              <a:xfrm>
                <a:off x="3216240" y="2505240"/>
                <a:ext cx="22320" cy="28440"/>
              </a:xfrm>
              <a:custGeom>
                <a:avLst/>
                <a:gdLst/>
                <a:ahLst/>
                <a:rect l="l" t="t" r="r" b="b"/>
                <a:pathLst>
                  <a:path w="14" h="18">
                    <a:moveTo>
                      <a:pt x="0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4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3216240" y="2533680"/>
                <a:ext cx="22320" cy="34920"/>
              </a:xfrm>
              <a:custGeom>
                <a:avLst/>
                <a:gdLst/>
                <a:ahLst/>
                <a:rect l="l" t="t" r="r" b="b"/>
                <a:pathLst>
                  <a:path w="14" h="22">
                    <a:moveTo>
                      <a:pt x="14" y="0"/>
                    </a:moveTo>
                    <a:lnTo>
                      <a:pt x="9" y="9"/>
                    </a:lnTo>
                    <a:lnTo>
                      <a:pt x="5" y="14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4" name=""/>
              <p:cNvSpPr/>
              <p:nvPr/>
            </p:nvSpPr>
            <p:spPr>
              <a:xfrm>
                <a:off x="3216240" y="256860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0"/>
                    </a:moveTo>
                    <a:lnTo>
                      <a:pt x="5" y="5"/>
                    </a:lnTo>
                    <a:lnTo>
                      <a:pt x="9" y="9"/>
                    </a:lnTo>
                    <a:lnTo>
                      <a:pt x="9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5" name=""/>
              <p:cNvSpPr/>
              <p:nvPr/>
            </p:nvSpPr>
            <p:spPr>
              <a:xfrm>
                <a:off x="3486240" y="2314440"/>
                <a:ext cx="630000" cy="495360"/>
              </a:xfrm>
              <a:custGeom>
                <a:avLst/>
                <a:gdLst/>
                <a:ahLst/>
                <a:rect l="l" t="t" r="r" b="b"/>
                <a:pathLst>
                  <a:path w="397" h="312">
                    <a:moveTo>
                      <a:pt x="397" y="0"/>
                    </a:moveTo>
                    <a:lnTo>
                      <a:pt x="370" y="312"/>
                    </a:lnTo>
                    <a:lnTo>
                      <a:pt x="0" y="272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>
                <a:off x="3471840" y="2746440"/>
                <a:ext cx="14400" cy="69840"/>
              </a:xfrm>
              <a:custGeom>
                <a:avLst/>
                <a:gdLst/>
                <a:ahLst/>
                <a:rect l="l" t="t" r="r" b="b"/>
                <a:pathLst>
                  <a:path w="9" h="44">
                    <a:moveTo>
                      <a:pt x="9" y="0"/>
                    </a:moveTo>
                    <a:lnTo>
                      <a:pt x="4" y="13"/>
                    </a:lnTo>
                    <a:lnTo>
                      <a:pt x="0" y="35"/>
                    </a:lnTo>
                    <a:lnTo>
                      <a:pt x="0" y="44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3443400" y="2773440"/>
                <a:ext cx="28440" cy="42840"/>
              </a:xfrm>
              <a:custGeom>
                <a:avLst/>
                <a:gdLst/>
                <a:ahLst/>
                <a:rect l="l" t="t" r="r" b="b"/>
                <a:pathLst>
                  <a:path w="18" h="27">
                    <a:moveTo>
                      <a:pt x="18" y="27"/>
                    </a:moveTo>
                    <a:lnTo>
                      <a:pt x="13" y="18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3386160" y="2773440"/>
                <a:ext cx="57240" cy="14040"/>
              </a:xfrm>
              <a:custGeom>
                <a:avLst/>
                <a:gdLst/>
                <a:ahLst/>
                <a:rect l="l" t="t" r="r" b="b"/>
                <a:pathLst>
                  <a:path w="36" h="9">
                    <a:moveTo>
                      <a:pt x="36" y="0"/>
                    </a:moveTo>
                    <a:lnTo>
                      <a:pt x="23" y="5"/>
                    </a:lnTo>
                    <a:lnTo>
                      <a:pt x="14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3336840" y="2787480"/>
                <a:ext cx="49320" cy="1800"/>
              </a:xfrm>
              <a:custGeom>
                <a:avLst/>
                <a:gdLst/>
                <a:ahLst/>
                <a:rect l="l" t="t" r="r" b="b"/>
                <a:pathLst>
                  <a:path w="31" h="0">
                    <a:moveTo>
                      <a:pt x="31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>
                <a:off x="3316320" y="2787480"/>
                <a:ext cx="20520" cy="828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13" y="0"/>
                    </a:moveTo>
                    <a:lnTo>
                      <a:pt x="9" y="5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>
                <a:off x="3301920" y="2746440"/>
                <a:ext cx="14400" cy="41040"/>
              </a:xfrm>
              <a:custGeom>
                <a:avLst/>
                <a:gdLst/>
                <a:ahLst/>
                <a:rect l="l" t="t" r="r" b="b"/>
                <a:pathLst>
                  <a:path w="9" h="26">
                    <a:moveTo>
                      <a:pt x="9" y="26"/>
                    </a:moveTo>
                    <a:lnTo>
                      <a:pt x="4" y="22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3273480" y="2738520"/>
                <a:ext cx="2844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18" y="5"/>
                    </a:moveTo>
                    <a:lnTo>
                      <a:pt x="13" y="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>
                <a:off x="3273480" y="2717640"/>
                <a:ext cx="144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>
                <a:off x="3273480" y="2703600"/>
                <a:ext cx="1440" cy="1404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>
                <a:off x="3259080" y="266076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9" y="27"/>
                    </a:moveTo>
                    <a:lnTo>
                      <a:pt x="9" y="18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>
                <a:off x="3238560" y="2631960"/>
                <a:ext cx="20520" cy="2880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13" y="18"/>
                    </a:moveTo>
                    <a:lnTo>
                      <a:pt x="13" y="5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3209760" y="2631960"/>
                <a:ext cx="28800" cy="2232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8" y="0"/>
                    </a:moveTo>
                    <a:lnTo>
                      <a:pt x="13" y="5"/>
                    </a:lnTo>
                    <a:lnTo>
                      <a:pt x="9" y="14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3201840" y="261936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22"/>
                    </a:moveTo>
                    <a:lnTo>
                      <a:pt x="0" y="17"/>
                    </a:lnTo>
                    <a:lnTo>
                      <a:pt x="5" y="8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>
                <a:off x="3209760" y="2590920"/>
                <a:ext cx="20880" cy="2844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0" y="18"/>
                    </a:moveTo>
                    <a:lnTo>
                      <a:pt x="0" y="4"/>
                    </a:lnTo>
                    <a:lnTo>
                      <a:pt x="9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3216240" y="256860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14"/>
                    </a:move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3216240" y="2533680"/>
                <a:ext cx="22320" cy="34920"/>
              </a:xfrm>
              <a:custGeom>
                <a:avLst/>
                <a:gdLst/>
                <a:ahLst/>
                <a:rect l="l" t="t" r="r" b="b"/>
                <a:pathLst>
                  <a:path w="14" h="22">
                    <a:moveTo>
                      <a:pt x="0" y="22"/>
                    </a:moveTo>
                    <a:lnTo>
                      <a:pt x="5" y="14"/>
                    </a:lnTo>
                    <a:lnTo>
                      <a:pt x="14" y="9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98807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3138480" y="230832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5049720" y="2787480"/>
                <a:ext cx="1800" cy="63720"/>
              </a:xfrm>
              <a:custGeom>
                <a:avLst/>
                <a:gdLst/>
                <a:ahLst/>
                <a:rect l="l" t="t" r="r" b="b"/>
                <a:pathLst>
                  <a:path w="0" h="40">
                    <a:moveTo>
                      <a:pt x="0" y="40"/>
                    </a:moveTo>
                    <a:lnTo>
                      <a:pt x="0" y="3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5049720" y="2752560"/>
                <a:ext cx="180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5035680" y="274644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4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5029200" y="2724120"/>
                <a:ext cx="20520" cy="22320"/>
              </a:xfrm>
              <a:custGeom>
                <a:avLst/>
                <a:gdLst/>
                <a:ahLst/>
                <a:rect l="l" t="t" r="r" b="b"/>
                <a:pathLst>
                  <a:path w="13" h="14">
                    <a:moveTo>
                      <a:pt x="4" y="14"/>
                    </a:moveTo>
                    <a:lnTo>
                      <a:pt x="0" y="14"/>
                    </a:lnTo>
                    <a:lnTo>
                      <a:pt x="4" y="5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5049720" y="2703600"/>
                <a:ext cx="2088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13"/>
                    </a:moveTo>
                    <a:lnTo>
                      <a:pt x="0" y="9"/>
                    </a:lnTo>
                    <a:lnTo>
                      <a:pt x="9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5070600" y="2674800"/>
                <a:ext cx="7920" cy="28800"/>
              </a:xfrm>
              <a:custGeom>
                <a:avLst/>
                <a:gdLst/>
                <a:ahLst/>
                <a:rect l="l" t="t" r="r" b="b"/>
                <a:pathLst>
                  <a:path w="5" h="18">
                    <a:moveTo>
                      <a:pt x="0" y="18"/>
                    </a:moveTo>
                    <a:lnTo>
                      <a:pt x="5" y="13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>
                <a:off x="5070600" y="263988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>
                <a:off x="5070600" y="261936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13"/>
                    </a:moveTo>
                    <a:lnTo>
                      <a:pt x="5" y="8"/>
                    </a:lnTo>
                    <a:lnTo>
                      <a:pt x="14" y="4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5099040" y="2527200"/>
                <a:ext cx="63360" cy="92160"/>
              </a:xfrm>
              <a:custGeom>
                <a:avLst/>
                <a:gdLst/>
                <a:ahLst/>
                <a:rect l="l" t="t" r="r" b="b"/>
                <a:pathLst>
                  <a:path w="40" h="58">
                    <a:moveTo>
                      <a:pt x="0" y="58"/>
                    </a:moveTo>
                    <a:lnTo>
                      <a:pt x="9" y="44"/>
                    </a:lnTo>
                    <a:lnTo>
                      <a:pt x="18" y="26"/>
                    </a:lnTo>
                    <a:lnTo>
                      <a:pt x="27" y="13"/>
                    </a:lnTo>
                    <a:lnTo>
                      <a:pt x="4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5162400" y="2492280"/>
                <a:ext cx="42840" cy="3492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0" y="22"/>
                    </a:moveTo>
                    <a:lnTo>
                      <a:pt x="5" y="17"/>
                    </a:lnTo>
                    <a:lnTo>
                      <a:pt x="18" y="8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5205240" y="2435400"/>
                <a:ext cx="78120" cy="56880"/>
              </a:xfrm>
              <a:custGeom>
                <a:avLst/>
                <a:gdLst/>
                <a:ahLst/>
                <a:rect l="l" t="t" r="r" b="b"/>
                <a:pathLst>
                  <a:path w="49" h="36">
                    <a:moveTo>
                      <a:pt x="0" y="36"/>
                    </a:moveTo>
                    <a:lnTo>
                      <a:pt x="9" y="27"/>
                    </a:lnTo>
                    <a:lnTo>
                      <a:pt x="27" y="18"/>
                    </a:lnTo>
                    <a:lnTo>
                      <a:pt x="40" y="9"/>
                    </a:lnTo>
                    <a:lnTo>
                      <a:pt x="49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4675320" y="2421000"/>
                <a:ext cx="6120" cy="42840"/>
              </a:xfrm>
              <a:custGeom>
                <a:avLst/>
                <a:gdLst/>
                <a:ahLst/>
                <a:rect l="l" t="t" r="r" b="b"/>
                <a:pathLst>
                  <a:path w="4" h="27">
                    <a:moveTo>
                      <a:pt x="4" y="27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>
                <a:off x="4660920" y="240048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4660920" y="2378160"/>
                <a:ext cx="20520" cy="22320"/>
              </a:xfrm>
              <a:custGeom>
                <a:avLst/>
                <a:gdLst/>
                <a:ahLst/>
                <a:rect l="l" t="t" r="r" b="b"/>
                <a:pathLst>
                  <a:path w="13" h="14">
                    <a:moveTo>
                      <a:pt x="0" y="14"/>
                    </a:moveTo>
                    <a:lnTo>
                      <a:pt x="0" y="9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4667400" y="2371680"/>
                <a:ext cx="1404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4667400" y="2336760"/>
                <a:ext cx="144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>
                <a:off x="4667400" y="2336760"/>
                <a:ext cx="155520" cy="1800"/>
              </a:xfrm>
              <a:custGeom>
                <a:avLst/>
                <a:gdLst/>
                <a:ahLst/>
                <a:rect l="l" t="t" r="r" b="b"/>
                <a:pathLst>
                  <a:path w="98" h="0">
                    <a:moveTo>
                      <a:pt x="0" y="0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49" y="0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9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4822920" y="2293920"/>
                <a:ext cx="7920" cy="42840"/>
              </a:xfrm>
              <a:custGeom>
                <a:avLst/>
                <a:gdLst/>
                <a:ahLst/>
                <a:rect l="l" t="t" r="r" b="b"/>
                <a:pathLst>
                  <a:path w="5" h="27">
                    <a:moveTo>
                      <a:pt x="0" y="27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4710240" y="2660760"/>
                <a:ext cx="14040" cy="56880"/>
              </a:xfrm>
              <a:custGeom>
                <a:avLst/>
                <a:gdLst/>
                <a:ahLst/>
                <a:rect l="l" t="t" r="r" b="b"/>
                <a:pathLst>
                  <a:path w="9" h="36">
                    <a:moveTo>
                      <a:pt x="9" y="36"/>
                    </a:moveTo>
                    <a:lnTo>
                      <a:pt x="9" y="18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4689360" y="2639880"/>
                <a:ext cx="2088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9" y="1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4689360" y="263196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4695840" y="261144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1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4703760" y="259092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4689360" y="256860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14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7" name=""/>
              <p:cNvSpPr/>
              <p:nvPr/>
            </p:nvSpPr>
            <p:spPr>
              <a:xfrm>
                <a:off x="4689360" y="254808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13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8" name=""/>
              <p:cNvSpPr/>
              <p:nvPr/>
            </p:nvSpPr>
            <p:spPr>
              <a:xfrm>
                <a:off x="4730760" y="2894040"/>
                <a:ext cx="1440" cy="106200"/>
              </a:xfrm>
              <a:custGeom>
                <a:avLst/>
                <a:gdLst/>
                <a:ahLst/>
                <a:rect l="l" t="t" r="r" b="b"/>
                <a:pathLst>
                  <a:path w="0" h="67">
                    <a:moveTo>
                      <a:pt x="0" y="67"/>
                    </a:moveTo>
                    <a:lnTo>
                      <a:pt x="0" y="53"/>
                    </a:lnTo>
                    <a:lnTo>
                      <a:pt x="0" y="3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4730760" y="2830680"/>
                <a:ext cx="1440" cy="63360"/>
              </a:xfrm>
              <a:custGeom>
                <a:avLst/>
                <a:gdLst/>
                <a:ahLst/>
                <a:rect l="l" t="t" r="r" b="b"/>
                <a:pathLst>
                  <a:path w="0" h="40">
                    <a:moveTo>
                      <a:pt x="0" y="40"/>
                    </a:moveTo>
                    <a:lnTo>
                      <a:pt x="0" y="22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4724280" y="2795760"/>
                <a:ext cx="6480" cy="34920"/>
              </a:xfrm>
              <a:custGeom>
                <a:avLst/>
                <a:gdLst/>
                <a:ahLst/>
                <a:rect l="l" t="t" r="r" b="b"/>
                <a:pathLst>
                  <a:path w="4" h="22">
                    <a:moveTo>
                      <a:pt x="4" y="22"/>
                    </a:moveTo>
                    <a:lnTo>
                      <a:pt x="4" y="18"/>
                    </a:lnTo>
                    <a:lnTo>
                      <a:pt x="0" y="13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4703760" y="2766960"/>
                <a:ext cx="27000" cy="28800"/>
              </a:xfrm>
              <a:custGeom>
                <a:avLst/>
                <a:gdLst/>
                <a:ahLst/>
                <a:rect l="l" t="t" r="r" b="b"/>
                <a:pathLst>
                  <a:path w="17" h="18">
                    <a:moveTo>
                      <a:pt x="17" y="18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5035680" y="2682720"/>
                <a:ext cx="42840" cy="63720"/>
              </a:xfrm>
              <a:custGeom>
                <a:avLst/>
                <a:gdLst/>
                <a:ahLst/>
                <a:rect l="l" t="t" r="r" b="b"/>
                <a:pathLst>
                  <a:path w="27" h="40">
                    <a:moveTo>
                      <a:pt x="27" y="0"/>
                    </a:moveTo>
                    <a:lnTo>
                      <a:pt x="22" y="13"/>
                    </a:lnTo>
                    <a:lnTo>
                      <a:pt x="9" y="26"/>
                    </a:lnTo>
                    <a:lnTo>
                      <a:pt x="0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083" name=""/>
            <p:cNvGrpSpPr/>
            <p:nvPr/>
          </p:nvGrpSpPr>
          <p:grpSpPr>
            <a:xfrm>
              <a:off x="5035680" y="2492280"/>
              <a:ext cx="1960560" cy="2116080"/>
              <a:chOff x="5035680" y="2492280"/>
              <a:chExt cx="1960560" cy="2116080"/>
            </a:xfrm>
          </p:grpSpPr>
          <p:sp>
            <p:nvSpPr>
              <p:cNvPr id="2084" name=""/>
              <p:cNvSpPr/>
              <p:nvPr/>
            </p:nvSpPr>
            <p:spPr>
              <a:xfrm>
                <a:off x="5035680" y="274644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9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5049720" y="2752560"/>
                <a:ext cx="180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0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6" name=""/>
              <p:cNvSpPr/>
              <p:nvPr/>
            </p:nvSpPr>
            <p:spPr>
              <a:xfrm>
                <a:off x="5049720" y="2787480"/>
                <a:ext cx="1800" cy="63720"/>
              </a:xfrm>
              <a:custGeom>
                <a:avLst/>
                <a:gdLst/>
                <a:ahLst/>
                <a:rect l="l" t="t" r="r" b="b"/>
                <a:pathLst>
                  <a:path w="0" h="40">
                    <a:moveTo>
                      <a:pt x="0" y="0"/>
                    </a:moveTo>
                    <a:lnTo>
                      <a:pt x="0" y="9"/>
                    </a:lnTo>
                    <a:lnTo>
                      <a:pt x="0" y="31"/>
                    </a:lnTo>
                    <a:lnTo>
                      <a:pt x="0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7" name=""/>
              <p:cNvSpPr/>
              <p:nvPr/>
            </p:nvSpPr>
            <p:spPr>
              <a:xfrm>
                <a:off x="5049720" y="2851200"/>
                <a:ext cx="71640" cy="42840"/>
              </a:xfrm>
              <a:custGeom>
                <a:avLst/>
                <a:gdLst/>
                <a:ahLst/>
                <a:rect l="l" t="t" r="r" b="b"/>
                <a:pathLst>
                  <a:path w="45" h="27">
                    <a:moveTo>
                      <a:pt x="0" y="0"/>
                    </a:moveTo>
                    <a:lnTo>
                      <a:pt x="9" y="9"/>
                    </a:lnTo>
                    <a:lnTo>
                      <a:pt x="31" y="23"/>
                    </a:lnTo>
                    <a:lnTo>
                      <a:pt x="45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5121360" y="289404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0" y="0"/>
                    </a:moveTo>
                    <a:lnTo>
                      <a:pt x="4" y="4"/>
                    </a:lnTo>
                    <a:lnTo>
                      <a:pt x="9" y="13"/>
                    </a:lnTo>
                    <a:lnTo>
                      <a:pt x="13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5141880" y="2936880"/>
                <a:ext cx="28440" cy="144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5170320" y="2936880"/>
                <a:ext cx="14400" cy="27000"/>
              </a:xfrm>
              <a:custGeom>
                <a:avLst/>
                <a:gdLst/>
                <a:ahLst/>
                <a:rect l="l" t="t" r="r" b="b"/>
                <a:pathLst>
                  <a:path w="9" h="17">
                    <a:moveTo>
                      <a:pt x="0" y="0"/>
                    </a:moveTo>
                    <a:lnTo>
                      <a:pt x="4" y="4"/>
                    </a:lnTo>
                    <a:lnTo>
                      <a:pt x="4" y="13"/>
                    </a:lnTo>
                    <a:lnTo>
                      <a:pt x="9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5184720" y="2963880"/>
                <a:ext cx="180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5291280" y="2654280"/>
                <a:ext cx="28440" cy="6480"/>
              </a:xfrm>
              <a:custGeom>
                <a:avLst/>
                <a:gdLst/>
                <a:ahLst/>
                <a:rect l="l" t="t" r="r" b="b"/>
                <a:pathLst>
                  <a:path w="18" h="4">
                    <a:moveTo>
                      <a:pt x="18" y="0"/>
                    </a:moveTo>
                    <a:lnTo>
                      <a:pt x="13" y="0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5248440" y="2619360"/>
                <a:ext cx="42840" cy="41400"/>
              </a:xfrm>
              <a:custGeom>
                <a:avLst/>
                <a:gdLst/>
                <a:ahLst/>
                <a:rect l="l" t="t" r="r" b="b"/>
                <a:pathLst>
                  <a:path w="27" h="26">
                    <a:moveTo>
                      <a:pt x="27" y="26"/>
                    </a:moveTo>
                    <a:lnTo>
                      <a:pt x="13" y="22"/>
                    </a:lnTo>
                    <a:lnTo>
                      <a:pt x="4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5227560" y="2619360"/>
                <a:ext cx="20880" cy="1440"/>
              </a:xfrm>
              <a:custGeom>
                <a:avLst/>
                <a:gdLst/>
                <a:ahLst/>
                <a:rect l="l" t="t" r="r" b="b"/>
                <a:pathLst>
                  <a:path w="13" h="0">
                    <a:moveTo>
                      <a:pt x="13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5191200" y="2597040"/>
                <a:ext cx="36360" cy="22320"/>
              </a:xfrm>
              <a:custGeom>
                <a:avLst/>
                <a:gdLst/>
                <a:ahLst/>
                <a:rect l="l" t="t" r="r" b="b"/>
                <a:pathLst>
                  <a:path w="23" h="14">
                    <a:moveTo>
                      <a:pt x="23" y="14"/>
                    </a:moveTo>
                    <a:lnTo>
                      <a:pt x="14" y="9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5191200" y="257652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13"/>
                    </a:moveTo>
                    <a:lnTo>
                      <a:pt x="5" y="9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5162400" y="2576520"/>
                <a:ext cx="36720" cy="20520"/>
              </a:xfrm>
              <a:custGeom>
                <a:avLst/>
                <a:gdLst/>
                <a:ahLst/>
                <a:rect l="l" t="t" r="r" b="b"/>
                <a:pathLst>
                  <a:path w="23" h="13">
                    <a:moveTo>
                      <a:pt x="23" y="0"/>
                    </a:moveTo>
                    <a:lnTo>
                      <a:pt x="14" y="0"/>
                    </a:lnTo>
                    <a:lnTo>
                      <a:pt x="9" y="4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8" name=""/>
              <p:cNvSpPr/>
              <p:nvPr/>
            </p:nvSpPr>
            <p:spPr>
              <a:xfrm>
                <a:off x="5149800" y="2597040"/>
                <a:ext cx="12600" cy="1800"/>
              </a:xfrm>
              <a:custGeom>
                <a:avLst/>
                <a:gdLst/>
                <a:ahLst/>
                <a:rect l="l" t="t" r="r" b="b"/>
                <a:pathLst>
                  <a:path w="8" h="0">
                    <a:moveTo>
                      <a:pt x="8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9" name=""/>
              <p:cNvSpPr/>
              <p:nvPr/>
            </p:nvSpPr>
            <p:spPr>
              <a:xfrm>
                <a:off x="5099040" y="2597040"/>
                <a:ext cx="50760" cy="22320"/>
              </a:xfrm>
              <a:custGeom>
                <a:avLst/>
                <a:gdLst/>
                <a:ahLst/>
                <a:rect l="l" t="t" r="r" b="b"/>
                <a:pathLst>
                  <a:path w="32" h="14">
                    <a:moveTo>
                      <a:pt x="32" y="0"/>
                    </a:moveTo>
                    <a:lnTo>
                      <a:pt x="23" y="9"/>
                    </a:lnTo>
                    <a:lnTo>
                      <a:pt x="14" y="14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5383080" y="2674800"/>
                <a:ext cx="2088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5403960" y="2674800"/>
                <a:ext cx="28440" cy="2088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0" y="0"/>
                    </a:moveTo>
                    <a:lnTo>
                      <a:pt x="5" y="5"/>
                    </a:lnTo>
                    <a:lnTo>
                      <a:pt x="13" y="9"/>
                    </a:lnTo>
                    <a:lnTo>
                      <a:pt x="18" y="1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5432400" y="2695680"/>
                <a:ext cx="42840" cy="21960"/>
              </a:xfrm>
              <a:custGeom>
                <a:avLst/>
                <a:gdLst/>
                <a:ahLst/>
                <a:rect l="l" t="t" r="r" b="b"/>
                <a:pathLst>
                  <a:path w="27" h="14">
                    <a:moveTo>
                      <a:pt x="0" y="0"/>
                    </a:moveTo>
                    <a:lnTo>
                      <a:pt x="9" y="0"/>
                    </a:lnTo>
                    <a:lnTo>
                      <a:pt x="18" y="5"/>
                    </a:lnTo>
                    <a:lnTo>
                      <a:pt x="27" y="14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5467320" y="271764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0"/>
                    </a:moveTo>
                    <a:lnTo>
                      <a:pt x="5" y="9"/>
                    </a:lnTo>
                    <a:lnTo>
                      <a:pt x="0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5467320" y="2752560"/>
                <a:ext cx="28440" cy="14400"/>
              </a:xfrm>
              <a:custGeom>
                <a:avLst/>
                <a:gdLst/>
                <a:ahLst/>
                <a:rect l="l" t="t" r="r" b="b"/>
                <a:pathLst>
                  <a:path w="18" h="9">
                    <a:moveTo>
                      <a:pt x="0" y="0"/>
                    </a:moveTo>
                    <a:lnTo>
                      <a:pt x="5" y="4"/>
                    </a:lnTo>
                    <a:lnTo>
                      <a:pt x="14" y="9"/>
                    </a:lnTo>
                    <a:lnTo>
                      <a:pt x="18" y="9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5452920" y="2766960"/>
                <a:ext cx="42840" cy="84240"/>
              </a:xfrm>
              <a:custGeom>
                <a:avLst/>
                <a:gdLst/>
                <a:ahLst/>
                <a:rect l="l" t="t" r="r" b="b"/>
                <a:pathLst>
                  <a:path w="27" h="53">
                    <a:moveTo>
                      <a:pt x="27" y="0"/>
                    </a:moveTo>
                    <a:lnTo>
                      <a:pt x="23" y="13"/>
                    </a:lnTo>
                    <a:lnTo>
                      <a:pt x="14" y="27"/>
                    </a:lnTo>
                    <a:lnTo>
                      <a:pt x="5" y="40"/>
                    </a:lnTo>
                    <a:lnTo>
                      <a:pt x="0" y="5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5452920" y="2809800"/>
                <a:ext cx="57240" cy="4140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26"/>
                    </a:moveTo>
                    <a:lnTo>
                      <a:pt x="18" y="22"/>
                    </a:lnTo>
                    <a:lnTo>
                      <a:pt x="27" y="9"/>
                    </a:lnTo>
                    <a:lnTo>
                      <a:pt x="36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5510160" y="276696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0" y="27"/>
                    </a:moveTo>
                    <a:lnTo>
                      <a:pt x="0" y="18"/>
                    </a:lnTo>
                    <a:lnTo>
                      <a:pt x="4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8" name=""/>
              <p:cNvSpPr/>
              <p:nvPr/>
            </p:nvSpPr>
            <p:spPr>
              <a:xfrm>
                <a:off x="5530680" y="2766960"/>
                <a:ext cx="180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9" name=""/>
              <p:cNvSpPr/>
              <p:nvPr/>
            </p:nvSpPr>
            <p:spPr>
              <a:xfrm>
                <a:off x="5510160" y="2809800"/>
                <a:ext cx="20520" cy="90720"/>
              </a:xfrm>
              <a:custGeom>
                <a:avLst/>
                <a:gdLst/>
                <a:ahLst/>
                <a:rect l="l" t="t" r="r" b="b"/>
                <a:pathLst>
                  <a:path w="13" h="57">
                    <a:moveTo>
                      <a:pt x="13" y="0"/>
                    </a:moveTo>
                    <a:lnTo>
                      <a:pt x="4" y="13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0" y="57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5495760" y="2900520"/>
                <a:ext cx="14400" cy="2196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5495760" y="2922480"/>
                <a:ext cx="14400" cy="34920"/>
              </a:xfrm>
              <a:custGeom>
                <a:avLst/>
                <a:gdLst/>
                <a:ahLst/>
                <a:rect l="l" t="t" r="r" b="b"/>
                <a:pathLst>
                  <a:path w="9" h="22">
                    <a:moveTo>
                      <a:pt x="0" y="0"/>
                    </a:moveTo>
                    <a:lnTo>
                      <a:pt x="4" y="9"/>
                    </a:lnTo>
                    <a:lnTo>
                      <a:pt x="4" y="13"/>
                    </a:lnTo>
                    <a:lnTo>
                      <a:pt x="9" y="22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5495760" y="295740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4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3" name=""/>
              <p:cNvSpPr/>
              <p:nvPr/>
            </p:nvSpPr>
            <p:spPr>
              <a:xfrm>
                <a:off x="5495760" y="2978280"/>
                <a:ext cx="1800" cy="71280"/>
              </a:xfrm>
              <a:custGeom>
                <a:avLst/>
                <a:gdLst/>
                <a:ahLst/>
                <a:rect l="l" t="t" r="r" b="b"/>
                <a:pathLst>
                  <a:path w="0" h="45">
                    <a:moveTo>
                      <a:pt x="0" y="0"/>
                    </a:moveTo>
                    <a:lnTo>
                      <a:pt x="0" y="9"/>
                    </a:lnTo>
                    <a:lnTo>
                      <a:pt x="0" y="23"/>
                    </a:lnTo>
                    <a:lnTo>
                      <a:pt x="0" y="45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4" name=""/>
              <p:cNvSpPr/>
              <p:nvPr/>
            </p:nvSpPr>
            <p:spPr>
              <a:xfrm>
                <a:off x="5495760" y="3049560"/>
                <a:ext cx="14400" cy="49320"/>
              </a:xfrm>
              <a:custGeom>
                <a:avLst/>
                <a:gdLst/>
                <a:ahLst/>
                <a:rect l="l" t="t" r="r" b="b"/>
                <a:pathLst>
                  <a:path w="9" h="31">
                    <a:moveTo>
                      <a:pt x="0" y="0"/>
                    </a:moveTo>
                    <a:lnTo>
                      <a:pt x="4" y="13"/>
                    </a:lnTo>
                    <a:lnTo>
                      <a:pt x="9" y="22"/>
                    </a:lnTo>
                    <a:lnTo>
                      <a:pt x="9" y="31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5254560" y="3098880"/>
                <a:ext cx="255600" cy="14040"/>
              </a:xfrm>
              <a:custGeom>
                <a:avLst/>
                <a:gdLst/>
                <a:ahLst/>
                <a:rect l="l" t="t" r="r" b="b"/>
                <a:pathLst>
                  <a:path w="161" h="9">
                    <a:moveTo>
                      <a:pt x="161" y="0"/>
                    </a:moveTo>
                    <a:lnTo>
                      <a:pt x="156" y="0"/>
                    </a:lnTo>
                    <a:lnTo>
                      <a:pt x="148" y="4"/>
                    </a:lnTo>
                    <a:lnTo>
                      <a:pt x="130" y="4"/>
                    </a:lnTo>
                    <a:lnTo>
                      <a:pt x="112" y="4"/>
                    </a:lnTo>
                    <a:lnTo>
                      <a:pt x="90" y="4"/>
                    </a:lnTo>
                    <a:lnTo>
                      <a:pt x="72" y="4"/>
                    </a:lnTo>
                    <a:lnTo>
                      <a:pt x="49" y="4"/>
                    </a:lnTo>
                    <a:lnTo>
                      <a:pt x="32" y="9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5899320" y="285912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7" name=""/>
              <p:cNvSpPr/>
              <p:nvPr/>
            </p:nvSpPr>
            <p:spPr>
              <a:xfrm>
                <a:off x="5921280" y="2859120"/>
                <a:ext cx="41400" cy="63360"/>
              </a:xfrm>
              <a:custGeom>
                <a:avLst/>
                <a:gdLst/>
                <a:ahLst/>
                <a:rect l="l" t="t" r="r" b="b"/>
                <a:pathLst>
                  <a:path w="26" h="40">
                    <a:moveTo>
                      <a:pt x="0" y="0"/>
                    </a:moveTo>
                    <a:lnTo>
                      <a:pt x="13" y="13"/>
                    </a:lnTo>
                    <a:lnTo>
                      <a:pt x="22" y="26"/>
                    </a:lnTo>
                    <a:lnTo>
                      <a:pt x="26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8" name=""/>
              <p:cNvSpPr/>
              <p:nvPr/>
            </p:nvSpPr>
            <p:spPr>
              <a:xfrm>
                <a:off x="5948280" y="2922480"/>
                <a:ext cx="14400" cy="34920"/>
              </a:xfrm>
              <a:custGeom>
                <a:avLst/>
                <a:gdLst/>
                <a:ahLst/>
                <a:rect l="l" t="t" r="r" b="b"/>
                <a:pathLst>
                  <a:path w="9" h="22">
                    <a:moveTo>
                      <a:pt x="9" y="0"/>
                    </a:moveTo>
                    <a:lnTo>
                      <a:pt x="5" y="9"/>
                    </a:lnTo>
                    <a:lnTo>
                      <a:pt x="0" y="18"/>
                    </a:lnTo>
                    <a:lnTo>
                      <a:pt x="9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>
                <a:off x="5962680" y="2957400"/>
                <a:ext cx="22320" cy="648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0" y="0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14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5970600" y="296388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9" y="0"/>
                    </a:moveTo>
                    <a:lnTo>
                      <a:pt x="9" y="9"/>
                    </a:lnTo>
                    <a:lnTo>
                      <a:pt x="4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1" name=""/>
              <p:cNvSpPr/>
              <p:nvPr/>
            </p:nvSpPr>
            <p:spPr>
              <a:xfrm>
                <a:off x="5962680" y="300672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2" name=""/>
              <p:cNvSpPr/>
              <p:nvPr/>
            </p:nvSpPr>
            <p:spPr>
              <a:xfrm>
                <a:off x="5948280" y="302724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9" y="5"/>
                    </a:lnTo>
                    <a:lnTo>
                      <a:pt x="5" y="14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5927760" y="304956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0"/>
                    </a:moveTo>
                    <a:lnTo>
                      <a:pt x="13" y="4"/>
                    </a:lnTo>
                    <a:lnTo>
                      <a:pt x="9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5927760" y="3070080"/>
                <a:ext cx="2052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0"/>
                    </a:moveTo>
                    <a:lnTo>
                      <a:pt x="0" y="5"/>
                    </a:lnTo>
                    <a:lnTo>
                      <a:pt x="9" y="9"/>
                    </a:lnTo>
                    <a:lnTo>
                      <a:pt x="13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5907240" y="3090960"/>
                <a:ext cx="41040" cy="50760"/>
              </a:xfrm>
              <a:custGeom>
                <a:avLst/>
                <a:gdLst/>
                <a:ahLst/>
                <a:rect l="l" t="t" r="r" b="b"/>
                <a:pathLst>
                  <a:path w="26" h="32">
                    <a:moveTo>
                      <a:pt x="26" y="0"/>
                    </a:moveTo>
                    <a:lnTo>
                      <a:pt x="22" y="9"/>
                    </a:lnTo>
                    <a:lnTo>
                      <a:pt x="9" y="18"/>
                    </a:lnTo>
                    <a:lnTo>
                      <a:pt x="0" y="3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6" name=""/>
              <p:cNvSpPr/>
              <p:nvPr/>
            </p:nvSpPr>
            <p:spPr>
              <a:xfrm>
                <a:off x="5792760" y="3141720"/>
                <a:ext cx="114480" cy="20520"/>
              </a:xfrm>
              <a:custGeom>
                <a:avLst/>
                <a:gdLst/>
                <a:ahLst/>
                <a:rect l="l" t="t" r="r" b="b"/>
                <a:pathLst>
                  <a:path w="72" h="13">
                    <a:moveTo>
                      <a:pt x="72" y="0"/>
                    </a:moveTo>
                    <a:lnTo>
                      <a:pt x="63" y="4"/>
                    </a:lnTo>
                    <a:lnTo>
                      <a:pt x="36" y="8"/>
                    </a:lnTo>
                    <a:lnTo>
                      <a:pt x="9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7" name=""/>
              <p:cNvSpPr/>
              <p:nvPr/>
            </p:nvSpPr>
            <p:spPr>
              <a:xfrm flipV="1">
                <a:off x="5792760" y="3154320"/>
                <a:ext cx="1440" cy="79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5616720" y="3154320"/>
                <a:ext cx="176040" cy="7920"/>
              </a:xfrm>
              <a:custGeom>
                <a:avLst/>
                <a:gdLst/>
                <a:ahLst/>
                <a:rect l="l" t="t" r="r" b="b"/>
                <a:pathLst>
                  <a:path w="111" h="5">
                    <a:moveTo>
                      <a:pt x="111" y="0"/>
                    </a:moveTo>
                    <a:lnTo>
                      <a:pt x="107" y="0"/>
                    </a:lnTo>
                    <a:lnTo>
                      <a:pt x="89" y="0"/>
                    </a:lnTo>
                    <a:lnTo>
                      <a:pt x="67" y="0"/>
                    </a:lnTo>
                    <a:lnTo>
                      <a:pt x="44" y="5"/>
                    </a:lnTo>
                    <a:lnTo>
                      <a:pt x="22" y="5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5616720" y="3133800"/>
                <a:ext cx="6120" cy="2844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0" y="18"/>
                    </a:moveTo>
                    <a:lnTo>
                      <a:pt x="0" y="13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5622840" y="3078000"/>
                <a:ext cx="36720" cy="55800"/>
              </a:xfrm>
              <a:custGeom>
                <a:avLst/>
                <a:gdLst/>
                <a:ahLst/>
                <a:rect l="l" t="t" r="r" b="b"/>
                <a:pathLst>
                  <a:path w="23" h="35">
                    <a:moveTo>
                      <a:pt x="0" y="35"/>
                    </a:moveTo>
                    <a:lnTo>
                      <a:pt x="9" y="22"/>
                    </a:lnTo>
                    <a:lnTo>
                      <a:pt x="14" y="13"/>
                    </a:lnTo>
                    <a:lnTo>
                      <a:pt x="2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5637240" y="3027240"/>
                <a:ext cx="22320" cy="50760"/>
              </a:xfrm>
              <a:custGeom>
                <a:avLst/>
                <a:gdLst/>
                <a:ahLst/>
                <a:rect l="l" t="t" r="r" b="b"/>
                <a:pathLst>
                  <a:path w="14" h="32">
                    <a:moveTo>
                      <a:pt x="14" y="32"/>
                    </a:moveTo>
                    <a:lnTo>
                      <a:pt x="9" y="23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5622840" y="2978280"/>
                <a:ext cx="14400" cy="48960"/>
              </a:xfrm>
              <a:custGeom>
                <a:avLst/>
                <a:gdLst/>
                <a:ahLst/>
                <a:rect l="l" t="t" r="r" b="b"/>
                <a:pathLst>
                  <a:path w="9" h="31">
                    <a:moveTo>
                      <a:pt x="9" y="31"/>
                    </a:moveTo>
                    <a:lnTo>
                      <a:pt x="9" y="18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5602320" y="2943360"/>
                <a:ext cx="2052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22"/>
                    </a:moveTo>
                    <a:lnTo>
                      <a:pt x="9" y="1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5602320" y="292248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13"/>
                    </a:moveTo>
                    <a:lnTo>
                      <a:pt x="4" y="9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>
                <a:off x="5602320" y="289404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18"/>
                    </a:moveTo>
                    <a:lnTo>
                      <a:pt x="4" y="13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5602320" y="285120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0" y="27"/>
                    </a:moveTo>
                    <a:lnTo>
                      <a:pt x="0" y="18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5616720" y="2830680"/>
                <a:ext cx="612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13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5608800" y="279576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5616720" y="2773440"/>
                <a:ext cx="612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0" y="14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5622840" y="2752560"/>
                <a:ext cx="2232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13"/>
                    </a:moveTo>
                    <a:lnTo>
                      <a:pt x="5" y="9"/>
                    </a:lnTo>
                    <a:lnTo>
                      <a:pt x="9" y="4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5645160" y="2746440"/>
                <a:ext cx="34920" cy="12600"/>
              </a:xfrm>
              <a:custGeom>
                <a:avLst/>
                <a:gdLst/>
                <a:ahLst/>
                <a:rect l="l" t="t" r="r" b="b"/>
                <a:pathLst>
                  <a:path w="22" h="8">
                    <a:moveTo>
                      <a:pt x="0" y="4"/>
                    </a:moveTo>
                    <a:lnTo>
                      <a:pt x="9" y="8"/>
                    </a:lnTo>
                    <a:lnTo>
                      <a:pt x="18" y="8"/>
                    </a:lnTo>
                    <a:lnTo>
                      <a:pt x="2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5680080" y="273852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5700600" y="2703600"/>
                <a:ext cx="180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8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5700600" y="2682720"/>
                <a:ext cx="7920" cy="2088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5708520" y="2682720"/>
                <a:ext cx="69840" cy="1800"/>
              </a:xfrm>
              <a:custGeom>
                <a:avLst/>
                <a:gdLst/>
                <a:ahLst/>
                <a:rect l="l" t="t" r="r" b="b"/>
                <a:pathLst>
                  <a:path w="44" h="0">
                    <a:moveTo>
                      <a:pt x="0" y="0"/>
                    </a:moveTo>
                    <a:lnTo>
                      <a:pt x="13" y="0"/>
                    </a:lnTo>
                    <a:lnTo>
                      <a:pt x="31" y="0"/>
                    </a:lnTo>
                    <a:lnTo>
                      <a:pt x="4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5778360" y="2682720"/>
                <a:ext cx="2232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5" y="4"/>
                    </a:lnTo>
                    <a:lnTo>
                      <a:pt x="14" y="8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5800680" y="2703600"/>
                <a:ext cx="63720" cy="20520"/>
              </a:xfrm>
              <a:custGeom>
                <a:avLst/>
                <a:gdLst/>
                <a:ahLst/>
                <a:rect l="l" t="t" r="r" b="b"/>
                <a:pathLst>
                  <a:path w="40" h="13">
                    <a:moveTo>
                      <a:pt x="0" y="0"/>
                    </a:moveTo>
                    <a:lnTo>
                      <a:pt x="9" y="0"/>
                    </a:lnTo>
                    <a:lnTo>
                      <a:pt x="27" y="4"/>
                    </a:lnTo>
                    <a:lnTo>
                      <a:pt x="4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5856120" y="2724120"/>
                <a:ext cx="8280" cy="28440"/>
              </a:xfrm>
              <a:custGeom>
                <a:avLst/>
                <a:gdLst/>
                <a:ahLst/>
                <a:rect l="l" t="t" r="r" b="b"/>
                <a:pathLst>
                  <a:path w="5" h="18">
                    <a:moveTo>
                      <a:pt x="5" y="0"/>
                    </a:moveTo>
                    <a:lnTo>
                      <a:pt x="5" y="9"/>
                    </a:lnTo>
                    <a:lnTo>
                      <a:pt x="0" y="14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5856120" y="2752560"/>
                <a:ext cx="22320" cy="63720"/>
              </a:xfrm>
              <a:custGeom>
                <a:avLst/>
                <a:gdLst/>
                <a:ahLst/>
                <a:rect l="l" t="t" r="r" b="b"/>
                <a:pathLst>
                  <a:path w="14" h="40">
                    <a:moveTo>
                      <a:pt x="0" y="0"/>
                    </a:moveTo>
                    <a:lnTo>
                      <a:pt x="5" y="13"/>
                    </a:lnTo>
                    <a:lnTo>
                      <a:pt x="9" y="27"/>
                    </a:lnTo>
                    <a:lnTo>
                      <a:pt x="14" y="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5856120" y="2816280"/>
                <a:ext cx="22320" cy="49320"/>
              </a:xfrm>
              <a:custGeom>
                <a:avLst/>
                <a:gdLst/>
                <a:ahLst/>
                <a:rect l="l" t="t" r="r" b="b"/>
                <a:pathLst>
                  <a:path w="14" h="31">
                    <a:moveTo>
                      <a:pt x="14" y="0"/>
                    </a:moveTo>
                    <a:lnTo>
                      <a:pt x="9" y="9"/>
                    </a:lnTo>
                    <a:lnTo>
                      <a:pt x="5" y="22"/>
                    </a:lnTo>
                    <a:lnTo>
                      <a:pt x="0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5821200" y="2865600"/>
                <a:ext cx="34920" cy="48960"/>
              </a:xfrm>
              <a:custGeom>
                <a:avLst/>
                <a:gdLst/>
                <a:ahLst/>
                <a:rect l="l" t="t" r="r" b="b"/>
                <a:pathLst>
                  <a:path w="22" h="31">
                    <a:moveTo>
                      <a:pt x="22" y="0"/>
                    </a:moveTo>
                    <a:lnTo>
                      <a:pt x="14" y="5"/>
                    </a:lnTo>
                    <a:lnTo>
                      <a:pt x="5" y="14"/>
                    </a:lnTo>
                    <a:lnTo>
                      <a:pt x="0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5821200" y="2914560"/>
                <a:ext cx="34920" cy="7920"/>
              </a:xfrm>
              <a:custGeom>
                <a:avLst/>
                <a:gdLst/>
                <a:ahLst/>
                <a:rect l="l" t="t" r="r" b="b"/>
                <a:pathLst>
                  <a:path w="22" h="5">
                    <a:moveTo>
                      <a:pt x="0" y="0"/>
                    </a:moveTo>
                    <a:lnTo>
                      <a:pt x="9" y="5"/>
                    </a:lnTo>
                    <a:lnTo>
                      <a:pt x="14" y="5"/>
                    </a:lnTo>
                    <a:lnTo>
                      <a:pt x="22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5778360" y="3529080"/>
                <a:ext cx="1800" cy="205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5757840" y="3549600"/>
                <a:ext cx="20520" cy="1440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13" y="0"/>
                    </a:moveTo>
                    <a:lnTo>
                      <a:pt x="13" y="5"/>
                    </a:lnTo>
                    <a:lnTo>
                      <a:pt x="9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5757840" y="356400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5737320" y="3586320"/>
                <a:ext cx="20520" cy="612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13" y="0"/>
                    </a:moveTo>
                    <a:lnTo>
                      <a:pt x="9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5737320" y="3592440"/>
                <a:ext cx="144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0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5708520" y="3627360"/>
                <a:ext cx="28800" cy="180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18" y="0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5708520" y="3613320"/>
                <a:ext cx="1800" cy="1404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9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5686560" y="361332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5553000" y="3662280"/>
                <a:ext cx="28800" cy="180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18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5530680" y="3656160"/>
                <a:ext cx="2232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14" y="4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3" name=""/>
              <p:cNvSpPr/>
              <p:nvPr/>
            </p:nvSpPr>
            <p:spPr>
              <a:xfrm>
                <a:off x="5530680" y="3627360"/>
                <a:ext cx="22320" cy="28800"/>
              </a:xfrm>
              <a:custGeom>
                <a:avLst/>
                <a:gdLst/>
                <a:ahLst/>
                <a:rect l="l" t="t" r="r" b="b"/>
                <a:pathLst>
                  <a:path w="14" h="18">
                    <a:moveTo>
                      <a:pt x="0" y="18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4" name=""/>
              <p:cNvSpPr/>
              <p:nvPr/>
            </p:nvSpPr>
            <p:spPr>
              <a:xfrm>
                <a:off x="5538960" y="3606840"/>
                <a:ext cx="1404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1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5" name=""/>
              <p:cNvSpPr/>
              <p:nvPr/>
            </p:nvSpPr>
            <p:spPr>
              <a:xfrm>
                <a:off x="5538960" y="3564000"/>
                <a:ext cx="34920" cy="42840"/>
              </a:xfrm>
              <a:custGeom>
                <a:avLst/>
                <a:gdLst/>
                <a:ahLst/>
                <a:rect l="l" t="t" r="r" b="b"/>
                <a:pathLst>
                  <a:path w="22" h="27">
                    <a:moveTo>
                      <a:pt x="0" y="27"/>
                    </a:moveTo>
                    <a:lnTo>
                      <a:pt x="9" y="18"/>
                    </a:lnTo>
                    <a:lnTo>
                      <a:pt x="18" y="9"/>
                    </a:lnTo>
                    <a:lnTo>
                      <a:pt x="2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5573880" y="354348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13"/>
                    </a:moveTo>
                    <a:lnTo>
                      <a:pt x="5" y="9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5573880" y="3543480"/>
                <a:ext cx="7920" cy="36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8" name=""/>
              <p:cNvSpPr/>
              <p:nvPr/>
            </p:nvSpPr>
            <p:spPr>
              <a:xfrm>
                <a:off x="5573880" y="3500280"/>
                <a:ext cx="1440" cy="4320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9" name=""/>
              <p:cNvSpPr/>
              <p:nvPr/>
            </p:nvSpPr>
            <p:spPr>
              <a:xfrm>
                <a:off x="5559480" y="3436920"/>
                <a:ext cx="14400" cy="63360"/>
              </a:xfrm>
              <a:custGeom>
                <a:avLst/>
                <a:gdLst/>
                <a:ahLst/>
                <a:rect l="l" t="t" r="r" b="b"/>
                <a:pathLst>
                  <a:path w="9" h="40">
                    <a:moveTo>
                      <a:pt x="9" y="40"/>
                    </a:moveTo>
                    <a:lnTo>
                      <a:pt x="0" y="27"/>
                    </a:lnTo>
                    <a:lnTo>
                      <a:pt x="5" y="1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5538960" y="3176640"/>
                <a:ext cx="34920" cy="260280"/>
              </a:xfrm>
              <a:custGeom>
                <a:avLst/>
                <a:gdLst/>
                <a:ahLst/>
                <a:rect l="l" t="t" r="r" b="b"/>
                <a:pathLst>
                  <a:path w="22" h="164">
                    <a:moveTo>
                      <a:pt x="22" y="164"/>
                    </a:moveTo>
                    <a:lnTo>
                      <a:pt x="18" y="160"/>
                    </a:lnTo>
                    <a:lnTo>
                      <a:pt x="18" y="151"/>
                    </a:lnTo>
                    <a:lnTo>
                      <a:pt x="18" y="133"/>
                    </a:lnTo>
                    <a:lnTo>
                      <a:pt x="13" y="115"/>
                    </a:lnTo>
                    <a:lnTo>
                      <a:pt x="13" y="93"/>
                    </a:lnTo>
                    <a:lnTo>
                      <a:pt x="9" y="71"/>
                    </a:lnTo>
                    <a:lnTo>
                      <a:pt x="9" y="49"/>
                    </a:lnTo>
                    <a:lnTo>
                      <a:pt x="4" y="31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5538960" y="3176640"/>
                <a:ext cx="55440" cy="6120"/>
              </a:xfrm>
              <a:custGeom>
                <a:avLst/>
                <a:gdLst/>
                <a:ahLst/>
                <a:rect l="l" t="t" r="r" b="b"/>
                <a:pathLst>
                  <a:path w="35" h="4">
                    <a:moveTo>
                      <a:pt x="0" y="0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35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2" name=""/>
              <p:cNvSpPr/>
              <p:nvPr/>
            </p:nvSpPr>
            <p:spPr>
              <a:xfrm>
                <a:off x="5594400" y="316224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13"/>
                    </a:moveTo>
                    <a:lnTo>
                      <a:pt x="5" y="13"/>
                    </a:lnTo>
                    <a:lnTo>
                      <a:pt x="9" y="9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3" name=""/>
              <p:cNvSpPr/>
              <p:nvPr/>
            </p:nvSpPr>
            <p:spPr>
              <a:xfrm>
                <a:off x="5616720" y="3154320"/>
                <a:ext cx="176040" cy="7920"/>
              </a:xfrm>
              <a:custGeom>
                <a:avLst/>
                <a:gdLst/>
                <a:ahLst/>
                <a:rect l="l" t="t" r="r" b="b"/>
                <a:pathLst>
                  <a:path w="111" h="5">
                    <a:moveTo>
                      <a:pt x="0" y="5"/>
                    </a:moveTo>
                    <a:lnTo>
                      <a:pt x="4" y="5"/>
                    </a:lnTo>
                    <a:lnTo>
                      <a:pt x="22" y="5"/>
                    </a:lnTo>
                    <a:lnTo>
                      <a:pt x="44" y="5"/>
                    </a:lnTo>
                    <a:lnTo>
                      <a:pt x="67" y="0"/>
                    </a:lnTo>
                    <a:lnTo>
                      <a:pt x="89" y="0"/>
                    </a:lnTo>
                    <a:lnTo>
                      <a:pt x="107" y="0"/>
                    </a:lnTo>
                    <a:lnTo>
                      <a:pt x="111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5792760" y="3154320"/>
                <a:ext cx="42840" cy="311040"/>
              </a:xfrm>
              <a:custGeom>
                <a:avLst/>
                <a:gdLst/>
                <a:ahLst/>
                <a:rect l="l" t="t" r="r" b="b"/>
                <a:pathLst>
                  <a:path w="27" h="196">
                    <a:moveTo>
                      <a:pt x="0" y="0"/>
                    </a:moveTo>
                    <a:lnTo>
                      <a:pt x="0" y="5"/>
                    </a:lnTo>
                    <a:lnTo>
                      <a:pt x="27" y="196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5495760" y="3705120"/>
                <a:ext cx="43200" cy="20880"/>
              </a:xfrm>
              <a:custGeom>
                <a:avLst/>
                <a:gdLst/>
                <a:ahLst/>
                <a:rect l="l" t="t" r="r" b="b"/>
                <a:pathLst>
                  <a:path w="27" h="13">
                    <a:moveTo>
                      <a:pt x="27" y="0"/>
                    </a:moveTo>
                    <a:lnTo>
                      <a:pt x="18" y="5"/>
                    </a:lnTo>
                    <a:lnTo>
                      <a:pt x="9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6" name=""/>
              <p:cNvSpPr/>
              <p:nvPr/>
            </p:nvSpPr>
            <p:spPr>
              <a:xfrm>
                <a:off x="5495760" y="3726000"/>
                <a:ext cx="20880" cy="21960"/>
              </a:xfrm>
              <a:custGeom>
                <a:avLst/>
                <a:gdLst/>
                <a:ahLst/>
                <a:rect l="l" t="t" r="r" b="b"/>
                <a:pathLst>
                  <a:path w="13" h="14">
                    <a:moveTo>
                      <a:pt x="0" y="0"/>
                    </a:moveTo>
                    <a:lnTo>
                      <a:pt x="4" y="5"/>
                    </a:lnTo>
                    <a:lnTo>
                      <a:pt x="13" y="9"/>
                    </a:lnTo>
                    <a:lnTo>
                      <a:pt x="13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7" name=""/>
              <p:cNvSpPr/>
              <p:nvPr/>
            </p:nvSpPr>
            <p:spPr>
              <a:xfrm>
                <a:off x="5516640" y="3747960"/>
                <a:ext cx="144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5452920" y="3747960"/>
                <a:ext cx="63720" cy="14400"/>
              </a:xfrm>
              <a:custGeom>
                <a:avLst/>
                <a:gdLst/>
                <a:ahLst/>
                <a:rect l="l" t="t" r="r" b="b"/>
                <a:pathLst>
                  <a:path w="40" h="9">
                    <a:moveTo>
                      <a:pt x="40" y="9"/>
                    </a:moveTo>
                    <a:lnTo>
                      <a:pt x="31" y="4"/>
                    </a:lnTo>
                    <a:lnTo>
                      <a:pt x="18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5446800" y="3747960"/>
                <a:ext cx="6120" cy="2088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0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5418000" y="3747960"/>
                <a:ext cx="28800" cy="2088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18" y="13"/>
                    </a:moveTo>
                    <a:lnTo>
                      <a:pt x="9" y="1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1" name=""/>
              <p:cNvSpPr/>
              <p:nvPr/>
            </p:nvSpPr>
            <p:spPr>
              <a:xfrm>
                <a:off x="5403960" y="3705120"/>
                <a:ext cx="1404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9" y="27"/>
                    </a:moveTo>
                    <a:lnTo>
                      <a:pt x="5" y="22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2" name=""/>
              <p:cNvSpPr/>
              <p:nvPr/>
            </p:nvSpPr>
            <p:spPr>
              <a:xfrm>
                <a:off x="5397480" y="368460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13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>
                <a:off x="5361120" y="3676680"/>
                <a:ext cx="36360" cy="7920"/>
              </a:xfrm>
              <a:custGeom>
                <a:avLst/>
                <a:gdLst/>
                <a:ahLst/>
                <a:rect l="l" t="t" r="r" b="b"/>
                <a:pathLst>
                  <a:path w="23" h="5">
                    <a:moveTo>
                      <a:pt x="23" y="5"/>
                    </a:move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5361120" y="365616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5" name=""/>
              <p:cNvSpPr/>
              <p:nvPr/>
            </p:nvSpPr>
            <p:spPr>
              <a:xfrm>
                <a:off x="5319720" y="3635280"/>
                <a:ext cx="41400" cy="20880"/>
              </a:xfrm>
              <a:custGeom>
                <a:avLst/>
                <a:gdLst/>
                <a:ahLst/>
                <a:rect l="l" t="t" r="r" b="b"/>
                <a:pathLst>
                  <a:path w="26" h="13">
                    <a:moveTo>
                      <a:pt x="26" y="13"/>
                    </a:moveTo>
                    <a:lnTo>
                      <a:pt x="17" y="9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6" name=""/>
              <p:cNvSpPr/>
              <p:nvPr/>
            </p:nvSpPr>
            <p:spPr>
              <a:xfrm>
                <a:off x="5319720" y="3586320"/>
                <a:ext cx="12600" cy="48960"/>
              </a:xfrm>
              <a:custGeom>
                <a:avLst/>
                <a:gdLst/>
                <a:ahLst/>
                <a:rect l="l" t="t" r="r" b="b"/>
                <a:pathLst>
                  <a:path w="8" h="31">
                    <a:moveTo>
                      <a:pt x="0" y="31"/>
                    </a:moveTo>
                    <a:lnTo>
                      <a:pt x="4" y="17"/>
                    </a:lnTo>
                    <a:lnTo>
                      <a:pt x="4" y="8"/>
                    </a:lnTo>
                    <a:lnTo>
                      <a:pt x="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7" name=""/>
              <p:cNvSpPr/>
              <p:nvPr/>
            </p:nvSpPr>
            <p:spPr>
              <a:xfrm>
                <a:off x="5332320" y="35719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8" name=""/>
              <p:cNvSpPr/>
              <p:nvPr/>
            </p:nvSpPr>
            <p:spPr>
              <a:xfrm>
                <a:off x="5319720" y="356400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5311800" y="3549600"/>
                <a:ext cx="7920" cy="1440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5" y="9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0" name=""/>
              <p:cNvSpPr/>
              <p:nvPr/>
            </p:nvSpPr>
            <p:spPr>
              <a:xfrm>
                <a:off x="5291280" y="3549600"/>
                <a:ext cx="20520" cy="1800"/>
              </a:xfrm>
              <a:custGeom>
                <a:avLst/>
                <a:gdLst/>
                <a:ahLst/>
                <a:rect l="l" t="t" r="r" b="b"/>
                <a:pathLst>
                  <a:path w="13" h="0">
                    <a:moveTo>
                      <a:pt x="13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1" name=""/>
              <p:cNvSpPr/>
              <p:nvPr/>
            </p:nvSpPr>
            <p:spPr>
              <a:xfrm>
                <a:off x="5268960" y="3522600"/>
                <a:ext cx="22320" cy="27000"/>
              </a:xfrm>
              <a:custGeom>
                <a:avLst/>
                <a:gdLst/>
                <a:ahLst/>
                <a:rect l="l" t="t" r="r" b="b"/>
                <a:pathLst>
                  <a:path w="14" h="17">
                    <a:moveTo>
                      <a:pt x="14" y="17"/>
                    </a:moveTo>
                    <a:lnTo>
                      <a:pt x="9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5530680" y="3141720"/>
                <a:ext cx="828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22"/>
                    </a:moveTo>
                    <a:lnTo>
                      <a:pt x="5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3" name=""/>
              <p:cNvSpPr/>
              <p:nvPr/>
            </p:nvSpPr>
            <p:spPr>
              <a:xfrm>
                <a:off x="5510160" y="3133800"/>
                <a:ext cx="20520" cy="7920"/>
              </a:xfrm>
              <a:custGeom>
                <a:avLst/>
                <a:gdLst/>
                <a:ahLst/>
                <a:rect l="l" t="t" r="r" b="b"/>
                <a:pathLst>
                  <a:path w="13" h="5">
                    <a:moveTo>
                      <a:pt x="13" y="5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4" name=""/>
              <p:cNvSpPr/>
              <p:nvPr/>
            </p:nvSpPr>
            <p:spPr>
              <a:xfrm>
                <a:off x="5510160" y="3098880"/>
                <a:ext cx="180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5254560" y="3098880"/>
                <a:ext cx="255600" cy="14040"/>
              </a:xfrm>
              <a:custGeom>
                <a:avLst/>
                <a:gdLst/>
                <a:ahLst/>
                <a:rect l="l" t="t" r="r" b="b"/>
                <a:pathLst>
                  <a:path w="161" h="9">
                    <a:moveTo>
                      <a:pt x="161" y="0"/>
                    </a:moveTo>
                    <a:lnTo>
                      <a:pt x="156" y="0"/>
                    </a:lnTo>
                    <a:lnTo>
                      <a:pt x="148" y="4"/>
                    </a:lnTo>
                    <a:lnTo>
                      <a:pt x="130" y="4"/>
                    </a:lnTo>
                    <a:lnTo>
                      <a:pt x="112" y="4"/>
                    </a:lnTo>
                    <a:lnTo>
                      <a:pt x="90" y="4"/>
                    </a:lnTo>
                    <a:lnTo>
                      <a:pt x="72" y="4"/>
                    </a:lnTo>
                    <a:lnTo>
                      <a:pt x="49" y="4"/>
                    </a:lnTo>
                    <a:lnTo>
                      <a:pt x="32" y="9"/>
                    </a:lnTo>
                    <a:lnTo>
                      <a:pt x="14" y="9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5254560" y="3112920"/>
                <a:ext cx="180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5191200" y="3381480"/>
                <a:ext cx="14040" cy="55440"/>
              </a:xfrm>
              <a:custGeom>
                <a:avLst/>
                <a:gdLst/>
                <a:ahLst/>
                <a:rect l="l" t="t" r="r" b="b"/>
                <a:pathLst>
                  <a:path w="9" h="35">
                    <a:moveTo>
                      <a:pt x="9" y="35"/>
                    </a:moveTo>
                    <a:lnTo>
                      <a:pt x="5" y="22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5191200" y="335268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18"/>
                    </a:moveTo>
                    <a:lnTo>
                      <a:pt x="5" y="13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5205240" y="3309840"/>
                <a:ext cx="28800" cy="42840"/>
              </a:xfrm>
              <a:custGeom>
                <a:avLst/>
                <a:gdLst/>
                <a:ahLst/>
                <a:rect l="l" t="t" r="r" b="b"/>
                <a:pathLst>
                  <a:path w="18" h="27">
                    <a:moveTo>
                      <a:pt x="0" y="27"/>
                    </a:moveTo>
                    <a:lnTo>
                      <a:pt x="9" y="18"/>
                    </a:lnTo>
                    <a:lnTo>
                      <a:pt x="14" y="9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5227560" y="3268800"/>
                <a:ext cx="6480" cy="41040"/>
              </a:xfrm>
              <a:custGeom>
                <a:avLst/>
                <a:gdLst/>
                <a:ahLst/>
                <a:rect l="l" t="t" r="r" b="b"/>
                <a:pathLst>
                  <a:path w="4" h="26">
                    <a:moveTo>
                      <a:pt x="4" y="26"/>
                    </a:moveTo>
                    <a:lnTo>
                      <a:pt x="4" y="22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5311800" y="4348080"/>
                <a:ext cx="7920" cy="27000"/>
              </a:xfrm>
              <a:custGeom>
                <a:avLst/>
                <a:gdLst/>
                <a:ahLst/>
                <a:rect l="l" t="t" r="r" b="b"/>
                <a:pathLst>
                  <a:path w="5" h="17">
                    <a:moveTo>
                      <a:pt x="5" y="0"/>
                    </a:moveTo>
                    <a:lnTo>
                      <a:pt x="5" y="8"/>
                    </a:lnTo>
                    <a:lnTo>
                      <a:pt x="5" y="13"/>
                    </a:lnTo>
                    <a:lnTo>
                      <a:pt x="0" y="1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5297400" y="4375080"/>
                <a:ext cx="14400" cy="36720"/>
              </a:xfrm>
              <a:custGeom>
                <a:avLst/>
                <a:gdLst/>
                <a:ahLst/>
                <a:rect l="l" t="t" r="r" b="b"/>
                <a:pathLst>
                  <a:path w="9" h="23">
                    <a:moveTo>
                      <a:pt x="9" y="0"/>
                    </a:moveTo>
                    <a:lnTo>
                      <a:pt x="9" y="9"/>
                    </a:lnTo>
                    <a:lnTo>
                      <a:pt x="5" y="14"/>
                    </a:lnTo>
                    <a:lnTo>
                      <a:pt x="0" y="2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5276880" y="441180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0"/>
                    </a:moveTo>
                    <a:lnTo>
                      <a:pt x="9" y="4"/>
                    </a:lnTo>
                    <a:lnTo>
                      <a:pt x="4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5276880" y="4432320"/>
                <a:ext cx="144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5254560" y="447516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14" y="0"/>
                    </a:moveTo>
                    <a:lnTo>
                      <a:pt x="9" y="4"/>
                    </a:lnTo>
                    <a:lnTo>
                      <a:pt x="5" y="4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5254560" y="449568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5" y="4"/>
                    </a:lnTo>
                    <a:lnTo>
                      <a:pt x="9" y="9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5268960" y="4516560"/>
                <a:ext cx="177840" cy="1440"/>
              </a:xfrm>
              <a:custGeom>
                <a:avLst/>
                <a:gdLst/>
                <a:ahLst/>
                <a:rect l="l" t="t" r="r" b="b"/>
                <a:pathLst>
                  <a:path w="112" h="0">
                    <a:moveTo>
                      <a:pt x="0" y="0"/>
                    </a:moveTo>
                    <a:lnTo>
                      <a:pt x="5" y="0"/>
                    </a:lnTo>
                    <a:lnTo>
                      <a:pt x="23" y="0"/>
                    </a:lnTo>
                    <a:lnTo>
                      <a:pt x="45" y="0"/>
                    </a:lnTo>
                    <a:lnTo>
                      <a:pt x="67" y="0"/>
                    </a:lnTo>
                    <a:lnTo>
                      <a:pt x="90" y="0"/>
                    </a:lnTo>
                    <a:lnTo>
                      <a:pt x="107" y="0"/>
                    </a:lnTo>
                    <a:lnTo>
                      <a:pt x="11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5446800" y="4516560"/>
                <a:ext cx="6120" cy="7920"/>
              </a:xfrm>
              <a:custGeom>
                <a:avLst/>
                <a:gdLst/>
                <a:ahLst/>
                <a:rect l="l" t="t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5446800" y="4524480"/>
                <a:ext cx="6120" cy="612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5446800" y="4530600"/>
                <a:ext cx="612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0" y="0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4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5452920" y="455292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0" y="0"/>
                    </a:moveTo>
                    <a:lnTo>
                      <a:pt x="5" y="8"/>
                    </a:lnTo>
                    <a:lnTo>
                      <a:pt x="5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5452920" y="458784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9" y="0"/>
                    </a:lnTo>
                    <a:lnTo>
                      <a:pt x="14" y="4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6819840" y="2492280"/>
                <a:ext cx="176400" cy="338400"/>
              </a:xfrm>
              <a:custGeom>
                <a:avLst/>
                <a:gdLst/>
                <a:ahLst/>
                <a:rect l="l" t="t" r="r" b="b"/>
                <a:pathLst>
                  <a:path w="111" h="213">
                    <a:moveTo>
                      <a:pt x="40" y="0"/>
                    </a:moveTo>
                    <a:lnTo>
                      <a:pt x="44" y="8"/>
                    </a:lnTo>
                    <a:lnTo>
                      <a:pt x="49" y="26"/>
                    </a:lnTo>
                    <a:lnTo>
                      <a:pt x="58" y="48"/>
                    </a:lnTo>
                    <a:lnTo>
                      <a:pt x="62" y="66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71" y="88"/>
                    </a:lnTo>
                    <a:lnTo>
                      <a:pt x="76" y="102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15"/>
                    </a:lnTo>
                    <a:lnTo>
                      <a:pt x="80" y="120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0" y="133"/>
                    </a:lnTo>
                    <a:lnTo>
                      <a:pt x="80" y="133"/>
                    </a:lnTo>
                    <a:lnTo>
                      <a:pt x="80" y="142"/>
                    </a:lnTo>
                    <a:lnTo>
                      <a:pt x="80" y="142"/>
                    </a:lnTo>
                    <a:lnTo>
                      <a:pt x="85" y="146"/>
                    </a:lnTo>
                    <a:lnTo>
                      <a:pt x="89" y="155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98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11" y="168"/>
                    </a:lnTo>
                    <a:lnTo>
                      <a:pt x="102" y="177"/>
                    </a:lnTo>
                    <a:lnTo>
                      <a:pt x="94" y="177"/>
                    </a:lnTo>
                    <a:lnTo>
                      <a:pt x="94" y="177"/>
                    </a:lnTo>
                    <a:lnTo>
                      <a:pt x="94" y="182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89" y="186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91"/>
                    </a:lnTo>
                    <a:lnTo>
                      <a:pt x="85" y="195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62" y="204"/>
                    </a:lnTo>
                    <a:lnTo>
                      <a:pt x="36" y="209"/>
                    </a:lnTo>
                    <a:lnTo>
                      <a:pt x="22" y="213"/>
                    </a:lnTo>
                    <a:lnTo>
                      <a:pt x="22" y="213"/>
                    </a:lnTo>
                    <a:lnTo>
                      <a:pt x="18" y="204"/>
                    </a:lnTo>
                    <a:lnTo>
                      <a:pt x="13" y="200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4" y="182"/>
                    </a:lnTo>
                    <a:lnTo>
                      <a:pt x="13" y="173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9" y="151"/>
                    </a:lnTo>
                    <a:lnTo>
                      <a:pt x="4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9" y="128"/>
                    </a:lnTo>
                    <a:lnTo>
                      <a:pt x="13" y="124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5"/>
                    </a:lnTo>
                    <a:lnTo>
                      <a:pt x="9" y="106"/>
                    </a:lnTo>
                    <a:lnTo>
                      <a:pt x="9" y="93"/>
                    </a:lnTo>
                    <a:lnTo>
                      <a:pt x="9" y="93"/>
                    </a:lnTo>
                    <a:lnTo>
                      <a:pt x="13" y="88"/>
                    </a:lnTo>
                    <a:lnTo>
                      <a:pt x="22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0"/>
                    </a:lnTo>
                    <a:lnTo>
                      <a:pt x="31" y="75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1" y="66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57"/>
                    </a:lnTo>
                    <a:lnTo>
                      <a:pt x="22" y="53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0"/>
                    </a:lnTo>
                    <a:lnTo>
                      <a:pt x="22" y="35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8" y="22"/>
                    </a:lnTo>
                    <a:lnTo>
                      <a:pt x="13" y="13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6819840" y="2492280"/>
                <a:ext cx="176400" cy="338400"/>
              </a:xfrm>
              <a:custGeom>
                <a:avLst/>
                <a:gdLst/>
                <a:ahLst/>
                <a:rect l="l" t="t" r="r" b="b"/>
                <a:pathLst>
                  <a:path w="111" h="213">
                    <a:moveTo>
                      <a:pt x="40" y="0"/>
                    </a:moveTo>
                    <a:lnTo>
                      <a:pt x="44" y="8"/>
                    </a:lnTo>
                    <a:lnTo>
                      <a:pt x="49" y="26"/>
                    </a:lnTo>
                    <a:lnTo>
                      <a:pt x="58" y="48"/>
                    </a:lnTo>
                    <a:lnTo>
                      <a:pt x="62" y="66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71" y="88"/>
                    </a:lnTo>
                    <a:lnTo>
                      <a:pt x="76" y="102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15"/>
                    </a:lnTo>
                    <a:lnTo>
                      <a:pt x="80" y="120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0" y="133"/>
                    </a:lnTo>
                    <a:lnTo>
                      <a:pt x="80" y="133"/>
                    </a:lnTo>
                    <a:lnTo>
                      <a:pt x="80" y="142"/>
                    </a:lnTo>
                    <a:lnTo>
                      <a:pt x="80" y="142"/>
                    </a:lnTo>
                    <a:lnTo>
                      <a:pt x="85" y="146"/>
                    </a:lnTo>
                    <a:lnTo>
                      <a:pt x="89" y="155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98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11" y="168"/>
                    </a:lnTo>
                    <a:lnTo>
                      <a:pt x="102" y="177"/>
                    </a:lnTo>
                    <a:lnTo>
                      <a:pt x="94" y="177"/>
                    </a:lnTo>
                    <a:lnTo>
                      <a:pt x="94" y="177"/>
                    </a:lnTo>
                    <a:lnTo>
                      <a:pt x="94" y="182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94" y="186"/>
                    </a:lnTo>
                    <a:lnTo>
                      <a:pt x="89" y="186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80" y="191"/>
                    </a:lnTo>
                    <a:lnTo>
                      <a:pt x="85" y="195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76" y="200"/>
                    </a:lnTo>
                    <a:lnTo>
                      <a:pt x="62" y="204"/>
                    </a:lnTo>
                    <a:lnTo>
                      <a:pt x="36" y="209"/>
                    </a:lnTo>
                    <a:lnTo>
                      <a:pt x="22" y="213"/>
                    </a:lnTo>
                    <a:lnTo>
                      <a:pt x="22" y="213"/>
                    </a:lnTo>
                    <a:lnTo>
                      <a:pt x="18" y="204"/>
                    </a:lnTo>
                    <a:lnTo>
                      <a:pt x="13" y="200"/>
                    </a:lnTo>
                    <a:lnTo>
                      <a:pt x="9" y="191"/>
                    </a:lnTo>
                    <a:lnTo>
                      <a:pt x="9" y="191"/>
                    </a:lnTo>
                    <a:lnTo>
                      <a:pt x="4" y="182"/>
                    </a:lnTo>
                    <a:lnTo>
                      <a:pt x="13" y="173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9" y="151"/>
                    </a:lnTo>
                    <a:lnTo>
                      <a:pt x="4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9" y="128"/>
                    </a:lnTo>
                    <a:lnTo>
                      <a:pt x="13" y="124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5"/>
                    </a:lnTo>
                    <a:lnTo>
                      <a:pt x="9" y="106"/>
                    </a:lnTo>
                    <a:lnTo>
                      <a:pt x="9" y="93"/>
                    </a:lnTo>
                    <a:lnTo>
                      <a:pt x="9" y="93"/>
                    </a:lnTo>
                    <a:lnTo>
                      <a:pt x="13" y="88"/>
                    </a:lnTo>
                    <a:lnTo>
                      <a:pt x="22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0"/>
                    </a:lnTo>
                    <a:lnTo>
                      <a:pt x="31" y="75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1" y="66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57"/>
                    </a:lnTo>
                    <a:lnTo>
                      <a:pt x="22" y="53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0"/>
                    </a:lnTo>
                    <a:lnTo>
                      <a:pt x="22" y="35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8" y="22"/>
                    </a:lnTo>
                    <a:lnTo>
                      <a:pt x="13" y="13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6777000" y="2894040"/>
                <a:ext cx="169920" cy="147600"/>
              </a:xfrm>
              <a:custGeom>
                <a:avLst/>
                <a:gdLst/>
                <a:ahLst/>
                <a:rect l="l" t="t" r="r" b="b"/>
                <a:pathLst>
                  <a:path w="107" h="93">
                    <a:moveTo>
                      <a:pt x="27" y="84"/>
                    </a:moveTo>
                    <a:lnTo>
                      <a:pt x="27" y="84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40" y="76"/>
                    </a:lnTo>
                    <a:lnTo>
                      <a:pt x="54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71" y="67"/>
                    </a:lnTo>
                    <a:lnTo>
                      <a:pt x="94" y="58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7" y="40"/>
                    </a:lnTo>
                    <a:lnTo>
                      <a:pt x="103" y="36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98" y="18"/>
                    </a:lnTo>
                    <a:lnTo>
                      <a:pt x="103" y="9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89" y="4"/>
                    </a:lnTo>
                    <a:lnTo>
                      <a:pt x="63" y="9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5" y="18"/>
                    </a:lnTo>
                    <a:lnTo>
                      <a:pt x="40" y="2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1" y="22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5" y="58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18" y="84"/>
                    </a:lnTo>
                    <a:lnTo>
                      <a:pt x="13" y="89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7" y="84"/>
                    </a:lnTo>
                    <a:lnTo>
                      <a:pt x="27" y="84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6777000" y="2894040"/>
                <a:ext cx="169920" cy="147600"/>
              </a:xfrm>
              <a:custGeom>
                <a:avLst/>
                <a:gdLst/>
                <a:ahLst/>
                <a:rect l="l" t="t" r="r" b="b"/>
                <a:pathLst>
                  <a:path w="107" h="93">
                    <a:moveTo>
                      <a:pt x="27" y="84"/>
                    </a:moveTo>
                    <a:lnTo>
                      <a:pt x="27" y="84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40" y="76"/>
                    </a:lnTo>
                    <a:lnTo>
                      <a:pt x="54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71" y="67"/>
                    </a:lnTo>
                    <a:lnTo>
                      <a:pt x="94" y="58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7" y="40"/>
                    </a:lnTo>
                    <a:lnTo>
                      <a:pt x="103" y="36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98" y="18"/>
                    </a:lnTo>
                    <a:lnTo>
                      <a:pt x="103" y="9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89" y="4"/>
                    </a:lnTo>
                    <a:lnTo>
                      <a:pt x="63" y="9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5" y="18"/>
                    </a:lnTo>
                    <a:lnTo>
                      <a:pt x="40" y="22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1" y="22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8" y="27"/>
                    </a:lnTo>
                    <a:lnTo>
                      <a:pt x="5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5" y="58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18" y="84"/>
                    </a:lnTo>
                    <a:lnTo>
                      <a:pt x="13" y="89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7" y="84"/>
                    </a:lnTo>
                    <a:lnTo>
                      <a:pt x="27" y="8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6940440" y="2879640"/>
                <a:ext cx="55800" cy="98640"/>
              </a:xfrm>
              <a:custGeom>
                <a:avLst/>
                <a:gdLst/>
                <a:ahLst/>
                <a:rect l="l" t="t" r="r" b="b"/>
                <a:pathLst>
                  <a:path w="35" h="62">
                    <a:moveTo>
                      <a:pt x="0" y="9"/>
                    </a:moveTo>
                    <a:lnTo>
                      <a:pt x="4" y="5"/>
                    </a:lnTo>
                    <a:lnTo>
                      <a:pt x="18" y="5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5"/>
                    </a:lnTo>
                    <a:lnTo>
                      <a:pt x="22" y="9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8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6" y="53"/>
                    </a:lnTo>
                    <a:lnTo>
                      <a:pt x="13" y="58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6940440" y="2879640"/>
                <a:ext cx="55800" cy="98640"/>
              </a:xfrm>
              <a:custGeom>
                <a:avLst/>
                <a:gdLst/>
                <a:ahLst/>
                <a:rect l="l" t="t" r="r" b="b"/>
                <a:pathLst>
                  <a:path w="35" h="62">
                    <a:moveTo>
                      <a:pt x="0" y="9"/>
                    </a:moveTo>
                    <a:lnTo>
                      <a:pt x="4" y="5"/>
                    </a:lnTo>
                    <a:lnTo>
                      <a:pt x="18" y="5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5"/>
                    </a:lnTo>
                    <a:lnTo>
                      <a:pt x="22" y="9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8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6" y="53"/>
                    </a:lnTo>
                    <a:lnTo>
                      <a:pt x="13" y="58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9" name=""/>
              <p:cNvSpPr/>
              <p:nvPr/>
            </p:nvSpPr>
            <p:spPr>
              <a:xfrm>
                <a:off x="6048360" y="352908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0"/>
                    </a:move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0" name=""/>
              <p:cNvSpPr/>
              <p:nvPr/>
            </p:nvSpPr>
            <p:spPr>
              <a:xfrm>
                <a:off x="6062760" y="3508200"/>
                <a:ext cx="1404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13"/>
                    </a:moveTo>
                    <a:lnTo>
                      <a:pt x="4" y="9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6076800" y="3479760"/>
                <a:ext cx="1800" cy="2844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6076800" y="345924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3" name=""/>
              <p:cNvSpPr/>
              <p:nvPr/>
            </p:nvSpPr>
            <p:spPr>
              <a:xfrm>
                <a:off x="6083280" y="345132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5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4" name=""/>
              <p:cNvSpPr/>
              <p:nvPr/>
            </p:nvSpPr>
            <p:spPr>
              <a:xfrm>
                <a:off x="6105600" y="3459240"/>
                <a:ext cx="12600" cy="612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0" y="0"/>
                    </a:moveTo>
                    <a:lnTo>
                      <a:pt x="4" y="0"/>
                    </a:lnTo>
                    <a:lnTo>
                      <a:pt x="8" y="4"/>
                    </a:lnTo>
                    <a:lnTo>
                      <a:pt x="8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6118200" y="344484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6105600" y="3436920"/>
                <a:ext cx="12600" cy="7920"/>
              </a:xfrm>
              <a:custGeom>
                <a:avLst/>
                <a:gdLst/>
                <a:ahLst/>
                <a:rect l="l" t="t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7" name=""/>
              <p:cNvSpPr/>
              <p:nvPr/>
            </p:nvSpPr>
            <p:spPr>
              <a:xfrm>
                <a:off x="6105600" y="3416400"/>
                <a:ext cx="12600" cy="2052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0" y="13"/>
                    </a:moveTo>
                    <a:lnTo>
                      <a:pt x="4" y="9"/>
                    </a:lnTo>
                    <a:lnTo>
                      <a:pt x="8" y="4"/>
                    </a:lnTo>
                    <a:lnTo>
                      <a:pt x="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8" name=""/>
              <p:cNvSpPr/>
              <p:nvPr/>
            </p:nvSpPr>
            <p:spPr>
              <a:xfrm>
                <a:off x="6105600" y="3416400"/>
                <a:ext cx="12600" cy="1440"/>
              </a:xfrm>
              <a:custGeom>
                <a:avLst/>
                <a:gdLst/>
                <a:ahLst/>
                <a:rect l="l" t="t" r="r" b="b"/>
                <a:pathLst>
                  <a:path w="8" h="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6105600" y="3402000"/>
                <a:ext cx="12600" cy="14400"/>
              </a:xfrm>
              <a:custGeom>
                <a:avLst/>
                <a:gdLst/>
                <a:ahLst/>
                <a:rect l="l" t="t" r="r" b="b"/>
                <a:pathLst>
                  <a:path w="8" h="9">
                    <a:moveTo>
                      <a:pt x="0" y="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6118200" y="3395520"/>
                <a:ext cx="360" cy="648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6118200" y="3395520"/>
                <a:ext cx="28440" cy="6480"/>
              </a:xfrm>
              <a:custGeom>
                <a:avLst/>
                <a:gdLst/>
                <a:ahLst/>
                <a:rect l="l" t="t" r="r" b="b"/>
                <a:pathLst>
                  <a:path w="18" h="4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18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2" name=""/>
              <p:cNvSpPr/>
              <p:nvPr/>
            </p:nvSpPr>
            <p:spPr>
              <a:xfrm>
                <a:off x="6146640" y="337356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18"/>
                    </a:moveTo>
                    <a:lnTo>
                      <a:pt x="5" y="14"/>
                    </a:lnTo>
                    <a:lnTo>
                      <a:pt x="5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3" name=""/>
              <p:cNvSpPr/>
              <p:nvPr/>
            </p:nvSpPr>
            <p:spPr>
              <a:xfrm>
                <a:off x="6161040" y="3338640"/>
                <a:ext cx="22320" cy="34920"/>
              </a:xfrm>
              <a:custGeom>
                <a:avLst/>
                <a:gdLst/>
                <a:ahLst/>
                <a:rect l="l" t="t" r="r" b="b"/>
                <a:pathLst>
                  <a:path w="14" h="22">
                    <a:moveTo>
                      <a:pt x="0" y="22"/>
                    </a:moveTo>
                    <a:lnTo>
                      <a:pt x="5" y="18"/>
                    </a:lnTo>
                    <a:lnTo>
                      <a:pt x="9" y="13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6183360" y="3289320"/>
                <a:ext cx="1440" cy="49320"/>
              </a:xfrm>
              <a:custGeom>
                <a:avLst/>
                <a:gdLst/>
                <a:ahLst/>
                <a:rect l="l" t="t" r="r" b="b"/>
                <a:pathLst>
                  <a:path w="0" h="31">
                    <a:moveTo>
                      <a:pt x="0" y="31"/>
                    </a:moveTo>
                    <a:lnTo>
                      <a:pt x="0" y="27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6183360" y="3260880"/>
                <a:ext cx="6480" cy="2844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0" y="18"/>
                    </a:moveTo>
                    <a:lnTo>
                      <a:pt x="0" y="13"/>
                    </a:lnTo>
                    <a:lnTo>
                      <a:pt x="4" y="9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6183360" y="3225960"/>
                <a:ext cx="6480" cy="34920"/>
              </a:xfrm>
              <a:custGeom>
                <a:avLst/>
                <a:gdLst/>
                <a:ahLst/>
                <a:rect l="l" t="t" r="r" b="b"/>
                <a:pathLst>
                  <a:path w="4" h="22">
                    <a:moveTo>
                      <a:pt x="4" y="22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6161040" y="3070080"/>
                <a:ext cx="28800" cy="155880"/>
              </a:xfrm>
              <a:custGeom>
                <a:avLst/>
                <a:gdLst/>
                <a:ahLst/>
                <a:rect l="l" t="t" r="r" b="b"/>
                <a:pathLst>
                  <a:path w="18" h="98">
                    <a:moveTo>
                      <a:pt x="18" y="98"/>
                    </a:moveTo>
                    <a:lnTo>
                      <a:pt x="18" y="93"/>
                    </a:lnTo>
                    <a:lnTo>
                      <a:pt x="14" y="71"/>
                    </a:lnTo>
                    <a:lnTo>
                      <a:pt x="9" y="49"/>
                    </a:lnTo>
                    <a:lnTo>
                      <a:pt x="5" y="27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8" name=""/>
              <p:cNvSpPr/>
              <p:nvPr/>
            </p:nvSpPr>
            <p:spPr>
              <a:xfrm flipV="1">
                <a:off x="6161040" y="3063600"/>
                <a:ext cx="1800" cy="61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39" name=""/>
              <p:cNvSpPr/>
              <p:nvPr/>
            </p:nvSpPr>
            <p:spPr>
              <a:xfrm>
                <a:off x="6161040" y="3056040"/>
                <a:ext cx="1800" cy="79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6126120" y="3056040"/>
                <a:ext cx="34920" cy="21960"/>
              </a:xfrm>
              <a:custGeom>
                <a:avLst/>
                <a:gdLst/>
                <a:ahLst/>
                <a:rect l="l" t="t" r="r" b="b"/>
                <a:pathLst>
                  <a:path w="22" h="14">
                    <a:moveTo>
                      <a:pt x="22" y="0"/>
                    </a:moveTo>
                    <a:lnTo>
                      <a:pt x="13" y="9"/>
                    </a:lnTo>
                    <a:lnTo>
                      <a:pt x="9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6097680" y="3078000"/>
                <a:ext cx="28440" cy="2088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18" y="0"/>
                    </a:moveTo>
                    <a:lnTo>
                      <a:pt x="13" y="8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2" name=""/>
              <p:cNvSpPr/>
              <p:nvPr/>
            </p:nvSpPr>
            <p:spPr>
              <a:xfrm>
                <a:off x="6076800" y="3098880"/>
                <a:ext cx="2088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0"/>
                    </a:moveTo>
                    <a:lnTo>
                      <a:pt x="9" y="9"/>
                    </a:lnTo>
                    <a:lnTo>
                      <a:pt x="4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3" name=""/>
              <p:cNvSpPr/>
              <p:nvPr/>
            </p:nvSpPr>
            <p:spPr>
              <a:xfrm>
                <a:off x="6048360" y="3133800"/>
                <a:ext cx="2844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18" y="0"/>
                    </a:move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5985000" y="3141720"/>
                <a:ext cx="63360" cy="12600"/>
              </a:xfrm>
              <a:custGeom>
                <a:avLst/>
                <a:gdLst/>
                <a:ahLst/>
                <a:rect l="l" t="t" r="r" b="b"/>
                <a:pathLst>
                  <a:path w="40" h="8">
                    <a:moveTo>
                      <a:pt x="40" y="0"/>
                    </a:moveTo>
                    <a:lnTo>
                      <a:pt x="26" y="4"/>
                    </a:lnTo>
                    <a:lnTo>
                      <a:pt x="13" y="8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5962680" y="3141720"/>
                <a:ext cx="22320" cy="12600"/>
              </a:xfrm>
              <a:custGeom>
                <a:avLst/>
                <a:gdLst/>
                <a:ahLst/>
                <a:rect l="l" t="t" r="r" b="b"/>
                <a:pathLst>
                  <a:path w="14" h="8">
                    <a:moveTo>
                      <a:pt x="14" y="8"/>
                    </a:moveTo>
                    <a:lnTo>
                      <a:pt x="9" y="8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5907240" y="3141720"/>
                <a:ext cx="55440" cy="1440"/>
              </a:xfrm>
              <a:custGeom>
                <a:avLst/>
                <a:gdLst/>
                <a:ahLst/>
                <a:rect l="l" t="t" r="r" b="b"/>
                <a:pathLst>
                  <a:path w="35" h="0">
                    <a:moveTo>
                      <a:pt x="35" y="0"/>
                    </a:moveTo>
                    <a:lnTo>
                      <a:pt x="22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5792760" y="3141720"/>
                <a:ext cx="114480" cy="20520"/>
              </a:xfrm>
              <a:custGeom>
                <a:avLst/>
                <a:gdLst/>
                <a:ahLst/>
                <a:rect l="l" t="t" r="r" b="b"/>
                <a:pathLst>
                  <a:path w="72" h="13">
                    <a:moveTo>
                      <a:pt x="72" y="0"/>
                    </a:moveTo>
                    <a:lnTo>
                      <a:pt x="63" y="4"/>
                    </a:lnTo>
                    <a:lnTo>
                      <a:pt x="36" y="8"/>
                    </a:lnTo>
                    <a:lnTo>
                      <a:pt x="9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6189840" y="3225960"/>
                <a:ext cx="169560" cy="155520"/>
              </a:xfrm>
              <a:custGeom>
                <a:avLst/>
                <a:gdLst/>
                <a:ahLst/>
                <a:rect l="l" t="t" r="r" b="b"/>
                <a:pathLst>
                  <a:path w="107" h="98">
                    <a:moveTo>
                      <a:pt x="0" y="0"/>
                    </a:moveTo>
                    <a:lnTo>
                      <a:pt x="13" y="67"/>
                    </a:lnTo>
                    <a:lnTo>
                      <a:pt x="76" y="62"/>
                    </a:lnTo>
                    <a:lnTo>
                      <a:pt x="80" y="98"/>
                    </a:lnTo>
                    <a:lnTo>
                      <a:pt x="107" y="8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6359400" y="3332160"/>
                <a:ext cx="180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0" name=""/>
              <p:cNvSpPr/>
              <p:nvPr/>
            </p:nvSpPr>
            <p:spPr>
              <a:xfrm>
                <a:off x="6359400" y="3332160"/>
                <a:ext cx="42840" cy="6480"/>
              </a:xfrm>
              <a:custGeom>
                <a:avLst/>
                <a:gdLst/>
                <a:ahLst/>
                <a:rect l="l" t="t" r="r" b="b"/>
                <a:pathLst>
                  <a:path w="27" h="4">
                    <a:moveTo>
                      <a:pt x="0" y="0"/>
                    </a:moveTo>
                    <a:lnTo>
                      <a:pt x="9" y="0"/>
                    </a:ln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6402240" y="3332160"/>
                <a:ext cx="20880" cy="1440"/>
              </a:xfrm>
              <a:custGeom>
                <a:avLst/>
                <a:gdLst/>
                <a:ahLst/>
                <a:rect l="l" t="t" r="r" b="b"/>
                <a:pathLst>
                  <a:path w="13" h="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 flipV="1">
                <a:off x="6423120" y="3309840"/>
                <a:ext cx="7920" cy="223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6431040" y="3309840"/>
                <a:ext cx="41040" cy="180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9" y="0"/>
                    </a:lnTo>
                    <a:lnTo>
                      <a:pt x="22" y="0"/>
                    </a:lnTo>
                    <a:lnTo>
                      <a:pt x="26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6472080" y="3309840"/>
                <a:ext cx="1800" cy="2880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5" name=""/>
              <p:cNvSpPr/>
              <p:nvPr/>
            </p:nvSpPr>
            <p:spPr>
              <a:xfrm>
                <a:off x="6472080" y="333864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6" name=""/>
              <p:cNvSpPr/>
              <p:nvPr/>
            </p:nvSpPr>
            <p:spPr>
              <a:xfrm>
                <a:off x="6445080" y="3359160"/>
                <a:ext cx="27000" cy="1440"/>
              </a:xfrm>
              <a:custGeom>
                <a:avLst/>
                <a:gdLst/>
                <a:ahLst/>
                <a:rect l="l" t="t" r="r" b="b"/>
                <a:pathLst>
                  <a:path w="17" h="0">
                    <a:moveTo>
                      <a:pt x="17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6423120" y="3338640"/>
                <a:ext cx="2196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14" y="13"/>
                    </a:moveTo>
                    <a:lnTo>
                      <a:pt x="5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6416640" y="3338640"/>
                <a:ext cx="6480" cy="42840"/>
              </a:xfrm>
              <a:custGeom>
                <a:avLst/>
                <a:gdLst/>
                <a:ahLst/>
                <a:rect l="l" t="t" r="r" b="b"/>
                <a:pathLst>
                  <a:path w="4" h="27">
                    <a:moveTo>
                      <a:pt x="4" y="0"/>
                    </a:moveTo>
                    <a:lnTo>
                      <a:pt x="0" y="9"/>
                    </a:lnTo>
                    <a:lnTo>
                      <a:pt x="0" y="22"/>
                    </a:lnTo>
                    <a:lnTo>
                      <a:pt x="4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6388200" y="3381480"/>
                <a:ext cx="34920" cy="20520"/>
              </a:xfrm>
              <a:custGeom>
                <a:avLst/>
                <a:gdLst/>
                <a:ahLst/>
                <a:rect l="l" t="t" r="r" b="b"/>
                <a:pathLst>
                  <a:path w="22" h="13">
                    <a:moveTo>
                      <a:pt x="22" y="0"/>
                    </a:moveTo>
                    <a:lnTo>
                      <a:pt x="13" y="9"/>
                    </a:lnTo>
                    <a:lnTo>
                      <a:pt x="4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6380280" y="3402000"/>
                <a:ext cx="21960" cy="28440"/>
              </a:xfrm>
              <a:custGeom>
                <a:avLst/>
                <a:gdLst/>
                <a:ahLst/>
                <a:rect l="l" t="t" r="r" b="b"/>
                <a:pathLst>
                  <a:path w="14" h="18">
                    <a:moveTo>
                      <a:pt x="5" y="0"/>
                    </a:moveTo>
                    <a:lnTo>
                      <a:pt x="9" y="4"/>
                    </a:lnTo>
                    <a:lnTo>
                      <a:pt x="14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6365880" y="3430440"/>
                <a:ext cx="14400" cy="648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6359400" y="3436920"/>
                <a:ext cx="648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3" name=""/>
              <p:cNvSpPr/>
              <p:nvPr/>
            </p:nvSpPr>
            <p:spPr>
              <a:xfrm>
                <a:off x="6353280" y="3459240"/>
                <a:ext cx="612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0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4" name=""/>
              <p:cNvSpPr/>
              <p:nvPr/>
            </p:nvSpPr>
            <p:spPr>
              <a:xfrm>
                <a:off x="6338880" y="346536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9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6316560" y="3465360"/>
                <a:ext cx="22320" cy="180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6310440" y="3465360"/>
                <a:ext cx="6120" cy="34920"/>
              </a:xfrm>
              <a:custGeom>
                <a:avLst/>
                <a:gdLst/>
                <a:ahLst/>
                <a:rect l="l" t="t" r="r" b="b"/>
                <a:pathLst>
                  <a:path w="4" h="22">
                    <a:moveTo>
                      <a:pt x="4" y="0"/>
                    </a:moveTo>
                    <a:lnTo>
                      <a:pt x="4" y="9"/>
                    </a:lnTo>
                    <a:lnTo>
                      <a:pt x="0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6296040" y="350028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6296040" y="3522600"/>
                <a:ext cx="144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6288120" y="3543480"/>
                <a:ext cx="7920" cy="2052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5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6281640" y="3564000"/>
                <a:ext cx="648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4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6267600" y="358632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0"/>
                    </a:moveTo>
                    <a:lnTo>
                      <a:pt x="9" y="4"/>
                    </a:lnTo>
                    <a:lnTo>
                      <a:pt x="5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6267600" y="3592440"/>
                <a:ext cx="144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3" name=""/>
              <p:cNvSpPr/>
              <p:nvPr/>
            </p:nvSpPr>
            <p:spPr>
              <a:xfrm>
                <a:off x="6238800" y="3613320"/>
                <a:ext cx="28800" cy="144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18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6232680" y="3613320"/>
                <a:ext cx="6120" cy="2196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6218280" y="3635280"/>
                <a:ext cx="14400" cy="1800"/>
              </a:xfrm>
              <a:custGeom>
                <a:avLst/>
                <a:gdLst/>
                <a:ahLst/>
                <a:rect l="l" t="t" r="r" b="b"/>
                <a:pathLst>
                  <a:path w="9" h="0">
                    <a:moveTo>
                      <a:pt x="9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6210360" y="36352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6168960" y="3641760"/>
                <a:ext cx="41400" cy="144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26" y="0"/>
                    </a:moveTo>
                    <a:lnTo>
                      <a:pt x="17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6168960" y="364176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6140520" y="3656160"/>
                <a:ext cx="28440" cy="6120"/>
              </a:xfrm>
              <a:custGeom>
                <a:avLst/>
                <a:gdLst/>
                <a:ahLst/>
                <a:rect l="l" t="t" r="r" b="b"/>
                <a:pathLst>
                  <a:path w="18" h="4">
                    <a:moveTo>
                      <a:pt x="18" y="0"/>
                    </a:moveTo>
                    <a:lnTo>
                      <a:pt x="13" y="0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6132600" y="36496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6118200" y="363528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6105600" y="3606840"/>
                <a:ext cx="12600" cy="28440"/>
              </a:xfrm>
              <a:custGeom>
                <a:avLst/>
                <a:gdLst/>
                <a:ahLst/>
                <a:rect l="l" t="t" r="r" b="b"/>
                <a:pathLst>
                  <a:path w="8" h="18">
                    <a:moveTo>
                      <a:pt x="8" y="18"/>
                    </a:move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 flipV="1">
                <a:off x="6183360" y="3288960"/>
                <a:ext cx="1440" cy="493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84" name=""/>
            <p:cNvGrpSpPr/>
            <p:nvPr/>
          </p:nvGrpSpPr>
          <p:grpSpPr>
            <a:xfrm>
              <a:off x="3669840" y="2166840"/>
              <a:ext cx="3475440" cy="3013200"/>
              <a:chOff x="3669840" y="2166840"/>
              <a:chExt cx="3475440" cy="3013200"/>
            </a:xfrm>
          </p:grpSpPr>
          <p:sp>
            <p:nvSpPr>
              <p:cNvPr id="2285" name=""/>
              <p:cNvSpPr/>
              <p:nvPr/>
            </p:nvSpPr>
            <p:spPr>
              <a:xfrm>
                <a:off x="6118200" y="3395520"/>
                <a:ext cx="28440" cy="648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6105600" y="3436920"/>
                <a:ext cx="12600" cy="22320"/>
              </a:xfrm>
              <a:custGeom>
                <a:avLst/>
                <a:gdLst/>
                <a:ahLst/>
                <a:rect l="l" t="t" r="r" b="b"/>
                <a:pathLst>
                  <a:path w="8" h="14">
                    <a:moveTo>
                      <a:pt x="8" y="14"/>
                    </a:moveTo>
                    <a:lnTo>
                      <a:pt x="8" y="9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6105600" y="3416400"/>
                <a:ext cx="12600" cy="2052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0" y="13"/>
                    </a:moveTo>
                    <a:lnTo>
                      <a:pt x="4" y="9"/>
                    </a:lnTo>
                    <a:lnTo>
                      <a:pt x="8" y="4"/>
                    </a:lnTo>
                    <a:lnTo>
                      <a:pt x="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6105600" y="3416400"/>
                <a:ext cx="12600" cy="1440"/>
              </a:xfrm>
              <a:custGeom>
                <a:avLst/>
                <a:gdLst/>
                <a:ahLst/>
                <a:rect l="l" t="t" r="r" b="b"/>
                <a:pathLst>
                  <a:path w="8" h="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6083280" y="345132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5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6076800" y="345924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6076800" y="3479760"/>
                <a:ext cx="1800" cy="2844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5418000" y="3465360"/>
                <a:ext cx="700200" cy="381240"/>
              </a:xfrm>
              <a:custGeom>
                <a:avLst/>
                <a:gdLst/>
                <a:ahLst/>
                <a:rect l="l" t="t" r="r" b="b"/>
                <a:pathLst>
                  <a:path w="441" h="240">
                    <a:moveTo>
                      <a:pt x="0" y="240"/>
                    </a:moveTo>
                    <a:lnTo>
                      <a:pt x="4" y="236"/>
                    </a:lnTo>
                    <a:lnTo>
                      <a:pt x="13" y="231"/>
                    </a:lnTo>
                    <a:lnTo>
                      <a:pt x="18" y="227"/>
                    </a:lnTo>
                    <a:lnTo>
                      <a:pt x="18" y="227"/>
                    </a:lnTo>
                    <a:lnTo>
                      <a:pt x="22" y="213"/>
                    </a:lnTo>
                    <a:lnTo>
                      <a:pt x="22" y="204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22" y="187"/>
                    </a:lnTo>
                    <a:lnTo>
                      <a:pt x="22" y="178"/>
                    </a:lnTo>
                    <a:lnTo>
                      <a:pt x="22" y="178"/>
                    </a:lnTo>
                    <a:lnTo>
                      <a:pt x="36" y="182"/>
                    </a:lnTo>
                    <a:lnTo>
                      <a:pt x="49" y="182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78"/>
                    </a:lnTo>
                    <a:lnTo>
                      <a:pt x="58" y="169"/>
                    </a:lnTo>
                    <a:lnTo>
                      <a:pt x="53" y="169"/>
                    </a:lnTo>
                    <a:lnTo>
                      <a:pt x="53" y="169"/>
                    </a:lnTo>
                    <a:lnTo>
                      <a:pt x="49" y="164"/>
                    </a:lnTo>
                    <a:lnTo>
                      <a:pt x="58" y="160"/>
                    </a:lnTo>
                    <a:lnTo>
                      <a:pt x="71" y="151"/>
                    </a:lnTo>
                    <a:lnTo>
                      <a:pt x="71" y="151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38"/>
                    </a:lnTo>
                    <a:lnTo>
                      <a:pt x="76" y="138"/>
                    </a:lnTo>
                    <a:lnTo>
                      <a:pt x="76" y="133"/>
                    </a:lnTo>
                    <a:lnTo>
                      <a:pt x="80" y="133"/>
                    </a:lnTo>
                    <a:lnTo>
                      <a:pt x="85" y="124"/>
                    </a:lnTo>
                    <a:lnTo>
                      <a:pt x="85" y="124"/>
                    </a:lnTo>
                    <a:lnTo>
                      <a:pt x="89" y="124"/>
                    </a:lnTo>
                    <a:lnTo>
                      <a:pt x="98" y="124"/>
                    </a:lnTo>
                    <a:lnTo>
                      <a:pt x="103" y="124"/>
                    </a:lnTo>
                    <a:lnTo>
                      <a:pt x="103" y="124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25" y="111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34" y="120"/>
                    </a:lnTo>
                    <a:lnTo>
                      <a:pt x="138" y="120"/>
                    </a:lnTo>
                    <a:lnTo>
                      <a:pt x="138" y="120"/>
                    </a:lnTo>
                    <a:lnTo>
                      <a:pt x="143" y="120"/>
                    </a:lnTo>
                    <a:lnTo>
                      <a:pt x="147" y="116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7"/>
                    </a:lnTo>
                    <a:lnTo>
                      <a:pt x="169" y="102"/>
                    </a:lnTo>
                    <a:lnTo>
                      <a:pt x="169" y="93"/>
                    </a:lnTo>
                    <a:lnTo>
                      <a:pt x="169" y="93"/>
                    </a:lnTo>
                    <a:lnTo>
                      <a:pt x="174" y="93"/>
                    </a:lnTo>
                    <a:lnTo>
                      <a:pt x="178" y="93"/>
                    </a:lnTo>
                    <a:lnTo>
                      <a:pt x="183" y="93"/>
                    </a:lnTo>
                    <a:lnTo>
                      <a:pt x="183" y="93"/>
                    </a:lnTo>
                    <a:lnTo>
                      <a:pt x="183" y="93"/>
                    </a:lnTo>
                    <a:lnTo>
                      <a:pt x="183" y="98"/>
                    </a:lnTo>
                    <a:lnTo>
                      <a:pt x="183" y="102"/>
                    </a:lnTo>
                    <a:lnTo>
                      <a:pt x="183" y="102"/>
                    </a:lnTo>
                    <a:lnTo>
                      <a:pt x="192" y="102"/>
                    </a:lnTo>
                    <a:lnTo>
                      <a:pt x="196" y="102"/>
                    </a:lnTo>
                    <a:lnTo>
                      <a:pt x="201" y="102"/>
                    </a:lnTo>
                    <a:lnTo>
                      <a:pt x="201" y="102"/>
                    </a:lnTo>
                    <a:lnTo>
                      <a:pt x="201" y="93"/>
                    </a:lnTo>
                    <a:lnTo>
                      <a:pt x="201" y="89"/>
                    </a:lnTo>
                    <a:lnTo>
                      <a:pt x="201" y="80"/>
                    </a:lnTo>
                    <a:lnTo>
                      <a:pt x="201" y="80"/>
                    </a:lnTo>
                    <a:lnTo>
                      <a:pt x="205" y="80"/>
                    </a:lnTo>
                    <a:lnTo>
                      <a:pt x="214" y="80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4" y="71"/>
                    </a:lnTo>
                    <a:lnTo>
                      <a:pt x="214" y="67"/>
                    </a:lnTo>
                    <a:lnTo>
                      <a:pt x="214" y="62"/>
                    </a:lnTo>
                    <a:lnTo>
                      <a:pt x="214" y="62"/>
                    </a:lnTo>
                    <a:lnTo>
                      <a:pt x="223" y="58"/>
                    </a:lnTo>
                    <a:lnTo>
                      <a:pt x="227" y="58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49"/>
                    </a:lnTo>
                    <a:lnTo>
                      <a:pt x="227" y="44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41" y="40"/>
                    </a:lnTo>
                    <a:lnTo>
                      <a:pt x="250" y="36"/>
                    </a:lnTo>
                    <a:lnTo>
                      <a:pt x="254" y="31"/>
                    </a:lnTo>
                    <a:lnTo>
                      <a:pt x="254" y="31"/>
                    </a:lnTo>
                    <a:lnTo>
                      <a:pt x="259" y="18"/>
                    </a:lnTo>
                    <a:lnTo>
                      <a:pt x="263" y="9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6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9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99" y="22"/>
                    </a:lnTo>
                    <a:lnTo>
                      <a:pt x="317" y="27"/>
                    </a:lnTo>
                    <a:lnTo>
                      <a:pt x="334" y="31"/>
                    </a:lnTo>
                    <a:lnTo>
                      <a:pt x="334" y="31"/>
                    </a:lnTo>
                    <a:lnTo>
                      <a:pt x="339" y="31"/>
                    </a:lnTo>
                    <a:lnTo>
                      <a:pt x="348" y="27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7" y="18"/>
                    </a:lnTo>
                    <a:lnTo>
                      <a:pt x="361" y="13"/>
                    </a:lnTo>
                    <a:lnTo>
                      <a:pt x="370" y="9"/>
                    </a:lnTo>
                    <a:lnTo>
                      <a:pt x="370" y="9"/>
                    </a:lnTo>
                    <a:lnTo>
                      <a:pt x="375" y="9"/>
                    </a:lnTo>
                    <a:lnTo>
                      <a:pt x="379" y="13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7"/>
                    </a:lnTo>
                    <a:lnTo>
                      <a:pt x="388" y="27"/>
                    </a:lnTo>
                    <a:lnTo>
                      <a:pt x="388" y="27"/>
                    </a:lnTo>
                    <a:lnTo>
                      <a:pt x="392" y="31"/>
                    </a:lnTo>
                    <a:lnTo>
                      <a:pt x="392" y="36"/>
                    </a:lnTo>
                    <a:lnTo>
                      <a:pt x="397" y="40"/>
                    </a:lnTo>
                    <a:lnTo>
                      <a:pt x="397" y="40"/>
                    </a:lnTo>
                    <a:lnTo>
                      <a:pt x="397" y="44"/>
                    </a:lnTo>
                    <a:lnTo>
                      <a:pt x="397" y="49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401" y="58"/>
                    </a:lnTo>
                    <a:lnTo>
                      <a:pt x="401" y="62"/>
                    </a:lnTo>
                    <a:lnTo>
                      <a:pt x="401" y="67"/>
                    </a:lnTo>
                    <a:lnTo>
                      <a:pt x="401" y="67"/>
                    </a:lnTo>
                    <a:lnTo>
                      <a:pt x="401" y="71"/>
                    </a:lnTo>
                    <a:lnTo>
                      <a:pt x="406" y="76"/>
                    </a:lnTo>
                    <a:lnTo>
                      <a:pt x="406" y="80"/>
                    </a:lnTo>
                    <a:lnTo>
                      <a:pt x="406" y="80"/>
                    </a:lnTo>
                    <a:lnTo>
                      <a:pt x="415" y="84"/>
                    </a:lnTo>
                    <a:lnTo>
                      <a:pt x="424" y="89"/>
                    </a:lnTo>
                    <a:lnTo>
                      <a:pt x="433" y="89"/>
                    </a:lnTo>
                    <a:lnTo>
                      <a:pt x="433" y="89"/>
                    </a:lnTo>
                    <a:lnTo>
                      <a:pt x="433" y="93"/>
                    </a:lnTo>
                    <a:lnTo>
                      <a:pt x="437" y="102"/>
                    </a:lnTo>
                    <a:lnTo>
                      <a:pt x="441" y="107"/>
                    </a:lnTo>
                    <a:lnTo>
                      <a:pt x="441" y="107"/>
                    </a:lnTo>
                    <a:lnTo>
                      <a:pt x="441" y="107"/>
                    </a:lnTo>
                    <a:lnTo>
                      <a:pt x="437" y="107"/>
                    </a:lnTo>
                    <a:lnTo>
                      <a:pt x="433" y="107"/>
                    </a:lnTo>
                    <a:lnTo>
                      <a:pt x="433" y="107"/>
                    </a:lnTo>
                    <a:lnTo>
                      <a:pt x="433" y="111"/>
                    </a:lnTo>
                    <a:lnTo>
                      <a:pt x="433" y="116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28" y="120"/>
                    </a:lnTo>
                    <a:lnTo>
                      <a:pt x="424" y="120"/>
                    </a:lnTo>
                    <a:lnTo>
                      <a:pt x="419" y="124"/>
                    </a:lnTo>
                    <a:lnTo>
                      <a:pt x="419" y="124"/>
                    </a:lnTo>
                    <a:lnTo>
                      <a:pt x="419" y="124"/>
                    </a:lnTo>
                    <a:lnTo>
                      <a:pt x="415" y="124"/>
                    </a:lnTo>
                    <a:lnTo>
                      <a:pt x="415" y="124"/>
                    </a:lnTo>
                    <a:lnTo>
                      <a:pt x="415" y="124"/>
                    </a:lnTo>
                    <a:lnTo>
                      <a:pt x="410" y="129"/>
                    </a:lnTo>
                    <a:lnTo>
                      <a:pt x="410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1" y="133"/>
                    </a:lnTo>
                    <a:lnTo>
                      <a:pt x="401" y="133"/>
                    </a:lnTo>
                    <a:lnTo>
                      <a:pt x="401" y="138"/>
                    </a:lnTo>
                    <a:lnTo>
                      <a:pt x="401" y="142"/>
                    </a:lnTo>
                    <a:lnTo>
                      <a:pt x="401" y="147"/>
                    </a:lnTo>
                    <a:lnTo>
                      <a:pt x="401" y="147"/>
                    </a:lnTo>
                    <a:lnTo>
                      <a:pt x="397" y="151"/>
                    </a:lnTo>
                    <a:lnTo>
                      <a:pt x="397" y="156"/>
                    </a:lnTo>
                    <a:lnTo>
                      <a:pt x="397" y="160"/>
                    </a:lnTo>
                    <a:lnTo>
                      <a:pt x="397" y="160"/>
                    </a:lnTo>
                    <a:lnTo>
                      <a:pt x="392" y="160"/>
                    </a:lnTo>
                    <a:lnTo>
                      <a:pt x="388" y="160"/>
                    </a:lnTo>
                    <a:lnTo>
                      <a:pt x="388" y="164"/>
                    </a:lnTo>
                    <a:lnTo>
                      <a:pt x="388" y="164"/>
                    </a:lnTo>
                    <a:lnTo>
                      <a:pt x="383" y="164"/>
                    </a:lnTo>
                    <a:lnTo>
                      <a:pt x="379" y="164"/>
                    </a:lnTo>
                    <a:lnTo>
                      <a:pt x="375" y="164"/>
                    </a:lnTo>
                    <a:lnTo>
                      <a:pt x="375" y="164"/>
                    </a:lnTo>
                    <a:lnTo>
                      <a:pt x="375" y="169"/>
                    </a:lnTo>
                    <a:lnTo>
                      <a:pt x="375" y="173"/>
                    </a:lnTo>
                    <a:lnTo>
                      <a:pt x="370" y="178"/>
                    </a:lnTo>
                    <a:lnTo>
                      <a:pt x="370" y="178"/>
                    </a:lnTo>
                    <a:lnTo>
                      <a:pt x="370" y="178"/>
                    </a:lnTo>
                    <a:lnTo>
                      <a:pt x="366" y="178"/>
                    </a:lnTo>
                    <a:lnTo>
                      <a:pt x="361" y="178"/>
                    </a:lnTo>
                    <a:lnTo>
                      <a:pt x="361" y="178"/>
                    </a:lnTo>
                    <a:lnTo>
                      <a:pt x="361" y="182"/>
                    </a:lnTo>
                    <a:lnTo>
                      <a:pt x="361" y="182"/>
                    </a:lnTo>
                    <a:lnTo>
                      <a:pt x="361" y="187"/>
                    </a:lnTo>
                    <a:lnTo>
                      <a:pt x="361" y="187"/>
                    </a:lnTo>
                    <a:lnTo>
                      <a:pt x="348" y="187"/>
                    </a:lnTo>
                    <a:lnTo>
                      <a:pt x="334" y="191"/>
                    </a:lnTo>
                    <a:lnTo>
                      <a:pt x="321" y="191"/>
                    </a:lnTo>
                    <a:lnTo>
                      <a:pt x="303" y="196"/>
                    </a:lnTo>
                    <a:lnTo>
                      <a:pt x="290" y="196"/>
                    </a:lnTo>
                    <a:lnTo>
                      <a:pt x="276" y="196"/>
                    </a:lnTo>
                    <a:lnTo>
                      <a:pt x="263" y="200"/>
                    </a:lnTo>
                    <a:lnTo>
                      <a:pt x="245" y="200"/>
                    </a:lnTo>
                    <a:lnTo>
                      <a:pt x="232" y="200"/>
                    </a:lnTo>
                    <a:lnTo>
                      <a:pt x="218" y="200"/>
                    </a:lnTo>
                    <a:lnTo>
                      <a:pt x="205" y="204"/>
                    </a:lnTo>
                    <a:lnTo>
                      <a:pt x="192" y="204"/>
                    </a:lnTo>
                    <a:lnTo>
                      <a:pt x="178" y="204"/>
                    </a:lnTo>
                    <a:lnTo>
                      <a:pt x="165" y="204"/>
                    </a:lnTo>
                    <a:lnTo>
                      <a:pt x="152" y="204"/>
                    </a:lnTo>
                    <a:lnTo>
                      <a:pt x="138" y="204"/>
                    </a:lnTo>
                    <a:lnTo>
                      <a:pt x="125" y="204"/>
                    </a:lnTo>
                    <a:lnTo>
                      <a:pt x="125" y="204"/>
                    </a:lnTo>
                    <a:lnTo>
                      <a:pt x="120" y="213"/>
                    </a:lnTo>
                    <a:lnTo>
                      <a:pt x="116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07" y="218"/>
                    </a:lnTo>
                    <a:lnTo>
                      <a:pt x="103" y="209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89" y="213"/>
                    </a:lnTo>
                    <a:lnTo>
                      <a:pt x="85" y="218"/>
                    </a:lnTo>
                    <a:lnTo>
                      <a:pt x="76" y="227"/>
                    </a:lnTo>
                    <a:lnTo>
                      <a:pt x="76" y="227"/>
                    </a:lnTo>
                    <a:lnTo>
                      <a:pt x="62" y="227"/>
                    </a:lnTo>
                    <a:lnTo>
                      <a:pt x="49" y="231"/>
                    </a:lnTo>
                    <a:lnTo>
                      <a:pt x="31" y="231"/>
                    </a:lnTo>
                    <a:lnTo>
                      <a:pt x="13" y="236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5418000" y="3465360"/>
                <a:ext cx="700200" cy="381240"/>
              </a:xfrm>
              <a:custGeom>
                <a:avLst/>
                <a:gdLst/>
                <a:ahLst/>
                <a:rect l="l" t="t" r="r" b="b"/>
                <a:pathLst>
                  <a:path w="441" h="240">
                    <a:moveTo>
                      <a:pt x="0" y="240"/>
                    </a:moveTo>
                    <a:lnTo>
                      <a:pt x="4" y="236"/>
                    </a:lnTo>
                    <a:lnTo>
                      <a:pt x="13" y="231"/>
                    </a:lnTo>
                    <a:lnTo>
                      <a:pt x="18" y="227"/>
                    </a:lnTo>
                    <a:lnTo>
                      <a:pt x="18" y="227"/>
                    </a:lnTo>
                    <a:lnTo>
                      <a:pt x="22" y="213"/>
                    </a:lnTo>
                    <a:lnTo>
                      <a:pt x="22" y="204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22" y="187"/>
                    </a:lnTo>
                    <a:lnTo>
                      <a:pt x="22" y="178"/>
                    </a:lnTo>
                    <a:lnTo>
                      <a:pt x="22" y="178"/>
                    </a:lnTo>
                    <a:lnTo>
                      <a:pt x="36" y="182"/>
                    </a:lnTo>
                    <a:lnTo>
                      <a:pt x="49" y="182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78"/>
                    </a:lnTo>
                    <a:lnTo>
                      <a:pt x="58" y="169"/>
                    </a:lnTo>
                    <a:lnTo>
                      <a:pt x="53" y="169"/>
                    </a:lnTo>
                    <a:lnTo>
                      <a:pt x="53" y="169"/>
                    </a:lnTo>
                    <a:lnTo>
                      <a:pt x="49" y="164"/>
                    </a:lnTo>
                    <a:lnTo>
                      <a:pt x="58" y="160"/>
                    </a:lnTo>
                    <a:lnTo>
                      <a:pt x="71" y="151"/>
                    </a:lnTo>
                    <a:lnTo>
                      <a:pt x="71" y="151"/>
                    </a:lnTo>
                    <a:lnTo>
                      <a:pt x="76" y="151"/>
                    </a:lnTo>
                    <a:lnTo>
                      <a:pt x="76" y="147"/>
                    </a:lnTo>
                    <a:lnTo>
                      <a:pt x="76" y="138"/>
                    </a:lnTo>
                    <a:lnTo>
                      <a:pt x="76" y="138"/>
                    </a:lnTo>
                    <a:lnTo>
                      <a:pt x="76" y="133"/>
                    </a:lnTo>
                    <a:lnTo>
                      <a:pt x="80" y="133"/>
                    </a:lnTo>
                    <a:lnTo>
                      <a:pt x="85" y="124"/>
                    </a:lnTo>
                    <a:lnTo>
                      <a:pt x="85" y="124"/>
                    </a:lnTo>
                    <a:lnTo>
                      <a:pt x="89" y="124"/>
                    </a:lnTo>
                    <a:lnTo>
                      <a:pt x="98" y="124"/>
                    </a:lnTo>
                    <a:lnTo>
                      <a:pt x="103" y="124"/>
                    </a:lnTo>
                    <a:lnTo>
                      <a:pt x="103" y="124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25" y="111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34" y="120"/>
                    </a:lnTo>
                    <a:lnTo>
                      <a:pt x="138" y="120"/>
                    </a:lnTo>
                    <a:lnTo>
                      <a:pt x="138" y="120"/>
                    </a:lnTo>
                    <a:lnTo>
                      <a:pt x="143" y="120"/>
                    </a:lnTo>
                    <a:lnTo>
                      <a:pt x="147" y="116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7"/>
                    </a:lnTo>
                    <a:lnTo>
                      <a:pt x="169" y="102"/>
                    </a:lnTo>
                    <a:lnTo>
                      <a:pt x="169" y="93"/>
                    </a:lnTo>
                    <a:lnTo>
                      <a:pt x="169" y="93"/>
                    </a:lnTo>
                    <a:lnTo>
                      <a:pt x="174" y="93"/>
                    </a:lnTo>
                    <a:lnTo>
                      <a:pt x="178" y="93"/>
                    </a:lnTo>
                    <a:lnTo>
                      <a:pt x="183" y="93"/>
                    </a:lnTo>
                    <a:lnTo>
                      <a:pt x="183" y="93"/>
                    </a:lnTo>
                    <a:lnTo>
                      <a:pt x="183" y="93"/>
                    </a:lnTo>
                    <a:lnTo>
                      <a:pt x="183" y="98"/>
                    </a:lnTo>
                    <a:lnTo>
                      <a:pt x="183" y="102"/>
                    </a:lnTo>
                    <a:lnTo>
                      <a:pt x="183" y="102"/>
                    </a:lnTo>
                    <a:lnTo>
                      <a:pt x="192" y="102"/>
                    </a:lnTo>
                    <a:lnTo>
                      <a:pt x="196" y="102"/>
                    </a:lnTo>
                    <a:lnTo>
                      <a:pt x="201" y="102"/>
                    </a:lnTo>
                    <a:lnTo>
                      <a:pt x="201" y="102"/>
                    </a:lnTo>
                    <a:lnTo>
                      <a:pt x="201" y="93"/>
                    </a:lnTo>
                    <a:lnTo>
                      <a:pt x="201" y="89"/>
                    </a:lnTo>
                    <a:lnTo>
                      <a:pt x="201" y="80"/>
                    </a:lnTo>
                    <a:lnTo>
                      <a:pt x="201" y="80"/>
                    </a:lnTo>
                    <a:lnTo>
                      <a:pt x="205" y="80"/>
                    </a:lnTo>
                    <a:lnTo>
                      <a:pt x="214" y="80"/>
                    </a:lnTo>
                    <a:lnTo>
                      <a:pt x="214" y="76"/>
                    </a:lnTo>
                    <a:lnTo>
                      <a:pt x="214" y="76"/>
                    </a:lnTo>
                    <a:lnTo>
                      <a:pt x="214" y="71"/>
                    </a:lnTo>
                    <a:lnTo>
                      <a:pt x="214" y="67"/>
                    </a:lnTo>
                    <a:lnTo>
                      <a:pt x="214" y="62"/>
                    </a:lnTo>
                    <a:lnTo>
                      <a:pt x="214" y="62"/>
                    </a:lnTo>
                    <a:lnTo>
                      <a:pt x="223" y="58"/>
                    </a:lnTo>
                    <a:lnTo>
                      <a:pt x="227" y="58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49"/>
                    </a:lnTo>
                    <a:lnTo>
                      <a:pt x="227" y="44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41" y="40"/>
                    </a:lnTo>
                    <a:lnTo>
                      <a:pt x="250" y="36"/>
                    </a:lnTo>
                    <a:lnTo>
                      <a:pt x="254" y="31"/>
                    </a:lnTo>
                    <a:lnTo>
                      <a:pt x="254" y="31"/>
                    </a:lnTo>
                    <a:lnTo>
                      <a:pt x="259" y="18"/>
                    </a:lnTo>
                    <a:lnTo>
                      <a:pt x="263" y="9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6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9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81" y="13"/>
                    </a:lnTo>
                    <a:lnTo>
                      <a:pt x="299" y="22"/>
                    </a:lnTo>
                    <a:lnTo>
                      <a:pt x="317" y="27"/>
                    </a:lnTo>
                    <a:lnTo>
                      <a:pt x="334" y="31"/>
                    </a:lnTo>
                    <a:lnTo>
                      <a:pt x="334" y="31"/>
                    </a:lnTo>
                    <a:lnTo>
                      <a:pt x="339" y="31"/>
                    </a:lnTo>
                    <a:lnTo>
                      <a:pt x="348" y="27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7" y="18"/>
                    </a:lnTo>
                    <a:lnTo>
                      <a:pt x="361" y="13"/>
                    </a:lnTo>
                    <a:lnTo>
                      <a:pt x="370" y="9"/>
                    </a:lnTo>
                    <a:lnTo>
                      <a:pt x="370" y="9"/>
                    </a:lnTo>
                    <a:lnTo>
                      <a:pt x="375" y="9"/>
                    </a:lnTo>
                    <a:lnTo>
                      <a:pt x="379" y="13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7"/>
                    </a:lnTo>
                    <a:lnTo>
                      <a:pt x="388" y="27"/>
                    </a:lnTo>
                    <a:lnTo>
                      <a:pt x="388" y="27"/>
                    </a:lnTo>
                    <a:lnTo>
                      <a:pt x="392" y="31"/>
                    </a:lnTo>
                    <a:lnTo>
                      <a:pt x="392" y="36"/>
                    </a:lnTo>
                    <a:lnTo>
                      <a:pt x="397" y="40"/>
                    </a:lnTo>
                    <a:lnTo>
                      <a:pt x="397" y="40"/>
                    </a:lnTo>
                    <a:lnTo>
                      <a:pt x="397" y="44"/>
                    </a:lnTo>
                    <a:lnTo>
                      <a:pt x="397" y="49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401" y="58"/>
                    </a:lnTo>
                    <a:lnTo>
                      <a:pt x="401" y="62"/>
                    </a:lnTo>
                    <a:lnTo>
                      <a:pt x="401" y="67"/>
                    </a:lnTo>
                    <a:lnTo>
                      <a:pt x="401" y="67"/>
                    </a:lnTo>
                    <a:lnTo>
                      <a:pt x="401" y="71"/>
                    </a:lnTo>
                    <a:lnTo>
                      <a:pt x="406" y="76"/>
                    </a:lnTo>
                    <a:lnTo>
                      <a:pt x="406" y="80"/>
                    </a:lnTo>
                    <a:lnTo>
                      <a:pt x="406" y="80"/>
                    </a:lnTo>
                    <a:lnTo>
                      <a:pt x="415" y="84"/>
                    </a:lnTo>
                    <a:lnTo>
                      <a:pt x="424" y="89"/>
                    </a:lnTo>
                    <a:lnTo>
                      <a:pt x="433" y="89"/>
                    </a:lnTo>
                    <a:lnTo>
                      <a:pt x="433" y="89"/>
                    </a:lnTo>
                    <a:lnTo>
                      <a:pt x="433" y="93"/>
                    </a:lnTo>
                    <a:lnTo>
                      <a:pt x="437" y="102"/>
                    </a:lnTo>
                    <a:lnTo>
                      <a:pt x="441" y="107"/>
                    </a:lnTo>
                    <a:lnTo>
                      <a:pt x="441" y="107"/>
                    </a:lnTo>
                    <a:lnTo>
                      <a:pt x="441" y="107"/>
                    </a:lnTo>
                    <a:lnTo>
                      <a:pt x="437" y="107"/>
                    </a:lnTo>
                    <a:lnTo>
                      <a:pt x="433" y="107"/>
                    </a:lnTo>
                    <a:lnTo>
                      <a:pt x="433" y="107"/>
                    </a:lnTo>
                    <a:lnTo>
                      <a:pt x="433" y="111"/>
                    </a:lnTo>
                    <a:lnTo>
                      <a:pt x="433" y="116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28" y="120"/>
                    </a:lnTo>
                    <a:lnTo>
                      <a:pt x="424" y="120"/>
                    </a:lnTo>
                    <a:lnTo>
                      <a:pt x="419" y="124"/>
                    </a:lnTo>
                    <a:lnTo>
                      <a:pt x="419" y="124"/>
                    </a:lnTo>
                    <a:lnTo>
                      <a:pt x="419" y="124"/>
                    </a:lnTo>
                    <a:lnTo>
                      <a:pt x="415" y="124"/>
                    </a:lnTo>
                    <a:lnTo>
                      <a:pt x="415" y="124"/>
                    </a:lnTo>
                    <a:lnTo>
                      <a:pt x="415" y="124"/>
                    </a:lnTo>
                    <a:lnTo>
                      <a:pt x="410" y="129"/>
                    </a:lnTo>
                    <a:lnTo>
                      <a:pt x="410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6" y="133"/>
                    </a:lnTo>
                    <a:lnTo>
                      <a:pt x="401" y="133"/>
                    </a:lnTo>
                    <a:lnTo>
                      <a:pt x="401" y="133"/>
                    </a:lnTo>
                    <a:lnTo>
                      <a:pt x="401" y="138"/>
                    </a:lnTo>
                    <a:lnTo>
                      <a:pt x="401" y="142"/>
                    </a:lnTo>
                    <a:lnTo>
                      <a:pt x="401" y="147"/>
                    </a:lnTo>
                    <a:lnTo>
                      <a:pt x="401" y="147"/>
                    </a:lnTo>
                    <a:lnTo>
                      <a:pt x="397" y="151"/>
                    </a:lnTo>
                    <a:lnTo>
                      <a:pt x="397" y="156"/>
                    </a:lnTo>
                    <a:lnTo>
                      <a:pt x="397" y="160"/>
                    </a:lnTo>
                    <a:lnTo>
                      <a:pt x="397" y="160"/>
                    </a:lnTo>
                    <a:lnTo>
                      <a:pt x="392" y="160"/>
                    </a:lnTo>
                    <a:lnTo>
                      <a:pt x="388" y="160"/>
                    </a:lnTo>
                    <a:lnTo>
                      <a:pt x="388" y="164"/>
                    </a:lnTo>
                    <a:lnTo>
                      <a:pt x="388" y="164"/>
                    </a:lnTo>
                    <a:lnTo>
                      <a:pt x="383" y="164"/>
                    </a:lnTo>
                    <a:lnTo>
                      <a:pt x="379" y="164"/>
                    </a:lnTo>
                    <a:lnTo>
                      <a:pt x="375" y="164"/>
                    </a:lnTo>
                    <a:lnTo>
                      <a:pt x="375" y="164"/>
                    </a:lnTo>
                    <a:lnTo>
                      <a:pt x="375" y="169"/>
                    </a:lnTo>
                    <a:lnTo>
                      <a:pt x="375" y="173"/>
                    </a:lnTo>
                    <a:lnTo>
                      <a:pt x="370" y="178"/>
                    </a:lnTo>
                    <a:lnTo>
                      <a:pt x="370" y="178"/>
                    </a:lnTo>
                    <a:lnTo>
                      <a:pt x="370" y="178"/>
                    </a:lnTo>
                    <a:lnTo>
                      <a:pt x="366" y="178"/>
                    </a:lnTo>
                    <a:lnTo>
                      <a:pt x="361" y="178"/>
                    </a:lnTo>
                    <a:lnTo>
                      <a:pt x="361" y="178"/>
                    </a:lnTo>
                    <a:lnTo>
                      <a:pt x="361" y="182"/>
                    </a:lnTo>
                    <a:lnTo>
                      <a:pt x="361" y="182"/>
                    </a:lnTo>
                    <a:lnTo>
                      <a:pt x="361" y="187"/>
                    </a:lnTo>
                    <a:lnTo>
                      <a:pt x="361" y="187"/>
                    </a:lnTo>
                    <a:lnTo>
                      <a:pt x="348" y="187"/>
                    </a:lnTo>
                    <a:lnTo>
                      <a:pt x="334" y="191"/>
                    </a:lnTo>
                    <a:lnTo>
                      <a:pt x="321" y="191"/>
                    </a:lnTo>
                    <a:lnTo>
                      <a:pt x="303" y="196"/>
                    </a:lnTo>
                    <a:lnTo>
                      <a:pt x="290" y="196"/>
                    </a:lnTo>
                    <a:lnTo>
                      <a:pt x="276" y="196"/>
                    </a:lnTo>
                    <a:lnTo>
                      <a:pt x="263" y="200"/>
                    </a:lnTo>
                    <a:lnTo>
                      <a:pt x="245" y="200"/>
                    </a:lnTo>
                    <a:lnTo>
                      <a:pt x="232" y="200"/>
                    </a:lnTo>
                    <a:lnTo>
                      <a:pt x="218" y="200"/>
                    </a:lnTo>
                    <a:lnTo>
                      <a:pt x="205" y="204"/>
                    </a:lnTo>
                    <a:lnTo>
                      <a:pt x="192" y="204"/>
                    </a:lnTo>
                    <a:lnTo>
                      <a:pt x="178" y="204"/>
                    </a:lnTo>
                    <a:lnTo>
                      <a:pt x="165" y="204"/>
                    </a:lnTo>
                    <a:lnTo>
                      <a:pt x="152" y="204"/>
                    </a:lnTo>
                    <a:lnTo>
                      <a:pt x="138" y="204"/>
                    </a:lnTo>
                    <a:lnTo>
                      <a:pt x="125" y="204"/>
                    </a:lnTo>
                    <a:lnTo>
                      <a:pt x="125" y="204"/>
                    </a:lnTo>
                    <a:lnTo>
                      <a:pt x="120" y="213"/>
                    </a:lnTo>
                    <a:lnTo>
                      <a:pt x="116" y="218"/>
                    </a:lnTo>
                    <a:lnTo>
                      <a:pt x="111" y="218"/>
                    </a:lnTo>
                    <a:lnTo>
                      <a:pt x="111" y="218"/>
                    </a:lnTo>
                    <a:lnTo>
                      <a:pt x="107" y="218"/>
                    </a:lnTo>
                    <a:lnTo>
                      <a:pt x="103" y="209"/>
                    </a:lnTo>
                    <a:lnTo>
                      <a:pt x="98" y="209"/>
                    </a:lnTo>
                    <a:lnTo>
                      <a:pt x="98" y="209"/>
                    </a:lnTo>
                    <a:lnTo>
                      <a:pt x="89" y="213"/>
                    </a:lnTo>
                    <a:lnTo>
                      <a:pt x="85" y="218"/>
                    </a:lnTo>
                    <a:lnTo>
                      <a:pt x="76" y="227"/>
                    </a:lnTo>
                    <a:lnTo>
                      <a:pt x="76" y="227"/>
                    </a:lnTo>
                    <a:lnTo>
                      <a:pt x="62" y="227"/>
                    </a:lnTo>
                    <a:lnTo>
                      <a:pt x="49" y="231"/>
                    </a:lnTo>
                    <a:lnTo>
                      <a:pt x="31" y="231"/>
                    </a:lnTo>
                    <a:lnTo>
                      <a:pt x="13" y="236"/>
                    </a:lnTo>
                    <a:lnTo>
                      <a:pt x="0" y="240"/>
                    </a:lnTo>
                    <a:lnTo>
                      <a:pt x="0" y="24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6048360" y="3699000"/>
                <a:ext cx="6480" cy="20520"/>
              </a:xfrm>
              <a:custGeom>
                <a:avLst/>
                <a:gdLst/>
                <a:ahLst/>
                <a:rect l="l" t="t" r="r" b="b"/>
                <a:pathLst>
                  <a:path w="4" h="13">
                    <a:moveTo>
                      <a:pt x="0" y="13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6054840" y="367668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6054840" y="3676680"/>
                <a:ext cx="7920" cy="36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6062760" y="3662280"/>
                <a:ext cx="1404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9"/>
                    </a:moveTo>
                    <a:lnTo>
                      <a:pt x="4" y="5"/>
                    </a:ln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8" name=""/>
              <p:cNvSpPr/>
              <p:nvPr/>
            </p:nvSpPr>
            <p:spPr>
              <a:xfrm>
                <a:off x="6076800" y="3662280"/>
                <a:ext cx="6480" cy="36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9" name=""/>
              <p:cNvSpPr/>
              <p:nvPr/>
            </p:nvSpPr>
            <p:spPr>
              <a:xfrm>
                <a:off x="6083280" y="3656160"/>
                <a:ext cx="2232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0" y="4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0" name=""/>
              <p:cNvSpPr/>
              <p:nvPr/>
            </p:nvSpPr>
            <p:spPr>
              <a:xfrm>
                <a:off x="6105600" y="3635280"/>
                <a:ext cx="1440" cy="2088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13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1" name=""/>
              <p:cNvSpPr/>
              <p:nvPr/>
            </p:nvSpPr>
            <p:spPr>
              <a:xfrm>
                <a:off x="6105600" y="3635280"/>
                <a:ext cx="12600" cy="1800"/>
              </a:xfrm>
              <a:custGeom>
                <a:avLst/>
                <a:gdLst/>
                <a:ahLst/>
                <a:rect l="l" t="t" r="r" b="b"/>
                <a:pathLst>
                  <a:path w="8" h="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6013440" y="3726000"/>
                <a:ext cx="20520" cy="1440"/>
              </a:xfrm>
              <a:custGeom>
                <a:avLst/>
                <a:gdLst/>
                <a:ahLst/>
                <a:rect l="l" t="t" r="r" b="b"/>
                <a:pathLst>
                  <a:path w="13" h="0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bfbfb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6621480" y="3471840"/>
                <a:ext cx="34920" cy="7920"/>
              </a:xfrm>
              <a:custGeom>
                <a:avLst/>
                <a:gdLst/>
                <a:ahLst/>
                <a:rect l="l" t="t" r="r" b="b"/>
                <a:pathLst>
                  <a:path w="22" h="5">
                    <a:moveTo>
                      <a:pt x="0" y="5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22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4" name=""/>
              <p:cNvSpPr/>
              <p:nvPr/>
            </p:nvSpPr>
            <p:spPr>
              <a:xfrm>
                <a:off x="6656400" y="3479760"/>
                <a:ext cx="1440" cy="6480"/>
              </a:xfrm>
              <a:custGeom>
                <a:avLst/>
                <a:gdLst/>
                <a:ahLst/>
                <a:rect l="l" t="t" r="r" b="b"/>
                <a:pathLst>
                  <a:path w="0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6649920" y="3486240"/>
                <a:ext cx="6480" cy="42840"/>
              </a:xfrm>
              <a:custGeom>
                <a:avLst/>
                <a:gdLst/>
                <a:ahLst/>
                <a:rect l="l" t="t" r="r" b="b"/>
                <a:pathLst>
                  <a:path w="4" h="27">
                    <a:moveTo>
                      <a:pt x="4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4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6656400" y="3529080"/>
                <a:ext cx="360" cy="612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6642000" y="352908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5" y="4"/>
                    </a:lnTo>
                    <a:lnTo>
                      <a:pt x="5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6642000" y="354960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9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6656400" y="3564000"/>
                <a:ext cx="1440" cy="79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6656400" y="3586320"/>
                <a:ext cx="360" cy="6120"/>
              </a:xfrm>
              <a:prstGeom prst="rect">
                <a:avLst/>
              </a:prstGeom>
              <a:noFill/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1" name=""/>
              <p:cNvSpPr/>
              <p:nvPr/>
            </p:nvSpPr>
            <p:spPr>
              <a:xfrm>
                <a:off x="6656400" y="3592440"/>
                <a:ext cx="22320" cy="180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6678720" y="3592440"/>
                <a:ext cx="14040" cy="1800"/>
              </a:xfrm>
              <a:custGeom>
                <a:avLst/>
                <a:gdLst/>
                <a:ahLst/>
                <a:rect l="l" t="t" r="r" b="b"/>
                <a:pathLst>
                  <a:path w="9" h="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6692760" y="3592440"/>
                <a:ext cx="34920" cy="42840"/>
              </a:xfrm>
              <a:custGeom>
                <a:avLst/>
                <a:gdLst/>
                <a:ahLst/>
                <a:rect l="l" t="t" r="r" b="b"/>
                <a:pathLst>
                  <a:path w="22" h="27">
                    <a:moveTo>
                      <a:pt x="0" y="0"/>
                    </a:moveTo>
                    <a:lnTo>
                      <a:pt x="9" y="9"/>
                    </a:lnTo>
                    <a:lnTo>
                      <a:pt x="13" y="18"/>
                    </a:lnTo>
                    <a:lnTo>
                      <a:pt x="22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5991120" y="3635280"/>
                <a:ext cx="736560" cy="127080"/>
              </a:xfrm>
              <a:custGeom>
                <a:avLst/>
                <a:gdLst/>
                <a:ahLst/>
                <a:rect l="l" t="t" r="r" b="b"/>
                <a:pathLst>
                  <a:path w="464" h="80">
                    <a:moveTo>
                      <a:pt x="464" y="0"/>
                    </a:moveTo>
                    <a:lnTo>
                      <a:pt x="451" y="4"/>
                    </a:lnTo>
                    <a:lnTo>
                      <a:pt x="437" y="4"/>
                    </a:lnTo>
                    <a:lnTo>
                      <a:pt x="424" y="9"/>
                    </a:lnTo>
                    <a:lnTo>
                      <a:pt x="410" y="13"/>
                    </a:lnTo>
                    <a:lnTo>
                      <a:pt x="397" y="13"/>
                    </a:lnTo>
                    <a:lnTo>
                      <a:pt x="384" y="17"/>
                    </a:lnTo>
                    <a:lnTo>
                      <a:pt x="370" y="22"/>
                    </a:lnTo>
                    <a:lnTo>
                      <a:pt x="357" y="22"/>
                    </a:lnTo>
                    <a:lnTo>
                      <a:pt x="344" y="26"/>
                    </a:lnTo>
                    <a:lnTo>
                      <a:pt x="330" y="26"/>
                    </a:lnTo>
                    <a:lnTo>
                      <a:pt x="317" y="31"/>
                    </a:lnTo>
                    <a:lnTo>
                      <a:pt x="303" y="31"/>
                    </a:lnTo>
                    <a:lnTo>
                      <a:pt x="290" y="35"/>
                    </a:lnTo>
                    <a:lnTo>
                      <a:pt x="277" y="35"/>
                    </a:lnTo>
                    <a:lnTo>
                      <a:pt x="263" y="40"/>
                    </a:lnTo>
                    <a:lnTo>
                      <a:pt x="250" y="40"/>
                    </a:lnTo>
                    <a:lnTo>
                      <a:pt x="236" y="44"/>
                    </a:lnTo>
                    <a:lnTo>
                      <a:pt x="228" y="44"/>
                    </a:lnTo>
                    <a:lnTo>
                      <a:pt x="214" y="49"/>
                    </a:lnTo>
                    <a:lnTo>
                      <a:pt x="201" y="49"/>
                    </a:lnTo>
                    <a:lnTo>
                      <a:pt x="187" y="53"/>
                    </a:lnTo>
                    <a:lnTo>
                      <a:pt x="174" y="53"/>
                    </a:lnTo>
                    <a:lnTo>
                      <a:pt x="161" y="53"/>
                    </a:lnTo>
                    <a:lnTo>
                      <a:pt x="147" y="57"/>
                    </a:lnTo>
                    <a:lnTo>
                      <a:pt x="134" y="57"/>
                    </a:lnTo>
                    <a:lnTo>
                      <a:pt x="121" y="62"/>
                    </a:lnTo>
                    <a:lnTo>
                      <a:pt x="107" y="62"/>
                    </a:lnTo>
                    <a:lnTo>
                      <a:pt x="94" y="66"/>
                    </a:lnTo>
                    <a:lnTo>
                      <a:pt x="80" y="66"/>
                    </a:lnTo>
                    <a:lnTo>
                      <a:pt x="67" y="66"/>
                    </a:lnTo>
                    <a:lnTo>
                      <a:pt x="54" y="71"/>
                    </a:lnTo>
                    <a:lnTo>
                      <a:pt x="40" y="71"/>
                    </a:lnTo>
                    <a:lnTo>
                      <a:pt x="27" y="75"/>
                    </a:lnTo>
                    <a:lnTo>
                      <a:pt x="14" y="75"/>
                    </a:lnTo>
                    <a:lnTo>
                      <a:pt x="0" y="8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5991120" y="374796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6543720" y="3395520"/>
                <a:ext cx="6480" cy="49320"/>
              </a:xfrm>
              <a:custGeom>
                <a:avLst/>
                <a:gdLst/>
                <a:ahLst/>
                <a:rect l="l" t="t" r="r" b="b"/>
                <a:pathLst>
                  <a:path w="4" h="31">
                    <a:moveTo>
                      <a:pt x="4" y="31"/>
                    </a:move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6388200" y="3381480"/>
                <a:ext cx="34920" cy="20520"/>
              </a:xfrm>
              <a:custGeom>
                <a:avLst/>
                <a:gdLst/>
                <a:ahLst/>
                <a:rect l="l" t="t" r="r" b="b"/>
                <a:pathLst>
                  <a:path w="22" h="13">
                    <a:moveTo>
                      <a:pt x="22" y="0"/>
                    </a:moveTo>
                    <a:lnTo>
                      <a:pt x="13" y="9"/>
                    </a:lnTo>
                    <a:lnTo>
                      <a:pt x="4" y="9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6388200" y="3402000"/>
                <a:ext cx="1404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4" y="4"/>
                    </a:lnTo>
                    <a:lnTo>
                      <a:pt x="9" y="9"/>
                    </a:lnTo>
                    <a:lnTo>
                      <a:pt x="9" y="13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6365880" y="3422520"/>
                <a:ext cx="36360" cy="1440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23" y="0"/>
                    </a:moveTo>
                    <a:lnTo>
                      <a:pt x="18" y="5"/>
                    </a:lnTo>
                    <a:lnTo>
                      <a:pt x="9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e7e7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6183360" y="3641760"/>
                <a:ext cx="27000" cy="14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5948280" y="3635280"/>
                <a:ext cx="822240" cy="366840"/>
              </a:xfrm>
              <a:custGeom>
                <a:avLst/>
                <a:gdLst/>
                <a:ahLst/>
                <a:rect l="l" t="t" r="r" b="b"/>
                <a:pathLst>
                  <a:path w="518" h="231">
                    <a:moveTo>
                      <a:pt x="139" y="62"/>
                    </a:moveTo>
                    <a:lnTo>
                      <a:pt x="152" y="57"/>
                    </a:lnTo>
                    <a:lnTo>
                      <a:pt x="165" y="57"/>
                    </a:lnTo>
                    <a:lnTo>
                      <a:pt x="179" y="57"/>
                    </a:lnTo>
                    <a:lnTo>
                      <a:pt x="188" y="53"/>
                    </a:lnTo>
                    <a:lnTo>
                      <a:pt x="201" y="53"/>
                    </a:lnTo>
                    <a:lnTo>
                      <a:pt x="210" y="53"/>
                    </a:lnTo>
                    <a:lnTo>
                      <a:pt x="219" y="49"/>
                    </a:lnTo>
                    <a:lnTo>
                      <a:pt x="232" y="49"/>
                    </a:lnTo>
                    <a:lnTo>
                      <a:pt x="241" y="49"/>
                    </a:lnTo>
                    <a:lnTo>
                      <a:pt x="250" y="44"/>
                    </a:lnTo>
                    <a:lnTo>
                      <a:pt x="263" y="44"/>
                    </a:lnTo>
                    <a:lnTo>
                      <a:pt x="272" y="44"/>
                    </a:lnTo>
                    <a:lnTo>
                      <a:pt x="286" y="40"/>
                    </a:lnTo>
                    <a:lnTo>
                      <a:pt x="295" y="40"/>
                    </a:lnTo>
                    <a:lnTo>
                      <a:pt x="308" y="35"/>
                    </a:lnTo>
                    <a:lnTo>
                      <a:pt x="321" y="35"/>
                    </a:lnTo>
                    <a:lnTo>
                      <a:pt x="335" y="31"/>
                    </a:lnTo>
                    <a:lnTo>
                      <a:pt x="348" y="31"/>
                    </a:lnTo>
                    <a:lnTo>
                      <a:pt x="362" y="26"/>
                    </a:lnTo>
                    <a:lnTo>
                      <a:pt x="375" y="26"/>
                    </a:lnTo>
                    <a:lnTo>
                      <a:pt x="393" y="22"/>
                    </a:lnTo>
                    <a:lnTo>
                      <a:pt x="411" y="17"/>
                    </a:lnTo>
                    <a:lnTo>
                      <a:pt x="428" y="13"/>
                    </a:lnTo>
                    <a:lnTo>
                      <a:pt x="446" y="9"/>
                    </a:lnTo>
                    <a:lnTo>
                      <a:pt x="469" y="4"/>
                    </a:lnTo>
                    <a:lnTo>
                      <a:pt x="491" y="0"/>
                    </a:lnTo>
                    <a:lnTo>
                      <a:pt x="491" y="0"/>
                    </a:lnTo>
                    <a:lnTo>
                      <a:pt x="495" y="9"/>
                    </a:lnTo>
                    <a:lnTo>
                      <a:pt x="509" y="26"/>
                    </a:lnTo>
                    <a:lnTo>
                      <a:pt x="518" y="35"/>
                    </a:lnTo>
                    <a:lnTo>
                      <a:pt x="518" y="35"/>
                    </a:lnTo>
                    <a:lnTo>
                      <a:pt x="504" y="26"/>
                    </a:lnTo>
                    <a:lnTo>
                      <a:pt x="500" y="26"/>
                    </a:lnTo>
                    <a:lnTo>
                      <a:pt x="495" y="26"/>
                    </a:lnTo>
                    <a:lnTo>
                      <a:pt x="495" y="26"/>
                    </a:lnTo>
                    <a:lnTo>
                      <a:pt x="486" y="26"/>
                    </a:lnTo>
                    <a:lnTo>
                      <a:pt x="482" y="26"/>
                    </a:lnTo>
                    <a:lnTo>
                      <a:pt x="478" y="26"/>
                    </a:lnTo>
                    <a:lnTo>
                      <a:pt x="478" y="26"/>
                    </a:lnTo>
                    <a:lnTo>
                      <a:pt x="464" y="31"/>
                    </a:lnTo>
                    <a:lnTo>
                      <a:pt x="460" y="40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60" y="49"/>
                    </a:lnTo>
                    <a:lnTo>
                      <a:pt x="473" y="49"/>
                    </a:lnTo>
                    <a:lnTo>
                      <a:pt x="482" y="44"/>
                    </a:lnTo>
                    <a:lnTo>
                      <a:pt x="482" y="44"/>
                    </a:lnTo>
                    <a:lnTo>
                      <a:pt x="495" y="44"/>
                    </a:lnTo>
                    <a:lnTo>
                      <a:pt x="504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49"/>
                    </a:lnTo>
                    <a:lnTo>
                      <a:pt x="509" y="57"/>
                    </a:lnTo>
                    <a:lnTo>
                      <a:pt x="509" y="66"/>
                    </a:lnTo>
                    <a:lnTo>
                      <a:pt x="509" y="66"/>
                    </a:lnTo>
                    <a:lnTo>
                      <a:pt x="504" y="71"/>
                    </a:lnTo>
                    <a:lnTo>
                      <a:pt x="504" y="80"/>
                    </a:lnTo>
                    <a:lnTo>
                      <a:pt x="495" y="84"/>
                    </a:lnTo>
                    <a:lnTo>
                      <a:pt x="495" y="84"/>
                    </a:lnTo>
                    <a:lnTo>
                      <a:pt x="495" y="84"/>
                    </a:lnTo>
                    <a:lnTo>
                      <a:pt x="491" y="84"/>
                    </a:lnTo>
                    <a:lnTo>
                      <a:pt x="491" y="84"/>
                    </a:lnTo>
                    <a:lnTo>
                      <a:pt x="491" y="84"/>
                    </a:lnTo>
                    <a:lnTo>
                      <a:pt x="482" y="89"/>
                    </a:lnTo>
                    <a:lnTo>
                      <a:pt x="478" y="89"/>
                    </a:lnTo>
                    <a:lnTo>
                      <a:pt x="478" y="93"/>
                    </a:lnTo>
                    <a:lnTo>
                      <a:pt x="478" y="93"/>
                    </a:lnTo>
                    <a:lnTo>
                      <a:pt x="473" y="93"/>
                    </a:lnTo>
                    <a:lnTo>
                      <a:pt x="469" y="93"/>
                    </a:lnTo>
                    <a:lnTo>
                      <a:pt x="464" y="93"/>
                    </a:lnTo>
                    <a:lnTo>
                      <a:pt x="464" y="93"/>
                    </a:lnTo>
                    <a:lnTo>
                      <a:pt x="469" y="106"/>
                    </a:lnTo>
                    <a:lnTo>
                      <a:pt x="469" y="115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78" y="120"/>
                    </a:lnTo>
                    <a:lnTo>
                      <a:pt x="486" y="120"/>
                    </a:lnTo>
                    <a:lnTo>
                      <a:pt x="495" y="120"/>
                    </a:lnTo>
                    <a:lnTo>
                      <a:pt x="495" y="120"/>
                    </a:lnTo>
                    <a:lnTo>
                      <a:pt x="495" y="120"/>
                    </a:lnTo>
                    <a:lnTo>
                      <a:pt x="491" y="124"/>
                    </a:lnTo>
                    <a:lnTo>
                      <a:pt x="482" y="124"/>
                    </a:lnTo>
                    <a:lnTo>
                      <a:pt x="482" y="124"/>
                    </a:lnTo>
                    <a:lnTo>
                      <a:pt x="482" y="129"/>
                    </a:lnTo>
                    <a:lnTo>
                      <a:pt x="482" y="137"/>
                    </a:lnTo>
                    <a:lnTo>
                      <a:pt x="478" y="146"/>
                    </a:lnTo>
                    <a:lnTo>
                      <a:pt x="478" y="146"/>
                    </a:lnTo>
                    <a:lnTo>
                      <a:pt x="473" y="146"/>
                    </a:lnTo>
                    <a:lnTo>
                      <a:pt x="469" y="146"/>
                    </a:lnTo>
                    <a:lnTo>
                      <a:pt x="460" y="146"/>
                    </a:lnTo>
                    <a:lnTo>
                      <a:pt x="460" y="146"/>
                    </a:lnTo>
                    <a:lnTo>
                      <a:pt x="455" y="146"/>
                    </a:lnTo>
                    <a:lnTo>
                      <a:pt x="455" y="151"/>
                    </a:lnTo>
                    <a:lnTo>
                      <a:pt x="451" y="151"/>
                    </a:lnTo>
                    <a:lnTo>
                      <a:pt x="451" y="151"/>
                    </a:lnTo>
                    <a:lnTo>
                      <a:pt x="446" y="155"/>
                    </a:lnTo>
                    <a:lnTo>
                      <a:pt x="442" y="160"/>
                    </a:lnTo>
                    <a:lnTo>
                      <a:pt x="437" y="160"/>
                    </a:lnTo>
                    <a:lnTo>
                      <a:pt x="437" y="160"/>
                    </a:lnTo>
                    <a:lnTo>
                      <a:pt x="433" y="169"/>
                    </a:lnTo>
                    <a:lnTo>
                      <a:pt x="420" y="182"/>
                    </a:lnTo>
                    <a:lnTo>
                      <a:pt x="411" y="191"/>
                    </a:lnTo>
                    <a:lnTo>
                      <a:pt x="411" y="191"/>
                    </a:lnTo>
                    <a:lnTo>
                      <a:pt x="411" y="200"/>
                    </a:lnTo>
                    <a:lnTo>
                      <a:pt x="411" y="213"/>
                    </a:lnTo>
                    <a:lnTo>
                      <a:pt x="406" y="222"/>
                    </a:lnTo>
                    <a:lnTo>
                      <a:pt x="406" y="222"/>
                    </a:lnTo>
                    <a:lnTo>
                      <a:pt x="402" y="226"/>
                    </a:lnTo>
                    <a:lnTo>
                      <a:pt x="393" y="231"/>
                    </a:lnTo>
                    <a:lnTo>
                      <a:pt x="379" y="231"/>
                    </a:lnTo>
                    <a:lnTo>
                      <a:pt x="379" y="231"/>
                    </a:lnTo>
                    <a:lnTo>
                      <a:pt x="375" y="226"/>
                    </a:lnTo>
                    <a:lnTo>
                      <a:pt x="371" y="226"/>
                    </a:lnTo>
                    <a:lnTo>
                      <a:pt x="366" y="231"/>
                    </a:lnTo>
                    <a:lnTo>
                      <a:pt x="366" y="231"/>
                    </a:lnTo>
                    <a:lnTo>
                      <a:pt x="357" y="226"/>
                    </a:lnTo>
                    <a:lnTo>
                      <a:pt x="339" y="213"/>
                    </a:lnTo>
                    <a:lnTo>
                      <a:pt x="317" y="195"/>
                    </a:lnTo>
                    <a:lnTo>
                      <a:pt x="299" y="182"/>
                    </a:lnTo>
                    <a:lnTo>
                      <a:pt x="290" y="177"/>
                    </a:lnTo>
                    <a:lnTo>
                      <a:pt x="290" y="177"/>
                    </a:lnTo>
                    <a:lnTo>
                      <a:pt x="290" y="177"/>
                    </a:lnTo>
                    <a:lnTo>
                      <a:pt x="281" y="177"/>
                    </a:lnTo>
                    <a:lnTo>
                      <a:pt x="255" y="177"/>
                    </a:lnTo>
                    <a:lnTo>
                      <a:pt x="232" y="177"/>
                    </a:lnTo>
                    <a:lnTo>
                      <a:pt x="219" y="177"/>
                    </a:lnTo>
                    <a:lnTo>
                      <a:pt x="219" y="177"/>
                    </a:lnTo>
                    <a:lnTo>
                      <a:pt x="214" y="173"/>
                    </a:lnTo>
                    <a:lnTo>
                      <a:pt x="210" y="164"/>
                    </a:lnTo>
                    <a:lnTo>
                      <a:pt x="206" y="164"/>
                    </a:lnTo>
                    <a:lnTo>
                      <a:pt x="206" y="164"/>
                    </a:lnTo>
                    <a:lnTo>
                      <a:pt x="192" y="164"/>
                    </a:lnTo>
                    <a:lnTo>
                      <a:pt x="161" y="164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9"/>
                    </a:lnTo>
                    <a:lnTo>
                      <a:pt x="143" y="169"/>
                    </a:lnTo>
                    <a:lnTo>
                      <a:pt x="139" y="173"/>
                    </a:lnTo>
                    <a:lnTo>
                      <a:pt x="139" y="173"/>
                    </a:lnTo>
                    <a:lnTo>
                      <a:pt x="130" y="173"/>
                    </a:lnTo>
                    <a:lnTo>
                      <a:pt x="116" y="173"/>
                    </a:lnTo>
                    <a:lnTo>
                      <a:pt x="107" y="173"/>
                    </a:lnTo>
                    <a:lnTo>
                      <a:pt x="107" y="173"/>
                    </a:lnTo>
                    <a:lnTo>
                      <a:pt x="99" y="182"/>
                    </a:lnTo>
                    <a:lnTo>
                      <a:pt x="94" y="191"/>
                    </a:lnTo>
                    <a:lnTo>
                      <a:pt x="85" y="195"/>
                    </a:lnTo>
                    <a:lnTo>
                      <a:pt x="85" y="195"/>
                    </a:lnTo>
                    <a:lnTo>
                      <a:pt x="81" y="200"/>
                    </a:lnTo>
                    <a:lnTo>
                      <a:pt x="72" y="200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49" y="200"/>
                    </a:lnTo>
                    <a:lnTo>
                      <a:pt x="36" y="200"/>
                    </a:lnTo>
                    <a:lnTo>
                      <a:pt x="18" y="204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0"/>
                    </a:lnTo>
                    <a:lnTo>
                      <a:pt x="5" y="191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77"/>
                    </a:lnTo>
                    <a:lnTo>
                      <a:pt x="9" y="177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4" y="169"/>
                    </a:lnTo>
                    <a:lnTo>
                      <a:pt x="23" y="169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36" y="160"/>
                    </a:lnTo>
                    <a:lnTo>
                      <a:pt x="41" y="155"/>
                    </a:lnTo>
                    <a:lnTo>
                      <a:pt x="54" y="151"/>
                    </a:lnTo>
                    <a:lnTo>
                      <a:pt x="54" y="151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63" y="137"/>
                    </a:lnTo>
                    <a:lnTo>
                      <a:pt x="63" y="137"/>
                    </a:lnTo>
                    <a:lnTo>
                      <a:pt x="67" y="133"/>
                    </a:lnTo>
                    <a:lnTo>
                      <a:pt x="72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29"/>
                    </a:lnTo>
                    <a:lnTo>
                      <a:pt x="81" y="124"/>
                    </a:lnTo>
                    <a:lnTo>
                      <a:pt x="81" y="120"/>
                    </a:lnTo>
                    <a:lnTo>
                      <a:pt x="81" y="120"/>
                    </a:lnTo>
                    <a:lnTo>
                      <a:pt x="85" y="120"/>
                    </a:lnTo>
                    <a:lnTo>
                      <a:pt x="94" y="115"/>
                    </a:lnTo>
                    <a:lnTo>
                      <a:pt x="99" y="111"/>
                    </a:lnTo>
                    <a:lnTo>
                      <a:pt x="99" y="111"/>
                    </a:lnTo>
                    <a:lnTo>
                      <a:pt x="107" y="111"/>
                    </a:lnTo>
                    <a:lnTo>
                      <a:pt x="107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25" y="102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3"/>
                    </a:lnTo>
                    <a:lnTo>
                      <a:pt x="125" y="89"/>
                    </a:lnTo>
                    <a:lnTo>
                      <a:pt x="125" y="84"/>
                    </a:lnTo>
                    <a:lnTo>
                      <a:pt x="125" y="84"/>
                    </a:lnTo>
                    <a:lnTo>
                      <a:pt x="130" y="84"/>
                    </a:lnTo>
                    <a:lnTo>
                      <a:pt x="134" y="84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39" y="80"/>
                    </a:lnTo>
                    <a:lnTo>
                      <a:pt x="139" y="66"/>
                    </a:lnTo>
                    <a:lnTo>
                      <a:pt x="139" y="62"/>
                    </a:lnTo>
                    <a:lnTo>
                      <a:pt x="139" y="62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5948280" y="3635280"/>
                <a:ext cx="822240" cy="366840"/>
              </a:xfrm>
              <a:custGeom>
                <a:avLst/>
                <a:gdLst/>
                <a:ahLst/>
                <a:rect l="l" t="t" r="r" b="b"/>
                <a:pathLst>
                  <a:path w="518" h="231">
                    <a:moveTo>
                      <a:pt x="139" y="62"/>
                    </a:moveTo>
                    <a:lnTo>
                      <a:pt x="152" y="57"/>
                    </a:lnTo>
                    <a:lnTo>
                      <a:pt x="165" y="57"/>
                    </a:lnTo>
                    <a:lnTo>
                      <a:pt x="179" y="57"/>
                    </a:lnTo>
                    <a:lnTo>
                      <a:pt x="188" y="53"/>
                    </a:lnTo>
                    <a:lnTo>
                      <a:pt x="201" y="53"/>
                    </a:lnTo>
                    <a:lnTo>
                      <a:pt x="210" y="53"/>
                    </a:lnTo>
                    <a:lnTo>
                      <a:pt x="219" y="49"/>
                    </a:lnTo>
                    <a:lnTo>
                      <a:pt x="232" y="49"/>
                    </a:lnTo>
                    <a:lnTo>
                      <a:pt x="241" y="49"/>
                    </a:lnTo>
                    <a:lnTo>
                      <a:pt x="250" y="44"/>
                    </a:lnTo>
                    <a:lnTo>
                      <a:pt x="263" y="44"/>
                    </a:lnTo>
                    <a:lnTo>
                      <a:pt x="272" y="44"/>
                    </a:lnTo>
                    <a:lnTo>
                      <a:pt x="286" y="40"/>
                    </a:lnTo>
                    <a:lnTo>
                      <a:pt x="295" y="40"/>
                    </a:lnTo>
                    <a:lnTo>
                      <a:pt x="308" y="35"/>
                    </a:lnTo>
                    <a:lnTo>
                      <a:pt x="321" y="35"/>
                    </a:lnTo>
                    <a:lnTo>
                      <a:pt x="335" y="31"/>
                    </a:lnTo>
                    <a:lnTo>
                      <a:pt x="348" y="31"/>
                    </a:lnTo>
                    <a:lnTo>
                      <a:pt x="362" y="26"/>
                    </a:lnTo>
                    <a:lnTo>
                      <a:pt x="375" y="26"/>
                    </a:lnTo>
                    <a:lnTo>
                      <a:pt x="393" y="22"/>
                    </a:lnTo>
                    <a:lnTo>
                      <a:pt x="411" y="17"/>
                    </a:lnTo>
                    <a:lnTo>
                      <a:pt x="428" y="13"/>
                    </a:lnTo>
                    <a:lnTo>
                      <a:pt x="446" y="9"/>
                    </a:lnTo>
                    <a:lnTo>
                      <a:pt x="469" y="4"/>
                    </a:lnTo>
                    <a:lnTo>
                      <a:pt x="491" y="0"/>
                    </a:lnTo>
                    <a:lnTo>
                      <a:pt x="491" y="0"/>
                    </a:lnTo>
                    <a:lnTo>
                      <a:pt x="495" y="9"/>
                    </a:lnTo>
                    <a:lnTo>
                      <a:pt x="509" y="26"/>
                    </a:lnTo>
                    <a:lnTo>
                      <a:pt x="518" y="35"/>
                    </a:lnTo>
                    <a:lnTo>
                      <a:pt x="518" y="35"/>
                    </a:lnTo>
                    <a:lnTo>
                      <a:pt x="504" y="26"/>
                    </a:lnTo>
                    <a:lnTo>
                      <a:pt x="500" y="26"/>
                    </a:lnTo>
                    <a:lnTo>
                      <a:pt x="495" y="26"/>
                    </a:lnTo>
                    <a:lnTo>
                      <a:pt x="495" y="26"/>
                    </a:lnTo>
                    <a:lnTo>
                      <a:pt x="486" y="26"/>
                    </a:lnTo>
                    <a:lnTo>
                      <a:pt x="482" y="26"/>
                    </a:lnTo>
                    <a:lnTo>
                      <a:pt x="478" y="26"/>
                    </a:lnTo>
                    <a:lnTo>
                      <a:pt x="478" y="26"/>
                    </a:lnTo>
                    <a:lnTo>
                      <a:pt x="464" y="31"/>
                    </a:lnTo>
                    <a:lnTo>
                      <a:pt x="460" y="40"/>
                    </a:lnTo>
                    <a:lnTo>
                      <a:pt x="451" y="44"/>
                    </a:lnTo>
                    <a:lnTo>
                      <a:pt x="451" y="44"/>
                    </a:lnTo>
                    <a:lnTo>
                      <a:pt x="460" y="49"/>
                    </a:lnTo>
                    <a:lnTo>
                      <a:pt x="473" y="49"/>
                    </a:lnTo>
                    <a:lnTo>
                      <a:pt x="482" y="44"/>
                    </a:lnTo>
                    <a:lnTo>
                      <a:pt x="482" y="44"/>
                    </a:lnTo>
                    <a:lnTo>
                      <a:pt x="495" y="44"/>
                    </a:lnTo>
                    <a:lnTo>
                      <a:pt x="504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49"/>
                    </a:lnTo>
                    <a:lnTo>
                      <a:pt x="509" y="57"/>
                    </a:lnTo>
                    <a:lnTo>
                      <a:pt x="509" y="66"/>
                    </a:lnTo>
                    <a:lnTo>
                      <a:pt x="509" y="66"/>
                    </a:lnTo>
                    <a:lnTo>
                      <a:pt x="504" y="71"/>
                    </a:lnTo>
                    <a:lnTo>
                      <a:pt x="504" y="80"/>
                    </a:lnTo>
                    <a:lnTo>
                      <a:pt x="495" y="84"/>
                    </a:lnTo>
                    <a:lnTo>
                      <a:pt x="495" y="84"/>
                    </a:lnTo>
                    <a:lnTo>
                      <a:pt x="495" y="84"/>
                    </a:lnTo>
                    <a:lnTo>
                      <a:pt x="491" y="84"/>
                    </a:lnTo>
                    <a:lnTo>
                      <a:pt x="491" y="84"/>
                    </a:lnTo>
                    <a:lnTo>
                      <a:pt x="491" y="84"/>
                    </a:lnTo>
                    <a:lnTo>
                      <a:pt x="482" y="89"/>
                    </a:lnTo>
                    <a:lnTo>
                      <a:pt x="478" y="89"/>
                    </a:lnTo>
                    <a:lnTo>
                      <a:pt x="478" y="93"/>
                    </a:lnTo>
                    <a:lnTo>
                      <a:pt x="478" y="93"/>
                    </a:lnTo>
                    <a:lnTo>
                      <a:pt x="473" y="93"/>
                    </a:lnTo>
                    <a:lnTo>
                      <a:pt x="469" y="93"/>
                    </a:lnTo>
                    <a:lnTo>
                      <a:pt x="464" y="93"/>
                    </a:lnTo>
                    <a:lnTo>
                      <a:pt x="464" y="93"/>
                    </a:lnTo>
                    <a:lnTo>
                      <a:pt x="469" y="106"/>
                    </a:lnTo>
                    <a:lnTo>
                      <a:pt x="469" y="115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78" y="120"/>
                    </a:lnTo>
                    <a:lnTo>
                      <a:pt x="486" y="120"/>
                    </a:lnTo>
                    <a:lnTo>
                      <a:pt x="495" y="120"/>
                    </a:lnTo>
                    <a:lnTo>
                      <a:pt x="495" y="120"/>
                    </a:lnTo>
                    <a:lnTo>
                      <a:pt x="495" y="120"/>
                    </a:lnTo>
                    <a:lnTo>
                      <a:pt x="491" y="124"/>
                    </a:lnTo>
                    <a:lnTo>
                      <a:pt x="482" y="124"/>
                    </a:lnTo>
                    <a:lnTo>
                      <a:pt x="482" y="124"/>
                    </a:lnTo>
                    <a:lnTo>
                      <a:pt x="482" y="129"/>
                    </a:lnTo>
                    <a:lnTo>
                      <a:pt x="482" y="137"/>
                    </a:lnTo>
                    <a:lnTo>
                      <a:pt x="478" y="146"/>
                    </a:lnTo>
                    <a:lnTo>
                      <a:pt x="478" y="146"/>
                    </a:lnTo>
                    <a:lnTo>
                      <a:pt x="473" y="146"/>
                    </a:lnTo>
                    <a:lnTo>
                      <a:pt x="469" y="146"/>
                    </a:lnTo>
                    <a:lnTo>
                      <a:pt x="460" y="146"/>
                    </a:lnTo>
                    <a:lnTo>
                      <a:pt x="460" y="146"/>
                    </a:lnTo>
                    <a:lnTo>
                      <a:pt x="455" y="146"/>
                    </a:lnTo>
                    <a:lnTo>
                      <a:pt x="455" y="151"/>
                    </a:lnTo>
                    <a:lnTo>
                      <a:pt x="451" y="151"/>
                    </a:lnTo>
                    <a:lnTo>
                      <a:pt x="451" y="151"/>
                    </a:lnTo>
                    <a:lnTo>
                      <a:pt x="446" y="155"/>
                    </a:lnTo>
                    <a:lnTo>
                      <a:pt x="442" y="160"/>
                    </a:lnTo>
                    <a:lnTo>
                      <a:pt x="437" y="160"/>
                    </a:lnTo>
                    <a:lnTo>
                      <a:pt x="437" y="160"/>
                    </a:lnTo>
                    <a:lnTo>
                      <a:pt x="433" y="169"/>
                    </a:lnTo>
                    <a:lnTo>
                      <a:pt x="420" y="182"/>
                    </a:lnTo>
                    <a:lnTo>
                      <a:pt x="411" y="191"/>
                    </a:lnTo>
                    <a:lnTo>
                      <a:pt x="411" y="191"/>
                    </a:lnTo>
                    <a:lnTo>
                      <a:pt x="411" y="200"/>
                    </a:lnTo>
                    <a:lnTo>
                      <a:pt x="411" y="213"/>
                    </a:lnTo>
                    <a:lnTo>
                      <a:pt x="406" y="222"/>
                    </a:lnTo>
                    <a:lnTo>
                      <a:pt x="406" y="222"/>
                    </a:lnTo>
                    <a:lnTo>
                      <a:pt x="402" y="226"/>
                    </a:lnTo>
                    <a:lnTo>
                      <a:pt x="393" y="231"/>
                    </a:lnTo>
                    <a:lnTo>
                      <a:pt x="379" y="231"/>
                    </a:lnTo>
                    <a:lnTo>
                      <a:pt x="379" y="231"/>
                    </a:lnTo>
                    <a:lnTo>
                      <a:pt x="375" y="226"/>
                    </a:lnTo>
                    <a:lnTo>
                      <a:pt x="371" y="226"/>
                    </a:lnTo>
                    <a:lnTo>
                      <a:pt x="366" y="231"/>
                    </a:lnTo>
                    <a:lnTo>
                      <a:pt x="366" y="231"/>
                    </a:lnTo>
                    <a:lnTo>
                      <a:pt x="357" y="226"/>
                    </a:lnTo>
                    <a:lnTo>
                      <a:pt x="339" y="213"/>
                    </a:lnTo>
                    <a:lnTo>
                      <a:pt x="317" y="195"/>
                    </a:lnTo>
                    <a:lnTo>
                      <a:pt x="299" y="182"/>
                    </a:lnTo>
                    <a:lnTo>
                      <a:pt x="290" y="177"/>
                    </a:lnTo>
                    <a:lnTo>
                      <a:pt x="290" y="177"/>
                    </a:lnTo>
                    <a:lnTo>
                      <a:pt x="290" y="177"/>
                    </a:lnTo>
                    <a:lnTo>
                      <a:pt x="281" y="177"/>
                    </a:lnTo>
                    <a:lnTo>
                      <a:pt x="255" y="177"/>
                    </a:lnTo>
                    <a:lnTo>
                      <a:pt x="232" y="177"/>
                    </a:lnTo>
                    <a:lnTo>
                      <a:pt x="219" y="177"/>
                    </a:lnTo>
                    <a:lnTo>
                      <a:pt x="219" y="177"/>
                    </a:lnTo>
                    <a:lnTo>
                      <a:pt x="214" y="173"/>
                    </a:lnTo>
                    <a:lnTo>
                      <a:pt x="210" y="164"/>
                    </a:lnTo>
                    <a:lnTo>
                      <a:pt x="206" y="164"/>
                    </a:lnTo>
                    <a:lnTo>
                      <a:pt x="206" y="164"/>
                    </a:lnTo>
                    <a:lnTo>
                      <a:pt x="192" y="164"/>
                    </a:lnTo>
                    <a:lnTo>
                      <a:pt x="161" y="164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9"/>
                    </a:lnTo>
                    <a:lnTo>
                      <a:pt x="143" y="169"/>
                    </a:lnTo>
                    <a:lnTo>
                      <a:pt x="139" y="173"/>
                    </a:lnTo>
                    <a:lnTo>
                      <a:pt x="139" y="173"/>
                    </a:lnTo>
                    <a:lnTo>
                      <a:pt x="130" y="173"/>
                    </a:lnTo>
                    <a:lnTo>
                      <a:pt x="116" y="173"/>
                    </a:lnTo>
                    <a:lnTo>
                      <a:pt x="107" y="173"/>
                    </a:lnTo>
                    <a:lnTo>
                      <a:pt x="107" y="173"/>
                    </a:lnTo>
                    <a:lnTo>
                      <a:pt x="99" y="182"/>
                    </a:lnTo>
                    <a:lnTo>
                      <a:pt x="94" y="191"/>
                    </a:lnTo>
                    <a:lnTo>
                      <a:pt x="85" y="195"/>
                    </a:lnTo>
                    <a:lnTo>
                      <a:pt x="85" y="195"/>
                    </a:lnTo>
                    <a:lnTo>
                      <a:pt x="81" y="200"/>
                    </a:lnTo>
                    <a:lnTo>
                      <a:pt x="72" y="200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49" y="200"/>
                    </a:lnTo>
                    <a:lnTo>
                      <a:pt x="36" y="200"/>
                    </a:lnTo>
                    <a:lnTo>
                      <a:pt x="18" y="204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0"/>
                    </a:lnTo>
                    <a:lnTo>
                      <a:pt x="5" y="191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77"/>
                    </a:lnTo>
                    <a:lnTo>
                      <a:pt x="9" y="177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4" y="169"/>
                    </a:lnTo>
                    <a:lnTo>
                      <a:pt x="23" y="169"/>
                    </a:lnTo>
                    <a:lnTo>
                      <a:pt x="27" y="164"/>
                    </a:lnTo>
                    <a:lnTo>
                      <a:pt x="27" y="164"/>
                    </a:lnTo>
                    <a:lnTo>
                      <a:pt x="36" y="160"/>
                    </a:lnTo>
                    <a:lnTo>
                      <a:pt x="41" y="155"/>
                    </a:lnTo>
                    <a:lnTo>
                      <a:pt x="54" y="151"/>
                    </a:lnTo>
                    <a:lnTo>
                      <a:pt x="54" y="151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63" y="137"/>
                    </a:lnTo>
                    <a:lnTo>
                      <a:pt x="63" y="137"/>
                    </a:lnTo>
                    <a:lnTo>
                      <a:pt x="67" y="133"/>
                    </a:lnTo>
                    <a:lnTo>
                      <a:pt x="72" y="133"/>
                    </a:lnTo>
                    <a:lnTo>
                      <a:pt x="81" y="133"/>
                    </a:lnTo>
                    <a:lnTo>
                      <a:pt x="81" y="133"/>
                    </a:lnTo>
                    <a:lnTo>
                      <a:pt x="81" y="129"/>
                    </a:lnTo>
                    <a:lnTo>
                      <a:pt x="81" y="124"/>
                    </a:lnTo>
                    <a:lnTo>
                      <a:pt x="81" y="120"/>
                    </a:lnTo>
                    <a:lnTo>
                      <a:pt x="81" y="120"/>
                    </a:lnTo>
                    <a:lnTo>
                      <a:pt x="85" y="120"/>
                    </a:lnTo>
                    <a:lnTo>
                      <a:pt x="94" y="115"/>
                    </a:lnTo>
                    <a:lnTo>
                      <a:pt x="99" y="111"/>
                    </a:lnTo>
                    <a:lnTo>
                      <a:pt x="99" y="111"/>
                    </a:lnTo>
                    <a:lnTo>
                      <a:pt x="107" y="111"/>
                    </a:lnTo>
                    <a:lnTo>
                      <a:pt x="107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25" y="102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3"/>
                    </a:lnTo>
                    <a:lnTo>
                      <a:pt x="125" y="89"/>
                    </a:lnTo>
                    <a:lnTo>
                      <a:pt x="125" y="84"/>
                    </a:lnTo>
                    <a:lnTo>
                      <a:pt x="125" y="84"/>
                    </a:lnTo>
                    <a:lnTo>
                      <a:pt x="130" y="84"/>
                    </a:lnTo>
                    <a:lnTo>
                      <a:pt x="134" y="84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39" y="80"/>
                    </a:lnTo>
                    <a:lnTo>
                      <a:pt x="139" y="66"/>
                    </a:lnTo>
                    <a:lnTo>
                      <a:pt x="139" y="62"/>
                    </a:lnTo>
                    <a:lnTo>
                      <a:pt x="139" y="6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3" name=""/>
              <p:cNvSpPr/>
              <p:nvPr/>
            </p:nvSpPr>
            <p:spPr>
              <a:xfrm>
                <a:off x="5291280" y="4129200"/>
                <a:ext cx="1440" cy="2844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18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4" name=""/>
              <p:cNvSpPr/>
              <p:nvPr/>
            </p:nvSpPr>
            <p:spPr>
              <a:xfrm>
                <a:off x="5291280" y="4114800"/>
                <a:ext cx="20520" cy="1440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0" y="9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5" name=""/>
              <p:cNvSpPr/>
              <p:nvPr/>
            </p:nvSpPr>
            <p:spPr>
              <a:xfrm>
                <a:off x="5311800" y="409428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13"/>
                    </a:moveTo>
                    <a:lnTo>
                      <a:pt x="0" y="8"/>
                    </a:lnTo>
                    <a:lnTo>
                      <a:pt x="5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6" name=""/>
              <p:cNvSpPr/>
              <p:nvPr/>
            </p:nvSpPr>
            <p:spPr>
              <a:xfrm>
                <a:off x="5254560" y="4460760"/>
                <a:ext cx="22320" cy="34920"/>
              </a:xfrm>
              <a:custGeom>
                <a:avLst/>
                <a:gdLst/>
                <a:ahLst/>
                <a:rect l="l" t="t" r="r" b="b"/>
                <a:pathLst>
                  <a:path w="14" h="22">
                    <a:moveTo>
                      <a:pt x="0" y="22"/>
                    </a:moveTo>
                    <a:lnTo>
                      <a:pt x="5" y="13"/>
                    </a:lnTo>
                    <a:lnTo>
                      <a:pt x="9" y="9"/>
                    </a:lnTo>
                    <a:lnTo>
                      <a:pt x="1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7" name=""/>
              <p:cNvSpPr/>
              <p:nvPr/>
            </p:nvSpPr>
            <p:spPr>
              <a:xfrm>
                <a:off x="5276880" y="4432320"/>
                <a:ext cx="1440" cy="2844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18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8" name=""/>
              <p:cNvSpPr/>
              <p:nvPr/>
            </p:nvSpPr>
            <p:spPr>
              <a:xfrm>
                <a:off x="5276880" y="441180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13"/>
                    </a:moveTo>
                    <a:lnTo>
                      <a:pt x="9" y="8"/>
                    </a:lnTo>
                    <a:lnTo>
                      <a:pt x="13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9" name=""/>
              <p:cNvSpPr/>
              <p:nvPr/>
            </p:nvSpPr>
            <p:spPr>
              <a:xfrm>
                <a:off x="5297400" y="438948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14"/>
                    </a:moveTo>
                    <a:lnTo>
                      <a:pt x="5" y="9"/>
                    </a:lnTo>
                    <a:lnTo>
                      <a:pt x="5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0" name=""/>
              <p:cNvSpPr/>
              <p:nvPr/>
            </p:nvSpPr>
            <p:spPr>
              <a:xfrm>
                <a:off x="5311800" y="435456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0" y="22"/>
                    </a:moveTo>
                    <a:lnTo>
                      <a:pt x="0" y="13"/>
                    </a:lnTo>
                    <a:lnTo>
                      <a:pt x="5" y="9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1" name=""/>
              <p:cNvSpPr/>
              <p:nvPr/>
            </p:nvSpPr>
            <p:spPr>
              <a:xfrm>
                <a:off x="5297400" y="4311720"/>
                <a:ext cx="22320" cy="42840"/>
              </a:xfrm>
              <a:custGeom>
                <a:avLst/>
                <a:gdLst/>
                <a:ahLst/>
                <a:rect l="l" t="t" r="r" b="b"/>
                <a:pathLst>
                  <a:path w="14" h="27">
                    <a:moveTo>
                      <a:pt x="14" y="27"/>
                    </a:move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2" name=""/>
              <p:cNvSpPr/>
              <p:nvPr/>
            </p:nvSpPr>
            <p:spPr>
              <a:xfrm>
                <a:off x="5297400" y="429084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13"/>
                    </a:moveTo>
                    <a:lnTo>
                      <a:pt x="5" y="9"/>
                    </a:lnTo>
                    <a:lnTo>
                      <a:pt x="5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3" name=""/>
              <p:cNvSpPr/>
              <p:nvPr/>
            </p:nvSpPr>
            <p:spPr>
              <a:xfrm>
                <a:off x="5297400" y="4284720"/>
                <a:ext cx="1440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4" name=""/>
              <p:cNvSpPr/>
              <p:nvPr/>
            </p:nvSpPr>
            <p:spPr>
              <a:xfrm>
                <a:off x="5291280" y="4270320"/>
                <a:ext cx="6120" cy="1440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5" name=""/>
              <p:cNvSpPr/>
              <p:nvPr/>
            </p:nvSpPr>
            <p:spPr>
              <a:xfrm>
                <a:off x="5291280" y="424800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6" name=""/>
              <p:cNvSpPr/>
              <p:nvPr/>
            </p:nvSpPr>
            <p:spPr>
              <a:xfrm>
                <a:off x="5283360" y="4227480"/>
                <a:ext cx="1404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5" y="13"/>
                    </a:moveTo>
                    <a:lnTo>
                      <a:pt x="0" y="9"/>
                    </a:lnTo>
                    <a:lnTo>
                      <a:pt x="5" y="9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7" name=""/>
              <p:cNvSpPr/>
              <p:nvPr/>
            </p:nvSpPr>
            <p:spPr>
              <a:xfrm>
                <a:off x="5276880" y="4199040"/>
                <a:ext cx="20520" cy="2844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13" y="18"/>
                    </a:moveTo>
                    <a:lnTo>
                      <a:pt x="9" y="14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8" name=""/>
              <p:cNvSpPr/>
              <p:nvPr/>
            </p:nvSpPr>
            <p:spPr>
              <a:xfrm>
                <a:off x="5821200" y="3944880"/>
                <a:ext cx="517680" cy="550800"/>
              </a:xfrm>
              <a:custGeom>
                <a:avLst/>
                <a:gdLst/>
                <a:ahLst/>
                <a:rect l="l" t="t" r="r" b="b"/>
                <a:pathLst>
                  <a:path w="326" h="347">
                    <a:moveTo>
                      <a:pt x="0" y="22"/>
                    </a:moveTo>
                    <a:lnTo>
                      <a:pt x="5" y="22"/>
                    </a:lnTo>
                    <a:lnTo>
                      <a:pt x="18" y="18"/>
                    </a:lnTo>
                    <a:lnTo>
                      <a:pt x="31" y="18"/>
                    </a:lnTo>
                    <a:lnTo>
                      <a:pt x="54" y="14"/>
                    </a:lnTo>
                    <a:lnTo>
                      <a:pt x="76" y="14"/>
                    </a:lnTo>
                    <a:lnTo>
                      <a:pt x="98" y="9"/>
                    </a:lnTo>
                    <a:lnTo>
                      <a:pt x="116" y="5"/>
                    </a:lnTo>
                    <a:lnTo>
                      <a:pt x="134" y="5"/>
                    </a:lnTo>
                    <a:lnTo>
                      <a:pt x="143" y="5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7" y="14"/>
                    </a:lnTo>
                    <a:lnTo>
                      <a:pt x="143" y="18"/>
                    </a:lnTo>
                    <a:lnTo>
                      <a:pt x="143" y="27"/>
                    </a:lnTo>
                    <a:lnTo>
                      <a:pt x="143" y="27"/>
                    </a:lnTo>
                    <a:lnTo>
                      <a:pt x="143" y="31"/>
                    </a:lnTo>
                    <a:lnTo>
                      <a:pt x="152" y="36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65" y="40"/>
                    </a:lnTo>
                    <a:lnTo>
                      <a:pt x="170" y="45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9" y="58"/>
                    </a:lnTo>
                    <a:lnTo>
                      <a:pt x="187" y="62"/>
                    </a:lnTo>
                    <a:lnTo>
                      <a:pt x="192" y="67"/>
                    </a:lnTo>
                    <a:lnTo>
                      <a:pt x="192" y="67"/>
                    </a:lnTo>
                    <a:lnTo>
                      <a:pt x="196" y="67"/>
                    </a:lnTo>
                    <a:lnTo>
                      <a:pt x="201" y="71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5" y="80"/>
                    </a:lnTo>
                    <a:lnTo>
                      <a:pt x="205" y="80"/>
                    </a:lnTo>
                    <a:lnTo>
                      <a:pt x="205" y="80"/>
                    </a:lnTo>
                    <a:lnTo>
                      <a:pt x="214" y="85"/>
                    </a:lnTo>
                    <a:lnTo>
                      <a:pt x="219" y="89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32" y="107"/>
                    </a:lnTo>
                    <a:lnTo>
                      <a:pt x="241" y="111"/>
                    </a:lnTo>
                    <a:lnTo>
                      <a:pt x="245" y="116"/>
                    </a:lnTo>
                    <a:lnTo>
                      <a:pt x="245" y="116"/>
                    </a:lnTo>
                    <a:lnTo>
                      <a:pt x="250" y="116"/>
                    </a:lnTo>
                    <a:lnTo>
                      <a:pt x="250" y="120"/>
                    </a:lnTo>
                    <a:lnTo>
                      <a:pt x="245" y="129"/>
                    </a:lnTo>
                    <a:lnTo>
                      <a:pt x="245" y="129"/>
                    </a:lnTo>
                    <a:lnTo>
                      <a:pt x="254" y="129"/>
                    </a:lnTo>
                    <a:lnTo>
                      <a:pt x="259" y="129"/>
                    </a:lnTo>
                    <a:lnTo>
                      <a:pt x="268" y="134"/>
                    </a:lnTo>
                    <a:lnTo>
                      <a:pt x="268" y="134"/>
                    </a:lnTo>
                    <a:lnTo>
                      <a:pt x="272" y="134"/>
                    </a:lnTo>
                    <a:lnTo>
                      <a:pt x="277" y="138"/>
                    </a:lnTo>
                    <a:lnTo>
                      <a:pt x="281" y="142"/>
                    </a:lnTo>
                    <a:lnTo>
                      <a:pt x="281" y="142"/>
                    </a:lnTo>
                    <a:lnTo>
                      <a:pt x="281" y="147"/>
                    </a:lnTo>
                    <a:lnTo>
                      <a:pt x="286" y="147"/>
                    </a:lnTo>
                    <a:lnTo>
                      <a:pt x="286" y="156"/>
                    </a:lnTo>
                    <a:lnTo>
                      <a:pt x="286" y="156"/>
                    </a:lnTo>
                    <a:lnTo>
                      <a:pt x="290" y="156"/>
                    </a:lnTo>
                    <a:lnTo>
                      <a:pt x="294" y="160"/>
                    </a:lnTo>
                    <a:lnTo>
                      <a:pt x="294" y="169"/>
                    </a:lnTo>
                    <a:lnTo>
                      <a:pt x="294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303" y="178"/>
                    </a:lnTo>
                    <a:lnTo>
                      <a:pt x="308" y="187"/>
                    </a:lnTo>
                    <a:lnTo>
                      <a:pt x="312" y="191"/>
                    </a:lnTo>
                    <a:lnTo>
                      <a:pt x="312" y="191"/>
                    </a:lnTo>
                    <a:lnTo>
                      <a:pt x="317" y="196"/>
                    </a:lnTo>
                    <a:lnTo>
                      <a:pt x="321" y="200"/>
                    </a:lnTo>
                    <a:lnTo>
                      <a:pt x="326" y="200"/>
                    </a:lnTo>
                    <a:lnTo>
                      <a:pt x="326" y="200"/>
                    </a:lnTo>
                    <a:lnTo>
                      <a:pt x="326" y="214"/>
                    </a:lnTo>
                    <a:lnTo>
                      <a:pt x="326" y="222"/>
                    </a:lnTo>
                    <a:lnTo>
                      <a:pt x="326" y="218"/>
                    </a:lnTo>
                    <a:lnTo>
                      <a:pt x="326" y="218"/>
                    </a:lnTo>
                    <a:lnTo>
                      <a:pt x="326" y="218"/>
                    </a:lnTo>
                    <a:lnTo>
                      <a:pt x="321" y="218"/>
                    </a:lnTo>
                    <a:lnTo>
                      <a:pt x="312" y="218"/>
                    </a:lnTo>
                    <a:lnTo>
                      <a:pt x="312" y="218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12" y="227"/>
                    </a:lnTo>
                    <a:lnTo>
                      <a:pt x="312" y="227"/>
                    </a:lnTo>
                    <a:lnTo>
                      <a:pt x="312" y="231"/>
                    </a:lnTo>
                    <a:lnTo>
                      <a:pt x="312" y="236"/>
                    </a:lnTo>
                    <a:lnTo>
                      <a:pt x="308" y="240"/>
                    </a:lnTo>
                    <a:lnTo>
                      <a:pt x="308" y="240"/>
                    </a:lnTo>
                    <a:lnTo>
                      <a:pt x="308" y="240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312" y="249"/>
                    </a:lnTo>
                    <a:lnTo>
                      <a:pt x="317" y="254"/>
                    </a:lnTo>
                    <a:lnTo>
                      <a:pt x="321" y="258"/>
                    </a:lnTo>
                    <a:lnTo>
                      <a:pt x="321" y="258"/>
                    </a:lnTo>
                    <a:lnTo>
                      <a:pt x="312" y="258"/>
                    </a:lnTo>
                    <a:lnTo>
                      <a:pt x="312" y="262"/>
                    </a:lnTo>
                    <a:lnTo>
                      <a:pt x="308" y="267"/>
                    </a:lnTo>
                    <a:lnTo>
                      <a:pt x="308" y="267"/>
                    </a:lnTo>
                    <a:lnTo>
                      <a:pt x="308" y="267"/>
                    </a:lnTo>
                    <a:lnTo>
                      <a:pt x="308" y="271"/>
                    </a:lnTo>
                    <a:lnTo>
                      <a:pt x="308" y="280"/>
                    </a:lnTo>
                    <a:lnTo>
                      <a:pt x="308" y="280"/>
                    </a:lnTo>
                    <a:lnTo>
                      <a:pt x="308" y="285"/>
                    </a:lnTo>
                    <a:lnTo>
                      <a:pt x="303" y="285"/>
                    </a:lnTo>
                    <a:lnTo>
                      <a:pt x="299" y="285"/>
                    </a:lnTo>
                    <a:lnTo>
                      <a:pt x="299" y="285"/>
                    </a:lnTo>
                    <a:lnTo>
                      <a:pt x="303" y="289"/>
                    </a:lnTo>
                    <a:lnTo>
                      <a:pt x="308" y="294"/>
                    </a:lnTo>
                    <a:lnTo>
                      <a:pt x="308" y="298"/>
                    </a:lnTo>
                    <a:lnTo>
                      <a:pt x="308" y="298"/>
                    </a:lnTo>
                    <a:lnTo>
                      <a:pt x="308" y="307"/>
                    </a:lnTo>
                    <a:lnTo>
                      <a:pt x="308" y="311"/>
                    </a:lnTo>
                    <a:lnTo>
                      <a:pt x="308" y="311"/>
                    </a:lnTo>
                    <a:lnTo>
                      <a:pt x="308" y="311"/>
                    </a:lnTo>
                    <a:lnTo>
                      <a:pt x="303" y="316"/>
                    </a:lnTo>
                    <a:lnTo>
                      <a:pt x="299" y="311"/>
                    </a:lnTo>
                    <a:lnTo>
                      <a:pt x="294" y="311"/>
                    </a:lnTo>
                    <a:lnTo>
                      <a:pt x="294" y="311"/>
                    </a:lnTo>
                    <a:lnTo>
                      <a:pt x="286" y="307"/>
                    </a:lnTo>
                    <a:lnTo>
                      <a:pt x="281" y="307"/>
                    </a:lnTo>
                    <a:lnTo>
                      <a:pt x="272" y="311"/>
                    </a:lnTo>
                    <a:lnTo>
                      <a:pt x="272" y="311"/>
                    </a:lnTo>
                    <a:lnTo>
                      <a:pt x="272" y="316"/>
                    </a:lnTo>
                    <a:lnTo>
                      <a:pt x="272" y="320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7" y="329"/>
                    </a:lnTo>
                    <a:lnTo>
                      <a:pt x="277" y="338"/>
                    </a:lnTo>
                    <a:lnTo>
                      <a:pt x="272" y="347"/>
                    </a:lnTo>
                    <a:lnTo>
                      <a:pt x="272" y="347"/>
                    </a:lnTo>
                    <a:lnTo>
                      <a:pt x="268" y="343"/>
                    </a:lnTo>
                    <a:lnTo>
                      <a:pt x="263" y="338"/>
                    </a:lnTo>
                    <a:lnTo>
                      <a:pt x="259" y="334"/>
                    </a:lnTo>
                    <a:lnTo>
                      <a:pt x="259" y="334"/>
                    </a:lnTo>
                    <a:lnTo>
                      <a:pt x="254" y="334"/>
                    </a:lnTo>
                    <a:lnTo>
                      <a:pt x="245" y="334"/>
                    </a:lnTo>
                    <a:lnTo>
                      <a:pt x="232" y="334"/>
                    </a:lnTo>
                    <a:lnTo>
                      <a:pt x="214" y="334"/>
                    </a:lnTo>
                    <a:lnTo>
                      <a:pt x="196" y="334"/>
                    </a:lnTo>
                    <a:lnTo>
                      <a:pt x="174" y="334"/>
                    </a:lnTo>
                    <a:lnTo>
                      <a:pt x="152" y="334"/>
                    </a:lnTo>
                    <a:lnTo>
                      <a:pt x="134" y="338"/>
                    </a:lnTo>
                    <a:lnTo>
                      <a:pt x="116" y="338"/>
                    </a:lnTo>
                    <a:lnTo>
                      <a:pt x="98" y="338"/>
                    </a:lnTo>
                    <a:lnTo>
                      <a:pt x="89" y="338"/>
                    </a:lnTo>
                    <a:lnTo>
                      <a:pt x="89" y="338"/>
                    </a:lnTo>
                    <a:lnTo>
                      <a:pt x="89" y="338"/>
                    </a:lnTo>
                    <a:lnTo>
                      <a:pt x="80" y="334"/>
                    </a:lnTo>
                    <a:lnTo>
                      <a:pt x="76" y="325"/>
                    </a:lnTo>
                    <a:lnTo>
                      <a:pt x="76" y="320"/>
                    </a:lnTo>
                    <a:lnTo>
                      <a:pt x="76" y="320"/>
                    </a:lnTo>
                    <a:lnTo>
                      <a:pt x="76" y="316"/>
                    </a:lnTo>
                    <a:lnTo>
                      <a:pt x="71" y="311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3" y="307"/>
                    </a:lnTo>
                    <a:lnTo>
                      <a:pt x="63" y="307"/>
                    </a:lnTo>
                    <a:lnTo>
                      <a:pt x="63" y="289"/>
                    </a:lnTo>
                    <a:lnTo>
                      <a:pt x="67" y="276"/>
                    </a:lnTo>
                    <a:lnTo>
                      <a:pt x="67" y="267"/>
                    </a:lnTo>
                    <a:lnTo>
                      <a:pt x="67" y="267"/>
                    </a:lnTo>
                    <a:lnTo>
                      <a:pt x="67" y="262"/>
                    </a:lnTo>
                    <a:lnTo>
                      <a:pt x="63" y="262"/>
                    </a:lnTo>
                    <a:lnTo>
                      <a:pt x="63" y="258"/>
                    </a:lnTo>
                    <a:lnTo>
                      <a:pt x="63" y="258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49"/>
                    </a:lnTo>
                    <a:lnTo>
                      <a:pt x="63" y="245"/>
                    </a:lnTo>
                    <a:lnTo>
                      <a:pt x="63" y="240"/>
                    </a:lnTo>
                    <a:lnTo>
                      <a:pt x="63" y="240"/>
                    </a:lnTo>
                    <a:lnTo>
                      <a:pt x="67" y="236"/>
                    </a:lnTo>
                    <a:lnTo>
                      <a:pt x="71" y="231"/>
                    </a:lnTo>
                    <a:lnTo>
                      <a:pt x="76" y="227"/>
                    </a:lnTo>
                    <a:lnTo>
                      <a:pt x="76" y="227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3" y="218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58" y="214"/>
                    </a:lnTo>
                    <a:lnTo>
                      <a:pt x="54" y="209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196"/>
                    </a:lnTo>
                    <a:lnTo>
                      <a:pt x="54" y="191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49" y="187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5" y="178"/>
                    </a:lnTo>
                    <a:lnTo>
                      <a:pt x="45" y="165"/>
                    </a:lnTo>
                    <a:lnTo>
                      <a:pt x="40" y="151"/>
                    </a:lnTo>
                    <a:lnTo>
                      <a:pt x="36" y="134"/>
                    </a:lnTo>
                    <a:lnTo>
                      <a:pt x="27" y="111"/>
                    </a:lnTo>
                    <a:lnTo>
                      <a:pt x="22" y="89"/>
                    </a:lnTo>
                    <a:lnTo>
                      <a:pt x="14" y="71"/>
                    </a:lnTo>
                    <a:lnTo>
                      <a:pt x="9" y="49"/>
                    </a:lnTo>
                    <a:lnTo>
                      <a:pt x="5" y="36"/>
                    </a:lnTo>
                    <a:lnTo>
                      <a:pt x="5" y="27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9" name=""/>
              <p:cNvSpPr/>
              <p:nvPr/>
            </p:nvSpPr>
            <p:spPr>
              <a:xfrm>
                <a:off x="5821200" y="3944880"/>
                <a:ext cx="517680" cy="550800"/>
              </a:xfrm>
              <a:custGeom>
                <a:avLst/>
                <a:gdLst/>
                <a:ahLst/>
                <a:rect l="l" t="t" r="r" b="b"/>
                <a:pathLst>
                  <a:path w="326" h="347">
                    <a:moveTo>
                      <a:pt x="0" y="22"/>
                    </a:moveTo>
                    <a:lnTo>
                      <a:pt x="5" y="22"/>
                    </a:lnTo>
                    <a:lnTo>
                      <a:pt x="18" y="18"/>
                    </a:lnTo>
                    <a:lnTo>
                      <a:pt x="31" y="18"/>
                    </a:lnTo>
                    <a:lnTo>
                      <a:pt x="54" y="14"/>
                    </a:lnTo>
                    <a:lnTo>
                      <a:pt x="76" y="14"/>
                    </a:lnTo>
                    <a:lnTo>
                      <a:pt x="98" y="9"/>
                    </a:lnTo>
                    <a:lnTo>
                      <a:pt x="116" y="5"/>
                    </a:lnTo>
                    <a:lnTo>
                      <a:pt x="134" y="5"/>
                    </a:lnTo>
                    <a:lnTo>
                      <a:pt x="143" y="5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7" y="14"/>
                    </a:lnTo>
                    <a:lnTo>
                      <a:pt x="143" y="18"/>
                    </a:lnTo>
                    <a:lnTo>
                      <a:pt x="143" y="27"/>
                    </a:lnTo>
                    <a:lnTo>
                      <a:pt x="143" y="27"/>
                    </a:lnTo>
                    <a:lnTo>
                      <a:pt x="143" y="31"/>
                    </a:lnTo>
                    <a:lnTo>
                      <a:pt x="152" y="36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65" y="40"/>
                    </a:lnTo>
                    <a:lnTo>
                      <a:pt x="170" y="45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9" y="58"/>
                    </a:lnTo>
                    <a:lnTo>
                      <a:pt x="187" y="62"/>
                    </a:lnTo>
                    <a:lnTo>
                      <a:pt x="192" y="67"/>
                    </a:lnTo>
                    <a:lnTo>
                      <a:pt x="192" y="67"/>
                    </a:lnTo>
                    <a:lnTo>
                      <a:pt x="196" y="67"/>
                    </a:lnTo>
                    <a:lnTo>
                      <a:pt x="201" y="71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5" y="80"/>
                    </a:lnTo>
                    <a:lnTo>
                      <a:pt x="205" y="80"/>
                    </a:lnTo>
                    <a:lnTo>
                      <a:pt x="205" y="80"/>
                    </a:lnTo>
                    <a:lnTo>
                      <a:pt x="214" y="85"/>
                    </a:lnTo>
                    <a:lnTo>
                      <a:pt x="219" y="89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8" y="102"/>
                    </a:lnTo>
                    <a:lnTo>
                      <a:pt x="228" y="102"/>
                    </a:lnTo>
                    <a:lnTo>
                      <a:pt x="232" y="107"/>
                    </a:lnTo>
                    <a:lnTo>
                      <a:pt x="241" y="111"/>
                    </a:lnTo>
                    <a:lnTo>
                      <a:pt x="245" y="116"/>
                    </a:lnTo>
                    <a:lnTo>
                      <a:pt x="245" y="116"/>
                    </a:lnTo>
                    <a:lnTo>
                      <a:pt x="250" y="116"/>
                    </a:lnTo>
                    <a:lnTo>
                      <a:pt x="250" y="120"/>
                    </a:lnTo>
                    <a:lnTo>
                      <a:pt x="245" y="129"/>
                    </a:lnTo>
                    <a:lnTo>
                      <a:pt x="245" y="129"/>
                    </a:lnTo>
                    <a:lnTo>
                      <a:pt x="254" y="129"/>
                    </a:lnTo>
                    <a:lnTo>
                      <a:pt x="259" y="129"/>
                    </a:lnTo>
                    <a:lnTo>
                      <a:pt x="268" y="134"/>
                    </a:lnTo>
                    <a:lnTo>
                      <a:pt x="268" y="134"/>
                    </a:lnTo>
                    <a:lnTo>
                      <a:pt x="272" y="134"/>
                    </a:lnTo>
                    <a:lnTo>
                      <a:pt x="277" y="138"/>
                    </a:lnTo>
                    <a:lnTo>
                      <a:pt x="281" y="142"/>
                    </a:lnTo>
                    <a:lnTo>
                      <a:pt x="281" y="142"/>
                    </a:lnTo>
                    <a:lnTo>
                      <a:pt x="281" y="147"/>
                    </a:lnTo>
                    <a:lnTo>
                      <a:pt x="286" y="147"/>
                    </a:lnTo>
                    <a:lnTo>
                      <a:pt x="286" y="156"/>
                    </a:lnTo>
                    <a:lnTo>
                      <a:pt x="286" y="156"/>
                    </a:lnTo>
                    <a:lnTo>
                      <a:pt x="290" y="156"/>
                    </a:lnTo>
                    <a:lnTo>
                      <a:pt x="294" y="160"/>
                    </a:lnTo>
                    <a:lnTo>
                      <a:pt x="294" y="169"/>
                    </a:lnTo>
                    <a:lnTo>
                      <a:pt x="294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299" y="169"/>
                    </a:lnTo>
                    <a:lnTo>
                      <a:pt x="303" y="178"/>
                    </a:lnTo>
                    <a:lnTo>
                      <a:pt x="308" y="187"/>
                    </a:lnTo>
                    <a:lnTo>
                      <a:pt x="312" y="191"/>
                    </a:lnTo>
                    <a:lnTo>
                      <a:pt x="312" y="191"/>
                    </a:lnTo>
                    <a:lnTo>
                      <a:pt x="317" y="196"/>
                    </a:lnTo>
                    <a:lnTo>
                      <a:pt x="321" y="200"/>
                    </a:lnTo>
                    <a:lnTo>
                      <a:pt x="326" y="200"/>
                    </a:lnTo>
                    <a:lnTo>
                      <a:pt x="326" y="200"/>
                    </a:lnTo>
                    <a:lnTo>
                      <a:pt x="326" y="214"/>
                    </a:lnTo>
                    <a:lnTo>
                      <a:pt x="326" y="222"/>
                    </a:lnTo>
                    <a:lnTo>
                      <a:pt x="326" y="218"/>
                    </a:lnTo>
                    <a:lnTo>
                      <a:pt x="326" y="218"/>
                    </a:lnTo>
                    <a:lnTo>
                      <a:pt x="326" y="218"/>
                    </a:lnTo>
                    <a:lnTo>
                      <a:pt x="321" y="218"/>
                    </a:lnTo>
                    <a:lnTo>
                      <a:pt x="312" y="218"/>
                    </a:lnTo>
                    <a:lnTo>
                      <a:pt x="312" y="218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12" y="227"/>
                    </a:lnTo>
                    <a:lnTo>
                      <a:pt x="312" y="227"/>
                    </a:lnTo>
                    <a:lnTo>
                      <a:pt x="312" y="231"/>
                    </a:lnTo>
                    <a:lnTo>
                      <a:pt x="312" y="236"/>
                    </a:lnTo>
                    <a:lnTo>
                      <a:pt x="308" y="240"/>
                    </a:lnTo>
                    <a:lnTo>
                      <a:pt x="308" y="240"/>
                    </a:lnTo>
                    <a:lnTo>
                      <a:pt x="308" y="240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312" y="249"/>
                    </a:lnTo>
                    <a:lnTo>
                      <a:pt x="317" y="254"/>
                    </a:lnTo>
                    <a:lnTo>
                      <a:pt x="321" y="258"/>
                    </a:lnTo>
                    <a:lnTo>
                      <a:pt x="321" y="258"/>
                    </a:lnTo>
                    <a:lnTo>
                      <a:pt x="312" y="258"/>
                    </a:lnTo>
                    <a:lnTo>
                      <a:pt x="312" y="262"/>
                    </a:lnTo>
                    <a:lnTo>
                      <a:pt x="308" y="267"/>
                    </a:lnTo>
                    <a:lnTo>
                      <a:pt x="308" y="267"/>
                    </a:lnTo>
                    <a:lnTo>
                      <a:pt x="308" y="267"/>
                    </a:lnTo>
                    <a:lnTo>
                      <a:pt x="308" y="271"/>
                    </a:lnTo>
                    <a:lnTo>
                      <a:pt x="308" y="280"/>
                    </a:lnTo>
                    <a:lnTo>
                      <a:pt x="308" y="280"/>
                    </a:lnTo>
                    <a:lnTo>
                      <a:pt x="308" y="285"/>
                    </a:lnTo>
                    <a:lnTo>
                      <a:pt x="303" y="285"/>
                    </a:lnTo>
                    <a:lnTo>
                      <a:pt x="299" y="285"/>
                    </a:lnTo>
                    <a:lnTo>
                      <a:pt x="299" y="285"/>
                    </a:lnTo>
                    <a:lnTo>
                      <a:pt x="303" y="289"/>
                    </a:lnTo>
                    <a:lnTo>
                      <a:pt x="308" y="294"/>
                    </a:lnTo>
                    <a:lnTo>
                      <a:pt x="308" y="298"/>
                    </a:lnTo>
                    <a:lnTo>
                      <a:pt x="308" y="298"/>
                    </a:lnTo>
                    <a:lnTo>
                      <a:pt x="308" y="307"/>
                    </a:lnTo>
                    <a:lnTo>
                      <a:pt x="308" y="311"/>
                    </a:lnTo>
                    <a:lnTo>
                      <a:pt x="308" y="311"/>
                    </a:lnTo>
                    <a:lnTo>
                      <a:pt x="308" y="311"/>
                    </a:lnTo>
                    <a:lnTo>
                      <a:pt x="303" y="316"/>
                    </a:lnTo>
                    <a:lnTo>
                      <a:pt x="299" y="311"/>
                    </a:lnTo>
                    <a:lnTo>
                      <a:pt x="294" y="311"/>
                    </a:lnTo>
                    <a:lnTo>
                      <a:pt x="294" y="311"/>
                    </a:lnTo>
                    <a:lnTo>
                      <a:pt x="286" y="307"/>
                    </a:lnTo>
                    <a:lnTo>
                      <a:pt x="281" y="307"/>
                    </a:lnTo>
                    <a:lnTo>
                      <a:pt x="272" y="311"/>
                    </a:lnTo>
                    <a:lnTo>
                      <a:pt x="272" y="311"/>
                    </a:lnTo>
                    <a:lnTo>
                      <a:pt x="272" y="316"/>
                    </a:lnTo>
                    <a:lnTo>
                      <a:pt x="272" y="320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7" y="329"/>
                    </a:lnTo>
                    <a:lnTo>
                      <a:pt x="277" y="338"/>
                    </a:lnTo>
                    <a:lnTo>
                      <a:pt x="272" y="347"/>
                    </a:lnTo>
                    <a:lnTo>
                      <a:pt x="272" y="347"/>
                    </a:lnTo>
                    <a:lnTo>
                      <a:pt x="268" y="343"/>
                    </a:lnTo>
                    <a:lnTo>
                      <a:pt x="263" y="338"/>
                    </a:lnTo>
                    <a:lnTo>
                      <a:pt x="259" y="334"/>
                    </a:lnTo>
                    <a:lnTo>
                      <a:pt x="259" y="334"/>
                    </a:lnTo>
                    <a:lnTo>
                      <a:pt x="254" y="334"/>
                    </a:lnTo>
                    <a:lnTo>
                      <a:pt x="245" y="334"/>
                    </a:lnTo>
                    <a:lnTo>
                      <a:pt x="232" y="334"/>
                    </a:lnTo>
                    <a:lnTo>
                      <a:pt x="214" y="334"/>
                    </a:lnTo>
                    <a:lnTo>
                      <a:pt x="196" y="334"/>
                    </a:lnTo>
                    <a:lnTo>
                      <a:pt x="174" y="334"/>
                    </a:lnTo>
                    <a:lnTo>
                      <a:pt x="152" y="334"/>
                    </a:lnTo>
                    <a:lnTo>
                      <a:pt x="134" y="338"/>
                    </a:lnTo>
                    <a:lnTo>
                      <a:pt x="116" y="338"/>
                    </a:lnTo>
                    <a:lnTo>
                      <a:pt x="98" y="338"/>
                    </a:lnTo>
                    <a:lnTo>
                      <a:pt x="89" y="338"/>
                    </a:lnTo>
                    <a:lnTo>
                      <a:pt x="89" y="338"/>
                    </a:lnTo>
                    <a:lnTo>
                      <a:pt x="89" y="338"/>
                    </a:lnTo>
                    <a:lnTo>
                      <a:pt x="80" y="334"/>
                    </a:lnTo>
                    <a:lnTo>
                      <a:pt x="76" y="325"/>
                    </a:lnTo>
                    <a:lnTo>
                      <a:pt x="76" y="320"/>
                    </a:lnTo>
                    <a:lnTo>
                      <a:pt x="76" y="320"/>
                    </a:lnTo>
                    <a:lnTo>
                      <a:pt x="76" y="316"/>
                    </a:lnTo>
                    <a:lnTo>
                      <a:pt x="71" y="311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7" y="307"/>
                    </a:lnTo>
                    <a:lnTo>
                      <a:pt x="63" y="307"/>
                    </a:lnTo>
                    <a:lnTo>
                      <a:pt x="63" y="307"/>
                    </a:lnTo>
                    <a:lnTo>
                      <a:pt x="63" y="289"/>
                    </a:lnTo>
                    <a:lnTo>
                      <a:pt x="67" y="276"/>
                    </a:lnTo>
                    <a:lnTo>
                      <a:pt x="67" y="267"/>
                    </a:lnTo>
                    <a:lnTo>
                      <a:pt x="67" y="267"/>
                    </a:lnTo>
                    <a:lnTo>
                      <a:pt x="67" y="262"/>
                    </a:lnTo>
                    <a:lnTo>
                      <a:pt x="63" y="262"/>
                    </a:lnTo>
                    <a:lnTo>
                      <a:pt x="63" y="258"/>
                    </a:lnTo>
                    <a:lnTo>
                      <a:pt x="63" y="258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54"/>
                    </a:lnTo>
                    <a:lnTo>
                      <a:pt x="63" y="249"/>
                    </a:lnTo>
                    <a:lnTo>
                      <a:pt x="63" y="245"/>
                    </a:lnTo>
                    <a:lnTo>
                      <a:pt x="63" y="240"/>
                    </a:lnTo>
                    <a:lnTo>
                      <a:pt x="63" y="240"/>
                    </a:lnTo>
                    <a:lnTo>
                      <a:pt x="67" y="236"/>
                    </a:lnTo>
                    <a:lnTo>
                      <a:pt x="71" y="231"/>
                    </a:lnTo>
                    <a:lnTo>
                      <a:pt x="76" y="227"/>
                    </a:lnTo>
                    <a:lnTo>
                      <a:pt x="76" y="227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3" y="218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58" y="214"/>
                    </a:lnTo>
                    <a:lnTo>
                      <a:pt x="54" y="209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9" y="205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200"/>
                    </a:lnTo>
                    <a:lnTo>
                      <a:pt x="49" y="196"/>
                    </a:lnTo>
                    <a:lnTo>
                      <a:pt x="54" y="191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49" y="187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5" y="178"/>
                    </a:lnTo>
                    <a:lnTo>
                      <a:pt x="45" y="165"/>
                    </a:lnTo>
                    <a:lnTo>
                      <a:pt x="40" y="151"/>
                    </a:lnTo>
                    <a:lnTo>
                      <a:pt x="36" y="134"/>
                    </a:lnTo>
                    <a:lnTo>
                      <a:pt x="27" y="111"/>
                    </a:lnTo>
                    <a:lnTo>
                      <a:pt x="22" y="89"/>
                    </a:lnTo>
                    <a:lnTo>
                      <a:pt x="14" y="71"/>
                    </a:lnTo>
                    <a:lnTo>
                      <a:pt x="9" y="49"/>
                    </a:lnTo>
                    <a:lnTo>
                      <a:pt x="5" y="36"/>
                    </a:lnTo>
                    <a:lnTo>
                      <a:pt x="5" y="27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0" name=""/>
              <p:cNvSpPr/>
              <p:nvPr/>
            </p:nvSpPr>
            <p:spPr>
              <a:xfrm>
                <a:off x="5665680" y="4432320"/>
                <a:ext cx="892440" cy="669960"/>
              </a:xfrm>
              <a:custGeom>
                <a:avLst/>
                <a:gdLst/>
                <a:ahLst/>
                <a:rect l="l" t="t" r="r" b="b"/>
                <a:pathLst>
                  <a:path w="562" h="422">
                    <a:moveTo>
                      <a:pt x="187" y="31"/>
                    </a:moveTo>
                    <a:lnTo>
                      <a:pt x="187" y="31"/>
                    </a:lnTo>
                    <a:lnTo>
                      <a:pt x="196" y="31"/>
                    </a:lnTo>
                    <a:lnTo>
                      <a:pt x="214" y="31"/>
                    </a:lnTo>
                    <a:lnTo>
                      <a:pt x="232" y="31"/>
                    </a:lnTo>
                    <a:lnTo>
                      <a:pt x="250" y="27"/>
                    </a:lnTo>
                    <a:lnTo>
                      <a:pt x="272" y="27"/>
                    </a:lnTo>
                    <a:lnTo>
                      <a:pt x="294" y="27"/>
                    </a:lnTo>
                    <a:lnTo>
                      <a:pt x="312" y="27"/>
                    </a:lnTo>
                    <a:lnTo>
                      <a:pt x="330" y="27"/>
                    </a:lnTo>
                    <a:lnTo>
                      <a:pt x="343" y="27"/>
                    </a:lnTo>
                    <a:lnTo>
                      <a:pt x="352" y="27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61" y="31"/>
                    </a:lnTo>
                    <a:lnTo>
                      <a:pt x="370" y="36"/>
                    </a:lnTo>
                    <a:lnTo>
                      <a:pt x="379" y="40"/>
                    </a:lnTo>
                    <a:lnTo>
                      <a:pt x="379" y="40"/>
                    </a:lnTo>
                    <a:lnTo>
                      <a:pt x="379" y="36"/>
                    </a:lnTo>
                    <a:lnTo>
                      <a:pt x="379" y="31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70" y="18"/>
                    </a:lnTo>
                    <a:lnTo>
                      <a:pt x="370" y="13"/>
                    </a:lnTo>
                    <a:lnTo>
                      <a:pt x="370" y="4"/>
                    </a:lnTo>
                    <a:lnTo>
                      <a:pt x="370" y="4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8" y="0"/>
                    </a:lnTo>
                    <a:lnTo>
                      <a:pt x="392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401" y="9"/>
                    </a:lnTo>
                    <a:lnTo>
                      <a:pt x="406" y="4"/>
                    </a:lnTo>
                    <a:lnTo>
                      <a:pt x="406" y="4"/>
                    </a:lnTo>
                    <a:lnTo>
                      <a:pt x="410" y="13"/>
                    </a:lnTo>
                    <a:lnTo>
                      <a:pt x="410" y="18"/>
                    </a:lnTo>
                    <a:lnTo>
                      <a:pt x="419" y="27"/>
                    </a:lnTo>
                    <a:lnTo>
                      <a:pt x="419" y="27"/>
                    </a:lnTo>
                    <a:lnTo>
                      <a:pt x="415" y="27"/>
                    </a:lnTo>
                    <a:lnTo>
                      <a:pt x="415" y="31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10" y="40"/>
                    </a:lnTo>
                    <a:lnTo>
                      <a:pt x="415" y="40"/>
                    </a:lnTo>
                    <a:lnTo>
                      <a:pt x="419" y="40"/>
                    </a:lnTo>
                    <a:lnTo>
                      <a:pt x="419" y="40"/>
                    </a:lnTo>
                    <a:lnTo>
                      <a:pt x="424" y="44"/>
                    </a:lnTo>
                    <a:lnTo>
                      <a:pt x="428" y="58"/>
                    </a:lnTo>
                    <a:lnTo>
                      <a:pt x="433" y="62"/>
                    </a:lnTo>
                    <a:lnTo>
                      <a:pt x="433" y="62"/>
                    </a:lnTo>
                    <a:lnTo>
                      <a:pt x="437" y="71"/>
                    </a:lnTo>
                    <a:lnTo>
                      <a:pt x="437" y="76"/>
                    </a:lnTo>
                    <a:lnTo>
                      <a:pt x="441" y="84"/>
                    </a:lnTo>
                    <a:lnTo>
                      <a:pt x="441" y="84"/>
                    </a:lnTo>
                    <a:lnTo>
                      <a:pt x="450" y="89"/>
                    </a:lnTo>
                    <a:lnTo>
                      <a:pt x="450" y="98"/>
                    </a:lnTo>
                    <a:lnTo>
                      <a:pt x="455" y="102"/>
                    </a:lnTo>
                    <a:lnTo>
                      <a:pt x="455" y="102"/>
                    </a:lnTo>
                    <a:lnTo>
                      <a:pt x="464" y="111"/>
                    </a:lnTo>
                    <a:lnTo>
                      <a:pt x="464" y="116"/>
                    </a:lnTo>
                    <a:lnTo>
                      <a:pt x="468" y="124"/>
                    </a:lnTo>
                    <a:lnTo>
                      <a:pt x="468" y="124"/>
                    </a:lnTo>
                    <a:lnTo>
                      <a:pt x="473" y="124"/>
                    </a:lnTo>
                    <a:lnTo>
                      <a:pt x="477" y="129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42"/>
                    </a:lnTo>
                    <a:lnTo>
                      <a:pt x="482" y="142"/>
                    </a:lnTo>
                    <a:lnTo>
                      <a:pt x="482" y="142"/>
                    </a:lnTo>
                    <a:lnTo>
                      <a:pt x="486" y="142"/>
                    </a:lnTo>
                    <a:lnTo>
                      <a:pt x="486" y="147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56"/>
                    </a:lnTo>
                    <a:lnTo>
                      <a:pt x="491" y="160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9" y="182"/>
                    </a:lnTo>
                    <a:lnTo>
                      <a:pt x="504" y="196"/>
                    </a:lnTo>
                    <a:lnTo>
                      <a:pt x="508" y="204"/>
                    </a:lnTo>
                    <a:lnTo>
                      <a:pt x="508" y="204"/>
                    </a:lnTo>
                    <a:lnTo>
                      <a:pt x="513" y="209"/>
                    </a:lnTo>
                    <a:lnTo>
                      <a:pt x="522" y="218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6" y="227"/>
                    </a:lnTo>
                    <a:lnTo>
                      <a:pt x="526" y="236"/>
                    </a:lnTo>
                    <a:lnTo>
                      <a:pt x="531" y="240"/>
                    </a:lnTo>
                    <a:lnTo>
                      <a:pt x="531" y="240"/>
                    </a:lnTo>
                    <a:lnTo>
                      <a:pt x="535" y="253"/>
                    </a:lnTo>
                    <a:lnTo>
                      <a:pt x="544" y="262"/>
                    </a:lnTo>
                    <a:lnTo>
                      <a:pt x="549" y="271"/>
                    </a:lnTo>
                    <a:lnTo>
                      <a:pt x="553" y="276"/>
                    </a:lnTo>
                    <a:lnTo>
                      <a:pt x="557" y="280"/>
                    </a:lnTo>
                    <a:lnTo>
                      <a:pt x="562" y="289"/>
                    </a:lnTo>
                    <a:lnTo>
                      <a:pt x="562" y="302"/>
                    </a:lnTo>
                    <a:lnTo>
                      <a:pt x="562" y="320"/>
                    </a:lnTo>
                    <a:lnTo>
                      <a:pt x="562" y="320"/>
                    </a:lnTo>
                    <a:lnTo>
                      <a:pt x="562" y="329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47"/>
                    </a:lnTo>
                    <a:lnTo>
                      <a:pt x="562" y="356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57" y="369"/>
                    </a:lnTo>
                    <a:lnTo>
                      <a:pt x="557" y="373"/>
                    </a:lnTo>
                    <a:lnTo>
                      <a:pt x="557" y="373"/>
                    </a:lnTo>
                    <a:lnTo>
                      <a:pt x="557" y="382"/>
                    </a:lnTo>
                    <a:lnTo>
                      <a:pt x="562" y="391"/>
                    </a:lnTo>
                    <a:lnTo>
                      <a:pt x="562" y="400"/>
                    </a:lnTo>
                    <a:lnTo>
                      <a:pt x="562" y="400"/>
                    </a:lnTo>
                    <a:lnTo>
                      <a:pt x="553" y="409"/>
                    </a:lnTo>
                    <a:lnTo>
                      <a:pt x="540" y="413"/>
                    </a:lnTo>
                    <a:lnTo>
                      <a:pt x="522" y="413"/>
                    </a:lnTo>
                    <a:lnTo>
                      <a:pt x="522" y="413"/>
                    </a:lnTo>
                    <a:lnTo>
                      <a:pt x="517" y="418"/>
                    </a:lnTo>
                    <a:lnTo>
                      <a:pt x="508" y="418"/>
                    </a:lnTo>
                    <a:lnTo>
                      <a:pt x="504" y="422"/>
                    </a:lnTo>
                    <a:lnTo>
                      <a:pt x="504" y="422"/>
                    </a:lnTo>
                    <a:lnTo>
                      <a:pt x="499" y="418"/>
                    </a:lnTo>
                    <a:lnTo>
                      <a:pt x="495" y="418"/>
                    </a:lnTo>
                    <a:lnTo>
                      <a:pt x="495" y="413"/>
                    </a:lnTo>
                    <a:lnTo>
                      <a:pt x="495" y="413"/>
                    </a:lnTo>
                    <a:lnTo>
                      <a:pt x="499" y="409"/>
                    </a:lnTo>
                    <a:lnTo>
                      <a:pt x="499" y="404"/>
                    </a:lnTo>
                    <a:lnTo>
                      <a:pt x="495" y="400"/>
                    </a:lnTo>
                    <a:lnTo>
                      <a:pt x="495" y="400"/>
                    </a:lnTo>
                    <a:lnTo>
                      <a:pt x="495" y="396"/>
                    </a:lnTo>
                    <a:lnTo>
                      <a:pt x="495" y="396"/>
                    </a:lnTo>
                    <a:lnTo>
                      <a:pt x="491" y="396"/>
                    </a:lnTo>
                    <a:lnTo>
                      <a:pt x="491" y="396"/>
                    </a:lnTo>
                    <a:lnTo>
                      <a:pt x="491" y="391"/>
                    </a:lnTo>
                    <a:lnTo>
                      <a:pt x="486" y="382"/>
                    </a:lnTo>
                    <a:lnTo>
                      <a:pt x="482" y="382"/>
                    </a:lnTo>
                    <a:lnTo>
                      <a:pt x="482" y="382"/>
                    </a:lnTo>
                    <a:lnTo>
                      <a:pt x="477" y="382"/>
                    </a:lnTo>
                    <a:lnTo>
                      <a:pt x="477" y="378"/>
                    </a:lnTo>
                    <a:lnTo>
                      <a:pt x="477" y="373"/>
                    </a:lnTo>
                    <a:lnTo>
                      <a:pt x="477" y="373"/>
                    </a:lnTo>
                    <a:lnTo>
                      <a:pt x="473" y="373"/>
                    </a:lnTo>
                    <a:lnTo>
                      <a:pt x="468" y="369"/>
                    </a:lnTo>
                    <a:lnTo>
                      <a:pt x="464" y="369"/>
                    </a:lnTo>
                    <a:lnTo>
                      <a:pt x="464" y="369"/>
                    </a:lnTo>
                    <a:lnTo>
                      <a:pt x="459" y="369"/>
                    </a:lnTo>
                    <a:lnTo>
                      <a:pt x="450" y="369"/>
                    </a:lnTo>
                    <a:lnTo>
                      <a:pt x="441" y="369"/>
                    </a:lnTo>
                    <a:lnTo>
                      <a:pt x="441" y="369"/>
                    </a:lnTo>
                    <a:lnTo>
                      <a:pt x="437" y="364"/>
                    </a:lnTo>
                    <a:lnTo>
                      <a:pt x="437" y="356"/>
                    </a:lnTo>
                    <a:lnTo>
                      <a:pt x="437" y="347"/>
                    </a:lnTo>
                    <a:lnTo>
                      <a:pt x="437" y="347"/>
                    </a:lnTo>
                    <a:lnTo>
                      <a:pt x="428" y="338"/>
                    </a:lnTo>
                    <a:lnTo>
                      <a:pt x="424" y="333"/>
                    </a:lnTo>
                    <a:lnTo>
                      <a:pt x="415" y="329"/>
                    </a:lnTo>
                    <a:lnTo>
                      <a:pt x="415" y="329"/>
                    </a:lnTo>
                    <a:lnTo>
                      <a:pt x="410" y="324"/>
                    </a:lnTo>
                    <a:lnTo>
                      <a:pt x="410" y="311"/>
                    </a:lnTo>
                    <a:lnTo>
                      <a:pt x="419" y="293"/>
                    </a:lnTo>
                    <a:lnTo>
                      <a:pt x="419" y="293"/>
                    </a:lnTo>
                    <a:lnTo>
                      <a:pt x="415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8"/>
                    </a:lnTo>
                    <a:lnTo>
                      <a:pt x="406" y="302"/>
                    </a:lnTo>
                    <a:lnTo>
                      <a:pt x="397" y="302"/>
                    </a:lnTo>
                    <a:lnTo>
                      <a:pt x="397" y="302"/>
                    </a:lnTo>
                    <a:lnTo>
                      <a:pt x="397" y="298"/>
                    </a:lnTo>
                    <a:lnTo>
                      <a:pt x="392" y="293"/>
                    </a:lnTo>
                    <a:lnTo>
                      <a:pt x="384" y="289"/>
                    </a:lnTo>
                    <a:lnTo>
                      <a:pt x="384" y="289"/>
                    </a:lnTo>
                    <a:lnTo>
                      <a:pt x="384" y="284"/>
                    </a:lnTo>
                    <a:lnTo>
                      <a:pt x="379" y="280"/>
                    </a:lnTo>
                    <a:lnTo>
                      <a:pt x="379" y="276"/>
                    </a:lnTo>
                    <a:lnTo>
                      <a:pt x="379" y="276"/>
                    </a:lnTo>
                    <a:lnTo>
                      <a:pt x="370" y="267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53"/>
                    </a:lnTo>
                    <a:lnTo>
                      <a:pt x="375" y="240"/>
                    </a:lnTo>
                    <a:lnTo>
                      <a:pt x="379" y="231"/>
                    </a:lnTo>
                    <a:lnTo>
                      <a:pt x="379" y="231"/>
                    </a:lnTo>
                    <a:lnTo>
                      <a:pt x="366" y="231"/>
                    </a:lnTo>
                    <a:lnTo>
                      <a:pt x="361" y="240"/>
                    </a:lnTo>
                    <a:lnTo>
                      <a:pt x="357" y="240"/>
                    </a:lnTo>
                    <a:lnTo>
                      <a:pt x="357" y="240"/>
                    </a:lnTo>
                    <a:lnTo>
                      <a:pt x="352" y="236"/>
                    </a:lnTo>
                    <a:lnTo>
                      <a:pt x="352" y="227"/>
                    </a:lnTo>
                    <a:lnTo>
                      <a:pt x="352" y="218"/>
                    </a:lnTo>
                    <a:lnTo>
                      <a:pt x="352" y="218"/>
                    </a:lnTo>
                    <a:lnTo>
                      <a:pt x="348" y="204"/>
                    </a:lnTo>
                    <a:lnTo>
                      <a:pt x="343" y="196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8" y="187"/>
                    </a:lnTo>
                    <a:lnTo>
                      <a:pt x="348" y="182"/>
                    </a:lnTo>
                    <a:lnTo>
                      <a:pt x="352" y="182"/>
                    </a:lnTo>
                    <a:lnTo>
                      <a:pt x="352" y="182"/>
                    </a:lnTo>
                    <a:lnTo>
                      <a:pt x="352" y="173"/>
                    </a:lnTo>
                    <a:lnTo>
                      <a:pt x="352" y="164"/>
                    </a:lnTo>
                    <a:lnTo>
                      <a:pt x="352" y="156"/>
                    </a:lnTo>
                    <a:lnTo>
                      <a:pt x="352" y="156"/>
                    </a:lnTo>
                    <a:lnTo>
                      <a:pt x="348" y="151"/>
                    </a:lnTo>
                    <a:lnTo>
                      <a:pt x="348" y="147"/>
                    </a:lnTo>
                    <a:lnTo>
                      <a:pt x="343" y="142"/>
                    </a:lnTo>
                    <a:lnTo>
                      <a:pt x="343" y="142"/>
                    </a:lnTo>
                    <a:lnTo>
                      <a:pt x="339" y="138"/>
                    </a:lnTo>
                    <a:lnTo>
                      <a:pt x="330" y="138"/>
                    </a:lnTo>
                    <a:lnTo>
                      <a:pt x="317" y="138"/>
                    </a:lnTo>
                    <a:lnTo>
                      <a:pt x="317" y="138"/>
                    </a:lnTo>
                    <a:lnTo>
                      <a:pt x="317" y="133"/>
                    </a:lnTo>
                    <a:lnTo>
                      <a:pt x="317" y="129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03" y="116"/>
                    </a:lnTo>
                    <a:lnTo>
                      <a:pt x="290" y="107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98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68" y="84"/>
                    </a:lnTo>
                    <a:lnTo>
                      <a:pt x="263" y="84"/>
                    </a:lnTo>
                    <a:lnTo>
                      <a:pt x="259" y="76"/>
                    </a:lnTo>
                    <a:lnTo>
                      <a:pt x="259" y="76"/>
                    </a:lnTo>
                    <a:lnTo>
                      <a:pt x="250" y="76"/>
                    </a:lnTo>
                    <a:lnTo>
                      <a:pt x="241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27" y="80"/>
                    </a:lnTo>
                    <a:lnTo>
                      <a:pt x="227" y="93"/>
                    </a:lnTo>
                    <a:lnTo>
                      <a:pt x="227" y="102"/>
                    </a:lnTo>
                    <a:lnTo>
                      <a:pt x="227" y="102"/>
                    </a:lnTo>
                    <a:lnTo>
                      <a:pt x="219" y="107"/>
                    </a:lnTo>
                    <a:lnTo>
                      <a:pt x="214" y="107"/>
                    </a:lnTo>
                    <a:lnTo>
                      <a:pt x="205" y="111"/>
                    </a:lnTo>
                    <a:lnTo>
                      <a:pt x="205" y="111"/>
                    </a:lnTo>
                    <a:lnTo>
                      <a:pt x="201" y="111"/>
                    </a:lnTo>
                    <a:lnTo>
                      <a:pt x="192" y="111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78" y="120"/>
                    </a:lnTo>
                    <a:lnTo>
                      <a:pt x="174" y="124"/>
                    </a:lnTo>
                    <a:lnTo>
                      <a:pt x="165" y="124"/>
                    </a:lnTo>
                    <a:lnTo>
                      <a:pt x="165" y="124"/>
                    </a:lnTo>
                    <a:lnTo>
                      <a:pt x="165" y="116"/>
                    </a:lnTo>
                    <a:lnTo>
                      <a:pt x="161" y="111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6" y="102"/>
                    </a:lnTo>
                    <a:lnTo>
                      <a:pt x="152" y="102"/>
                    </a:lnTo>
                    <a:lnTo>
                      <a:pt x="147" y="102"/>
                    </a:lnTo>
                    <a:lnTo>
                      <a:pt x="147" y="102"/>
                    </a:lnTo>
                    <a:lnTo>
                      <a:pt x="147" y="98"/>
                    </a:lnTo>
                    <a:lnTo>
                      <a:pt x="147" y="89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38" y="80"/>
                    </a:lnTo>
                    <a:lnTo>
                      <a:pt x="125" y="84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07" y="89"/>
                    </a:lnTo>
                    <a:lnTo>
                      <a:pt x="98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89" y="76"/>
                    </a:lnTo>
                    <a:lnTo>
                      <a:pt x="85" y="71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7" y="71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4" y="76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9" y="84"/>
                    </a:lnTo>
                    <a:lnTo>
                      <a:pt x="45" y="8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6" y="80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7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13" y="58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5" y="40"/>
                    </a:lnTo>
                    <a:lnTo>
                      <a:pt x="9" y="36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6" y="31"/>
                    </a:lnTo>
                    <a:lnTo>
                      <a:pt x="54" y="27"/>
                    </a:lnTo>
                    <a:lnTo>
                      <a:pt x="76" y="22"/>
                    </a:lnTo>
                    <a:lnTo>
                      <a:pt x="98" y="22"/>
                    </a:lnTo>
                    <a:lnTo>
                      <a:pt x="120" y="18"/>
                    </a:lnTo>
                    <a:lnTo>
                      <a:pt x="138" y="18"/>
                    </a:lnTo>
                    <a:lnTo>
                      <a:pt x="156" y="13"/>
                    </a:lnTo>
                    <a:lnTo>
                      <a:pt x="169" y="13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87" y="31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1" name=""/>
              <p:cNvSpPr/>
              <p:nvPr/>
            </p:nvSpPr>
            <p:spPr>
              <a:xfrm>
                <a:off x="5665680" y="4432320"/>
                <a:ext cx="892440" cy="669960"/>
              </a:xfrm>
              <a:custGeom>
                <a:avLst/>
                <a:gdLst/>
                <a:ahLst/>
                <a:rect l="l" t="t" r="r" b="b"/>
                <a:pathLst>
                  <a:path w="562" h="422">
                    <a:moveTo>
                      <a:pt x="187" y="31"/>
                    </a:moveTo>
                    <a:lnTo>
                      <a:pt x="187" y="31"/>
                    </a:lnTo>
                    <a:lnTo>
                      <a:pt x="196" y="31"/>
                    </a:lnTo>
                    <a:lnTo>
                      <a:pt x="214" y="31"/>
                    </a:lnTo>
                    <a:lnTo>
                      <a:pt x="232" y="31"/>
                    </a:lnTo>
                    <a:lnTo>
                      <a:pt x="250" y="27"/>
                    </a:lnTo>
                    <a:lnTo>
                      <a:pt x="272" y="27"/>
                    </a:lnTo>
                    <a:lnTo>
                      <a:pt x="294" y="27"/>
                    </a:lnTo>
                    <a:lnTo>
                      <a:pt x="312" y="27"/>
                    </a:lnTo>
                    <a:lnTo>
                      <a:pt x="330" y="27"/>
                    </a:lnTo>
                    <a:lnTo>
                      <a:pt x="343" y="27"/>
                    </a:lnTo>
                    <a:lnTo>
                      <a:pt x="352" y="27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61" y="31"/>
                    </a:lnTo>
                    <a:lnTo>
                      <a:pt x="370" y="36"/>
                    </a:lnTo>
                    <a:lnTo>
                      <a:pt x="379" y="40"/>
                    </a:lnTo>
                    <a:lnTo>
                      <a:pt x="379" y="40"/>
                    </a:lnTo>
                    <a:lnTo>
                      <a:pt x="379" y="36"/>
                    </a:lnTo>
                    <a:lnTo>
                      <a:pt x="379" y="31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70" y="18"/>
                    </a:lnTo>
                    <a:lnTo>
                      <a:pt x="370" y="13"/>
                    </a:lnTo>
                    <a:lnTo>
                      <a:pt x="370" y="4"/>
                    </a:lnTo>
                    <a:lnTo>
                      <a:pt x="370" y="4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8" y="0"/>
                    </a:lnTo>
                    <a:lnTo>
                      <a:pt x="392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401" y="9"/>
                    </a:lnTo>
                    <a:lnTo>
                      <a:pt x="406" y="4"/>
                    </a:lnTo>
                    <a:lnTo>
                      <a:pt x="406" y="4"/>
                    </a:lnTo>
                    <a:lnTo>
                      <a:pt x="410" y="13"/>
                    </a:lnTo>
                    <a:lnTo>
                      <a:pt x="410" y="18"/>
                    </a:lnTo>
                    <a:lnTo>
                      <a:pt x="419" y="27"/>
                    </a:lnTo>
                    <a:lnTo>
                      <a:pt x="419" y="27"/>
                    </a:lnTo>
                    <a:lnTo>
                      <a:pt x="415" y="27"/>
                    </a:lnTo>
                    <a:lnTo>
                      <a:pt x="415" y="31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10" y="40"/>
                    </a:lnTo>
                    <a:lnTo>
                      <a:pt x="415" y="40"/>
                    </a:lnTo>
                    <a:lnTo>
                      <a:pt x="419" y="40"/>
                    </a:lnTo>
                    <a:lnTo>
                      <a:pt x="419" y="40"/>
                    </a:lnTo>
                    <a:lnTo>
                      <a:pt x="424" y="44"/>
                    </a:lnTo>
                    <a:lnTo>
                      <a:pt x="428" y="58"/>
                    </a:lnTo>
                    <a:lnTo>
                      <a:pt x="433" y="62"/>
                    </a:lnTo>
                    <a:lnTo>
                      <a:pt x="433" y="62"/>
                    </a:lnTo>
                    <a:lnTo>
                      <a:pt x="437" y="71"/>
                    </a:lnTo>
                    <a:lnTo>
                      <a:pt x="437" y="76"/>
                    </a:lnTo>
                    <a:lnTo>
                      <a:pt x="441" y="84"/>
                    </a:lnTo>
                    <a:lnTo>
                      <a:pt x="441" y="84"/>
                    </a:lnTo>
                    <a:lnTo>
                      <a:pt x="450" y="89"/>
                    </a:lnTo>
                    <a:lnTo>
                      <a:pt x="450" y="98"/>
                    </a:lnTo>
                    <a:lnTo>
                      <a:pt x="455" y="102"/>
                    </a:lnTo>
                    <a:lnTo>
                      <a:pt x="455" y="102"/>
                    </a:lnTo>
                    <a:lnTo>
                      <a:pt x="464" y="111"/>
                    </a:lnTo>
                    <a:lnTo>
                      <a:pt x="464" y="116"/>
                    </a:lnTo>
                    <a:lnTo>
                      <a:pt x="468" y="124"/>
                    </a:lnTo>
                    <a:lnTo>
                      <a:pt x="468" y="124"/>
                    </a:lnTo>
                    <a:lnTo>
                      <a:pt x="473" y="124"/>
                    </a:lnTo>
                    <a:lnTo>
                      <a:pt x="477" y="129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42"/>
                    </a:lnTo>
                    <a:lnTo>
                      <a:pt x="482" y="142"/>
                    </a:lnTo>
                    <a:lnTo>
                      <a:pt x="482" y="142"/>
                    </a:lnTo>
                    <a:lnTo>
                      <a:pt x="486" y="142"/>
                    </a:lnTo>
                    <a:lnTo>
                      <a:pt x="486" y="147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56"/>
                    </a:lnTo>
                    <a:lnTo>
                      <a:pt x="491" y="160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9" y="182"/>
                    </a:lnTo>
                    <a:lnTo>
                      <a:pt x="504" y="196"/>
                    </a:lnTo>
                    <a:lnTo>
                      <a:pt x="508" y="204"/>
                    </a:lnTo>
                    <a:lnTo>
                      <a:pt x="508" y="204"/>
                    </a:lnTo>
                    <a:lnTo>
                      <a:pt x="513" y="209"/>
                    </a:lnTo>
                    <a:lnTo>
                      <a:pt x="522" y="218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6" y="227"/>
                    </a:lnTo>
                    <a:lnTo>
                      <a:pt x="526" y="236"/>
                    </a:lnTo>
                    <a:lnTo>
                      <a:pt x="531" y="240"/>
                    </a:lnTo>
                    <a:lnTo>
                      <a:pt x="531" y="240"/>
                    </a:lnTo>
                    <a:lnTo>
                      <a:pt x="535" y="253"/>
                    </a:lnTo>
                    <a:lnTo>
                      <a:pt x="544" y="262"/>
                    </a:lnTo>
                    <a:lnTo>
                      <a:pt x="549" y="271"/>
                    </a:lnTo>
                    <a:lnTo>
                      <a:pt x="553" y="276"/>
                    </a:lnTo>
                    <a:lnTo>
                      <a:pt x="557" y="280"/>
                    </a:lnTo>
                    <a:lnTo>
                      <a:pt x="562" y="289"/>
                    </a:lnTo>
                    <a:lnTo>
                      <a:pt x="562" y="302"/>
                    </a:lnTo>
                    <a:lnTo>
                      <a:pt x="562" y="320"/>
                    </a:lnTo>
                    <a:lnTo>
                      <a:pt x="562" y="320"/>
                    </a:lnTo>
                    <a:lnTo>
                      <a:pt x="562" y="329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47"/>
                    </a:lnTo>
                    <a:lnTo>
                      <a:pt x="562" y="356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57" y="369"/>
                    </a:lnTo>
                    <a:lnTo>
                      <a:pt x="557" y="373"/>
                    </a:lnTo>
                    <a:lnTo>
                      <a:pt x="557" y="373"/>
                    </a:lnTo>
                    <a:lnTo>
                      <a:pt x="557" y="382"/>
                    </a:lnTo>
                    <a:lnTo>
                      <a:pt x="562" y="391"/>
                    </a:lnTo>
                    <a:lnTo>
                      <a:pt x="562" y="400"/>
                    </a:lnTo>
                    <a:lnTo>
                      <a:pt x="562" y="400"/>
                    </a:lnTo>
                    <a:lnTo>
                      <a:pt x="553" y="409"/>
                    </a:lnTo>
                    <a:lnTo>
                      <a:pt x="540" y="413"/>
                    </a:lnTo>
                    <a:lnTo>
                      <a:pt x="522" y="413"/>
                    </a:lnTo>
                    <a:lnTo>
                      <a:pt x="522" y="413"/>
                    </a:lnTo>
                    <a:lnTo>
                      <a:pt x="517" y="418"/>
                    </a:lnTo>
                    <a:lnTo>
                      <a:pt x="508" y="418"/>
                    </a:lnTo>
                    <a:lnTo>
                      <a:pt x="504" y="422"/>
                    </a:lnTo>
                    <a:lnTo>
                      <a:pt x="504" y="422"/>
                    </a:lnTo>
                    <a:lnTo>
                      <a:pt x="499" y="418"/>
                    </a:lnTo>
                    <a:lnTo>
                      <a:pt x="495" y="418"/>
                    </a:lnTo>
                    <a:lnTo>
                      <a:pt x="495" y="413"/>
                    </a:lnTo>
                    <a:lnTo>
                      <a:pt x="495" y="413"/>
                    </a:lnTo>
                    <a:lnTo>
                      <a:pt x="499" y="409"/>
                    </a:lnTo>
                    <a:lnTo>
                      <a:pt x="499" y="404"/>
                    </a:lnTo>
                    <a:lnTo>
                      <a:pt x="495" y="400"/>
                    </a:lnTo>
                    <a:lnTo>
                      <a:pt x="495" y="400"/>
                    </a:lnTo>
                    <a:lnTo>
                      <a:pt x="495" y="396"/>
                    </a:lnTo>
                    <a:lnTo>
                      <a:pt x="495" y="396"/>
                    </a:lnTo>
                    <a:lnTo>
                      <a:pt x="491" y="396"/>
                    </a:lnTo>
                    <a:lnTo>
                      <a:pt x="491" y="396"/>
                    </a:lnTo>
                    <a:lnTo>
                      <a:pt x="491" y="391"/>
                    </a:lnTo>
                    <a:lnTo>
                      <a:pt x="486" y="382"/>
                    </a:lnTo>
                    <a:lnTo>
                      <a:pt x="482" y="382"/>
                    </a:lnTo>
                    <a:lnTo>
                      <a:pt x="482" y="382"/>
                    </a:lnTo>
                    <a:lnTo>
                      <a:pt x="477" y="382"/>
                    </a:lnTo>
                    <a:lnTo>
                      <a:pt x="477" y="378"/>
                    </a:lnTo>
                    <a:lnTo>
                      <a:pt x="477" y="373"/>
                    </a:lnTo>
                    <a:lnTo>
                      <a:pt x="477" y="373"/>
                    </a:lnTo>
                    <a:lnTo>
                      <a:pt x="473" y="373"/>
                    </a:lnTo>
                    <a:lnTo>
                      <a:pt x="468" y="369"/>
                    </a:lnTo>
                    <a:lnTo>
                      <a:pt x="464" y="369"/>
                    </a:lnTo>
                    <a:lnTo>
                      <a:pt x="464" y="369"/>
                    </a:lnTo>
                    <a:lnTo>
                      <a:pt x="459" y="369"/>
                    </a:lnTo>
                    <a:lnTo>
                      <a:pt x="450" y="369"/>
                    </a:lnTo>
                    <a:lnTo>
                      <a:pt x="441" y="369"/>
                    </a:lnTo>
                    <a:lnTo>
                      <a:pt x="441" y="369"/>
                    </a:lnTo>
                    <a:lnTo>
                      <a:pt x="437" y="364"/>
                    </a:lnTo>
                    <a:lnTo>
                      <a:pt x="437" y="356"/>
                    </a:lnTo>
                    <a:lnTo>
                      <a:pt x="437" y="347"/>
                    </a:lnTo>
                    <a:lnTo>
                      <a:pt x="437" y="347"/>
                    </a:lnTo>
                    <a:lnTo>
                      <a:pt x="428" y="338"/>
                    </a:lnTo>
                    <a:lnTo>
                      <a:pt x="424" y="333"/>
                    </a:lnTo>
                    <a:lnTo>
                      <a:pt x="415" y="329"/>
                    </a:lnTo>
                    <a:lnTo>
                      <a:pt x="415" y="329"/>
                    </a:lnTo>
                    <a:lnTo>
                      <a:pt x="410" y="324"/>
                    </a:lnTo>
                    <a:lnTo>
                      <a:pt x="410" y="311"/>
                    </a:lnTo>
                    <a:lnTo>
                      <a:pt x="419" y="293"/>
                    </a:lnTo>
                    <a:lnTo>
                      <a:pt x="419" y="293"/>
                    </a:lnTo>
                    <a:lnTo>
                      <a:pt x="415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8"/>
                    </a:lnTo>
                    <a:lnTo>
                      <a:pt x="406" y="302"/>
                    </a:lnTo>
                    <a:lnTo>
                      <a:pt x="397" y="302"/>
                    </a:lnTo>
                    <a:lnTo>
                      <a:pt x="397" y="302"/>
                    </a:lnTo>
                    <a:lnTo>
                      <a:pt x="397" y="298"/>
                    </a:lnTo>
                    <a:lnTo>
                      <a:pt x="392" y="293"/>
                    </a:lnTo>
                    <a:lnTo>
                      <a:pt x="384" y="289"/>
                    </a:lnTo>
                    <a:lnTo>
                      <a:pt x="384" y="289"/>
                    </a:lnTo>
                    <a:lnTo>
                      <a:pt x="384" y="284"/>
                    </a:lnTo>
                    <a:lnTo>
                      <a:pt x="379" y="280"/>
                    </a:lnTo>
                    <a:lnTo>
                      <a:pt x="379" y="276"/>
                    </a:lnTo>
                    <a:lnTo>
                      <a:pt x="379" y="276"/>
                    </a:lnTo>
                    <a:lnTo>
                      <a:pt x="370" y="267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53"/>
                    </a:lnTo>
                    <a:lnTo>
                      <a:pt x="375" y="240"/>
                    </a:lnTo>
                    <a:lnTo>
                      <a:pt x="379" y="231"/>
                    </a:lnTo>
                    <a:lnTo>
                      <a:pt x="379" y="231"/>
                    </a:lnTo>
                    <a:lnTo>
                      <a:pt x="366" y="231"/>
                    </a:lnTo>
                    <a:lnTo>
                      <a:pt x="361" y="240"/>
                    </a:lnTo>
                    <a:lnTo>
                      <a:pt x="357" y="240"/>
                    </a:lnTo>
                    <a:lnTo>
                      <a:pt x="357" y="240"/>
                    </a:lnTo>
                    <a:lnTo>
                      <a:pt x="352" y="236"/>
                    </a:lnTo>
                    <a:lnTo>
                      <a:pt x="352" y="227"/>
                    </a:lnTo>
                    <a:lnTo>
                      <a:pt x="352" y="218"/>
                    </a:lnTo>
                    <a:lnTo>
                      <a:pt x="352" y="218"/>
                    </a:lnTo>
                    <a:lnTo>
                      <a:pt x="348" y="204"/>
                    </a:lnTo>
                    <a:lnTo>
                      <a:pt x="343" y="196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8" y="187"/>
                    </a:lnTo>
                    <a:lnTo>
                      <a:pt x="348" y="182"/>
                    </a:lnTo>
                    <a:lnTo>
                      <a:pt x="352" y="182"/>
                    </a:lnTo>
                    <a:lnTo>
                      <a:pt x="352" y="182"/>
                    </a:lnTo>
                    <a:lnTo>
                      <a:pt x="352" y="173"/>
                    </a:lnTo>
                    <a:lnTo>
                      <a:pt x="352" y="164"/>
                    </a:lnTo>
                    <a:lnTo>
                      <a:pt x="352" y="156"/>
                    </a:lnTo>
                    <a:lnTo>
                      <a:pt x="352" y="156"/>
                    </a:lnTo>
                    <a:lnTo>
                      <a:pt x="348" y="151"/>
                    </a:lnTo>
                    <a:lnTo>
                      <a:pt x="348" y="147"/>
                    </a:lnTo>
                    <a:lnTo>
                      <a:pt x="343" y="142"/>
                    </a:lnTo>
                    <a:lnTo>
                      <a:pt x="343" y="142"/>
                    </a:lnTo>
                    <a:lnTo>
                      <a:pt x="339" y="138"/>
                    </a:lnTo>
                    <a:lnTo>
                      <a:pt x="330" y="138"/>
                    </a:lnTo>
                    <a:lnTo>
                      <a:pt x="317" y="138"/>
                    </a:lnTo>
                    <a:lnTo>
                      <a:pt x="317" y="138"/>
                    </a:lnTo>
                    <a:lnTo>
                      <a:pt x="317" y="133"/>
                    </a:lnTo>
                    <a:lnTo>
                      <a:pt x="317" y="129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03" y="116"/>
                    </a:lnTo>
                    <a:lnTo>
                      <a:pt x="290" y="107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98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68" y="84"/>
                    </a:lnTo>
                    <a:lnTo>
                      <a:pt x="263" y="84"/>
                    </a:lnTo>
                    <a:lnTo>
                      <a:pt x="259" y="76"/>
                    </a:lnTo>
                    <a:lnTo>
                      <a:pt x="259" y="76"/>
                    </a:lnTo>
                    <a:lnTo>
                      <a:pt x="250" y="76"/>
                    </a:lnTo>
                    <a:lnTo>
                      <a:pt x="241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27" y="80"/>
                    </a:lnTo>
                    <a:lnTo>
                      <a:pt x="227" y="93"/>
                    </a:lnTo>
                    <a:lnTo>
                      <a:pt x="227" y="102"/>
                    </a:lnTo>
                    <a:lnTo>
                      <a:pt x="227" y="102"/>
                    </a:lnTo>
                    <a:lnTo>
                      <a:pt x="219" y="107"/>
                    </a:lnTo>
                    <a:lnTo>
                      <a:pt x="214" y="107"/>
                    </a:lnTo>
                    <a:lnTo>
                      <a:pt x="205" y="111"/>
                    </a:lnTo>
                    <a:lnTo>
                      <a:pt x="205" y="111"/>
                    </a:lnTo>
                    <a:lnTo>
                      <a:pt x="201" y="111"/>
                    </a:lnTo>
                    <a:lnTo>
                      <a:pt x="192" y="111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78" y="120"/>
                    </a:lnTo>
                    <a:lnTo>
                      <a:pt x="174" y="124"/>
                    </a:lnTo>
                    <a:lnTo>
                      <a:pt x="165" y="124"/>
                    </a:lnTo>
                    <a:lnTo>
                      <a:pt x="165" y="124"/>
                    </a:lnTo>
                    <a:lnTo>
                      <a:pt x="165" y="116"/>
                    </a:lnTo>
                    <a:lnTo>
                      <a:pt x="161" y="111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6" y="102"/>
                    </a:lnTo>
                    <a:lnTo>
                      <a:pt x="152" y="102"/>
                    </a:lnTo>
                    <a:lnTo>
                      <a:pt x="147" y="102"/>
                    </a:lnTo>
                    <a:lnTo>
                      <a:pt x="147" y="102"/>
                    </a:lnTo>
                    <a:lnTo>
                      <a:pt x="147" y="98"/>
                    </a:lnTo>
                    <a:lnTo>
                      <a:pt x="147" y="89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38" y="80"/>
                    </a:lnTo>
                    <a:lnTo>
                      <a:pt x="125" y="84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07" y="89"/>
                    </a:lnTo>
                    <a:lnTo>
                      <a:pt x="98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89" y="76"/>
                    </a:lnTo>
                    <a:lnTo>
                      <a:pt x="85" y="71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7" y="71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4" y="76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9" y="84"/>
                    </a:lnTo>
                    <a:lnTo>
                      <a:pt x="45" y="8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6" y="80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7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13" y="58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5" y="40"/>
                    </a:lnTo>
                    <a:lnTo>
                      <a:pt x="9" y="36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6" y="31"/>
                    </a:lnTo>
                    <a:lnTo>
                      <a:pt x="54" y="27"/>
                    </a:lnTo>
                    <a:lnTo>
                      <a:pt x="76" y="22"/>
                    </a:lnTo>
                    <a:lnTo>
                      <a:pt x="98" y="22"/>
                    </a:lnTo>
                    <a:lnTo>
                      <a:pt x="120" y="18"/>
                    </a:lnTo>
                    <a:lnTo>
                      <a:pt x="138" y="18"/>
                    </a:lnTo>
                    <a:lnTo>
                      <a:pt x="156" y="13"/>
                    </a:lnTo>
                    <a:lnTo>
                      <a:pt x="169" y="13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87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6537240" y="5060880"/>
                <a:ext cx="41400" cy="63720"/>
              </a:xfrm>
              <a:custGeom>
                <a:avLst/>
                <a:gdLst/>
                <a:ahLst/>
                <a:rect l="l" t="t" r="r" b="b"/>
                <a:pathLst>
                  <a:path w="26" h="40">
                    <a:moveTo>
                      <a:pt x="4" y="13"/>
                    </a:moveTo>
                    <a:lnTo>
                      <a:pt x="17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3" y="31"/>
                    </a:lnTo>
                    <a:lnTo>
                      <a:pt x="4" y="3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3" name=""/>
              <p:cNvSpPr/>
              <p:nvPr/>
            </p:nvSpPr>
            <p:spPr>
              <a:xfrm>
                <a:off x="6537240" y="5060880"/>
                <a:ext cx="41400" cy="63720"/>
              </a:xfrm>
              <a:custGeom>
                <a:avLst/>
                <a:gdLst/>
                <a:ahLst/>
                <a:rect l="l" t="t" r="r" b="b"/>
                <a:pathLst>
                  <a:path w="26" h="40">
                    <a:moveTo>
                      <a:pt x="4" y="13"/>
                    </a:moveTo>
                    <a:lnTo>
                      <a:pt x="17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3" y="31"/>
                    </a:lnTo>
                    <a:lnTo>
                      <a:pt x="4" y="35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4" name=""/>
              <p:cNvSpPr/>
              <p:nvPr/>
            </p:nvSpPr>
            <p:spPr>
              <a:xfrm>
                <a:off x="6416640" y="5116680"/>
                <a:ext cx="20520" cy="1404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9" y="0"/>
                    </a:move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5" name=""/>
              <p:cNvSpPr/>
              <p:nvPr/>
            </p:nvSpPr>
            <p:spPr>
              <a:xfrm>
                <a:off x="6416640" y="5116680"/>
                <a:ext cx="20520" cy="1404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9" y="0"/>
                    </a:move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6" name=""/>
              <p:cNvSpPr/>
              <p:nvPr/>
            </p:nvSpPr>
            <p:spPr>
              <a:xfrm>
                <a:off x="6345360" y="5159520"/>
                <a:ext cx="34920" cy="14040"/>
              </a:xfrm>
              <a:custGeom>
                <a:avLst/>
                <a:gdLst/>
                <a:ahLst/>
                <a:rect l="l" t="t" r="r" b="b"/>
                <a:pathLst>
                  <a:path w="22" h="9">
                    <a:moveTo>
                      <a:pt x="13" y="0"/>
                    </a:moveTo>
                    <a:lnTo>
                      <a:pt x="18" y="0"/>
                    </a:lnTo>
                    <a:lnTo>
                      <a:pt x="22" y="4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7" name=""/>
              <p:cNvSpPr/>
              <p:nvPr/>
            </p:nvSpPr>
            <p:spPr>
              <a:xfrm>
                <a:off x="6345360" y="5159520"/>
                <a:ext cx="34920" cy="14040"/>
              </a:xfrm>
              <a:custGeom>
                <a:avLst/>
                <a:gdLst/>
                <a:ahLst/>
                <a:rect l="l" t="t" r="r" b="b"/>
                <a:pathLst>
                  <a:path w="22" h="9">
                    <a:moveTo>
                      <a:pt x="13" y="0"/>
                    </a:moveTo>
                    <a:lnTo>
                      <a:pt x="18" y="0"/>
                    </a:lnTo>
                    <a:lnTo>
                      <a:pt x="22" y="4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8" name=""/>
              <p:cNvSpPr/>
              <p:nvPr/>
            </p:nvSpPr>
            <p:spPr>
              <a:xfrm>
                <a:off x="6310440" y="5137200"/>
                <a:ext cx="1404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5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9" name=""/>
              <p:cNvSpPr/>
              <p:nvPr/>
            </p:nvSpPr>
            <p:spPr>
              <a:xfrm>
                <a:off x="6310440" y="5137200"/>
                <a:ext cx="1404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5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0" name=""/>
              <p:cNvSpPr/>
              <p:nvPr/>
            </p:nvSpPr>
            <p:spPr>
              <a:xfrm>
                <a:off x="6288120" y="516564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5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1" name=""/>
              <p:cNvSpPr/>
              <p:nvPr/>
            </p:nvSpPr>
            <p:spPr>
              <a:xfrm>
                <a:off x="6288120" y="516564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5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5729400" y="259704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3" name=""/>
              <p:cNvSpPr/>
              <p:nvPr/>
            </p:nvSpPr>
            <p:spPr>
              <a:xfrm>
                <a:off x="5729400" y="259704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4" name=""/>
              <p:cNvSpPr/>
              <p:nvPr/>
            </p:nvSpPr>
            <p:spPr>
              <a:xfrm>
                <a:off x="5751360" y="2611440"/>
                <a:ext cx="20880" cy="2844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5751360" y="2611440"/>
                <a:ext cx="20880" cy="2844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4" y="0"/>
                    </a:moveTo>
                    <a:lnTo>
                      <a:pt x="8" y="0"/>
                    </a:lnTo>
                    <a:lnTo>
                      <a:pt x="13" y="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6" name=""/>
              <p:cNvSpPr/>
              <p:nvPr/>
            </p:nvSpPr>
            <p:spPr>
              <a:xfrm>
                <a:off x="5700600" y="2639880"/>
                <a:ext cx="7920" cy="2088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0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7" name=""/>
              <p:cNvSpPr/>
              <p:nvPr/>
            </p:nvSpPr>
            <p:spPr>
              <a:xfrm>
                <a:off x="5700600" y="2639880"/>
                <a:ext cx="7920" cy="20880"/>
              </a:xfrm>
              <a:custGeom>
                <a:avLst/>
                <a:gdLst/>
                <a:ahLst/>
                <a:rect l="l" t="t" r="r" b="b"/>
                <a:pathLst>
                  <a:path w="5" h="13">
                    <a:moveTo>
                      <a:pt x="0" y="0"/>
                    </a:moveTo>
                    <a:lnTo>
                      <a:pt x="0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5778360" y="263196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9" name=""/>
              <p:cNvSpPr/>
              <p:nvPr/>
            </p:nvSpPr>
            <p:spPr>
              <a:xfrm>
                <a:off x="5778360" y="2631960"/>
                <a:ext cx="1440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0" name=""/>
              <p:cNvSpPr/>
              <p:nvPr/>
            </p:nvSpPr>
            <p:spPr>
              <a:xfrm flipH="1" flipV="1">
                <a:off x="3669840" y="2279160"/>
                <a:ext cx="685800" cy="572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 flipH="1">
                <a:off x="4355640" y="2336760"/>
                <a:ext cx="466920" cy="180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2" name=""/>
              <p:cNvSpPr/>
              <p:nvPr/>
            </p:nvSpPr>
            <p:spPr>
              <a:xfrm>
                <a:off x="6246720" y="4432320"/>
                <a:ext cx="648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3" name=""/>
              <p:cNvSpPr/>
              <p:nvPr/>
            </p:nvSpPr>
            <p:spPr>
              <a:xfrm>
                <a:off x="6373800" y="5130720"/>
                <a:ext cx="2052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9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6373800" y="5130720"/>
                <a:ext cx="2052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9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5" name=""/>
              <p:cNvSpPr/>
              <p:nvPr/>
            </p:nvSpPr>
            <p:spPr>
              <a:xfrm>
                <a:off x="6338880" y="5137200"/>
                <a:ext cx="20520" cy="1440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0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6" name=""/>
              <p:cNvSpPr/>
              <p:nvPr/>
            </p:nvSpPr>
            <p:spPr>
              <a:xfrm>
                <a:off x="6338880" y="5137200"/>
                <a:ext cx="20520" cy="14400"/>
              </a:xfrm>
              <a:custGeom>
                <a:avLst/>
                <a:gdLst/>
                <a:ahLst/>
                <a:rect l="l" t="t" r="r" b="b"/>
                <a:pathLst>
                  <a:path w="13" h="9">
                    <a:moveTo>
                      <a:pt x="0" y="9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6316560" y="515952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6316560" y="5159520"/>
                <a:ext cx="1440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0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9" name=""/>
              <p:cNvSpPr/>
              <p:nvPr/>
            </p:nvSpPr>
            <p:spPr>
              <a:xfrm>
                <a:off x="5581800" y="2441520"/>
                <a:ext cx="55440" cy="14400"/>
              </a:xfrm>
              <a:custGeom>
                <a:avLst/>
                <a:gdLst/>
                <a:ahLst/>
                <a:rect l="l" t="t" r="r" b="b"/>
                <a:pathLst>
                  <a:path w="35" h="9">
                    <a:moveTo>
                      <a:pt x="0" y="9"/>
                    </a:moveTo>
                    <a:lnTo>
                      <a:pt x="8" y="9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5581800" y="2441520"/>
                <a:ext cx="55440" cy="14400"/>
              </a:xfrm>
              <a:custGeom>
                <a:avLst/>
                <a:gdLst/>
                <a:ahLst/>
                <a:rect l="l" t="t" r="r" b="b"/>
                <a:pathLst>
                  <a:path w="35" h="9">
                    <a:moveTo>
                      <a:pt x="0" y="9"/>
                    </a:moveTo>
                    <a:lnTo>
                      <a:pt x="8" y="9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1" name=""/>
              <p:cNvSpPr/>
              <p:nvPr/>
            </p:nvSpPr>
            <p:spPr>
              <a:xfrm>
                <a:off x="5319720" y="2406600"/>
                <a:ext cx="77760" cy="63720"/>
              </a:xfrm>
              <a:custGeom>
                <a:avLst/>
                <a:gdLst/>
                <a:ahLst/>
                <a:rect l="l" t="t" r="r" b="b"/>
                <a:pathLst>
                  <a:path w="49" h="40">
                    <a:moveTo>
                      <a:pt x="22" y="31"/>
                    </a:moveTo>
                    <a:lnTo>
                      <a:pt x="26" y="27"/>
                    </a:lnTo>
                    <a:lnTo>
                      <a:pt x="35" y="18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4" y="14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1" y="5"/>
                    </a:lnTo>
                    <a:lnTo>
                      <a:pt x="26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22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3" y="36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2" name=""/>
              <p:cNvSpPr/>
              <p:nvPr/>
            </p:nvSpPr>
            <p:spPr>
              <a:xfrm>
                <a:off x="5319720" y="2406600"/>
                <a:ext cx="77760" cy="63720"/>
              </a:xfrm>
              <a:custGeom>
                <a:avLst/>
                <a:gdLst/>
                <a:ahLst/>
                <a:rect l="l" t="t" r="r" b="b"/>
                <a:pathLst>
                  <a:path w="49" h="40">
                    <a:moveTo>
                      <a:pt x="22" y="31"/>
                    </a:moveTo>
                    <a:lnTo>
                      <a:pt x="26" y="27"/>
                    </a:lnTo>
                    <a:lnTo>
                      <a:pt x="35" y="18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4" y="14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1" y="5"/>
                    </a:lnTo>
                    <a:lnTo>
                      <a:pt x="26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22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3" y="36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1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5807160" y="2611440"/>
                <a:ext cx="191880" cy="84240"/>
              </a:xfrm>
              <a:custGeom>
                <a:avLst/>
                <a:gdLst/>
                <a:ahLst/>
                <a:rect l="l" t="t" r="r" b="b"/>
                <a:pathLst>
                  <a:path w="121" h="53">
                    <a:moveTo>
                      <a:pt x="0" y="9"/>
                    </a:move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45" y="22"/>
                    </a:lnTo>
                    <a:lnTo>
                      <a:pt x="63" y="27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5" y="49"/>
                    </a:lnTo>
                    <a:lnTo>
                      <a:pt x="85" y="45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8" y="45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7" y="40"/>
                    </a:lnTo>
                    <a:lnTo>
                      <a:pt x="112" y="27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21" y="18"/>
                    </a:lnTo>
                    <a:lnTo>
                      <a:pt x="121" y="13"/>
                    </a:lnTo>
                    <a:lnTo>
                      <a:pt x="121" y="13"/>
                    </a:lnTo>
                    <a:lnTo>
                      <a:pt x="121" y="13"/>
                    </a:lnTo>
                    <a:lnTo>
                      <a:pt x="116" y="9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2" y="13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89" y="13"/>
                    </a:lnTo>
                    <a:lnTo>
                      <a:pt x="8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63" y="9"/>
                    </a:lnTo>
                    <a:lnTo>
                      <a:pt x="58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4" name=""/>
              <p:cNvSpPr/>
              <p:nvPr/>
            </p:nvSpPr>
            <p:spPr>
              <a:xfrm>
                <a:off x="5807160" y="2611440"/>
                <a:ext cx="191880" cy="84240"/>
              </a:xfrm>
              <a:custGeom>
                <a:avLst/>
                <a:gdLst/>
                <a:ahLst/>
                <a:rect l="l" t="t" r="r" b="b"/>
                <a:pathLst>
                  <a:path w="121" h="53">
                    <a:moveTo>
                      <a:pt x="0" y="9"/>
                    </a:move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45" y="22"/>
                    </a:lnTo>
                    <a:lnTo>
                      <a:pt x="63" y="27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5" y="49"/>
                    </a:lnTo>
                    <a:lnTo>
                      <a:pt x="85" y="45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8" y="45"/>
                    </a:lnTo>
                    <a:lnTo>
                      <a:pt x="98" y="49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7" y="40"/>
                    </a:lnTo>
                    <a:lnTo>
                      <a:pt x="112" y="27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21" y="18"/>
                    </a:lnTo>
                    <a:lnTo>
                      <a:pt x="121" y="13"/>
                    </a:lnTo>
                    <a:lnTo>
                      <a:pt x="121" y="13"/>
                    </a:lnTo>
                    <a:lnTo>
                      <a:pt x="121" y="13"/>
                    </a:lnTo>
                    <a:lnTo>
                      <a:pt x="116" y="9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12" y="13"/>
                    </a:lnTo>
                    <a:lnTo>
                      <a:pt x="107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89" y="13"/>
                    </a:lnTo>
                    <a:lnTo>
                      <a:pt x="85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63" y="9"/>
                    </a:lnTo>
                    <a:lnTo>
                      <a:pt x="58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5" name=""/>
              <p:cNvSpPr/>
              <p:nvPr/>
            </p:nvSpPr>
            <p:spPr>
              <a:xfrm>
                <a:off x="6472080" y="270360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18"/>
                    </a:moveTo>
                    <a:lnTo>
                      <a:pt x="0" y="13"/>
                    </a:lnTo>
                    <a:lnTo>
                      <a:pt x="5" y="4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6486480" y="2689200"/>
                <a:ext cx="7920" cy="1440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0" y="9"/>
                    </a:moveTo>
                    <a:lnTo>
                      <a:pt x="5" y="9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7" name=""/>
              <p:cNvSpPr/>
              <p:nvPr/>
            </p:nvSpPr>
            <p:spPr>
              <a:xfrm>
                <a:off x="6494400" y="2668680"/>
                <a:ext cx="2088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13"/>
                    </a:moveTo>
                    <a:lnTo>
                      <a:pt x="4" y="13"/>
                    </a:lnTo>
                    <a:lnTo>
                      <a:pt x="9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8" name=""/>
              <p:cNvSpPr/>
              <p:nvPr/>
            </p:nvSpPr>
            <p:spPr>
              <a:xfrm>
                <a:off x="6515280" y="264636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14"/>
                    </a:moveTo>
                    <a:lnTo>
                      <a:pt x="5" y="9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6523200" y="2619360"/>
                <a:ext cx="20520" cy="27000"/>
              </a:xfrm>
              <a:custGeom>
                <a:avLst/>
                <a:gdLst/>
                <a:ahLst/>
                <a:rect l="l" t="t" r="r" b="b"/>
                <a:pathLst>
                  <a:path w="13" h="17">
                    <a:moveTo>
                      <a:pt x="0" y="17"/>
                    </a:moveTo>
                    <a:lnTo>
                      <a:pt x="0" y="13"/>
                    </a:lnTo>
                    <a:lnTo>
                      <a:pt x="9" y="4"/>
                    </a:lnTo>
                    <a:lnTo>
                      <a:pt x="1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0" name=""/>
              <p:cNvSpPr/>
              <p:nvPr/>
            </p:nvSpPr>
            <p:spPr>
              <a:xfrm>
                <a:off x="6543720" y="2576520"/>
                <a:ext cx="92160" cy="42840"/>
              </a:xfrm>
              <a:custGeom>
                <a:avLst/>
                <a:gdLst/>
                <a:ahLst/>
                <a:rect l="l" t="t" r="r" b="b"/>
                <a:pathLst>
                  <a:path w="58" h="27">
                    <a:moveTo>
                      <a:pt x="0" y="27"/>
                    </a:moveTo>
                    <a:lnTo>
                      <a:pt x="9" y="22"/>
                    </a:lnTo>
                    <a:lnTo>
                      <a:pt x="27" y="13"/>
                    </a:lnTo>
                    <a:lnTo>
                      <a:pt x="40" y="4"/>
                    </a:lnTo>
                    <a:lnTo>
                      <a:pt x="5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1" name=""/>
              <p:cNvSpPr/>
              <p:nvPr/>
            </p:nvSpPr>
            <p:spPr>
              <a:xfrm>
                <a:off x="6635880" y="2576520"/>
                <a:ext cx="34920" cy="1440"/>
              </a:xfrm>
              <a:custGeom>
                <a:avLst/>
                <a:gdLst/>
                <a:ahLst/>
                <a:rect l="l" t="t" r="r" b="b"/>
                <a:pathLst>
                  <a:path w="22" h="0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6670800" y="2562120"/>
                <a:ext cx="36360" cy="1440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0" y="9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2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6707160" y="2527200"/>
                <a:ext cx="147600" cy="34920"/>
              </a:xfrm>
              <a:custGeom>
                <a:avLst/>
                <a:gdLst/>
                <a:ahLst/>
                <a:rect l="l" t="t" r="r" b="b"/>
                <a:pathLst>
                  <a:path w="93" h="22">
                    <a:moveTo>
                      <a:pt x="0" y="22"/>
                    </a:moveTo>
                    <a:lnTo>
                      <a:pt x="4" y="22"/>
                    </a:lnTo>
                    <a:lnTo>
                      <a:pt x="13" y="22"/>
                    </a:lnTo>
                    <a:lnTo>
                      <a:pt x="31" y="22"/>
                    </a:lnTo>
                    <a:lnTo>
                      <a:pt x="49" y="18"/>
                    </a:lnTo>
                    <a:lnTo>
                      <a:pt x="71" y="9"/>
                    </a:lnTo>
                    <a:lnTo>
                      <a:pt x="93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4" name=""/>
              <p:cNvSpPr/>
              <p:nvPr/>
            </p:nvSpPr>
            <p:spPr>
              <a:xfrm>
                <a:off x="6770520" y="3041640"/>
                <a:ext cx="27000" cy="1440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17" y="0"/>
                    </a:moveTo>
                    <a:lnTo>
                      <a:pt x="17" y="0"/>
                    </a:lnTo>
                    <a:lnTo>
                      <a:pt x="9" y="5"/>
                    </a:lnTo>
                    <a:lnTo>
                      <a:pt x="0" y="9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6684840" y="3041640"/>
                <a:ext cx="85680" cy="14400"/>
              </a:xfrm>
              <a:custGeom>
                <a:avLst/>
                <a:gdLst/>
                <a:ahLst/>
                <a:rect l="l" t="t" r="r" b="b"/>
                <a:pathLst>
                  <a:path w="54" h="9">
                    <a:moveTo>
                      <a:pt x="54" y="9"/>
                    </a:moveTo>
                    <a:lnTo>
                      <a:pt x="40" y="5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6232680" y="2963880"/>
                <a:ext cx="452160" cy="77760"/>
              </a:xfrm>
              <a:custGeom>
                <a:avLst/>
                <a:gdLst/>
                <a:ahLst/>
                <a:rect l="l" t="t" r="r" b="b"/>
                <a:pathLst>
                  <a:path w="285" h="49">
                    <a:moveTo>
                      <a:pt x="285" y="49"/>
                    </a:moveTo>
                    <a:lnTo>
                      <a:pt x="245" y="0"/>
                    </a:lnTo>
                    <a:lnTo>
                      <a:pt x="134" y="27"/>
                    </a:lnTo>
                    <a:lnTo>
                      <a:pt x="0" y="45"/>
                    </a:lnTo>
                    <a:lnTo>
                      <a:pt x="0" y="27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6189840" y="3006720"/>
                <a:ext cx="42840" cy="3492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27" y="0"/>
                    </a:moveTo>
                    <a:lnTo>
                      <a:pt x="18" y="5"/>
                    </a:lnTo>
                    <a:lnTo>
                      <a:pt x="9" y="13"/>
                    </a:lnTo>
                    <a:lnTo>
                      <a:pt x="0" y="22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6175440" y="304164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5" y="5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 flipH="1">
                <a:off x="6161040" y="3056040"/>
                <a:ext cx="14400" cy="14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6445080" y="4002120"/>
                <a:ext cx="84240" cy="147600"/>
              </a:xfrm>
              <a:custGeom>
                <a:avLst/>
                <a:gdLst/>
                <a:ahLst/>
                <a:rect l="l" t="t" r="r" b="b"/>
                <a:pathLst>
                  <a:path w="53" h="93">
                    <a:moveTo>
                      <a:pt x="53" y="0"/>
                    </a:moveTo>
                    <a:lnTo>
                      <a:pt x="44" y="18"/>
                    </a:lnTo>
                    <a:lnTo>
                      <a:pt x="17" y="49"/>
                    </a:lnTo>
                    <a:lnTo>
                      <a:pt x="17" y="71"/>
                    </a:lnTo>
                    <a:lnTo>
                      <a:pt x="8" y="75"/>
                    </a:lnTo>
                    <a:lnTo>
                      <a:pt x="0" y="93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6423120" y="414972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6416640" y="4149720"/>
                <a:ext cx="6480" cy="28440"/>
              </a:xfrm>
              <a:custGeom>
                <a:avLst/>
                <a:gdLst/>
                <a:ahLst/>
                <a:rect l="l" t="t" r="r" b="b"/>
                <a:pathLst>
                  <a:path w="4" h="18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6359400" y="4178160"/>
                <a:ext cx="57240" cy="28800"/>
              </a:xfrm>
              <a:custGeom>
                <a:avLst/>
                <a:gdLst/>
                <a:ahLst/>
                <a:rect l="l" t="t" r="r" b="b"/>
                <a:pathLst>
                  <a:path w="36" h="18">
                    <a:moveTo>
                      <a:pt x="36" y="0"/>
                    </a:moveTo>
                    <a:lnTo>
                      <a:pt x="31" y="4"/>
                    </a:lnTo>
                    <a:lnTo>
                      <a:pt x="13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6353280" y="4206960"/>
                <a:ext cx="6120" cy="27000"/>
              </a:xfrm>
              <a:custGeom>
                <a:avLst/>
                <a:gdLst/>
                <a:ahLst/>
                <a:rect l="l" t="t" r="r" b="b"/>
                <a:pathLst>
                  <a:path w="4" h="17">
                    <a:moveTo>
                      <a:pt x="4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4" y="17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 flipH="1">
                <a:off x="6338520" y="4233960"/>
                <a:ext cx="20520" cy="28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 flipH="1">
                <a:off x="5573520" y="3979800"/>
                <a:ext cx="247320" cy="2880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7" name=""/>
              <p:cNvSpPr/>
              <p:nvPr/>
            </p:nvSpPr>
            <p:spPr>
              <a:xfrm flipH="1">
                <a:off x="5686200" y="4565520"/>
                <a:ext cx="21960" cy="223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5673600" y="4587840"/>
                <a:ext cx="12960" cy="6480"/>
              </a:xfrm>
              <a:custGeom>
                <a:avLst/>
                <a:gdLst/>
                <a:ahLst/>
                <a:rect l="l" t="t" r="r" b="b"/>
                <a:pathLst>
                  <a:path w="8" h="4">
                    <a:moveTo>
                      <a:pt x="8" y="0"/>
                    </a:move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5651640" y="4573440"/>
                <a:ext cx="21960" cy="2088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14" y="13"/>
                    </a:move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5645160" y="4565520"/>
                <a:ext cx="6480" cy="7920"/>
              </a:xfrm>
              <a:custGeom>
                <a:avLst/>
                <a:gdLst/>
                <a:ahLst/>
                <a:rect l="l" t="t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5637240" y="4559400"/>
                <a:ext cx="7920" cy="612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4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5630760" y="455940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4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5602320" y="4573440"/>
                <a:ext cx="28440" cy="6480"/>
              </a:xfrm>
              <a:custGeom>
                <a:avLst/>
                <a:gdLst/>
                <a:ahLst/>
                <a:rect l="l" t="t" r="r" b="b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6132600" y="3049560"/>
                <a:ext cx="347400" cy="274680"/>
              </a:xfrm>
              <a:custGeom>
                <a:avLst/>
                <a:gdLst/>
                <a:ahLst/>
                <a:rect l="l" t="t" r="r" b="b"/>
                <a:pathLst>
                  <a:path w="219" h="173">
                    <a:moveTo>
                      <a:pt x="0" y="0"/>
                    </a:moveTo>
                    <a:lnTo>
                      <a:pt x="63" y="31"/>
                    </a:lnTo>
                    <a:lnTo>
                      <a:pt x="139" y="9"/>
                    </a:lnTo>
                    <a:lnTo>
                      <a:pt x="161" y="40"/>
                    </a:lnTo>
                    <a:lnTo>
                      <a:pt x="156" y="80"/>
                    </a:lnTo>
                    <a:lnTo>
                      <a:pt x="125" y="80"/>
                    </a:lnTo>
                    <a:lnTo>
                      <a:pt x="76" y="102"/>
                    </a:lnTo>
                    <a:lnTo>
                      <a:pt x="121" y="146"/>
                    </a:lnTo>
                    <a:lnTo>
                      <a:pt x="192" y="129"/>
                    </a:lnTo>
                    <a:lnTo>
                      <a:pt x="219" y="151"/>
                    </a:lnTo>
                    <a:lnTo>
                      <a:pt x="107" y="173"/>
                    </a:ln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 flipH="1" flipV="1">
                <a:off x="6770520" y="2865600"/>
                <a:ext cx="6480" cy="6336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6" name=""/>
              <p:cNvSpPr/>
              <p:nvPr/>
            </p:nvSpPr>
            <p:spPr>
              <a:xfrm>
                <a:off x="6770520" y="2851200"/>
                <a:ext cx="14400" cy="1440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9"/>
                    </a:lnTo>
                    <a:lnTo>
                      <a:pt x="4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6777000" y="2830680"/>
                <a:ext cx="77760" cy="20520"/>
              </a:xfrm>
              <a:custGeom>
                <a:avLst/>
                <a:gdLst/>
                <a:ahLst/>
                <a:rect l="l" t="t" r="r" b="b"/>
                <a:pathLst>
                  <a:path w="49" h="13">
                    <a:moveTo>
                      <a:pt x="0" y="13"/>
                    </a:moveTo>
                    <a:lnTo>
                      <a:pt x="9" y="13"/>
                    </a:lnTo>
                    <a:lnTo>
                      <a:pt x="27" y="9"/>
                    </a:lnTo>
                    <a:lnTo>
                      <a:pt x="4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 flipV="1">
                <a:off x="6777000" y="2815920"/>
                <a:ext cx="1800" cy="3492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9" name=""/>
              <p:cNvSpPr/>
              <p:nvPr/>
            </p:nvSpPr>
            <p:spPr>
              <a:xfrm>
                <a:off x="6756480" y="277344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13" y="27"/>
                    </a:moveTo>
                    <a:lnTo>
                      <a:pt x="9" y="2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6748560" y="273852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22"/>
                    </a:moveTo>
                    <a:lnTo>
                      <a:pt x="5" y="13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6734160" y="2709720"/>
                <a:ext cx="1440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18"/>
                    </a:moveTo>
                    <a:lnTo>
                      <a:pt x="9" y="14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2" name=""/>
              <p:cNvSpPr/>
              <p:nvPr/>
            </p:nvSpPr>
            <p:spPr>
              <a:xfrm>
                <a:off x="6734160" y="2682720"/>
                <a:ext cx="1440" cy="27000"/>
              </a:xfrm>
              <a:custGeom>
                <a:avLst/>
                <a:gdLst/>
                <a:ahLst/>
                <a:rect l="l" t="t" r="r" b="b"/>
                <a:pathLst>
                  <a:path w="0" h="17">
                    <a:moveTo>
                      <a:pt x="0" y="17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6713640" y="2639880"/>
                <a:ext cx="20520" cy="42840"/>
              </a:xfrm>
              <a:custGeom>
                <a:avLst/>
                <a:gdLst/>
                <a:ahLst/>
                <a:rect l="l" t="t" r="r" b="b"/>
                <a:pathLst>
                  <a:path w="13" h="27">
                    <a:moveTo>
                      <a:pt x="13" y="27"/>
                    </a:moveTo>
                    <a:lnTo>
                      <a:pt x="9" y="18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6692760" y="2604960"/>
                <a:ext cx="2088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22"/>
                    </a:moveTo>
                    <a:lnTo>
                      <a:pt x="9" y="13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5" name=""/>
              <p:cNvSpPr/>
              <p:nvPr/>
            </p:nvSpPr>
            <p:spPr>
              <a:xfrm flipH="1" flipV="1">
                <a:off x="6670440" y="2576160"/>
                <a:ext cx="21960" cy="2844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7110360" y="2259000"/>
                <a:ext cx="34920" cy="112680"/>
              </a:xfrm>
              <a:custGeom>
                <a:avLst/>
                <a:gdLst/>
                <a:ahLst/>
                <a:rect l="l" t="t" r="r" b="b"/>
                <a:pathLst>
                  <a:path w="22" h="71">
                    <a:moveTo>
                      <a:pt x="22" y="71"/>
                    </a:moveTo>
                    <a:lnTo>
                      <a:pt x="13" y="53"/>
                    </a:lnTo>
                    <a:lnTo>
                      <a:pt x="9" y="31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7095960" y="2224080"/>
                <a:ext cx="14400" cy="34920"/>
              </a:xfrm>
              <a:custGeom>
                <a:avLst/>
                <a:gdLst/>
                <a:ahLst/>
                <a:rect l="l" t="t" r="r" b="b"/>
                <a:pathLst>
                  <a:path w="9" h="22">
                    <a:moveTo>
                      <a:pt x="9" y="22"/>
                    </a:moveTo>
                    <a:lnTo>
                      <a:pt x="9" y="17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8" name=""/>
              <p:cNvSpPr/>
              <p:nvPr/>
            </p:nvSpPr>
            <p:spPr>
              <a:xfrm>
                <a:off x="7053120" y="2195640"/>
                <a:ext cx="42840" cy="28440"/>
              </a:xfrm>
              <a:custGeom>
                <a:avLst/>
                <a:gdLst/>
                <a:ahLst/>
                <a:rect l="l" t="t" r="r" b="b"/>
                <a:pathLst>
                  <a:path w="27" h="18">
                    <a:moveTo>
                      <a:pt x="27" y="18"/>
                    </a:moveTo>
                    <a:lnTo>
                      <a:pt x="18" y="4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7032600" y="2166840"/>
                <a:ext cx="20520" cy="2880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13" y="18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7018200" y="217476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9" y="4"/>
                    </a:lnTo>
                    <a:lnTo>
                      <a:pt x="4" y="8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1" name=""/>
              <p:cNvSpPr/>
              <p:nvPr/>
            </p:nvSpPr>
            <p:spPr>
              <a:xfrm>
                <a:off x="7004160" y="219564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6981840" y="2195640"/>
                <a:ext cx="2232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14" y="4"/>
                    </a:moveTo>
                    <a:lnTo>
                      <a:pt x="9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6969240" y="2174760"/>
                <a:ext cx="12600" cy="2088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13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4" name=""/>
              <p:cNvSpPr/>
              <p:nvPr/>
            </p:nvSpPr>
            <p:spPr>
              <a:xfrm flipH="1">
                <a:off x="6954840" y="2174760"/>
                <a:ext cx="14400" cy="6480"/>
              </a:xfrm>
              <a:prstGeom prst="line">
                <a:avLst/>
              </a:prstGeom>
              <a:ln w="6480">
                <a:solidFill>
                  <a:srgbClr val="7f7f7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6940440" y="2181240"/>
                <a:ext cx="14400" cy="1440"/>
              </a:xfrm>
              <a:custGeom>
                <a:avLst/>
                <a:gdLst/>
                <a:ahLst/>
                <a:rect l="l" t="t" r="r" b="b"/>
                <a:pathLst>
                  <a:path w="9" h="0">
                    <a:moveTo>
                      <a:pt x="9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6940440" y="2181240"/>
                <a:ext cx="180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6926400" y="220176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4" y="9"/>
                    </a:lnTo>
                    <a:lnTo>
                      <a:pt x="4" y="14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6897600" y="2230560"/>
                <a:ext cx="28800" cy="71280"/>
              </a:xfrm>
              <a:custGeom>
                <a:avLst/>
                <a:gdLst/>
                <a:ahLst/>
                <a:rect l="l" t="t" r="r" b="b"/>
                <a:pathLst>
                  <a:path w="18" h="45">
                    <a:moveTo>
                      <a:pt x="18" y="0"/>
                    </a:moveTo>
                    <a:lnTo>
                      <a:pt x="18" y="5"/>
                    </a:lnTo>
                    <a:lnTo>
                      <a:pt x="9" y="22"/>
                    </a:lnTo>
                    <a:lnTo>
                      <a:pt x="0" y="4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6897600" y="2301840"/>
                <a:ext cx="14400" cy="69840"/>
              </a:xfrm>
              <a:custGeom>
                <a:avLst/>
                <a:gdLst/>
                <a:ahLst/>
                <a:rect l="l" t="t" r="r" b="b"/>
                <a:pathLst>
                  <a:path w="9" h="44">
                    <a:moveTo>
                      <a:pt x="0" y="0"/>
                    </a:moveTo>
                    <a:lnTo>
                      <a:pt x="0" y="13"/>
                    </a:lnTo>
                    <a:lnTo>
                      <a:pt x="9" y="31"/>
                    </a:lnTo>
                    <a:lnTo>
                      <a:pt x="9" y="4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6904080" y="2371680"/>
                <a:ext cx="7920" cy="34920"/>
              </a:xfrm>
              <a:custGeom>
                <a:avLst/>
                <a:gdLst/>
                <a:ahLst/>
                <a:rect l="l" t="t" r="r" b="b"/>
                <a:pathLst>
                  <a:path w="5" h="22">
                    <a:moveTo>
                      <a:pt x="5" y="0"/>
                    </a:moveTo>
                    <a:lnTo>
                      <a:pt x="5" y="9"/>
                    </a:lnTo>
                    <a:lnTo>
                      <a:pt x="5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6904080" y="2406600"/>
                <a:ext cx="1440" cy="34920"/>
              </a:xfrm>
              <a:custGeom>
                <a:avLst/>
                <a:gdLst/>
                <a:ahLst/>
                <a:rect l="l" t="t" r="r" b="b"/>
                <a:pathLst>
                  <a:path w="0" h="22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6897600" y="2441520"/>
                <a:ext cx="6480" cy="1440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4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6897600" y="24559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4" name=""/>
              <p:cNvSpPr/>
              <p:nvPr/>
            </p:nvSpPr>
            <p:spPr>
              <a:xfrm>
                <a:off x="6869160" y="2470320"/>
                <a:ext cx="28440" cy="2196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8" y="0"/>
                    </a:moveTo>
                    <a:lnTo>
                      <a:pt x="13" y="5"/>
                    </a:lnTo>
                    <a:lnTo>
                      <a:pt x="5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5" name=""/>
              <p:cNvSpPr/>
              <p:nvPr/>
            </p:nvSpPr>
            <p:spPr>
              <a:xfrm>
                <a:off x="5587920" y="44179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0" y="9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6" name=""/>
              <p:cNvSpPr/>
              <p:nvPr/>
            </p:nvSpPr>
            <p:spPr>
              <a:xfrm>
                <a:off x="6232680" y="4807080"/>
                <a:ext cx="6120" cy="12600"/>
              </a:xfrm>
              <a:custGeom>
                <a:avLst/>
                <a:gdLst/>
                <a:ahLst/>
                <a:rect l="l" t="t" r="r" b="b"/>
                <a:pathLst>
                  <a:path w="4" h="8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  <a:moveTo>
                      <a:pt x="0" y="8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7" name=""/>
              <p:cNvSpPr/>
              <p:nvPr/>
            </p:nvSpPr>
            <p:spPr>
              <a:xfrm>
                <a:off x="5234040" y="3303720"/>
                <a:ext cx="360" cy="140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8" name=""/>
              <p:cNvSpPr/>
              <p:nvPr/>
            </p:nvSpPr>
            <p:spPr>
              <a:xfrm>
                <a:off x="5665680" y="4432320"/>
                <a:ext cx="892440" cy="663480"/>
              </a:xfrm>
              <a:custGeom>
                <a:avLst/>
                <a:gdLst/>
                <a:ahLst/>
                <a:rect l="l" t="t" r="r" b="b"/>
                <a:pathLst>
                  <a:path w="562" h="418">
                    <a:moveTo>
                      <a:pt x="187" y="31"/>
                    </a:moveTo>
                    <a:lnTo>
                      <a:pt x="187" y="31"/>
                    </a:lnTo>
                    <a:lnTo>
                      <a:pt x="196" y="31"/>
                    </a:lnTo>
                    <a:lnTo>
                      <a:pt x="214" y="31"/>
                    </a:lnTo>
                    <a:lnTo>
                      <a:pt x="232" y="31"/>
                    </a:lnTo>
                    <a:lnTo>
                      <a:pt x="250" y="27"/>
                    </a:lnTo>
                    <a:lnTo>
                      <a:pt x="272" y="27"/>
                    </a:lnTo>
                    <a:lnTo>
                      <a:pt x="294" y="27"/>
                    </a:lnTo>
                    <a:lnTo>
                      <a:pt x="312" y="27"/>
                    </a:lnTo>
                    <a:lnTo>
                      <a:pt x="330" y="27"/>
                    </a:lnTo>
                    <a:lnTo>
                      <a:pt x="343" y="27"/>
                    </a:lnTo>
                    <a:lnTo>
                      <a:pt x="352" y="27"/>
                    </a:lnTo>
                    <a:lnTo>
                      <a:pt x="357" y="22"/>
                    </a:lnTo>
                    <a:lnTo>
                      <a:pt x="357" y="22"/>
                    </a:lnTo>
                    <a:lnTo>
                      <a:pt x="361" y="31"/>
                    </a:lnTo>
                    <a:lnTo>
                      <a:pt x="366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27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70" y="18"/>
                    </a:lnTo>
                    <a:lnTo>
                      <a:pt x="366" y="9"/>
                    </a:lnTo>
                    <a:lnTo>
                      <a:pt x="370" y="4"/>
                    </a:lnTo>
                    <a:lnTo>
                      <a:pt x="370" y="4"/>
                    </a:lnTo>
                    <a:lnTo>
                      <a:pt x="370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2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401" y="9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10" y="13"/>
                    </a:lnTo>
                    <a:lnTo>
                      <a:pt x="410" y="18"/>
                    </a:lnTo>
                    <a:lnTo>
                      <a:pt x="415" y="22"/>
                    </a:lnTo>
                    <a:lnTo>
                      <a:pt x="415" y="22"/>
                    </a:lnTo>
                    <a:lnTo>
                      <a:pt x="415" y="27"/>
                    </a:lnTo>
                    <a:lnTo>
                      <a:pt x="415" y="31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10" y="36"/>
                    </a:lnTo>
                    <a:lnTo>
                      <a:pt x="415" y="36"/>
                    </a:lnTo>
                    <a:lnTo>
                      <a:pt x="415" y="36"/>
                    </a:lnTo>
                    <a:lnTo>
                      <a:pt x="415" y="36"/>
                    </a:lnTo>
                    <a:lnTo>
                      <a:pt x="424" y="44"/>
                    </a:lnTo>
                    <a:lnTo>
                      <a:pt x="428" y="58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33" y="71"/>
                    </a:lnTo>
                    <a:lnTo>
                      <a:pt x="437" y="76"/>
                    </a:lnTo>
                    <a:lnTo>
                      <a:pt x="441" y="84"/>
                    </a:lnTo>
                    <a:lnTo>
                      <a:pt x="441" y="84"/>
                    </a:lnTo>
                    <a:lnTo>
                      <a:pt x="446" y="89"/>
                    </a:lnTo>
                    <a:lnTo>
                      <a:pt x="450" y="93"/>
                    </a:lnTo>
                    <a:lnTo>
                      <a:pt x="455" y="102"/>
                    </a:lnTo>
                    <a:lnTo>
                      <a:pt x="455" y="102"/>
                    </a:lnTo>
                    <a:lnTo>
                      <a:pt x="459" y="107"/>
                    </a:lnTo>
                    <a:lnTo>
                      <a:pt x="464" y="116"/>
                    </a:lnTo>
                    <a:lnTo>
                      <a:pt x="468" y="124"/>
                    </a:lnTo>
                    <a:lnTo>
                      <a:pt x="468" y="124"/>
                    </a:lnTo>
                    <a:lnTo>
                      <a:pt x="473" y="124"/>
                    </a:lnTo>
                    <a:lnTo>
                      <a:pt x="473" y="129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42"/>
                    </a:lnTo>
                    <a:lnTo>
                      <a:pt x="482" y="142"/>
                    </a:lnTo>
                    <a:lnTo>
                      <a:pt x="482" y="142"/>
                    </a:lnTo>
                    <a:lnTo>
                      <a:pt x="486" y="142"/>
                    </a:lnTo>
                    <a:lnTo>
                      <a:pt x="486" y="147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60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9" y="182"/>
                    </a:lnTo>
                    <a:lnTo>
                      <a:pt x="504" y="196"/>
                    </a:lnTo>
                    <a:lnTo>
                      <a:pt x="508" y="204"/>
                    </a:lnTo>
                    <a:lnTo>
                      <a:pt x="508" y="204"/>
                    </a:lnTo>
                    <a:lnTo>
                      <a:pt x="513" y="209"/>
                    </a:lnTo>
                    <a:lnTo>
                      <a:pt x="517" y="218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6" y="227"/>
                    </a:lnTo>
                    <a:lnTo>
                      <a:pt x="526" y="236"/>
                    </a:lnTo>
                    <a:lnTo>
                      <a:pt x="531" y="240"/>
                    </a:lnTo>
                    <a:lnTo>
                      <a:pt x="531" y="240"/>
                    </a:lnTo>
                    <a:lnTo>
                      <a:pt x="535" y="253"/>
                    </a:lnTo>
                    <a:lnTo>
                      <a:pt x="544" y="262"/>
                    </a:lnTo>
                    <a:lnTo>
                      <a:pt x="549" y="267"/>
                    </a:lnTo>
                    <a:lnTo>
                      <a:pt x="553" y="276"/>
                    </a:lnTo>
                    <a:lnTo>
                      <a:pt x="557" y="280"/>
                    </a:lnTo>
                    <a:lnTo>
                      <a:pt x="562" y="289"/>
                    </a:lnTo>
                    <a:lnTo>
                      <a:pt x="562" y="302"/>
                    </a:lnTo>
                    <a:lnTo>
                      <a:pt x="562" y="320"/>
                    </a:lnTo>
                    <a:lnTo>
                      <a:pt x="562" y="320"/>
                    </a:lnTo>
                    <a:lnTo>
                      <a:pt x="562" y="329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47"/>
                    </a:lnTo>
                    <a:lnTo>
                      <a:pt x="562" y="356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57" y="369"/>
                    </a:lnTo>
                    <a:lnTo>
                      <a:pt x="557" y="373"/>
                    </a:lnTo>
                    <a:lnTo>
                      <a:pt x="557" y="373"/>
                    </a:lnTo>
                    <a:lnTo>
                      <a:pt x="557" y="382"/>
                    </a:lnTo>
                    <a:lnTo>
                      <a:pt x="562" y="391"/>
                    </a:lnTo>
                    <a:lnTo>
                      <a:pt x="562" y="400"/>
                    </a:lnTo>
                    <a:lnTo>
                      <a:pt x="562" y="400"/>
                    </a:lnTo>
                    <a:lnTo>
                      <a:pt x="553" y="409"/>
                    </a:lnTo>
                    <a:lnTo>
                      <a:pt x="535" y="413"/>
                    </a:lnTo>
                    <a:lnTo>
                      <a:pt x="522" y="413"/>
                    </a:lnTo>
                    <a:lnTo>
                      <a:pt x="522" y="413"/>
                    </a:lnTo>
                    <a:lnTo>
                      <a:pt x="517" y="418"/>
                    </a:lnTo>
                    <a:lnTo>
                      <a:pt x="508" y="418"/>
                    </a:lnTo>
                    <a:lnTo>
                      <a:pt x="504" y="418"/>
                    </a:lnTo>
                    <a:lnTo>
                      <a:pt x="504" y="418"/>
                    </a:lnTo>
                    <a:lnTo>
                      <a:pt x="499" y="418"/>
                    </a:lnTo>
                    <a:lnTo>
                      <a:pt x="495" y="418"/>
                    </a:lnTo>
                    <a:lnTo>
                      <a:pt x="495" y="413"/>
                    </a:lnTo>
                    <a:lnTo>
                      <a:pt x="495" y="413"/>
                    </a:lnTo>
                    <a:lnTo>
                      <a:pt x="499" y="409"/>
                    </a:lnTo>
                    <a:lnTo>
                      <a:pt x="499" y="404"/>
                    </a:lnTo>
                    <a:lnTo>
                      <a:pt x="495" y="400"/>
                    </a:lnTo>
                    <a:lnTo>
                      <a:pt x="495" y="400"/>
                    </a:lnTo>
                    <a:lnTo>
                      <a:pt x="495" y="396"/>
                    </a:lnTo>
                    <a:lnTo>
                      <a:pt x="495" y="396"/>
                    </a:lnTo>
                    <a:lnTo>
                      <a:pt x="491" y="391"/>
                    </a:lnTo>
                    <a:lnTo>
                      <a:pt x="491" y="391"/>
                    </a:lnTo>
                    <a:lnTo>
                      <a:pt x="491" y="391"/>
                    </a:lnTo>
                    <a:lnTo>
                      <a:pt x="486" y="382"/>
                    </a:lnTo>
                    <a:lnTo>
                      <a:pt x="482" y="382"/>
                    </a:lnTo>
                    <a:lnTo>
                      <a:pt x="482" y="382"/>
                    </a:lnTo>
                    <a:lnTo>
                      <a:pt x="477" y="378"/>
                    </a:lnTo>
                    <a:lnTo>
                      <a:pt x="477" y="378"/>
                    </a:lnTo>
                    <a:lnTo>
                      <a:pt x="477" y="373"/>
                    </a:lnTo>
                    <a:lnTo>
                      <a:pt x="477" y="373"/>
                    </a:lnTo>
                    <a:lnTo>
                      <a:pt x="473" y="373"/>
                    </a:lnTo>
                    <a:lnTo>
                      <a:pt x="468" y="369"/>
                    </a:lnTo>
                    <a:lnTo>
                      <a:pt x="464" y="369"/>
                    </a:lnTo>
                    <a:lnTo>
                      <a:pt x="464" y="369"/>
                    </a:lnTo>
                    <a:lnTo>
                      <a:pt x="459" y="369"/>
                    </a:lnTo>
                    <a:lnTo>
                      <a:pt x="450" y="369"/>
                    </a:lnTo>
                    <a:lnTo>
                      <a:pt x="441" y="369"/>
                    </a:lnTo>
                    <a:lnTo>
                      <a:pt x="441" y="369"/>
                    </a:lnTo>
                    <a:lnTo>
                      <a:pt x="437" y="364"/>
                    </a:lnTo>
                    <a:lnTo>
                      <a:pt x="437" y="356"/>
                    </a:lnTo>
                    <a:lnTo>
                      <a:pt x="437" y="347"/>
                    </a:lnTo>
                    <a:lnTo>
                      <a:pt x="437" y="347"/>
                    </a:lnTo>
                    <a:lnTo>
                      <a:pt x="428" y="338"/>
                    </a:lnTo>
                    <a:lnTo>
                      <a:pt x="424" y="329"/>
                    </a:lnTo>
                    <a:lnTo>
                      <a:pt x="415" y="329"/>
                    </a:lnTo>
                    <a:lnTo>
                      <a:pt x="415" y="329"/>
                    </a:lnTo>
                    <a:lnTo>
                      <a:pt x="410" y="320"/>
                    </a:lnTo>
                    <a:lnTo>
                      <a:pt x="410" y="311"/>
                    </a:lnTo>
                    <a:lnTo>
                      <a:pt x="415" y="293"/>
                    </a:lnTo>
                    <a:lnTo>
                      <a:pt x="415" y="293"/>
                    </a:lnTo>
                    <a:lnTo>
                      <a:pt x="415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06" y="298"/>
                    </a:lnTo>
                    <a:lnTo>
                      <a:pt x="401" y="302"/>
                    </a:lnTo>
                    <a:lnTo>
                      <a:pt x="397" y="302"/>
                    </a:lnTo>
                    <a:lnTo>
                      <a:pt x="397" y="302"/>
                    </a:lnTo>
                    <a:lnTo>
                      <a:pt x="397" y="298"/>
                    </a:lnTo>
                    <a:lnTo>
                      <a:pt x="388" y="293"/>
                    </a:lnTo>
                    <a:lnTo>
                      <a:pt x="384" y="289"/>
                    </a:lnTo>
                    <a:lnTo>
                      <a:pt x="384" y="289"/>
                    </a:lnTo>
                    <a:lnTo>
                      <a:pt x="384" y="284"/>
                    </a:lnTo>
                    <a:lnTo>
                      <a:pt x="379" y="280"/>
                    </a:lnTo>
                    <a:lnTo>
                      <a:pt x="379" y="276"/>
                    </a:lnTo>
                    <a:lnTo>
                      <a:pt x="379" y="276"/>
                    </a:lnTo>
                    <a:lnTo>
                      <a:pt x="370" y="267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53"/>
                    </a:lnTo>
                    <a:lnTo>
                      <a:pt x="375" y="240"/>
                    </a:lnTo>
                    <a:lnTo>
                      <a:pt x="379" y="227"/>
                    </a:lnTo>
                    <a:lnTo>
                      <a:pt x="379" y="227"/>
                    </a:lnTo>
                    <a:lnTo>
                      <a:pt x="366" y="231"/>
                    </a:lnTo>
                    <a:lnTo>
                      <a:pt x="361" y="240"/>
                    </a:lnTo>
                    <a:lnTo>
                      <a:pt x="357" y="240"/>
                    </a:lnTo>
                    <a:lnTo>
                      <a:pt x="357" y="240"/>
                    </a:lnTo>
                    <a:lnTo>
                      <a:pt x="352" y="236"/>
                    </a:lnTo>
                    <a:lnTo>
                      <a:pt x="352" y="227"/>
                    </a:lnTo>
                    <a:lnTo>
                      <a:pt x="352" y="213"/>
                    </a:lnTo>
                    <a:lnTo>
                      <a:pt x="352" y="213"/>
                    </a:lnTo>
                    <a:lnTo>
                      <a:pt x="348" y="204"/>
                    </a:lnTo>
                    <a:lnTo>
                      <a:pt x="343" y="196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3" y="182"/>
                    </a:lnTo>
                    <a:lnTo>
                      <a:pt x="348" y="182"/>
                    </a:lnTo>
                    <a:lnTo>
                      <a:pt x="352" y="182"/>
                    </a:lnTo>
                    <a:lnTo>
                      <a:pt x="352" y="182"/>
                    </a:lnTo>
                    <a:lnTo>
                      <a:pt x="352" y="173"/>
                    </a:lnTo>
                    <a:lnTo>
                      <a:pt x="352" y="164"/>
                    </a:lnTo>
                    <a:lnTo>
                      <a:pt x="352" y="156"/>
                    </a:lnTo>
                    <a:lnTo>
                      <a:pt x="352" y="156"/>
                    </a:lnTo>
                    <a:lnTo>
                      <a:pt x="348" y="151"/>
                    </a:lnTo>
                    <a:lnTo>
                      <a:pt x="343" y="147"/>
                    </a:lnTo>
                    <a:lnTo>
                      <a:pt x="343" y="142"/>
                    </a:lnTo>
                    <a:lnTo>
                      <a:pt x="343" y="142"/>
                    </a:lnTo>
                    <a:lnTo>
                      <a:pt x="339" y="138"/>
                    </a:lnTo>
                    <a:lnTo>
                      <a:pt x="330" y="138"/>
                    </a:lnTo>
                    <a:lnTo>
                      <a:pt x="317" y="138"/>
                    </a:lnTo>
                    <a:lnTo>
                      <a:pt x="317" y="138"/>
                    </a:lnTo>
                    <a:lnTo>
                      <a:pt x="312" y="133"/>
                    </a:lnTo>
                    <a:lnTo>
                      <a:pt x="312" y="129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03" y="111"/>
                    </a:lnTo>
                    <a:lnTo>
                      <a:pt x="290" y="107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98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68" y="84"/>
                    </a:lnTo>
                    <a:lnTo>
                      <a:pt x="263" y="80"/>
                    </a:lnTo>
                    <a:lnTo>
                      <a:pt x="259" y="76"/>
                    </a:lnTo>
                    <a:lnTo>
                      <a:pt x="259" y="76"/>
                    </a:lnTo>
                    <a:lnTo>
                      <a:pt x="250" y="76"/>
                    </a:lnTo>
                    <a:lnTo>
                      <a:pt x="241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27" y="80"/>
                    </a:lnTo>
                    <a:lnTo>
                      <a:pt x="223" y="89"/>
                    </a:lnTo>
                    <a:lnTo>
                      <a:pt x="223" y="102"/>
                    </a:lnTo>
                    <a:lnTo>
                      <a:pt x="223" y="102"/>
                    </a:lnTo>
                    <a:lnTo>
                      <a:pt x="219" y="107"/>
                    </a:lnTo>
                    <a:lnTo>
                      <a:pt x="214" y="107"/>
                    </a:lnTo>
                    <a:lnTo>
                      <a:pt x="205" y="111"/>
                    </a:lnTo>
                    <a:lnTo>
                      <a:pt x="205" y="111"/>
                    </a:lnTo>
                    <a:lnTo>
                      <a:pt x="196" y="111"/>
                    </a:lnTo>
                    <a:lnTo>
                      <a:pt x="192" y="111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78" y="120"/>
                    </a:lnTo>
                    <a:lnTo>
                      <a:pt x="174" y="124"/>
                    </a:lnTo>
                    <a:lnTo>
                      <a:pt x="165" y="124"/>
                    </a:lnTo>
                    <a:lnTo>
                      <a:pt x="165" y="124"/>
                    </a:lnTo>
                    <a:lnTo>
                      <a:pt x="165" y="116"/>
                    </a:lnTo>
                    <a:lnTo>
                      <a:pt x="161" y="111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47" y="102"/>
                    </a:lnTo>
                    <a:lnTo>
                      <a:pt x="147" y="102"/>
                    </a:lnTo>
                    <a:lnTo>
                      <a:pt x="147" y="98"/>
                    </a:lnTo>
                    <a:lnTo>
                      <a:pt x="147" y="89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38" y="80"/>
                    </a:lnTo>
                    <a:lnTo>
                      <a:pt x="125" y="84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07" y="89"/>
                    </a:lnTo>
                    <a:lnTo>
                      <a:pt x="98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89" y="76"/>
                    </a:lnTo>
                    <a:lnTo>
                      <a:pt x="85" y="71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7" y="71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4" y="76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9" y="84"/>
                    </a:lnTo>
                    <a:lnTo>
                      <a:pt x="45" y="8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6" y="80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22" y="67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13" y="53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9" y="36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2" y="31"/>
                    </a:lnTo>
                    <a:lnTo>
                      <a:pt x="36" y="31"/>
                    </a:lnTo>
                    <a:lnTo>
                      <a:pt x="54" y="27"/>
                    </a:lnTo>
                    <a:lnTo>
                      <a:pt x="71" y="22"/>
                    </a:lnTo>
                    <a:lnTo>
                      <a:pt x="94" y="22"/>
                    </a:lnTo>
                    <a:lnTo>
                      <a:pt x="120" y="18"/>
                    </a:lnTo>
                    <a:lnTo>
                      <a:pt x="138" y="13"/>
                    </a:lnTo>
                    <a:lnTo>
                      <a:pt x="156" y="13"/>
                    </a:lnTo>
                    <a:lnTo>
                      <a:pt x="169" y="13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87" y="31"/>
                    </a:lnTo>
                    <a:close/>
                  </a:path>
                </a:pathLst>
              </a:custGeom>
              <a:solidFill>
                <a:srgbClr val="dea76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9" name=""/>
              <p:cNvSpPr/>
              <p:nvPr/>
            </p:nvSpPr>
            <p:spPr>
              <a:xfrm>
                <a:off x="5665680" y="4432320"/>
                <a:ext cx="892440" cy="663480"/>
              </a:xfrm>
              <a:custGeom>
                <a:avLst/>
                <a:gdLst/>
                <a:ahLst/>
                <a:rect l="l" t="t" r="r" b="b"/>
                <a:pathLst>
                  <a:path w="562" h="418">
                    <a:moveTo>
                      <a:pt x="187" y="31"/>
                    </a:moveTo>
                    <a:lnTo>
                      <a:pt x="187" y="31"/>
                    </a:lnTo>
                    <a:lnTo>
                      <a:pt x="196" y="31"/>
                    </a:lnTo>
                    <a:lnTo>
                      <a:pt x="214" y="31"/>
                    </a:lnTo>
                    <a:lnTo>
                      <a:pt x="232" y="31"/>
                    </a:lnTo>
                    <a:lnTo>
                      <a:pt x="250" y="27"/>
                    </a:lnTo>
                    <a:lnTo>
                      <a:pt x="272" y="27"/>
                    </a:lnTo>
                    <a:lnTo>
                      <a:pt x="294" y="27"/>
                    </a:lnTo>
                    <a:lnTo>
                      <a:pt x="312" y="27"/>
                    </a:lnTo>
                    <a:lnTo>
                      <a:pt x="330" y="27"/>
                    </a:lnTo>
                    <a:lnTo>
                      <a:pt x="343" y="27"/>
                    </a:lnTo>
                    <a:lnTo>
                      <a:pt x="352" y="27"/>
                    </a:lnTo>
                    <a:lnTo>
                      <a:pt x="357" y="22"/>
                    </a:lnTo>
                    <a:lnTo>
                      <a:pt x="357" y="22"/>
                    </a:lnTo>
                    <a:lnTo>
                      <a:pt x="361" y="31"/>
                    </a:lnTo>
                    <a:lnTo>
                      <a:pt x="366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36"/>
                    </a:lnTo>
                    <a:lnTo>
                      <a:pt x="379" y="27"/>
                    </a:lnTo>
                    <a:lnTo>
                      <a:pt x="379" y="18"/>
                    </a:lnTo>
                    <a:lnTo>
                      <a:pt x="379" y="18"/>
                    </a:lnTo>
                    <a:lnTo>
                      <a:pt x="370" y="18"/>
                    </a:lnTo>
                    <a:lnTo>
                      <a:pt x="366" y="9"/>
                    </a:lnTo>
                    <a:lnTo>
                      <a:pt x="370" y="4"/>
                    </a:lnTo>
                    <a:lnTo>
                      <a:pt x="370" y="4"/>
                    </a:lnTo>
                    <a:lnTo>
                      <a:pt x="370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2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397" y="4"/>
                    </a:lnTo>
                    <a:lnTo>
                      <a:pt x="401" y="9"/>
                    </a:lnTo>
                    <a:lnTo>
                      <a:pt x="401" y="4"/>
                    </a:lnTo>
                    <a:lnTo>
                      <a:pt x="401" y="4"/>
                    </a:lnTo>
                    <a:lnTo>
                      <a:pt x="410" y="13"/>
                    </a:lnTo>
                    <a:lnTo>
                      <a:pt x="410" y="18"/>
                    </a:lnTo>
                    <a:lnTo>
                      <a:pt x="415" y="22"/>
                    </a:lnTo>
                    <a:lnTo>
                      <a:pt x="415" y="22"/>
                    </a:lnTo>
                    <a:lnTo>
                      <a:pt x="415" y="27"/>
                    </a:lnTo>
                    <a:lnTo>
                      <a:pt x="415" y="31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10" y="36"/>
                    </a:lnTo>
                    <a:lnTo>
                      <a:pt x="415" y="36"/>
                    </a:lnTo>
                    <a:lnTo>
                      <a:pt x="415" y="36"/>
                    </a:lnTo>
                    <a:lnTo>
                      <a:pt x="415" y="36"/>
                    </a:lnTo>
                    <a:lnTo>
                      <a:pt x="424" y="44"/>
                    </a:lnTo>
                    <a:lnTo>
                      <a:pt x="428" y="58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33" y="71"/>
                    </a:lnTo>
                    <a:lnTo>
                      <a:pt x="437" y="76"/>
                    </a:lnTo>
                    <a:lnTo>
                      <a:pt x="441" y="84"/>
                    </a:lnTo>
                    <a:lnTo>
                      <a:pt x="441" y="84"/>
                    </a:lnTo>
                    <a:lnTo>
                      <a:pt x="446" y="89"/>
                    </a:lnTo>
                    <a:lnTo>
                      <a:pt x="450" y="93"/>
                    </a:lnTo>
                    <a:lnTo>
                      <a:pt x="455" y="102"/>
                    </a:lnTo>
                    <a:lnTo>
                      <a:pt x="455" y="102"/>
                    </a:lnTo>
                    <a:lnTo>
                      <a:pt x="459" y="107"/>
                    </a:lnTo>
                    <a:lnTo>
                      <a:pt x="464" y="116"/>
                    </a:lnTo>
                    <a:lnTo>
                      <a:pt x="468" y="124"/>
                    </a:lnTo>
                    <a:lnTo>
                      <a:pt x="468" y="124"/>
                    </a:lnTo>
                    <a:lnTo>
                      <a:pt x="473" y="124"/>
                    </a:lnTo>
                    <a:lnTo>
                      <a:pt x="473" y="129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38"/>
                    </a:lnTo>
                    <a:lnTo>
                      <a:pt x="477" y="142"/>
                    </a:lnTo>
                    <a:lnTo>
                      <a:pt x="482" y="142"/>
                    </a:lnTo>
                    <a:lnTo>
                      <a:pt x="482" y="142"/>
                    </a:lnTo>
                    <a:lnTo>
                      <a:pt x="486" y="142"/>
                    </a:lnTo>
                    <a:lnTo>
                      <a:pt x="486" y="147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51"/>
                    </a:lnTo>
                    <a:lnTo>
                      <a:pt x="491" y="160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9" y="182"/>
                    </a:lnTo>
                    <a:lnTo>
                      <a:pt x="504" y="196"/>
                    </a:lnTo>
                    <a:lnTo>
                      <a:pt x="508" y="204"/>
                    </a:lnTo>
                    <a:lnTo>
                      <a:pt x="508" y="204"/>
                    </a:lnTo>
                    <a:lnTo>
                      <a:pt x="513" y="209"/>
                    </a:lnTo>
                    <a:lnTo>
                      <a:pt x="517" y="218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2" y="222"/>
                    </a:lnTo>
                    <a:lnTo>
                      <a:pt x="526" y="227"/>
                    </a:lnTo>
                    <a:lnTo>
                      <a:pt x="526" y="236"/>
                    </a:lnTo>
                    <a:lnTo>
                      <a:pt x="531" y="240"/>
                    </a:lnTo>
                    <a:lnTo>
                      <a:pt x="531" y="240"/>
                    </a:lnTo>
                    <a:lnTo>
                      <a:pt x="535" y="253"/>
                    </a:lnTo>
                    <a:lnTo>
                      <a:pt x="544" y="262"/>
                    </a:lnTo>
                    <a:lnTo>
                      <a:pt x="549" y="267"/>
                    </a:lnTo>
                    <a:lnTo>
                      <a:pt x="553" y="276"/>
                    </a:lnTo>
                    <a:lnTo>
                      <a:pt x="557" y="280"/>
                    </a:lnTo>
                    <a:lnTo>
                      <a:pt x="562" y="289"/>
                    </a:lnTo>
                    <a:lnTo>
                      <a:pt x="562" y="302"/>
                    </a:lnTo>
                    <a:lnTo>
                      <a:pt x="562" y="320"/>
                    </a:lnTo>
                    <a:lnTo>
                      <a:pt x="562" y="320"/>
                    </a:lnTo>
                    <a:lnTo>
                      <a:pt x="562" y="329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33"/>
                    </a:lnTo>
                    <a:lnTo>
                      <a:pt x="562" y="347"/>
                    </a:lnTo>
                    <a:lnTo>
                      <a:pt x="562" y="356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62" y="369"/>
                    </a:lnTo>
                    <a:lnTo>
                      <a:pt x="557" y="369"/>
                    </a:lnTo>
                    <a:lnTo>
                      <a:pt x="557" y="373"/>
                    </a:lnTo>
                    <a:lnTo>
                      <a:pt x="557" y="373"/>
                    </a:lnTo>
                    <a:lnTo>
                      <a:pt x="557" y="382"/>
                    </a:lnTo>
                    <a:lnTo>
                      <a:pt x="562" y="391"/>
                    </a:lnTo>
                    <a:lnTo>
                      <a:pt x="562" y="400"/>
                    </a:lnTo>
                    <a:lnTo>
                      <a:pt x="562" y="400"/>
                    </a:lnTo>
                    <a:lnTo>
                      <a:pt x="553" y="409"/>
                    </a:lnTo>
                    <a:lnTo>
                      <a:pt x="535" y="413"/>
                    </a:lnTo>
                    <a:lnTo>
                      <a:pt x="522" y="413"/>
                    </a:lnTo>
                    <a:lnTo>
                      <a:pt x="522" y="413"/>
                    </a:lnTo>
                    <a:lnTo>
                      <a:pt x="517" y="418"/>
                    </a:lnTo>
                    <a:lnTo>
                      <a:pt x="508" y="418"/>
                    </a:lnTo>
                    <a:lnTo>
                      <a:pt x="504" y="418"/>
                    </a:lnTo>
                    <a:lnTo>
                      <a:pt x="504" y="418"/>
                    </a:lnTo>
                    <a:lnTo>
                      <a:pt x="499" y="418"/>
                    </a:lnTo>
                    <a:lnTo>
                      <a:pt x="495" y="418"/>
                    </a:lnTo>
                    <a:lnTo>
                      <a:pt x="495" y="413"/>
                    </a:lnTo>
                    <a:lnTo>
                      <a:pt x="495" y="413"/>
                    </a:lnTo>
                    <a:lnTo>
                      <a:pt x="499" y="409"/>
                    </a:lnTo>
                    <a:lnTo>
                      <a:pt x="499" y="404"/>
                    </a:lnTo>
                    <a:lnTo>
                      <a:pt x="495" y="400"/>
                    </a:lnTo>
                    <a:lnTo>
                      <a:pt x="495" y="400"/>
                    </a:lnTo>
                    <a:lnTo>
                      <a:pt x="495" y="396"/>
                    </a:lnTo>
                    <a:lnTo>
                      <a:pt x="495" y="396"/>
                    </a:lnTo>
                    <a:lnTo>
                      <a:pt x="491" y="391"/>
                    </a:lnTo>
                    <a:lnTo>
                      <a:pt x="491" y="391"/>
                    </a:lnTo>
                    <a:lnTo>
                      <a:pt x="491" y="391"/>
                    </a:lnTo>
                    <a:lnTo>
                      <a:pt x="486" y="382"/>
                    </a:lnTo>
                    <a:lnTo>
                      <a:pt x="482" y="382"/>
                    </a:lnTo>
                    <a:lnTo>
                      <a:pt x="482" y="382"/>
                    </a:lnTo>
                    <a:lnTo>
                      <a:pt x="477" y="378"/>
                    </a:lnTo>
                    <a:lnTo>
                      <a:pt x="477" y="378"/>
                    </a:lnTo>
                    <a:lnTo>
                      <a:pt x="477" y="373"/>
                    </a:lnTo>
                    <a:lnTo>
                      <a:pt x="477" y="373"/>
                    </a:lnTo>
                    <a:lnTo>
                      <a:pt x="473" y="373"/>
                    </a:lnTo>
                    <a:lnTo>
                      <a:pt x="468" y="369"/>
                    </a:lnTo>
                    <a:lnTo>
                      <a:pt x="464" y="369"/>
                    </a:lnTo>
                    <a:lnTo>
                      <a:pt x="464" y="369"/>
                    </a:lnTo>
                    <a:lnTo>
                      <a:pt x="459" y="369"/>
                    </a:lnTo>
                    <a:lnTo>
                      <a:pt x="450" y="369"/>
                    </a:lnTo>
                    <a:lnTo>
                      <a:pt x="441" y="369"/>
                    </a:lnTo>
                    <a:lnTo>
                      <a:pt x="441" y="369"/>
                    </a:lnTo>
                    <a:lnTo>
                      <a:pt x="437" y="364"/>
                    </a:lnTo>
                    <a:lnTo>
                      <a:pt x="437" y="356"/>
                    </a:lnTo>
                    <a:lnTo>
                      <a:pt x="437" y="347"/>
                    </a:lnTo>
                    <a:lnTo>
                      <a:pt x="437" y="347"/>
                    </a:lnTo>
                    <a:lnTo>
                      <a:pt x="428" y="338"/>
                    </a:lnTo>
                    <a:lnTo>
                      <a:pt x="424" y="329"/>
                    </a:lnTo>
                    <a:lnTo>
                      <a:pt x="415" y="329"/>
                    </a:lnTo>
                    <a:lnTo>
                      <a:pt x="415" y="329"/>
                    </a:lnTo>
                    <a:lnTo>
                      <a:pt x="410" y="320"/>
                    </a:lnTo>
                    <a:lnTo>
                      <a:pt x="410" y="311"/>
                    </a:lnTo>
                    <a:lnTo>
                      <a:pt x="415" y="293"/>
                    </a:lnTo>
                    <a:lnTo>
                      <a:pt x="415" y="293"/>
                    </a:lnTo>
                    <a:lnTo>
                      <a:pt x="415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10" y="293"/>
                    </a:lnTo>
                    <a:lnTo>
                      <a:pt x="406" y="298"/>
                    </a:lnTo>
                    <a:lnTo>
                      <a:pt x="401" y="302"/>
                    </a:lnTo>
                    <a:lnTo>
                      <a:pt x="397" y="302"/>
                    </a:lnTo>
                    <a:lnTo>
                      <a:pt x="397" y="302"/>
                    </a:lnTo>
                    <a:lnTo>
                      <a:pt x="397" y="298"/>
                    </a:lnTo>
                    <a:lnTo>
                      <a:pt x="388" y="293"/>
                    </a:lnTo>
                    <a:lnTo>
                      <a:pt x="384" y="289"/>
                    </a:lnTo>
                    <a:lnTo>
                      <a:pt x="384" y="289"/>
                    </a:lnTo>
                    <a:lnTo>
                      <a:pt x="384" y="284"/>
                    </a:lnTo>
                    <a:lnTo>
                      <a:pt x="379" y="280"/>
                    </a:lnTo>
                    <a:lnTo>
                      <a:pt x="379" y="276"/>
                    </a:lnTo>
                    <a:lnTo>
                      <a:pt x="379" y="276"/>
                    </a:lnTo>
                    <a:lnTo>
                      <a:pt x="370" y="267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62"/>
                    </a:lnTo>
                    <a:lnTo>
                      <a:pt x="366" y="253"/>
                    </a:lnTo>
                    <a:lnTo>
                      <a:pt x="375" y="240"/>
                    </a:lnTo>
                    <a:lnTo>
                      <a:pt x="379" y="227"/>
                    </a:lnTo>
                    <a:lnTo>
                      <a:pt x="379" y="227"/>
                    </a:lnTo>
                    <a:lnTo>
                      <a:pt x="366" y="231"/>
                    </a:lnTo>
                    <a:lnTo>
                      <a:pt x="361" y="240"/>
                    </a:lnTo>
                    <a:lnTo>
                      <a:pt x="357" y="240"/>
                    </a:lnTo>
                    <a:lnTo>
                      <a:pt x="357" y="240"/>
                    </a:lnTo>
                    <a:lnTo>
                      <a:pt x="352" y="236"/>
                    </a:lnTo>
                    <a:lnTo>
                      <a:pt x="352" y="227"/>
                    </a:lnTo>
                    <a:lnTo>
                      <a:pt x="352" y="213"/>
                    </a:lnTo>
                    <a:lnTo>
                      <a:pt x="352" y="213"/>
                    </a:lnTo>
                    <a:lnTo>
                      <a:pt x="348" y="204"/>
                    </a:lnTo>
                    <a:lnTo>
                      <a:pt x="343" y="196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3" y="182"/>
                    </a:lnTo>
                    <a:lnTo>
                      <a:pt x="348" y="182"/>
                    </a:lnTo>
                    <a:lnTo>
                      <a:pt x="352" y="182"/>
                    </a:lnTo>
                    <a:lnTo>
                      <a:pt x="352" y="182"/>
                    </a:lnTo>
                    <a:lnTo>
                      <a:pt x="352" y="173"/>
                    </a:lnTo>
                    <a:lnTo>
                      <a:pt x="352" y="164"/>
                    </a:lnTo>
                    <a:lnTo>
                      <a:pt x="352" y="156"/>
                    </a:lnTo>
                    <a:lnTo>
                      <a:pt x="352" y="156"/>
                    </a:lnTo>
                    <a:lnTo>
                      <a:pt x="348" y="151"/>
                    </a:lnTo>
                    <a:lnTo>
                      <a:pt x="343" y="147"/>
                    </a:lnTo>
                    <a:lnTo>
                      <a:pt x="343" y="142"/>
                    </a:lnTo>
                    <a:lnTo>
                      <a:pt x="343" y="142"/>
                    </a:lnTo>
                    <a:lnTo>
                      <a:pt x="339" y="138"/>
                    </a:lnTo>
                    <a:lnTo>
                      <a:pt x="330" y="138"/>
                    </a:lnTo>
                    <a:lnTo>
                      <a:pt x="317" y="138"/>
                    </a:lnTo>
                    <a:lnTo>
                      <a:pt x="317" y="138"/>
                    </a:lnTo>
                    <a:lnTo>
                      <a:pt x="312" y="133"/>
                    </a:lnTo>
                    <a:lnTo>
                      <a:pt x="312" y="129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03" y="111"/>
                    </a:lnTo>
                    <a:lnTo>
                      <a:pt x="290" y="107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102"/>
                    </a:lnTo>
                    <a:lnTo>
                      <a:pt x="277" y="98"/>
                    </a:lnTo>
                    <a:lnTo>
                      <a:pt x="272" y="89"/>
                    </a:lnTo>
                    <a:lnTo>
                      <a:pt x="272" y="89"/>
                    </a:lnTo>
                    <a:lnTo>
                      <a:pt x="268" y="84"/>
                    </a:lnTo>
                    <a:lnTo>
                      <a:pt x="263" y="80"/>
                    </a:lnTo>
                    <a:lnTo>
                      <a:pt x="259" y="76"/>
                    </a:lnTo>
                    <a:lnTo>
                      <a:pt x="259" y="76"/>
                    </a:lnTo>
                    <a:lnTo>
                      <a:pt x="250" y="76"/>
                    </a:lnTo>
                    <a:lnTo>
                      <a:pt x="241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27" y="80"/>
                    </a:lnTo>
                    <a:lnTo>
                      <a:pt x="223" y="89"/>
                    </a:lnTo>
                    <a:lnTo>
                      <a:pt x="223" y="102"/>
                    </a:lnTo>
                    <a:lnTo>
                      <a:pt x="223" y="102"/>
                    </a:lnTo>
                    <a:lnTo>
                      <a:pt x="219" y="107"/>
                    </a:lnTo>
                    <a:lnTo>
                      <a:pt x="214" y="107"/>
                    </a:lnTo>
                    <a:lnTo>
                      <a:pt x="205" y="111"/>
                    </a:lnTo>
                    <a:lnTo>
                      <a:pt x="205" y="111"/>
                    </a:lnTo>
                    <a:lnTo>
                      <a:pt x="196" y="111"/>
                    </a:lnTo>
                    <a:lnTo>
                      <a:pt x="192" y="111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78" y="120"/>
                    </a:lnTo>
                    <a:lnTo>
                      <a:pt x="174" y="124"/>
                    </a:lnTo>
                    <a:lnTo>
                      <a:pt x="165" y="124"/>
                    </a:lnTo>
                    <a:lnTo>
                      <a:pt x="165" y="124"/>
                    </a:lnTo>
                    <a:lnTo>
                      <a:pt x="165" y="116"/>
                    </a:lnTo>
                    <a:lnTo>
                      <a:pt x="161" y="111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47" y="102"/>
                    </a:lnTo>
                    <a:lnTo>
                      <a:pt x="147" y="102"/>
                    </a:lnTo>
                    <a:lnTo>
                      <a:pt x="147" y="98"/>
                    </a:lnTo>
                    <a:lnTo>
                      <a:pt x="147" y="89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38" y="80"/>
                    </a:lnTo>
                    <a:lnTo>
                      <a:pt x="125" y="84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07" y="89"/>
                    </a:lnTo>
                    <a:lnTo>
                      <a:pt x="98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89" y="76"/>
                    </a:lnTo>
                    <a:lnTo>
                      <a:pt x="85" y="71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67" y="71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4" y="76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9" y="84"/>
                    </a:lnTo>
                    <a:lnTo>
                      <a:pt x="45" y="8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6" y="80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22" y="67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13" y="53"/>
                    </a:lnTo>
                    <a:lnTo>
                      <a:pt x="5" y="4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9" y="36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2" y="31"/>
                    </a:lnTo>
                    <a:lnTo>
                      <a:pt x="36" y="31"/>
                    </a:lnTo>
                    <a:lnTo>
                      <a:pt x="54" y="27"/>
                    </a:lnTo>
                    <a:lnTo>
                      <a:pt x="71" y="22"/>
                    </a:lnTo>
                    <a:lnTo>
                      <a:pt x="94" y="22"/>
                    </a:lnTo>
                    <a:lnTo>
                      <a:pt x="120" y="18"/>
                    </a:lnTo>
                    <a:lnTo>
                      <a:pt x="138" y="13"/>
                    </a:lnTo>
                    <a:lnTo>
                      <a:pt x="156" y="13"/>
                    </a:lnTo>
                    <a:lnTo>
                      <a:pt x="169" y="13"/>
                    </a:lnTo>
                    <a:lnTo>
                      <a:pt x="174" y="13"/>
                    </a:lnTo>
                    <a:lnTo>
                      <a:pt x="174" y="13"/>
                    </a:lnTo>
                    <a:lnTo>
                      <a:pt x="187" y="31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0" name=""/>
              <p:cNvSpPr/>
              <p:nvPr/>
            </p:nvSpPr>
            <p:spPr>
              <a:xfrm>
                <a:off x="5006880" y="4686480"/>
                <a:ext cx="1440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9" y="0"/>
                    </a:moveTo>
                    <a:lnTo>
                      <a:pt x="5" y="9"/>
                    </a:lnTo>
                    <a:lnTo>
                      <a:pt x="0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1" name=""/>
              <p:cNvSpPr/>
              <p:nvPr/>
            </p:nvSpPr>
            <p:spPr>
              <a:xfrm>
                <a:off x="4965840" y="4714920"/>
                <a:ext cx="41040" cy="6480"/>
              </a:xfrm>
              <a:custGeom>
                <a:avLst/>
                <a:gdLst/>
                <a:ahLst/>
                <a:rect l="l" t="t" r="r" b="b"/>
                <a:pathLst>
                  <a:path w="26" h="4">
                    <a:moveTo>
                      <a:pt x="26" y="0"/>
                    </a:moveTo>
                    <a:lnTo>
                      <a:pt x="17" y="4"/>
                    </a:lnTo>
                    <a:lnTo>
                      <a:pt x="9" y="4"/>
                    </a:lnTo>
                    <a:lnTo>
                      <a:pt x="0" y="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2" name=""/>
              <p:cNvSpPr/>
              <p:nvPr/>
            </p:nvSpPr>
            <p:spPr>
              <a:xfrm>
                <a:off x="4929120" y="4700520"/>
                <a:ext cx="36720" cy="20880"/>
              </a:xfrm>
              <a:custGeom>
                <a:avLst/>
                <a:gdLst/>
                <a:ahLst/>
                <a:rect l="l" t="t" r="r" b="b"/>
                <a:pathLst>
                  <a:path w="23" h="13">
                    <a:moveTo>
                      <a:pt x="23" y="13"/>
                    </a:moveTo>
                    <a:lnTo>
                      <a:pt x="14" y="13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3" name=""/>
              <p:cNvSpPr/>
              <p:nvPr/>
            </p:nvSpPr>
            <p:spPr>
              <a:xfrm>
                <a:off x="4915080" y="4700520"/>
                <a:ext cx="14040" cy="1800"/>
              </a:xfrm>
              <a:custGeom>
                <a:avLst/>
                <a:gdLst/>
                <a:ahLst/>
                <a:rect l="l" t="t" r="r" b="b"/>
                <a:pathLst>
                  <a:path w="9" h="0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4" name=""/>
              <p:cNvSpPr/>
              <p:nvPr/>
            </p:nvSpPr>
            <p:spPr>
              <a:xfrm>
                <a:off x="4915080" y="4700520"/>
                <a:ext cx="28440" cy="42840"/>
              </a:xfrm>
              <a:custGeom>
                <a:avLst/>
                <a:gdLst/>
                <a:ahLst/>
                <a:rect l="l" t="t" r="r" b="b"/>
                <a:pathLst>
                  <a:path w="18" h="27">
                    <a:moveTo>
                      <a:pt x="0" y="0"/>
                    </a:moveTo>
                    <a:lnTo>
                      <a:pt x="5" y="4"/>
                    </a:lnTo>
                    <a:lnTo>
                      <a:pt x="14" y="18"/>
                    </a:lnTo>
                    <a:lnTo>
                      <a:pt x="18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>
                <a:off x="4923000" y="4743360"/>
                <a:ext cx="20520" cy="12960"/>
              </a:xfrm>
              <a:custGeom>
                <a:avLst/>
                <a:gdLst/>
                <a:ahLst/>
                <a:rect l="l" t="t" r="r" b="b"/>
                <a:pathLst>
                  <a:path w="13" h="8">
                    <a:moveTo>
                      <a:pt x="13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6" name=""/>
              <p:cNvSpPr/>
              <p:nvPr/>
            </p:nvSpPr>
            <p:spPr>
              <a:xfrm>
                <a:off x="4908600" y="4756320"/>
                <a:ext cx="14400" cy="2196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7" name=""/>
              <p:cNvSpPr/>
              <p:nvPr/>
            </p:nvSpPr>
            <p:spPr>
              <a:xfrm>
                <a:off x="4844880" y="4778280"/>
                <a:ext cx="63720" cy="34920"/>
              </a:xfrm>
              <a:custGeom>
                <a:avLst/>
                <a:gdLst/>
                <a:ahLst/>
                <a:rect l="l" t="t" r="r" b="b"/>
                <a:pathLst>
                  <a:path w="40" h="22">
                    <a:moveTo>
                      <a:pt x="40" y="0"/>
                    </a:moveTo>
                    <a:lnTo>
                      <a:pt x="27" y="4"/>
                    </a:lnTo>
                    <a:lnTo>
                      <a:pt x="13" y="13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8" name=""/>
              <p:cNvSpPr/>
              <p:nvPr/>
            </p:nvSpPr>
            <p:spPr>
              <a:xfrm>
                <a:off x="4753080" y="4813200"/>
                <a:ext cx="91800" cy="20880"/>
              </a:xfrm>
              <a:custGeom>
                <a:avLst/>
                <a:gdLst/>
                <a:ahLst/>
                <a:rect l="l" t="t" r="r" b="b"/>
                <a:pathLst>
                  <a:path w="58" h="13">
                    <a:moveTo>
                      <a:pt x="58" y="0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18" y="13"/>
                    </a:lnTo>
                    <a:lnTo>
                      <a:pt x="0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9" name=""/>
              <p:cNvSpPr/>
              <p:nvPr/>
            </p:nvSpPr>
            <p:spPr>
              <a:xfrm>
                <a:off x="4753080" y="4827600"/>
                <a:ext cx="1404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0"/>
                    </a:moveTo>
                    <a:lnTo>
                      <a:pt x="4" y="4"/>
                    </a:lnTo>
                    <a:lnTo>
                      <a:pt x="4" y="13"/>
                    </a:lnTo>
                    <a:lnTo>
                      <a:pt x="9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0" name=""/>
              <p:cNvSpPr/>
              <p:nvPr/>
            </p:nvSpPr>
            <p:spPr>
              <a:xfrm>
                <a:off x="4730760" y="4856040"/>
                <a:ext cx="36360" cy="6480"/>
              </a:xfrm>
              <a:custGeom>
                <a:avLst/>
                <a:gdLst/>
                <a:ahLst/>
                <a:rect l="l" t="t" r="r" b="b"/>
                <a:pathLst>
                  <a:path w="23" h="4">
                    <a:moveTo>
                      <a:pt x="23" y="0"/>
                    </a:moveTo>
                    <a:lnTo>
                      <a:pt x="14" y="4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1" name=""/>
              <p:cNvSpPr/>
              <p:nvPr/>
            </p:nvSpPr>
            <p:spPr>
              <a:xfrm>
                <a:off x="4689360" y="4856040"/>
                <a:ext cx="41400" cy="3492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26" y="0"/>
                    </a:moveTo>
                    <a:lnTo>
                      <a:pt x="22" y="17"/>
                    </a:lnTo>
                    <a:lnTo>
                      <a:pt x="13" y="22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2" name=""/>
              <p:cNvSpPr/>
              <p:nvPr/>
            </p:nvSpPr>
            <p:spPr>
              <a:xfrm>
                <a:off x="4667400" y="4890960"/>
                <a:ext cx="21960" cy="28800"/>
              </a:xfrm>
              <a:custGeom>
                <a:avLst/>
                <a:gdLst/>
                <a:ahLst/>
                <a:rect l="l" t="t" r="r" b="b"/>
                <a:pathLst>
                  <a:path w="14" h="18">
                    <a:moveTo>
                      <a:pt x="14" y="0"/>
                    </a:moveTo>
                    <a:lnTo>
                      <a:pt x="14" y="9"/>
                    </a:lnTo>
                    <a:lnTo>
                      <a:pt x="9" y="13"/>
                    </a:lnTo>
                    <a:lnTo>
                      <a:pt x="0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3" name=""/>
              <p:cNvSpPr/>
              <p:nvPr/>
            </p:nvSpPr>
            <p:spPr>
              <a:xfrm>
                <a:off x="4667400" y="4919760"/>
                <a:ext cx="7920" cy="55440"/>
              </a:xfrm>
              <a:custGeom>
                <a:avLst/>
                <a:gdLst/>
                <a:ahLst/>
                <a:rect l="l" t="t" r="r" b="b"/>
                <a:pathLst>
                  <a:path w="5" h="35">
                    <a:moveTo>
                      <a:pt x="0" y="0"/>
                    </a:moveTo>
                    <a:lnTo>
                      <a:pt x="5" y="13"/>
                    </a:lnTo>
                    <a:lnTo>
                      <a:pt x="5" y="26"/>
                    </a:lnTo>
                    <a:lnTo>
                      <a:pt x="0" y="3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4" name=""/>
              <p:cNvSpPr/>
              <p:nvPr/>
            </p:nvSpPr>
            <p:spPr>
              <a:xfrm>
                <a:off x="4638600" y="4975200"/>
                <a:ext cx="2880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18" y="0"/>
                    </a:moveTo>
                    <a:lnTo>
                      <a:pt x="14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5" name=""/>
              <p:cNvSpPr/>
              <p:nvPr/>
            </p:nvSpPr>
            <p:spPr>
              <a:xfrm>
                <a:off x="4638600" y="4983120"/>
                <a:ext cx="22320" cy="20520"/>
              </a:xfrm>
              <a:custGeom>
                <a:avLst/>
                <a:gdLst/>
                <a:ahLst/>
                <a:rect l="l" t="t" r="r" b="b"/>
                <a:pathLst>
                  <a:path w="14" h="13">
                    <a:moveTo>
                      <a:pt x="0" y="0"/>
                    </a:moveTo>
                    <a:lnTo>
                      <a:pt x="9" y="4"/>
                    </a:lnTo>
                    <a:lnTo>
                      <a:pt x="14" y="9"/>
                    </a:lnTo>
                    <a:lnTo>
                      <a:pt x="14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6" name=""/>
              <p:cNvSpPr/>
              <p:nvPr/>
            </p:nvSpPr>
            <p:spPr>
              <a:xfrm>
                <a:off x="4646520" y="5003640"/>
                <a:ext cx="14400" cy="2088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0"/>
                    </a:moveTo>
                    <a:lnTo>
                      <a:pt x="9" y="9"/>
                    </a:lnTo>
                    <a:lnTo>
                      <a:pt x="4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7" name=""/>
              <p:cNvSpPr/>
              <p:nvPr/>
            </p:nvSpPr>
            <p:spPr>
              <a:xfrm>
                <a:off x="4646520" y="502452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4" y="9"/>
                    </a:lnTo>
                    <a:lnTo>
                      <a:pt x="9" y="18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8" name=""/>
              <p:cNvSpPr/>
              <p:nvPr/>
            </p:nvSpPr>
            <p:spPr>
              <a:xfrm>
                <a:off x="4660920" y="5067360"/>
                <a:ext cx="1440" cy="2052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9" name=""/>
              <p:cNvSpPr/>
              <p:nvPr/>
            </p:nvSpPr>
            <p:spPr>
              <a:xfrm>
                <a:off x="4660920" y="5087880"/>
                <a:ext cx="6480" cy="1440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0" y="0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9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0" name=""/>
              <p:cNvSpPr/>
              <p:nvPr/>
            </p:nvSpPr>
            <p:spPr>
              <a:xfrm>
                <a:off x="4667400" y="5102280"/>
                <a:ext cx="14040" cy="28440"/>
              </a:xfrm>
              <a:custGeom>
                <a:avLst/>
                <a:gdLst/>
                <a:ahLst/>
                <a:rect l="l" t="t" r="r" b="b"/>
                <a:pathLst>
                  <a:path w="9" h="18">
                    <a:moveTo>
                      <a:pt x="0" y="0"/>
                    </a:moveTo>
                    <a:lnTo>
                      <a:pt x="5" y="5"/>
                    </a:lnTo>
                    <a:lnTo>
                      <a:pt x="5" y="14"/>
                    </a:lnTo>
                    <a:lnTo>
                      <a:pt x="9" y="1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1" name=""/>
              <p:cNvSpPr/>
              <p:nvPr/>
            </p:nvSpPr>
            <p:spPr>
              <a:xfrm>
                <a:off x="4681440" y="5116680"/>
                <a:ext cx="28800" cy="14040"/>
              </a:xfrm>
              <a:custGeom>
                <a:avLst/>
                <a:gdLst/>
                <a:ahLst/>
                <a:rect l="l" t="t" r="r" b="b"/>
                <a:pathLst>
                  <a:path w="18" h="9">
                    <a:moveTo>
                      <a:pt x="0" y="9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18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2" name=""/>
              <p:cNvSpPr/>
              <p:nvPr/>
            </p:nvSpPr>
            <p:spPr>
              <a:xfrm>
                <a:off x="4689360" y="5116680"/>
                <a:ext cx="20880" cy="34920"/>
              </a:xfrm>
              <a:custGeom>
                <a:avLst/>
                <a:gdLst/>
                <a:ahLst/>
                <a:rect l="l" t="t" r="r" b="b"/>
                <a:pathLst>
                  <a:path w="13" h="22">
                    <a:moveTo>
                      <a:pt x="13" y="0"/>
                    </a:moveTo>
                    <a:lnTo>
                      <a:pt x="9" y="9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3" name=""/>
              <p:cNvSpPr/>
              <p:nvPr/>
            </p:nvSpPr>
            <p:spPr>
              <a:xfrm>
                <a:off x="4660920" y="5151600"/>
                <a:ext cx="2844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18" y="0"/>
                    </a:moveTo>
                    <a:lnTo>
                      <a:pt x="13" y="0"/>
                    </a:lnTo>
                    <a:lnTo>
                      <a:pt x="9" y="5"/>
                    </a:lnTo>
                    <a:lnTo>
                      <a:pt x="0" y="5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4" name=""/>
              <p:cNvSpPr/>
              <p:nvPr/>
            </p:nvSpPr>
            <p:spPr>
              <a:xfrm>
                <a:off x="4626000" y="5137200"/>
                <a:ext cx="34920" cy="22320"/>
              </a:xfrm>
              <a:custGeom>
                <a:avLst/>
                <a:gdLst/>
                <a:ahLst/>
                <a:rect l="l" t="t" r="r" b="b"/>
                <a:pathLst>
                  <a:path w="22" h="14">
                    <a:moveTo>
                      <a:pt x="22" y="14"/>
                    </a:moveTo>
                    <a:lnTo>
                      <a:pt x="13" y="14"/>
                    </a:ln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5" name=""/>
              <p:cNvSpPr/>
              <p:nvPr/>
            </p:nvSpPr>
            <p:spPr>
              <a:xfrm>
                <a:off x="4575240" y="5137200"/>
                <a:ext cx="50760" cy="7920"/>
              </a:xfrm>
              <a:custGeom>
                <a:avLst/>
                <a:gdLst/>
                <a:ahLst/>
                <a:rect l="l" t="t" r="r" b="b"/>
                <a:pathLst>
                  <a:path w="32" h="5">
                    <a:moveTo>
                      <a:pt x="32" y="0"/>
                    </a:moveTo>
                    <a:lnTo>
                      <a:pt x="23" y="5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6" name=""/>
              <p:cNvSpPr/>
              <p:nvPr/>
            </p:nvSpPr>
            <p:spPr>
              <a:xfrm>
                <a:off x="4554360" y="5130720"/>
                <a:ext cx="20880" cy="6480"/>
              </a:xfrm>
              <a:custGeom>
                <a:avLst/>
                <a:gdLst/>
                <a:ahLst/>
                <a:rect l="l" t="t" r="r" b="b"/>
                <a:pathLst>
                  <a:path w="13" h="4">
                    <a:moveTo>
                      <a:pt x="1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7" name=""/>
              <p:cNvSpPr/>
              <p:nvPr/>
            </p:nvSpPr>
            <p:spPr>
              <a:xfrm>
                <a:off x="4519440" y="5116680"/>
                <a:ext cx="34920" cy="14040"/>
              </a:xfrm>
              <a:custGeom>
                <a:avLst/>
                <a:gdLst/>
                <a:ahLst/>
                <a:rect l="l" t="t" r="r" b="b"/>
                <a:pathLst>
                  <a:path w="22" h="9">
                    <a:moveTo>
                      <a:pt x="22" y="9"/>
                    </a:moveTo>
                    <a:lnTo>
                      <a:pt x="13" y="9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8" name=""/>
              <p:cNvSpPr/>
              <p:nvPr/>
            </p:nvSpPr>
            <p:spPr>
              <a:xfrm>
                <a:off x="4468680" y="5110200"/>
                <a:ext cx="50760" cy="6480"/>
              </a:xfrm>
              <a:custGeom>
                <a:avLst/>
                <a:gdLst/>
                <a:ahLst/>
                <a:rect l="l" t="t" r="r" b="b"/>
                <a:pathLst>
                  <a:path w="32" h="4">
                    <a:moveTo>
                      <a:pt x="32" y="4"/>
                    </a:moveTo>
                    <a:lnTo>
                      <a:pt x="27" y="4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9" name=""/>
              <p:cNvSpPr/>
              <p:nvPr/>
            </p:nvSpPr>
            <p:spPr>
              <a:xfrm>
                <a:off x="4468680" y="5067360"/>
                <a:ext cx="1800" cy="4284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0" name=""/>
              <p:cNvSpPr/>
              <p:nvPr/>
            </p:nvSpPr>
            <p:spPr>
              <a:xfrm>
                <a:off x="4448160" y="504684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1" name=""/>
              <p:cNvSpPr/>
              <p:nvPr/>
            </p:nvSpPr>
            <p:spPr>
              <a:xfrm>
                <a:off x="4448160" y="5003640"/>
                <a:ext cx="1440" cy="4320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2" name=""/>
              <p:cNvSpPr/>
              <p:nvPr/>
            </p:nvSpPr>
            <p:spPr>
              <a:xfrm>
                <a:off x="4427640" y="4983120"/>
                <a:ext cx="20520" cy="205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13" y="13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3" name=""/>
              <p:cNvSpPr/>
              <p:nvPr/>
            </p:nvSpPr>
            <p:spPr>
              <a:xfrm>
                <a:off x="4427640" y="4960800"/>
                <a:ext cx="1404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14"/>
                    </a:moveTo>
                    <a:lnTo>
                      <a:pt x="0" y="9"/>
                    </a:ln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4" name=""/>
              <p:cNvSpPr/>
              <p:nvPr/>
            </p:nvSpPr>
            <p:spPr>
              <a:xfrm>
                <a:off x="4427640" y="4940280"/>
                <a:ext cx="14040" cy="20520"/>
              </a:xfrm>
              <a:custGeom>
                <a:avLst/>
                <a:gdLst/>
                <a:ahLst/>
                <a:rect l="l" t="t" r="r" b="b"/>
                <a:pathLst>
                  <a:path w="9" h="13">
                    <a:moveTo>
                      <a:pt x="9" y="13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5" name=""/>
              <p:cNvSpPr/>
              <p:nvPr/>
            </p:nvSpPr>
            <p:spPr>
              <a:xfrm>
                <a:off x="4378320" y="4890960"/>
                <a:ext cx="49320" cy="49320"/>
              </a:xfrm>
              <a:custGeom>
                <a:avLst/>
                <a:gdLst/>
                <a:ahLst/>
                <a:rect l="l" t="t" r="r" b="b"/>
                <a:pathLst>
                  <a:path w="31" h="31">
                    <a:moveTo>
                      <a:pt x="31" y="31"/>
                    </a:moveTo>
                    <a:lnTo>
                      <a:pt x="17" y="27"/>
                    </a:lnTo>
                    <a:lnTo>
                      <a:pt x="4" y="13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6" name=""/>
              <p:cNvSpPr/>
              <p:nvPr/>
            </p:nvSpPr>
            <p:spPr>
              <a:xfrm>
                <a:off x="4321080" y="4807080"/>
                <a:ext cx="57240" cy="83880"/>
              </a:xfrm>
              <a:custGeom>
                <a:avLst/>
                <a:gdLst/>
                <a:ahLst/>
                <a:rect l="l" t="t" r="r" b="b"/>
                <a:pathLst>
                  <a:path w="36" h="53">
                    <a:moveTo>
                      <a:pt x="36" y="53"/>
                    </a:moveTo>
                    <a:lnTo>
                      <a:pt x="22" y="35"/>
                    </a:lnTo>
                    <a:lnTo>
                      <a:pt x="13" y="17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4299120" y="4756320"/>
                <a:ext cx="21960" cy="50760"/>
              </a:xfrm>
              <a:custGeom>
                <a:avLst/>
                <a:gdLst/>
                <a:ahLst/>
                <a:rect l="l" t="t" r="r" b="b"/>
                <a:pathLst>
                  <a:path w="14" h="32">
                    <a:moveTo>
                      <a:pt x="14" y="32"/>
                    </a:moveTo>
                    <a:lnTo>
                      <a:pt x="9" y="18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8" name=""/>
              <p:cNvSpPr/>
              <p:nvPr/>
            </p:nvSpPr>
            <p:spPr>
              <a:xfrm>
                <a:off x="4257720" y="4700520"/>
                <a:ext cx="41400" cy="55800"/>
              </a:xfrm>
              <a:custGeom>
                <a:avLst/>
                <a:gdLst/>
                <a:ahLst/>
                <a:rect l="l" t="t" r="r" b="b"/>
                <a:pathLst>
                  <a:path w="26" h="35">
                    <a:moveTo>
                      <a:pt x="26" y="35"/>
                    </a:moveTo>
                    <a:lnTo>
                      <a:pt x="18" y="22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9" name=""/>
              <p:cNvSpPr/>
              <p:nvPr/>
            </p:nvSpPr>
            <p:spPr>
              <a:xfrm>
                <a:off x="4229280" y="4680000"/>
                <a:ext cx="28440" cy="20520"/>
              </a:xfrm>
              <a:custGeom>
                <a:avLst/>
                <a:gdLst/>
                <a:ahLst/>
                <a:rect l="l" t="t" r="r" b="b"/>
                <a:pathLst>
                  <a:path w="18" h="13">
                    <a:moveTo>
                      <a:pt x="18" y="13"/>
                    </a:moveTo>
                    <a:lnTo>
                      <a:pt x="13" y="8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0" name=""/>
              <p:cNvSpPr/>
              <p:nvPr/>
            </p:nvSpPr>
            <p:spPr>
              <a:xfrm>
                <a:off x="4165560" y="4672080"/>
                <a:ext cx="63720" cy="7920"/>
              </a:xfrm>
              <a:custGeom>
                <a:avLst/>
                <a:gdLst/>
                <a:ahLst/>
                <a:rect l="l" t="t" r="r" b="b"/>
                <a:pathLst>
                  <a:path w="40" h="5">
                    <a:moveTo>
                      <a:pt x="40" y="5"/>
                    </a:moveTo>
                    <a:lnTo>
                      <a:pt x="26" y="5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4143240" y="4657680"/>
                <a:ext cx="22320" cy="14400"/>
              </a:xfrm>
              <a:custGeom>
                <a:avLst/>
                <a:gdLst/>
                <a:ahLst/>
                <a:rect l="l" t="t" r="r" b="b"/>
                <a:pathLst>
                  <a:path w="14" h="9">
                    <a:moveTo>
                      <a:pt x="14" y="9"/>
                    </a:move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4102200" y="4657680"/>
                <a:ext cx="41040" cy="22320"/>
              </a:xfrm>
              <a:custGeom>
                <a:avLst/>
                <a:gdLst/>
                <a:ahLst/>
                <a:rect l="l" t="t" r="r" b="b"/>
                <a:pathLst>
                  <a:path w="26" h="14">
                    <a:moveTo>
                      <a:pt x="26" y="0"/>
                    </a:moveTo>
                    <a:lnTo>
                      <a:pt x="17" y="5"/>
                    </a:lnTo>
                    <a:lnTo>
                      <a:pt x="13" y="9"/>
                    </a:lnTo>
                    <a:lnTo>
                      <a:pt x="0" y="14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3" name=""/>
              <p:cNvSpPr/>
              <p:nvPr/>
            </p:nvSpPr>
            <p:spPr>
              <a:xfrm>
                <a:off x="4079880" y="4680000"/>
                <a:ext cx="22320" cy="12600"/>
              </a:xfrm>
              <a:custGeom>
                <a:avLst/>
                <a:gdLst/>
                <a:ahLst/>
                <a:rect l="l" t="t" r="r" b="b"/>
                <a:pathLst>
                  <a:path w="14" h="8">
                    <a:moveTo>
                      <a:pt x="14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8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4" name=""/>
              <p:cNvSpPr/>
              <p:nvPr/>
            </p:nvSpPr>
            <p:spPr>
              <a:xfrm>
                <a:off x="4079880" y="4692600"/>
                <a:ext cx="14400" cy="42840"/>
              </a:xfrm>
              <a:custGeom>
                <a:avLst/>
                <a:gdLst/>
                <a:ahLst/>
                <a:rect l="l" t="t" r="r" b="b"/>
                <a:pathLst>
                  <a:path w="9" h="27">
                    <a:moveTo>
                      <a:pt x="0" y="0"/>
                    </a:moveTo>
                    <a:lnTo>
                      <a:pt x="5" y="5"/>
                    </a:lnTo>
                    <a:lnTo>
                      <a:pt x="5" y="18"/>
                    </a:lnTo>
                    <a:lnTo>
                      <a:pt x="9" y="27"/>
                    </a:lnTo>
                  </a:path>
                </a:pathLst>
              </a:custGeom>
              <a:noFill/>
              <a:ln w="648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485" name=""/>
            <p:cNvSpPr/>
            <p:nvPr/>
          </p:nvSpPr>
          <p:spPr>
            <a:xfrm>
              <a:off x="4059360" y="4735440"/>
              <a:ext cx="34920" cy="28800"/>
            </a:xfrm>
            <a:custGeom>
              <a:avLst/>
              <a:gdLst/>
              <a:ahLst/>
              <a:rect l="l" t="t" r="r" b="b"/>
              <a:pathLst>
                <a:path w="22" h="18">
                  <a:moveTo>
                    <a:pt x="22" y="0"/>
                  </a:moveTo>
                  <a:lnTo>
                    <a:pt x="9" y="5"/>
                  </a:lnTo>
                  <a:lnTo>
                    <a:pt x="4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4016520" y="4756320"/>
              <a:ext cx="42840" cy="792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27" y="5"/>
                  </a:move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3995640" y="4735440"/>
              <a:ext cx="2088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9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3967200" y="4721400"/>
              <a:ext cx="28440" cy="14040"/>
            </a:xfrm>
            <a:custGeom>
              <a:avLst/>
              <a:gdLst/>
              <a:ahLst/>
              <a:rect l="l" t="t" r="r" b="b"/>
              <a:pathLst>
                <a:path w="18" h="9">
                  <a:moveTo>
                    <a:pt x="18" y="9"/>
                  </a:moveTo>
                  <a:lnTo>
                    <a:pt x="13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3932280" y="4692600"/>
              <a:ext cx="34920" cy="28800"/>
            </a:xfrm>
            <a:custGeom>
              <a:avLst/>
              <a:gdLst/>
              <a:ahLst/>
              <a:rect l="l" t="t" r="r" b="b"/>
              <a:pathLst>
                <a:path w="22" h="18">
                  <a:moveTo>
                    <a:pt x="22" y="18"/>
                  </a:moveTo>
                  <a:lnTo>
                    <a:pt x="13" y="14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3889440" y="4651200"/>
              <a:ext cx="42840" cy="41400"/>
            </a:xfrm>
            <a:custGeom>
              <a:avLst/>
              <a:gdLst/>
              <a:ahLst/>
              <a:rect l="l" t="t" r="r" b="b"/>
              <a:pathLst>
                <a:path w="27" h="26">
                  <a:moveTo>
                    <a:pt x="27" y="26"/>
                  </a:moveTo>
                  <a:lnTo>
                    <a:pt x="18" y="18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889440" y="4587840"/>
              <a:ext cx="20520" cy="63360"/>
            </a:xfrm>
            <a:custGeom>
              <a:avLst/>
              <a:gdLst/>
              <a:ahLst/>
              <a:rect l="l" t="t" r="r" b="b"/>
              <a:pathLst>
                <a:path w="13" h="40">
                  <a:moveTo>
                    <a:pt x="0" y="40"/>
                  </a:moveTo>
                  <a:lnTo>
                    <a:pt x="4" y="26"/>
                  </a:lnTo>
                  <a:lnTo>
                    <a:pt x="9" y="13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3881520" y="4530600"/>
              <a:ext cx="28440" cy="5724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18" y="36"/>
                  </a:moveTo>
                  <a:lnTo>
                    <a:pt x="9" y="27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3846600" y="4530600"/>
              <a:ext cx="34920" cy="180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22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3811680" y="4495680"/>
              <a:ext cx="34920" cy="3492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22" y="22"/>
                  </a:moveTo>
                  <a:lnTo>
                    <a:pt x="13" y="13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3774960" y="4452840"/>
              <a:ext cx="36720" cy="42840"/>
            </a:xfrm>
            <a:custGeom>
              <a:avLst/>
              <a:gdLst/>
              <a:ahLst/>
              <a:rect l="l" t="t" r="r" b="b"/>
              <a:pathLst>
                <a:path w="23" h="27">
                  <a:moveTo>
                    <a:pt x="23" y="27"/>
                  </a:moveTo>
                  <a:lnTo>
                    <a:pt x="14" y="18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3754440" y="4438800"/>
              <a:ext cx="20520" cy="1404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13" y="9"/>
                  </a:moveTo>
                  <a:lnTo>
                    <a:pt x="13" y="9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3747960" y="4411800"/>
              <a:ext cx="6480" cy="27000"/>
            </a:xfrm>
            <a:custGeom>
              <a:avLst/>
              <a:gdLst/>
              <a:ahLst/>
              <a:rect l="l" t="t" r="r" b="b"/>
              <a:pathLst>
                <a:path w="4" h="17">
                  <a:moveTo>
                    <a:pt x="4" y="17"/>
                  </a:moveTo>
                  <a:lnTo>
                    <a:pt x="4" y="13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3711600" y="4389480"/>
              <a:ext cx="36360" cy="2232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23" y="14"/>
                  </a:move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3711600" y="436896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3726000" y="3846600"/>
              <a:ext cx="672840" cy="542880"/>
            </a:xfrm>
            <a:custGeom>
              <a:avLst/>
              <a:gdLst/>
              <a:ahLst/>
              <a:rect l="l" t="t" r="r" b="b"/>
              <a:pathLst>
                <a:path w="424" h="342">
                  <a:moveTo>
                    <a:pt x="0" y="329"/>
                  </a:moveTo>
                  <a:lnTo>
                    <a:pt x="223" y="342"/>
                  </a:lnTo>
                  <a:lnTo>
                    <a:pt x="246" y="0"/>
                  </a:lnTo>
                  <a:lnTo>
                    <a:pt x="42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4398840" y="3867120"/>
              <a:ext cx="6480" cy="204840"/>
            </a:xfrm>
            <a:custGeom>
              <a:avLst/>
              <a:gdLst/>
              <a:ahLst/>
              <a:rect l="l" t="t" r="r" b="b"/>
              <a:pathLst>
                <a:path w="4" h="129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54"/>
                  </a:lnTo>
                  <a:lnTo>
                    <a:pt x="0" y="76"/>
                  </a:lnTo>
                  <a:lnTo>
                    <a:pt x="4" y="98"/>
                  </a:lnTo>
                  <a:lnTo>
                    <a:pt x="4" y="116"/>
                  </a:lnTo>
                  <a:lnTo>
                    <a:pt x="4" y="125"/>
                  </a:lnTo>
                  <a:lnTo>
                    <a:pt x="4" y="12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4405320" y="4071960"/>
              <a:ext cx="14400" cy="34920"/>
            </a:xfrm>
            <a:custGeom>
              <a:avLst/>
              <a:gdLst/>
              <a:ahLst/>
              <a:rect l="l" t="t" r="r" b="b"/>
              <a:pathLst>
                <a:path w="9" h="22">
                  <a:moveTo>
                    <a:pt x="0" y="0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4419720" y="41068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4427640" y="4106880"/>
              <a:ext cx="41040" cy="792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9" y="5"/>
                  </a:lnTo>
                  <a:lnTo>
                    <a:pt x="18" y="0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4468680" y="4106880"/>
              <a:ext cx="22320" cy="28440"/>
            </a:xfrm>
            <a:custGeom>
              <a:avLst/>
              <a:gdLst/>
              <a:ahLst/>
              <a:rect l="l" t="t" r="r" b="b"/>
              <a:pathLst>
                <a:path w="14" h="18">
                  <a:moveTo>
                    <a:pt x="0" y="0"/>
                  </a:moveTo>
                  <a:lnTo>
                    <a:pt x="9" y="5"/>
                  </a:lnTo>
                  <a:lnTo>
                    <a:pt x="9" y="9"/>
                  </a:lnTo>
                  <a:lnTo>
                    <a:pt x="14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4491000" y="4135320"/>
              <a:ext cx="42840" cy="14400"/>
            </a:xfrm>
            <a:custGeom>
              <a:avLst/>
              <a:gdLst/>
              <a:ahLst/>
              <a:rect l="l" t="t" r="r" b="b"/>
              <a:pathLst>
                <a:path w="27" h="9">
                  <a:moveTo>
                    <a:pt x="0" y="0"/>
                  </a:moveTo>
                  <a:lnTo>
                    <a:pt x="4" y="5"/>
                  </a:lnTo>
                  <a:lnTo>
                    <a:pt x="18" y="9"/>
                  </a:lnTo>
                  <a:lnTo>
                    <a:pt x="27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4533840" y="4135320"/>
              <a:ext cx="41400" cy="14400"/>
            </a:xfrm>
            <a:custGeom>
              <a:avLst/>
              <a:gdLst/>
              <a:ahLst/>
              <a:rect l="l" t="t" r="r" b="b"/>
              <a:pathLst>
                <a:path w="26" h="9">
                  <a:moveTo>
                    <a:pt x="0" y="9"/>
                  </a:moveTo>
                  <a:lnTo>
                    <a:pt x="4" y="5"/>
                  </a:lnTo>
                  <a:lnTo>
                    <a:pt x="13" y="5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4575240" y="4135320"/>
              <a:ext cx="28440" cy="34920"/>
            </a:xfrm>
            <a:custGeom>
              <a:avLst/>
              <a:gdLst/>
              <a:ahLst/>
              <a:rect l="l" t="t" r="r" b="b"/>
              <a:pathLst>
                <a:path w="18" h="22">
                  <a:moveTo>
                    <a:pt x="0" y="0"/>
                  </a:moveTo>
                  <a:lnTo>
                    <a:pt x="9" y="5"/>
                  </a:lnTo>
                  <a:lnTo>
                    <a:pt x="14" y="14"/>
                  </a:lnTo>
                  <a:lnTo>
                    <a:pt x="18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4603680" y="4170240"/>
              <a:ext cx="63720" cy="7920"/>
            </a:xfrm>
            <a:custGeom>
              <a:avLst/>
              <a:gdLst/>
              <a:ahLst/>
              <a:rect l="l" t="t" r="r" b="b"/>
              <a:pathLst>
                <a:path w="40" h="5">
                  <a:moveTo>
                    <a:pt x="0" y="0"/>
                  </a:moveTo>
                  <a:lnTo>
                    <a:pt x="9" y="5"/>
                  </a:lnTo>
                  <a:lnTo>
                    <a:pt x="27" y="5"/>
                  </a:lnTo>
                  <a:lnTo>
                    <a:pt x="4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4667400" y="4178160"/>
              <a:ext cx="2196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4"/>
                  </a:lnTo>
                  <a:lnTo>
                    <a:pt x="9" y="9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4689360" y="4178160"/>
              <a:ext cx="41400" cy="20880"/>
            </a:xfrm>
            <a:custGeom>
              <a:avLst/>
              <a:gdLst/>
              <a:ahLst/>
              <a:rect l="l" t="t" r="r" b="b"/>
              <a:pathLst>
                <a:path w="26" h="13">
                  <a:moveTo>
                    <a:pt x="0" y="13"/>
                  </a:moveTo>
                  <a:lnTo>
                    <a:pt x="4" y="9"/>
                  </a:lnTo>
                  <a:lnTo>
                    <a:pt x="18" y="4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4730760" y="4178160"/>
              <a:ext cx="42840" cy="14400"/>
            </a:xfrm>
            <a:custGeom>
              <a:avLst/>
              <a:gdLst/>
              <a:ahLst/>
              <a:rect l="l" t="t" r="r" b="b"/>
              <a:pathLst>
                <a:path w="27" h="9">
                  <a:moveTo>
                    <a:pt x="0" y="0"/>
                  </a:moveTo>
                  <a:lnTo>
                    <a:pt x="9" y="0"/>
                  </a:lnTo>
                  <a:lnTo>
                    <a:pt x="18" y="4"/>
                  </a:lnTo>
                  <a:lnTo>
                    <a:pt x="27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4773600" y="4178160"/>
              <a:ext cx="49320" cy="14400"/>
            </a:xfrm>
            <a:custGeom>
              <a:avLst/>
              <a:gdLst/>
              <a:ahLst/>
              <a:rect l="l" t="t" r="r" b="b"/>
              <a:pathLst>
                <a:path w="31" h="9">
                  <a:moveTo>
                    <a:pt x="0" y="9"/>
                  </a:moveTo>
                  <a:lnTo>
                    <a:pt x="18" y="9"/>
                  </a:lnTo>
                  <a:lnTo>
                    <a:pt x="27" y="4"/>
                  </a:lnTo>
                  <a:lnTo>
                    <a:pt x="31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4822920" y="4178160"/>
              <a:ext cx="36360" cy="14400"/>
            </a:xfrm>
            <a:custGeom>
              <a:avLst/>
              <a:gdLst/>
              <a:ahLst/>
              <a:rect l="l" t="t" r="r" b="b"/>
              <a:pathLst>
                <a:path w="23" h="9">
                  <a:moveTo>
                    <a:pt x="0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23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4859280" y="4170240"/>
              <a:ext cx="28800" cy="22320"/>
            </a:xfrm>
            <a:custGeom>
              <a:avLst/>
              <a:gdLst/>
              <a:ahLst/>
              <a:rect l="l" t="t" r="r" b="b"/>
              <a:pathLst>
                <a:path w="18" h="14">
                  <a:moveTo>
                    <a:pt x="0" y="14"/>
                  </a:move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4888080" y="4170240"/>
              <a:ext cx="20520" cy="2880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0" y="0"/>
                  </a:moveTo>
                  <a:lnTo>
                    <a:pt x="8" y="0"/>
                  </a:lnTo>
                  <a:lnTo>
                    <a:pt x="13" y="9"/>
                  </a:lnTo>
                  <a:lnTo>
                    <a:pt x="13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4908600" y="4199040"/>
              <a:ext cx="3492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0" y="0"/>
                  </a:move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4943520" y="4199040"/>
              <a:ext cx="7920" cy="1404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4951440" y="4213080"/>
              <a:ext cx="41400" cy="14400"/>
            </a:xfrm>
            <a:custGeom>
              <a:avLst/>
              <a:gdLst/>
              <a:ahLst/>
              <a:rect l="l" t="t" r="r" b="b"/>
              <a:pathLst>
                <a:path w="26" h="9">
                  <a:moveTo>
                    <a:pt x="0" y="0"/>
                  </a:moveTo>
                  <a:lnTo>
                    <a:pt x="9" y="0"/>
                  </a:lnTo>
                  <a:lnTo>
                    <a:pt x="22" y="0"/>
                  </a:lnTo>
                  <a:lnTo>
                    <a:pt x="26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4992840" y="4227480"/>
              <a:ext cx="1440" cy="169920"/>
            </a:xfrm>
            <a:custGeom>
              <a:avLst/>
              <a:gdLst/>
              <a:ahLst/>
              <a:rect l="l" t="t" r="r" b="b"/>
              <a:pathLst>
                <a:path w="0" h="107">
                  <a:moveTo>
                    <a:pt x="0" y="0"/>
                  </a:moveTo>
                  <a:lnTo>
                    <a:pt x="0" y="9"/>
                  </a:lnTo>
                  <a:lnTo>
                    <a:pt x="0" y="22"/>
                  </a:lnTo>
                  <a:lnTo>
                    <a:pt x="0" y="44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0" y="10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4992840" y="4397400"/>
              <a:ext cx="140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5" y="4"/>
                  </a:lnTo>
                  <a:lnTo>
                    <a:pt x="5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5006880" y="441792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4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5029200" y="4432320"/>
              <a:ext cx="648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4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5035680" y="4460760"/>
              <a:ext cx="14040" cy="41400"/>
            </a:xfrm>
            <a:custGeom>
              <a:avLst/>
              <a:gdLst/>
              <a:ahLst/>
              <a:rect l="l" t="t" r="r" b="b"/>
              <a:pathLst>
                <a:path w="9" h="26">
                  <a:moveTo>
                    <a:pt x="0" y="0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5354640" y="4022640"/>
              <a:ext cx="2052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5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5375160" y="4008600"/>
              <a:ext cx="198720" cy="14040"/>
            </a:xfrm>
            <a:custGeom>
              <a:avLst/>
              <a:gdLst/>
              <a:ahLst/>
              <a:rect l="l" t="t" r="r" b="b"/>
              <a:pathLst>
                <a:path w="125" h="9">
                  <a:moveTo>
                    <a:pt x="0" y="9"/>
                  </a:moveTo>
                  <a:lnTo>
                    <a:pt x="14" y="9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8" y="5"/>
                  </a:lnTo>
                  <a:lnTo>
                    <a:pt x="72" y="5"/>
                  </a:lnTo>
                  <a:lnTo>
                    <a:pt x="85" y="5"/>
                  </a:lnTo>
                  <a:lnTo>
                    <a:pt x="103" y="0"/>
                  </a:lnTo>
                  <a:lnTo>
                    <a:pt x="12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5573880" y="4008600"/>
              <a:ext cx="14040" cy="388800"/>
            </a:xfrm>
            <a:custGeom>
              <a:avLst/>
              <a:gdLst/>
              <a:ahLst/>
              <a:rect l="l" t="t" r="r" b="b"/>
              <a:pathLst>
                <a:path w="9" h="245">
                  <a:moveTo>
                    <a:pt x="0" y="0"/>
                  </a:moveTo>
                  <a:lnTo>
                    <a:pt x="0" y="14"/>
                  </a:lnTo>
                  <a:lnTo>
                    <a:pt x="0" y="31"/>
                  </a:lnTo>
                  <a:lnTo>
                    <a:pt x="0" y="45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5" y="156"/>
                  </a:lnTo>
                  <a:lnTo>
                    <a:pt x="5" y="169"/>
                  </a:lnTo>
                  <a:lnTo>
                    <a:pt x="5" y="182"/>
                  </a:lnTo>
                  <a:lnTo>
                    <a:pt x="5" y="200"/>
                  </a:lnTo>
                  <a:lnTo>
                    <a:pt x="5" y="214"/>
                  </a:lnTo>
                  <a:lnTo>
                    <a:pt x="9" y="231"/>
                  </a:lnTo>
                  <a:lnTo>
                    <a:pt x="9" y="24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5587920" y="4397400"/>
              <a:ext cx="14400" cy="176040"/>
            </a:xfrm>
            <a:custGeom>
              <a:avLst/>
              <a:gdLst/>
              <a:ahLst/>
              <a:rect l="l" t="t" r="r" b="b"/>
              <a:pathLst>
                <a:path w="9" h="111">
                  <a:moveTo>
                    <a:pt x="0" y="0"/>
                  </a:moveTo>
                  <a:lnTo>
                    <a:pt x="0" y="17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4" y="62"/>
                  </a:lnTo>
                  <a:lnTo>
                    <a:pt x="4" y="80"/>
                  </a:lnTo>
                  <a:lnTo>
                    <a:pt x="9" y="98"/>
                  </a:lnTo>
                  <a:lnTo>
                    <a:pt x="9" y="11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5553000" y="4573440"/>
              <a:ext cx="49320" cy="14400"/>
            </a:xfrm>
            <a:custGeom>
              <a:avLst/>
              <a:gdLst/>
              <a:ahLst/>
              <a:rect l="l" t="t" r="r" b="b"/>
              <a:pathLst>
                <a:path w="31" h="9">
                  <a:moveTo>
                    <a:pt x="31" y="0"/>
                  </a:moveTo>
                  <a:lnTo>
                    <a:pt x="22" y="4"/>
                  </a:lnTo>
                  <a:lnTo>
                    <a:pt x="9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5510160" y="4587840"/>
              <a:ext cx="42840" cy="6480"/>
            </a:xfrm>
            <a:custGeom>
              <a:avLst/>
              <a:gdLst/>
              <a:ahLst/>
              <a:rect l="l" t="t" r="r" b="b"/>
              <a:pathLst>
                <a:path w="27" h="4">
                  <a:moveTo>
                    <a:pt x="27" y="0"/>
                  </a:move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5495760" y="4594320"/>
              <a:ext cx="144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5467320" y="4608360"/>
              <a:ext cx="28440" cy="2088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18" y="0"/>
                  </a:moveTo>
                  <a:lnTo>
                    <a:pt x="14" y="5"/>
                  </a:lnTo>
                  <a:lnTo>
                    <a:pt x="5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5467320" y="4608360"/>
              <a:ext cx="7920" cy="2088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5452920" y="458784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14" y="13"/>
                  </a:moveTo>
                  <a:lnTo>
                    <a:pt x="14" y="4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5452920" y="455292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0" y="22"/>
                  </a:moveTo>
                  <a:lnTo>
                    <a:pt x="5" y="13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5446800" y="4545000"/>
              <a:ext cx="6120" cy="7920"/>
            </a:xfrm>
            <a:custGeom>
              <a:avLst/>
              <a:gdLst/>
              <a:ahLst/>
              <a:rect l="l" t="t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5446800" y="4524480"/>
              <a:ext cx="612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13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5446800" y="4516560"/>
              <a:ext cx="6120" cy="7920"/>
            </a:xfrm>
            <a:custGeom>
              <a:avLst/>
              <a:gdLst/>
              <a:ahLst/>
              <a:rect l="l" t="t" r="r" b="b"/>
              <a:pathLst>
                <a:path w="4" h="5">
                  <a:moveTo>
                    <a:pt x="4" y="5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4116240" y="3789360"/>
              <a:ext cx="827280" cy="409680"/>
            </a:xfrm>
            <a:custGeom>
              <a:avLst/>
              <a:gdLst/>
              <a:ahLst/>
              <a:rect l="l" t="t" r="r" b="b"/>
              <a:pathLst>
                <a:path w="521" h="258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33" y="5"/>
                  </a:lnTo>
                  <a:lnTo>
                    <a:pt x="147" y="5"/>
                  </a:lnTo>
                  <a:lnTo>
                    <a:pt x="160" y="5"/>
                  </a:lnTo>
                  <a:lnTo>
                    <a:pt x="173" y="5"/>
                  </a:lnTo>
                  <a:lnTo>
                    <a:pt x="187" y="5"/>
                  </a:lnTo>
                  <a:lnTo>
                    <a:pt x="200" y="5"/>
                  </a:lnTo>
                  <a:lnTo>
                    <a:pt x="214" y="5"/>
                  </a:lnTo>
                  <a:lnTo>
                    <a:pt x="227" y="5"/>
                  </a:lnTo>
                  <a:lnTo>
                    <a:pt x="240" y="5"/>
                  </a:lnTo>
                  <a:lnTo>
                    <a:pt x="254" y="5"/>
                  </a:lnTo>
                  <a:lnTo>
                    <a:pt x="267" y="5"/>
                  </a:lnTo>
                  <a:lnTo>
                    <a:pt x="280" y="5"/>
                  </a:lnTo>
                  <a:lnTo>
                    <a:pt x="294" y="5"/>
                  </a:lnTo>
                  <a:lnTo>
                    <a:pt x="307" y="5"/>
                  </a:lnTo>
                  <a:lnTo>
                    <a:pt x="321" y="5"/>
                  </a:lnTo>
                  <a:lnTo>
                    <a:pt x="334" y="9"/>
                  </a:lnTo>
                  <a:lnTo>
                    <a:pt x="347" y="9"/>
                  </a:lnTo>
                  <a:lnTo>
                    <a:pt x="361" y="9"/>
                  </a:lnTo>
                  <a:lnTo>
                    <a:pt x="374" y="9"/>
                  </a:lnTo>
                  <a:lnTo>
                    <a:pt x="387" y="9"/>
                  </a:lnTo>
                  <a:lnTo>
                    <a:pt x="401" y="9"/>
                  </a:lnTo>
                  <a:lnTo>
                    <a:pt x="414" y="9"/>
                  </a:lnTo>
                  <a:lnTo>
                    <a:pt x="428" y="9"/>
                  </a:lnTo>
                  <a:lnTo>
                    <a:pt x="441" y="9"/>
                  </a:lnTo>
                  <a:lnTo>
                    <a:pt x="454" y="9"/>
                  </a:lnTo>
                  <a:lnTo>
                    <a:pt x="468" y="9"/>
                  </a:lnTo>
                  <a:lnTo>
                    <a:pt x="481" y="9"/>
                  </a:lnTo>
                  <a:lnTo>
                    <a:pt x="494" y="9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8" y="18"/>
                  </a:lnTo>
                  <a:lnTo>
                    <a:pt x="508" y="36"/>
                  </a:lnTo>
                  <a:lnTo>
                    <a:pt x="508" y="49"/>
                  </a:lnTo>
                  <a:lnTo>
                    <a:pt x="508" y="49"/>
                  </a:lnTo>
                  <a:lnTo>
                    <a:pt x="512" y="94"/>
                  </a:lnTo>
                  <a:lnTo>
                    <a:pt x="521" y="258"/>
                  </a:lnTo>
                  <a:lnTo>
                    <a:pt x="521" y="258"/>
                  </a:lnTo>
                  <a:lnTo>
                    <a:pt x="517" y="258"/>
                  </a:lnTo>
                  <a:lnTo>
                    <a:pt x="503" y="258"/>
                  </a:lnTo>
                  <a:lnTo>
                    <a:pt x="499" y="258"/>
                  </a:lnTo>
                  <a:lnTo>
                    <a:pt x="499" y="258"/>
                  </a:lnTo>
                  <a:lnTo>
                    <a:pt x="499" y="249"/>
                  </a:lnTo>
                  <a:lnTo>
                    <a:pt x="494" y="240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77" y="240"/>
                  </a:lnTo>
                  <a:lnTo>
                    <a:pt x="472" y="249"/>
                  </a:lnTo>
                  <a:lnTo>
                    <a:pt x="468" y="254"/>
                  </a:lnTo>
                  <a:lnTo>
                    <a:pt x="468" y="254"/>
                  </a:lnTo>
                  <a:lnTo>
                    <a:pt x="463" y="249"/>
                  </a:lnTo>
                  <a:lnTo>
                    <a:pt x="459" y="249"/>
                  </a:lnTo>
                  <a:lnTo>
                    <a:pt x="450" y="245"/>
                  </a:lnTo>
                  <a:lnTo>
                    <a:pt x="450" y="245"/>
                  </a:lnTo>
                  <a:lnTo>
                    <a:pt x="445" y="249"/>
                  </a:lnTo>
                  <a:lnTo>
                    <a:pt x="432" y="254"/>
                  </a:lnTo>
                  <a:lnTo>
                    <a:pt x="414" y="254"/>
                  </a:lnTo>
                  <a:lnTo>
                    <a:pt x="414" y="254"/>
                  </a:lnTo>
                  <a:lnTo>
                    <a:pt x="405" y="249"/>
                  </a:lnTo>
                  <a:lnTo>
                    <a:pt x="396" y="245"/>
                  </a:lnTo>
                  <a:lnTo>
                    <a:pt x="387" y="245"/>
                  </a:lnTo>
                  <a:lnTo>
                    <a:pt x="387" y="245"/>
                  </a:lnTo>
                  <a:lnTo>
                    <a:pt x="379" y="249"/>
                  </a:lnTo>
                  <a:lnTo>
                    <a:pt x="370" y="254"/>
                  </a:lnTo>
                  <a:lnTo>
                    <a:pt x="361" y="258"/>
                  </a:lnTo>
                  <a:lnTo>
                    <a:pt x="361" y="258"/>
                  </a:lnTo>
                  <a:lnTo>
                    <a:pt x="352" y="254"/>
                  </a:lnTo>
                  <a:lnTo>
                    <a:pt x="347" y="249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34" y="245"/>
                  </a:lnTo>
                  <a:lnTo>
                    <a:pt x="321" y="245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303" y="232"/>
                  </a:lnTo>
                  <a:lnTo>
                    <a:pt x="298" y="223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0" y="223"/>
                  </a:lnTo>
                  <a:lnTo>
                    <a:pt x="272" y="223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49" y="227"/>
                  </a:lnTo>
                  <a:lnTo>
                    <a:pt x="240" y="223"/>
                  </a:lnTo>
                  <a:lnTo>
                    <a:pt x="236" y="218"/>
                  </a:lnTo>
                  <a:lnTo>
                    <a:pt x="236" y="218"/>
                  </a:lnTo>
                  <a:lnTo>
                    <a:pt x="231" y="209"/>
                  </a:lnTo>
                  <a:lnTo>
                    <a:pt x="231" y="205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14" y="200"/>
                  </a:lnTo>
                  <a:lnTo>
                    <a:pt x="209" y="205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191" y="205"/>
                  </a:lnTo>
                  <a:lnTo>
                    <a:pt x="191" y="200"/>
                  </a:lnTo>
                  <a:lnTo>
                    <a:pt x="191" y="200"/>
                  </a:lnTo>
                  <a:lnTo>
                    <a:pt x="187" y="192"/>
                  </a:lnTo>
                  <a:lnTo>
                    <a:pt x="182" y="187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4"/>
                  </a:lnTo>
                  <a:lnTo>
                    <a:pt x="182" y="165"/>
                  </a:lnTo>
                  <a:lnTo>
                    <a:pt x="182" y="147"/>
                  </a:lnTo>
                  <a:lnTo>
                    <a:pt x="178" y="125"/>
                  </a:lnTo>
                  <a:lnTo>
                    <a:pt x="178" y="103"/>
                  </a:lnTo>
                  <a:lnTo>
                    <a:pt x="178" y="80"/>
                  </a:lnTo>
                  <a:lnTo>
                    <a:pt x="178" y="63"/>
                  </a:lnTo>
                  <a:lnTo>
                    <a:pt x="178" y="54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4116240" y="3789360"/>
              <a:ext cx="827280" cy="409680"/>
            </a:xfrm>
            <a:custGeom>
              <a:avLst/>
              <a:gdLst/>
              <a:ahLst/>
              <a:rect l="l" t="t" r="r" b="b"/>
              <a:pathLst>
                <a:path w="521" h="258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20" y="5"/>
                  </a:lnTo>
                  <a:lnTo>
                    <a:pt x="133" y="5"/>
                  </a:lnTo>
                  <a:lnTo>
                    <a:pt x="147" y="5"/>
                  </a:lnTo>
                  <a:lnTo>
                    <a:pt x="160" y="5"/>
                  </a:lnTo>
                  <a:lnTo>
                    <a:pt x="173" y="5"/>
                  </a:lnTo>
                  <a:lnTo>
                    <a:pt x="187" y="5"/>
                  </a:lnTo>
                  <a:lnTo>
                    <a:pt x="200" y="5"/>
                  </a:lnTo>
                  <a:lnTo>
                    <a:pt x="214" y="5"/>
                  </a:lnTo>
                  <a:lnTo>
                    <a:pt x="227" y="5"/>
                  </a:lnTo>
                  <a:lnTo>
                    <a:pt x="240" y="5"/>
                  </a:lnTo>
                  <a:lnTo>
                    <a:pt x="254" y="5"/>
                  </a:lnTo>
                  <a:lnTo>
                    <a:pt x="267" y="5"/>
                  </a:lnTo>
                  <a:lnTo>
                    <a:pt x="280" y="5"/>
                  </a:lnTo>
                  <a:lnTo>
                    <a:pt x="294" y="5"/>
                  </a:lnTo>
                  <a:lnTo>
                    <a:pt x="307" y="5"/>
                  </a:lnTo>
                  <a:lnTo>
                    <a:pt x="321" y="5"/>
                  </a:lnTo>
                  <a:lnTo>
                    <a:pt x="334" y="9"/>
                  </a:lnTo>
                  <a:lnTo>
                    <a:pt x="347" y="9"/>
                  </a:lnTo>
                  <a:lnTo>
                    <a:pt x="361" y="9"/>
                  </a:lnTo>
                  <a:lnTo>
                    <a:pt x="374" y="9"/>
                  </a:lnTo>
                  <a:lnTo>
                    <a:pt x="387" y="9"/>
                  </a:lnTo>
                  <a:lnTo>
                    <a:pt x="401" y="9"/>
                  </a:lnTo>
                  <a:lnTo>
                    <a:pt x="414" y="9"/>
                  </a:lnTo>
                  <a:lnTo>
                    <a:pt x="428" y="9"/>
                  </a:lnTo>
                  <a:lnTo>
                    <a:pt x="441" y="9"/>
                  </a:lnTo>
                  <a:lnTo>
                    <a:pt x="454" y="9"/>
                  </a:lnTo>
                  <a:lnTo>
                    <a:pt x="468" y="9"/>
                  </a:lnTo>
                  <a:lnTo>
                    <a:pt x="481" y="9"/>
                  </a:lnTo>
                  <a:lnTo>
                    <a:pt x="494" y="9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8" y="18"/>
                  </a:lnTo>
                  <a:lnTo>
                    <a:pt x="508" y="36"/>
                  </a:lnTo>
                  <a:lnTo>
                    <a:pt x="508" y="49"/>
                  </a:lnTo>
                  <a:lnTo>
                    <a:pt x="508" y="49"/>
                  </a:lnTo>
                  <a:lnTo>
                    <a:pt x="512" y="94"/>
                  </a:lnTo>
                  <a:lnTo>
                    <a:pt x="521" y="258"/>
                  </a:lnTo>
                  <a:lnTo>
                    <a:pt x="521" y="258"/>
                  </a:lnTo>
                  <a:lnTo>
                    <a:pt x="517" y="258"/>
                  </a:lnTo>
                  <a:lnTo>
                    <a:pt x="503" y="258"/>
                  </a:lnTo>
                  <a:lnTo>
                    <a:pt x="499" y="258"/>
                  </a:lnTo>
                  <a:lnTo>
                    <a:pt x="499" y="258"/>
                  </a:lnTo>
                  <a:lnTo>
                    <a:pt x="499" y="249"/>
                  </a:lnTo>
                  <a:lnTo>
                    <a:pt x="494" y="240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77" y="240"/>
                  </a:lnTo>
                  <a:lnTo>
                    <a:pt x="472" y="249"/>
                  </a:lnTo>
                  <a:lnTo>
                    <a:pt x="468" y="254"/>
                  </a:lnTo>
                  <a:lnTo>
                    <a:pt x="468" y="254"/>
                  </a:lnTo>
                  <a:lnTo>
                    <a:pt x="463" y="249"/>
                  </a:lnTo>
                  <a:lnTo>
                    <a:pt x="459" y="249"/>
                  </a:lnTo>
                  <a:lnTo>
                    <a:pt x="450" y="245"/>
                  </a:lnTo>
                  <a:lnTo>
                    <a:pt x="450" y="245"/>
                  </a:lnTo>
                  <a:lnTo>
                    <a:pt x="445" y="249"/>
                  </a:lnTo>
                  <a:lnTo>
                    <a:pt x="432" y="254"/>
                  </a:lnTo>
                  <a:lnTo>
                    <a:pt x="414" y="254"/>
                  </a:lnTo>
                  <a:lnTo>
                    <a:pt x="414" y="254"/>
                  </a:lnTo>
                  <a:lnTo>
                    <a:pt x="405" y="249"/>
                  </a:lnTo>
                  <a:lnTo>
                    <a:pt x="396" y="245"/>
                  </a:lnTo>
                  <a:lnTo>
                    <a:pt x="387" y="245"/>
                  </a:lnTo>
                  <a:lnTo>
                    <a:pt x="387" y="245"/>
                  </a:lnTo>
                  <a:lnTo>
                    <a:pt x="379" y="249"/>
                  </a:lnTo>
                  <a:lnTo>
                    <a:pt x="370" y="254"/>
                  </a:lnTo>
                  <a:lnTo>
                    <a:pt x="361" y="258"/>
                  </a:lnTo>
                  <a:lnTo>
                    <a:pt x="361" y="258"/>
                  </a:lnTo>
                  <a:lnTo>
                    <a:pt x="352" y="254"/>
                  </a:lnTo>
                  <a:lnTo>
                    <a:pt x="347" y="249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34" y="245"/>
                  </a:lnTo>
                  <a:lnTo>
                    <a:pt x="321" y="245"/>
                  </a:lnTo>
                  <a:lnTo>
                    <a:pt x="307" y="240"/>
                  </a:lnTo>
                  <a:lnTo>
                    <a:pt x="307" y="240"/>
                  </a:lnTo>
                  <a:lnTo>
                    <a:pt x="303" y="232"/>
                  </a:lnTo>
                  <a:lnTo>
                    <a:pt x="298" y="223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0" y="223"/>
                  </a:lnTo>
                  <a:lnTo>
                    <a:pt x="272" y="223"/>
                  </a:lnTo>
                  <a:lnTo>
                    <a:pt x="263" y="227"/>
                  </a:lnTo>
                  <a:lnTo>
                    <a:pt x="263" y="227"/>
                  </a:lnTo>
                  <a:lnTo>
                    <a:pt x="249" y="227"/>
                  </a:lnTo>
                  <a:lnTo>
                    <a:pt x="240" y="223"/>
                  </a:lnTo>
                  <a:lnTo>
                    <a:pt x="236" y="218"/>
                  </a:lnTo>
                  <a:lnTo>
                    <a:pt x="236" y="218"/>
                  </a:lnTo>
                  <a:lnTo>
                    <a:pt x="231" y="209"/>
                  </a:lnTo>
                  <a:lnTo>
                    <a:pt x="231" y="205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14" y="200"/>
                  </a:lnTo>
                  <a:lnTo>
                    <a:pt x="209" y="205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191" y="205"/>
                  </a:lnTo>
                  <a:lnTo>
                    <a:pt x="191" y="200"/>
                  </a:lnTo>
                  <a:lnTo>
                    <a:pt x="191" y="200"/>
                  </a:lnTo>
                  <a:lnTo>
                    <a:pt x="187" y="192"/>
                  </a:lnTo>
                  <a:lnTo>
                    <a:pt x="182" y="187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4"/>
                  </a:lnTo>
                  <a:lnTo>
                    <a:pt x="182" y="165"/>
                  </a:lnTo>
                  <a:lnTo>
                    <a:pt x="182" y="147"/>
                  </a:lnTo>
                  <a:lnTo>
                    <a:pt x="178" y="125"/>
                  </a:lnTo>
                  <a:lnTo>
                    <a:pt x="178" y="103"/>
                  </a:lnTo>
                  <a:lnTo>
                    <a:pt x="178" y="80"/>
                  </a:lnTo>
                  <a:lnTo>
                    <a:pt x="178" y="63"/>
                  </a:lnTo>
                  <a:lnTo>
                    <a:pt x="178" y="54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5495760" y="4608360"/>
              <a:ext cx="2088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0" y="0"/>
                  </a:moveTo>
                  <a:lnTo>
                    <a:pt x="9" y="9"/>
                  </a:lnTo>
                  <a:lnTo>
                    <a:pt x="13" y="18"/>
                  </a:lnTo>
                  <a:lnTo>
                    <a:pt x="13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5489640" y="4651200"/>
              <a:ext cx="27000" cy="6480"/>
            </a:xfrm>
            <a:custGeom>
              <a:avLst/>
              <a:gdLst/>
              <a:ahLst/>
              <a:rect l="l" t="t" r="r" b="b"/>
              <a:pathLst>
                <a:path w="17" h="4">
                  <a:moveTo>
                    <a:pt x="17" y="0"/>
                  </a:moveTo>
                  <a:lnTo>
                    <a:pt x="13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5489640" y="4657680"/>
              <a:ext cx="41040" cy="349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4" y="9"/>
                  </a:lnTo>
                  <a:lnTo>
                    <a:pt x="13" y="14"/>
                  </a:lnTo>
                  <a:lnTo>
                    <a:pt x="26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5530680" y="4692600"/>
              <a:ext cx="828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5538960" y="4714920"/>
              <a:ext cx="20520" cy="6480"/>
            </a:xfrm>
            <a:custGeom>
              <a:avLst/>
              <a:gdLst/>
              <a:ahLst/>
              <a:rect l="l" t="t" r="r" b="b"/>
              <a:pathLst>
                <a:path w="13" h="4">
                  <a:moveTo>
                    <a:pt x="0" y="0"/>
                  </a:moveTo>
                  <a:lnTo>
                    <a:pt x="4" y="4"/>
                  </a:lnTo>
                  <a:lnTo>
                    <a:pt x="9" y="4"/>
                  </a:lnTo>
                  <a:lnTo>
                    <a:pt x="13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5538960" y="4721400"/>
              <a:ext cx="20520" cy="2196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13" y="0"/>
                  </a:moveTo>
                  <a:lnTo>
                    <a:pt x="13" y="9"/>
                  </a:lnTo>
                  <a:lnTo>
                    <a:pt x="9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5510160" y="4743360"/>
              <a:ext cx="28800" cy="12960"/>
            </a:xfrm>
            <a:custGeom>
              <a:avLst/>
              <a:gdLst/>
              <a:ahLst/>
              <a:rect l="l" t="t" r="r" b="b"/>
              <a:pathLst>
                <a:path w="18" h="8">
                  <a:moveTo>
                    <a:pt x="18" y="0"/>
                  </a:moveTo>
                  <a:lnTo>
                    <a:pt x="9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5489640" y="4721400"/>
              <a:ext cx="20520" cy="2196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13" y="14"/>
                  </a:moveTo>
                  <a:lnTo>
                    <a:pt x="8" y="14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5452920" y="4714920"/>
              <a:ext cx="36720" cy="6480"/>
            </a:xfrm>
            <a:custGeom>
              <a:avLst/>
              <a:gdLst/>
              <a:ahLst/>
              <a:rect l="l" t="t" r="r" b="b"/>
              <a:pathLst>
                <a:path w="23" h="4">
                  <a:moveTo>
                    <a:pt x="23" y="4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5432400" y="467208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13" y="27"/>
                  </a:moveTo>
                  <a:lnTo>
                    <a:pt x="13" y="18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5424480" y="4665600"/>
              <a:ext cx="7920" cy="144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5424480" y="468000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4"/>
                  </a:lnTo>
                  <a:lnTo>
                    <a:pt x="14" y="8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5446800" y="470052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5446800" y="4721400"/>
              <a:ext cx="1440" cy="2196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5397480" y="4735440"/>
              <a:ext cx="4932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5"/>
                  </a:moveTo>
                  <a:lnTo>
                    <a:pt x="17" y="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5383080" y="473544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5319720" y="4735440"/>
              <a:ext cx="63360" cy="20880"/>
            </a:xfrm>
            <a:custGeom>
              <a:avLst/>
              <a:gdLst/>
              <a:ahLst/>
              <a:rect l="l" t="t" r="r" b="b"/>
              <a:pathLst>
                <a:path w="40" h="13">
                  <a:moveTo>
                    <a:pt x="40" y="13"/>
                  </a:moveTo>
                  <a:lnTo>
                    <a:pt x="26" y="9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5311800" y="471492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5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5291280" y="4714920"/>
              <a:ext cx="2052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13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5268960" y="4680000"/>
              <a:ext cx="22320" cy="34920"/>
            </a:xfrm>
            <a:custGeom>
              <a:avLst/>
              <a:gdLst/>
              <a:ahLst/>
              <a:rect l="l" t="t" r="r" b="b"/>
              <a:pathLst>
                <a:path w="14" h="22">
                  <a:moveTo>
                    <a:pt x="14" y="22"/>
                  </a:moveTo>
                  <a:lnTo>
                    <a:pt x="5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5248440" y="4672080"/>
              <a:ext cx="2052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13" y="5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5213520" y="4680000"/>
              <a:ext cx="34920" cy="3492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22" y="0"/>
                  </a:moveTo>
                  <a:lnTo>
                    <a:pt x="13" y="8"/>
                  </a:lnTo>
                  <a:lnTo>
                    <a:pt x="9" y="17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5162400" y="4692600"/>
              <a:ext cx="51120" cy="22320"/>
            </a:xfrm>
            <a:custGeom>
              <a:avLst/>
              <a:gdLst/>
              <a:ahLst/>
              <a:rect l="l" t="t" r="r" b="b"/>
              <a:pathLst>
                <a:path w="32" h="14">
                  <a:moveTo>
                    <a:pt x="32" y="14"/>
                  </a:moveTo>
                  <a:lnTo>
                    <a:pt x="23" y="9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5078520" y="4672080"/>
              <a:ext cx="83880" cy="20520"/>
            </a:xfrm>
            <a:custGeom>
              <a:avLst/>
              <a:gdLst/>
              <a:ahLst/>
              <a:rect l="l" t="t" r="r" b="b"/>
              <a:pathLst>
                <a:path w="53" h="13">
                  <a:moveTo>
                    <a:pt x="53" y="13"/>
                  </a:moveTo>
                  <a:lnTo>
                    <a:pt x="31" y="9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5029200" y="4672080"/>
              <a:ext cx="4932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0"/>
                  </a:moveTo>
                  <a:lnTo>
                    <a:pt x="22" y="5"/>
                  </a:lnTo>
                  <a:lnTo>
                    <a:pt x="9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5029200" y="463716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27"/>
                  </a:moveTo>
                  <a:lnTo>
                    <a:pt x="4" y="22"/>
                  </a:lnTo>
                  <a:lnTo>
                    <a:pt x="4" y="13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5043600" y="4602240"/>
              <a:ext cx="612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0" y="22"/>
                  </a:moveTo>
                  <a:lnTo>
                    <a:pt x="4" y="17"/>
                  </a:lnTo>
                  <a:lnTo>
                    <a:pt x="4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5049720" y="4530600"/>
              <a:ext cx="7920" cy="71640"/>
            </a:xfrm>
            <a:custGeom>
              <a:avLst/>
              <a:gdLst/>
              <a:ahLst/>
              <a:rect l="l" t="t" r="r" b="b"/>
              <a:pathLst>
                <a:path w="5" h="45">
                  <a:moveTo>
                    <a:pt x="0" y="45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5057640" y="4502160"/>
              <a:ext cx="180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18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5035680" y="4460760"/>
              <a:ext cx="21960" cy="41400"/>
            </a:xfrm>
            <a:custGeom>
              <a:avLst/>
              <a:gdLst/>
              <a:ahLst/>
              <a:rect l="l" t="t" r="r" b="b"/>
              <a:pathLst>
                <a:path w="14" h="26">
                  <a:moveTo>
                    <a:pt x="14" y="26"/>
                  </a:moveTo>
                  <a:lnTo>
                    <a:pt x="5" y="18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5029200" y="4432320"/>
              <a:ext cx="648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4" y="18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4992840" y="4397400"/>
              <a:ext cx="36360" cy="34920"/>
            </a:xfrm>
            <a:custGeom>
              <a:avLst/>
              <a:gdLst/>
              <a:ahLst/>
              <a:rect l="l" t="t" r="r" b="b"/>
              <a:pathLst>
                <a:path w="23" h="22">
                  <a:moveTo>
                    <a:pt x="23" y="22"/>
                  </a:moveTo>
                  <a:lnTo>
                    <a:pt x="14" y="13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4992840" y="4284720"/>
              <a:ext cx="1440" cy="112680"/>
            </a:xfrm>
            <a:custGeom>
              <a:avLst/>
              <a:gdLst/>
              <a:ahLst/>
              <a:rect l="l" t="t" r="r" b="b"/>
              <a:pathLst>
                <a:path w="0" h="71">
                  <a:moveTo>
                    <a:pt x="0" y="71"/>
                  </a:moveTo>
                  <a:lnTo>
                    <a:pt x="0" y="62"/>
                  </a:lnTo>
                  <a:lnTo>
                    <a:pt x="0" y="3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4992840" y="4270320"/>
              <a:ext cx="298440" cy="14400"/>
            </a:xfrm>
            <a:custGeom>
              <a:avLst/>
              <a:gdLst/>
              <a:ahLst/>
              <a:rect l="l" t="t" r="r" b="b"/>
              <a:pathLst>
                <a:path w="188" h="9">
                  <a:moveTo>
                    <a:pt x="0" y="9"/>
                  </a:moveTo>
                  <a:lnTo>
                    <a:pt x="18" y="9"/>
                  </a:lnTo>
                  <a:lnTo>
                    <a:pt x="32" y="9"/>
                  </a:lnTo>
                  <a:lnTo>
                    <a:pt x="49" y="9"/>
                  </a:lnTo>
                  <a:lnTo>
                    <a:pt x="63" y="9"/>
                  </a:lnTo>
                  <a:lnTo>
                    <a:pt x="76" y="9"/>
                  </a:lnTo>
                  <a:lnTo>
                    <a:pt x="94" y="9"/>
                  </a:lnTo>
                  <a:lnTo>
                    <a:pt x="107" y="9"/>
                  </a:lnTo>
                  <a:lnTo>
                    <a:pt x="121" y="9"/>
                  </a:lnTo>
                  <a:lnTo>
                    <a:pt x="134" y="4"/>
                  </a:lnTo>
                  <a:lnTo>
                    <a:pt x="148" y="4"/>
                  </a:lnTo>
                  <a:lnTo>
                    <a:pt x="161" y="4"/>
                  </a:lnTo>
                  <a:lnTo>
                    <a:pt x="174" y="4"/>
                  </a:lnTo>
                  <a:lnTo>
                    <a:pt x="18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5291280" y="4270320"/>
              <a:ext cx="6120" cy="1440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5297400" y="428472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5" y="4"/>
                  </a:lnTo>
                  <a:lnTo>
                    <a:pt x="9" y="8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5665680" y="4432320"/>
              <a:ext cx="636840" cy="133200"/>
            </a:xfrm>
            <a:custGeom>
              <a:avLst/>
              <a:gdLst/>
              <a:ahLst/>
              <a:rect l="l" t="t" r="r" b="b"/>
              <a:pathLst>
                <a:path w="401" h="84">
                  <a:moveTo>
                    <a:pt x="401" y="4"/>
                  </a:moveTo>
                  <a:lnTo>
                    <a:pt x="370" y="0"/>
                  </a:lnTo>
                  <a:lnTo>
                    <a:pt x="370" y="4"/>
                  </a:lnTo>
                  <a:lnTo>
                    <a:pt x="379" y="36"/>
                  </a:lnTo>
                  <a:lnTo>
                    <a:pt x="357" y="22"/>
                  </a:lnTo>
                  <a:lnTo>
                    <a:pt x="339" y="22"/>
                  </a:lnTo>
                  <a:lnTo>
                    <a:pt x="294" y="22"/>
                  </a:lnTo>
                  <a:lnTo>
                    <a:pt x="227" y="27"/>
                  </a:lnTo>
                  <a:lnTo>
                    <a:pt x="178" y="22"/>
                  </a:lnTo>
                  <a:lnTo>
                    <a:pt x="174" y="13"/>
                  </a:lnTo>
                  <a:lnTo>
                    <a:pt x="120" y="9"/>
                  </a:lnTo>
                  <a:lnTo>
                    <a:pt x="58" y="22"/>
                  </a:lnTo>
                  <a:lnTo>
                    <a:pt x="0" y="44"/>
                  </a:lnTo>
                  <a:lnTo>
                    <a:pt x="13" y="58"/>
                  </a:lnTo>
                  <a:lnTo>
                    <a:pt x="27" y="84"/>
                  </a:lnTo>
                  <a:lnTo>
                    <a:pt x="401" y="4"/>
                  </a:lnTo>
                  <a:close/>
                </a:path>
              </a:pathLst>
            </a:custGeom>
            <a:solidFill>
              <a:srgbClr val="dea7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5665680" y="4432320"/>
              <a:ext cx="636840" cy="133200"/>
            </a:xfrm>
            <a:custGeom>
              <a:avLst/>
              <a:gdLst/>
              <a:ahLst/>
              <a:rect l="l" t="t" r="r" b="b"/>
              <a:pathLst>
                <a:path w="401" h="84">
                  <a:moveTo>
                    <a:pt x="401" y="4"/>
                  </a:moveTo>
                  <a:lnTo>
                    <a:pt x="370" y="0"/>
                  </a:lnTo>
                  <a:lnTo>
                    <a:pt x="370" y="4"/>
                  </a:lnTo>
                  <a:lnTo>
                    <a:pt x="379" y="36"/>
                  </a:lnTo>
                  <a:lnTo>
                    <a:pt x="357" y="22"/>
                  </a:lnTo>
                  <a:lnTo>
                    <a:pt x="339" y="22"/>
                  </a:lnTo>
                  <a:lnTo>
                    <a:pt x="294" y="22"/>
                  </a:lnTo>
                  <a:lnTo>
                    <a:pt x="227" y="27"/>
                  </a:lnTo>
                  <a:lnTo>
                    <a:pt x="178" y="22"/>
                  </a:lnTo>
                  <a:lnTo>
                    <a:pt x="174" y="13"/>
                  </a:lnTo>
                  <a:lnTo>
                    <a:pt x="120" y="9"/>
                  </a:lnTo>
                  <a:lnTo>
                    <a:pt x="58" y="22"/>
                  </a:lnTo>
                  <a:lnTo>
                    <a:pt x="0" y="44"/>
                  </a:lnTo>
                  <a:lnTo>
                    <a:pt x="13" y="58"/>
                  </a:lnTo>
                  <a:lnTo>
                    <a:pt x="27" y="8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3846600" y="2293920"/>
              <a:ext cx="517320" cy="2075040"/>
            </a:xfrm>
            <a:custGeom>
              <a:avLst/>
              <a:gdLst/>
              <a:ahLst/>
              <a:rect l="l" t="t" r="r" b="b"/>
              <a:pathLst>
                <a:path w="326" h="1307">
                  <a:moveTo>
                    <a:pt x="40" y="0"/>
                  </a:moveTo>
                  <a:lnTo>
                    <a:pt x="80" y="120"/>
                  </a:lnTo>
                  <a:lnTo>
                    <a:pt x="0" y="262"/>
                  </a:lnTo>
                  <a:lnTo>
                    <a:pt x="241" y="356"/>
                  </a:lnTo>
                  <a:lnTo>
                    <a:pt x="241" y="391"/>
                  </a:lnTo>
                  <a:lnTo>
                    <a:pt x="317" y="409"/>
                  </a:lnTo>
                  <a:lnTo>
                    <a:pt x="326" y="494"/>
                  </a:lnTo>
                  <a:lnTo>
                    <a:pt x="178" y="485"/>
                  </a:lnTo>
                  <a:lnTo>
                    <a:pt x="174" y="631"/>
                  </a:lnTo>
                  <a:lnTo>
                    <a:pt x="294" y="627"/>
                  </a:lnTo>
                  <a:lnTo>
                    <a:pt x="294" y="720"/>
                  </a:lnTo>
                  <a:lnTo>
                    <a:pt x="281" y="760"/>
                  </a:lnTo>
                  <a:lnTo>
                    <a:pt x="272" y="947"/>
                  </a:lnTo>
                  <a:lnTo>
                    <a:pt x="170" y="942"/>
                  </a:lnTo>
                  <a:lnTo>
                    <a:pt x="147" y="1125"/>
                  </a:lnTo>
                  <a:lnTo>
                    <a:pt x="98" y="1236"/>
                  </a:lnTo>
                  <a:lnTo>
                    <a:pt x="98" y="1307"/>
                  </a:lnTo>
                  <a:lnTo>
                    <a:pt x="40" y="1307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4313160" y="2548080"/>
              <a:ext cx="1062000" cy="888840"/>
            </a:xfrm>
            <a:custGeom>
              <a:avLst/>
              <a:gdLst/>
              <a:ahLst/>
              <a:rect l="l" t="t" r="r" b="b"/>
              <a:pathLst>
                <a:path w="669" h="560">
                  <a:moveTo>
                    <a:pt x="0" y="560"/>
                  </a:moveTo>
                  <a:lnTo>
                    <a:pt x="98" y="556"/>
                  </a:lnTo>
                  <a:lnTo>
                    <a:pt x="241" y="560"/>
                  </a:lnTo>
                  <a:lnTo>
                    <a:pt x="295" y="560"/>
                  </a:lnTo>
                  <a:lnTo>
                    <a:pt x="321" y="542"/>
                  </a:lnTo>
                  <a:lnTo>
                    <a:pt x="304" y="520"/>
                  </a:lnTo>
                  <a:lnTo>
                    <a:pt x="353" y="502"/>
                  </a:lnTo>
                  <a:lnTo>
                    <a:pt x="442" y="511"/>
                  </a:lnTo>
                  <a:lnTo>
                    <a:pt x="527" y="511"/>
                  </a:lnTo>
                  <a:lnTo>
                    <a:pt x="553" y="525"/>
                  </a:lnTo>
                  <a:lnTo>
                    <a:pt x="580" y="476"/>
                  </a:lnTo>
                  <a:lnTo>
                    <a:pt x="567" y="454"/>
                  </a:lnTo>
                  <a:lnTo>
                    <a:pt x="620" y="422"/>
                  </a:lnTo>
                  <a:lnTo>
                    <a:pt x="607" y="374"/>
                  </a:lnTo>
                  <a:lnTo>
                    <a:pt x="576" y="347"/>
                  </a:lnTo>
                  <a:lnTo>
                    <a:pt x="553" y="316"/>
                  </a:lnTo>
                  <a:lnTo>
                    <a:pt x="553" y="249"/>
                  </a:lnTo>
                  <a:lnTo>
                    <a:pt x="567" y="200"/>
                  </a:lnTo>
                  <a:lnTo>
                    <a:pt x="576" y="191"/>
                  </a:lnTo>
                  <a:lnTo>
                    <a:pt x="638" y="107"/>
                  </a:lnTo>
                  <a:lnTo>
                    <a:pt x="665" y="98"/>
                  </a:lnTo>
                  <a:lnTo>
                    <a:pt x="656" y="71"/>
                  </a:lnTo>
                  <a:lnTo>
                    <a:pt x="669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4971960" y="3359160"/>
              <a:ext cx="446040" cy="487440"/>
            </a:xfrm>
            <a:custGeom>
              <a:avLst/>
              <a:gdLst/>
              <a:ahLst/>
              <a:rect l="l" t="t" r="r" b="b"/>
              <a:pathLst>
                <a:path w="281" h="307">
                  <a:moveTo>
                    <a:pt x="27" y="0"/>
                  </a:moveTo>
                  <a:lnTo>
                    <a:pt x="31" y="63"/>
                  </a:lnTo>
                  <a:lnTo>
                    <a:pt x="9" y="71"/>
                  </a:lnTo>
                  <a:lnTo>
                    <a:pt x="9" y="89"/>
                  </a:lnTo>
                  <a:lnTo>
                    <a:pt x="36" y="103"/>
                  </a:lnTo>
                  <a:lnTo>
                    <a:pt x="40" y="129"/>
                  </a:lnTo>
                  <a:lnTo>
                    <a:pt x="0" y="156"/>
                  </a:lnTo>
                  <a:lnTo>
                    <a:pt x="5" y="174"/>
                  </a:lnTo>
                  <a:lnTo>
                    <a:pt x="31" y="178"/>
                  </a:lnTo>
                  <a:lnTo>
                    <a:pt x="36" y="205"/>
                  </a:lnTo>
                  <a:lnTo>
                    <a:pt x="71" y="200"/>
                  </a:lnTo>
                  <a:lnTo>
                    <a:pt x="71" y="169"/>
                  </a:lnTo>
                  <a:lnTo>
                    <a:pt x="94" y="169"/>
                  </a:lnTo>
                  <a:lnTo>
                    <a:pt x="103" y="143"/>
                  </a:lnTo>
                  <a:lnTo>
                    <a:pt x="152" y="143"/>
                  </a:lnTo>
                  <a:lnTo>
                    <a:pt x="156" y="183"/>
                  </a:lnTo>
                  <a:lnTo>
                    <a:pt x="196" y="183"/>
                  </a:lnTo>
                  <a:lnTo>
                    <a:pt x="232" y="236"/>
                  </a:lnTo>
                  <a:lnTo>
                    <a:pt x="227" y="263"/>
                  </a:lnTo>
                  <a:lnTo>
                    <a:pt x="205" y="263"/>
                  </a:lnTo>
                  <a:lnTo>
                    <a:pt x="205" y="303"/>
                  </a:lnTo>
                  <a:lnTo>
                    <a:pt x="241" y="289"/>
                  </a:lnTo>
                  <a:lnTo>
                    <a:pt x="281" y="307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5424480" y="3141720"/>
              <a:ext cx="1231920" cy="690480"/>
            </a:xfrm>
            <a:custGeom>
              <a:avLst/>
              <a:gdLst/>
              <a:ahLst/>
              <a:rect l="l" t="t" r="r" b="b"/>
              <a:pathLst>
                <a:path w="776" h="435">
                  <a:moveTo>
                    <a:pt x="67" y="0"/>
                  </a:moveTo>
                  <a:lnTo>
                    <a:pt x="85" y="120"/>
                  </a:lnTo>
                  <a:lnTo>
                    <a:pt x="90" y="213"/>
                  </a:lnTo>
                  <a:lnTo>
                    <a:pt x="94" y="226"/>
                  </a:lnTo>
                  <a:lnTo>
                    <a:pt x="99" y="253"/>
                  </a:lnTo>
                  <a:lnTo>
                    <a:pt x="81" y="306"/>
                  </a:lnTo>
                  <a:lnTo>
                    <a:pt x="81" y="328"/>
                  </a:lnTo>
                  <a:lnTo>
                    <a:pt x="67" y="355"/>
                  </a:lnTo>
                  <a:lnTo>
                    <a:pt x="58" y="391"/>
                  </a:lnTo>
                  <a:lnTo>
                    <a:pt x="14" y="395"/>
                  </a:lnTo>
                  <a:lnTo>
                    <a:pt x="14" y="422"/>
                  </a:lnTo>
                  <a:lnTo>
                    <a:pt x="0" y="435"/>
                  </a:lnTo>
                  <a:lnTo>
                    <a:pt x="94" y="413"/>
                  </a:lnTo>
                  <a:lnTo>
                    <a:pt x="188" y="408"/>
                  </a:lnTo>
                  <a:lnTo>
                    <a:pt x="357" y="391"/>
                  </a:lnTo>
                  <a:lnTo>
                    <a:pt x="469" y="373"/>
                  </a:lnTo>
                  <a:lnTo>
                    <a:pt x="553" y="360"/>
                  </a:lnTo>
                  <a:lnTo>
                    <a:pt x="585" y="311"/>
                  </a:lnTo>
                  <a:lnTo>
                    <a:pt x="598" y="328"/>
                  </a:lnTo>
                  <a:lnTo>
                    <a:pt x="611" y="284"/>
                  </a:lnTo>
                  <a:lnTo>
                    <a:pt x="585" y="280"/>
                  </a:lnTo>
                  <a:lnTo>
                    <a:pt x="513" y="297"/>
                  </a:lnTo>
                  <a:lnTo>
                    <a:pt x="540" y="244"/>
                  </a:lnTo>
                  <a:lnTo>
                    <a:pt x="571" y="200"/>
                  </a:lnTo>
                  <a:lnTo>
                    <a:pt x="589" y="200"/>
                  </a:lnTo>
                  <a:lnTo>
                    <a:pt x="616" y="177"/>
                  </a:lnTo>
                  <a:lnTo>
                    <a:pt x="629" y="120"/>
                  </a:lnTo>
                  <a:lnTo>
                    <a:pt x="660" y="124"/>
                  </a:lnTo>
                  <a:lnTo>
                    <a:pt x="660" y="106"/>
                  </a:lnTo>
                  <a:lnTo>
                    <a:pt x="714" y="142"/>
                  </a:lnTo>
                  <a:lnTo>
                    <a:pt x="709" y="177"/>
                  </a:lnTo>
                  <a:lnTo>
                    <a:pt x="776" y="21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2444760" y="2328840"/>
              <a:ext cx="7920" cy="42840"/>
            </a:xfrm>
            <a:custGeom>
              <a:avLst/>
              <a:gdLst/>
              <a:ahLst/>
              <a:rect l="l" t="t" r="r" b="b"/>
              <a:pathLst>
                <a:path w="5" h="27">
                  <a:moveTo>
                    <a:pt x="5" y="0"/>
                  </a:moveTo>
                  <a:lnTo>
                    <a:pt x="5" y="5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2424240" y="237168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13" y="0"/>
                  </a:moveTo>
                  <a:lnTo>
                    <a:pt x="4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2424240" y="2414520"/>
              <a:ext cx="1440" cy="55800"/>
            </a:xfrm>
            <a:custGeom>
              <a:avLst/>
              <a:gdLst/>
              <a:ahLst/>
              <a:rect l="l" t="t" r="r" b="b"/>
              <a:pathLst>
                <a:path w="0" h="35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2401920" y="2470320"/>
              <a:ext cx="22320" cy="2196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0"/>
                  </a:moveTo>
                  <a:lnTo>
                    <a:pt x="9" y="9"/>
                  </a:lnTo>
                  <a:lnTo>
                    <a:pt x="5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2389320" y="2492280"/>
              <a:ext cx="12600" cy="55800"/>
            </a:xfrm>
            <a:custGeom>
              <a:avLst/>
              <a:gdLst/>
              <a:ahLst/>
              <a:rect l="l" t="t" r="r" b="b"/>
              <a:pathLst>
                <a:path w="8" h="35">
                  <a:moveTo>
                    <a:pt x="8" y="0"/>
                  </a:moveTo>
                  <a:lnTo>
                    <a:pt x="4" y="17"/>
                  </a:lnTo>
                  <a:lnTo>
                    <a:pt x="4" y="26"/>
                  </a:lnTo>
                  <a:lnTo>
                    <a:pt x="0" y="3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2297160" y="2548080"/>
              <a:ext cx="92160" cy="190440"/>
            </a:xfrm>
            <a:custGeom>
              <a:avLst/>
              <a:gdLst/>
              <a:ahLst/>
              <a:rect l="l" t="t" r="r" b="b"/>
              <a:pathLst>
                <a:path w="58" h="120">
                  <a:moveTo>
                    <a:pt x="58" y="0"/>
                  </a:moveTo>
                  <a:lnTo>
                    <a:pt x="53" y="9"/>
                  </a:lnTo>
                  <a:lnTo>
                    <a:pt x="44" y="22"/>
                  </a:lnTo>
                  <a:lnTo>
                    <a:pt x="40" y="36"/>
                  </a:lnTo>
                  <a:lnTo>
                    <a:pt x="31" y="53"/>
                  </a:lnTo>
                  <a:lnTo>
                    <a:pt x="22" y="67"/>
                  </a:lnTo>
                  <a:lnTo>
                    <a:pt x="17" y="80"/>
                  </a:lnTo>
                  <a:lnTo>
                    <a:pt x="8" y="93"/>
                  </a:lnTo>
                  <a:lnTo>
                    <a:pt x="4" y="107"/>
                  </a:lnTo>
                  <a:lnTo>
                    <a:pt x="0" y="12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2268360" y="2738520"/>
              <a:ext cx="28800" cy="5724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18" y="0"/>
                  </a:moveTo>
                  <a:lnTo>
                    <a:pt x="9" y="9"/>
                  </a:lnTo>
                  <a:lnTo>
                    <a:pt x="0" y="18"/>
                  </a:lnTo>
                  <a:lnTo>
                    <a:pt x="4" y="3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2260440" y="2795760"/>
              <a:ext cx="14400" cy="41040"/>
            </a:xfrm>
            <a:custGeom>
              <a:avLst/>
              <a:gdLst/>
              <a:ahLst/>
              <a:rect l="l" t="t" r="r" b="b"/>
              <a:pathLst>
                <a:path w="9" h="26">
                  <a:moveTo>
                    <a:pt x="9" y="0"/>
                  </a:moveTo>
                  <a:lnTo>
                    <a:pt x="0" y="13"/>
                  </a:lnTo>
                  <a:lnTo>
                    <a:pt x="0" y="22"/>
                  </a:lnTo>
                  <a:lnTo>
                    <a:pt x="0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2260440" y="283680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9" y="5"/>
                  </a:lnTo>
                  <a:lnTo>
                    <a:pt x="9" y="9"/>
                  </a:lnTo>
                  <a:lnTo>
                    <a:pt x="14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2282760" y="2859120"/>
              <a:ext cx="642960" cy="162000"/>
            </a:xfrm>
            <a:custGeom>
              <a:avLst/>
              <a:gdLst/>
              <a:ahLst/>
              <a:rect l="l" t="t" r="r" b="b"/>
              <a:pathLst>
                <a:path w="405" h="102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13" y="4"/>
                  </a:lnTo>
                  <a:lnTo>
                    <a:pt x="22" y="4"/>
                  </a:lnTo>
                  <a:lnTo>
                    <a:pt x="31" y="9"/>
                  </a:lnTo>
                  <a:lnTo>
                    <a:pt x="40" y="9"/>
                  </a:lnTo>
                  <a:lnTo>
                    <a:pt x="53" y="13"/>
                  </a:lnTo>
                  <a:lnTo>
                    <a:pt x="67" y="18"/>
                  </a:lnTo>
                  <a:lnTo>
                    <a:pt x="84" y="22"/>
                  </a:lnTo>
                  <a:lnTo>
                    <a:pt x="102" y="26"/>
                  </a:lnTo>
                  <a:lnTo>
                    <a:pt x="120" y="31"/>
                  </a:lnTo>
                  <a:lnTo>
                    <a:pt x="138" y="35"/>
                  </a:lnTo>
                  <a:lnTo>
                    <a:pt x="156" y="40"/>
                  </a:lnTo>
                  <a:lnTo>
                    <a:pt x="174" y="44"/>
                  </a:lnTo>
                  <a:lnTo>
                    <a:pt x="196" y="49"/>
                  </a:lnTo>
                  <a:lnTo>
                    <a:pt x="214" y="53"/>
                  </a:lnTo>
                  <a:lnTo>
                    <a:pt x="232" y="58"/>
                  </a:lnTo>
                  <a:lnTo>
                    <a:pt x="254" y="62"/>
                  </a:lnTo>
                  <a:lnTo>
                    <a:pt x="272" y="66"/>
                  </a:lnTo>
                  <a:lnTo>
                    <a:pt x="289" y="71"/>
                  </a:lnTo>
                  <a:lnTo>
                    <a:pt x="307" y="75"/>
                  </a:lnTo>
                  <a:lnTo>
                    <a:pt x="321" y="80"/>
                  </a:lnTo>
                  <a:lnTo>
                    <a:pt x="339" y="84"/>
                  </a:lnTo>
                  <a:lnTo>
                    <a:pt x="352" y="89"/>
                  </a:lnTo>
                  <a:lnTo>
                    <a:pt x="365" y="89"/>
                  </a:lnTo>
                  <a:lnTo>
                    <a:pt x="379" y="93"/>
                  </a:lnTo>
                  <a:lnTo>
                    <a:pt x="388" y="98"/>
                  </a:lnTo>
                  <a:lnTo>
                    <a:pt x="396" y="98"/>
                  </a:lnTo>
                  <a:lnTo>
                    <a:pt x="401" y="98"/>
                  </a:lnTo>
                  <a:lnTo>
                    <a:pt x="405" y="98"/>
                  </a:lnTo>
                  <a:lnTo>
                    <a:pt x="405" y="10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2925720" y="2816280"/>
              <a:ext cx="28440" cy="204840"/>
            </a:xfrm>
            <a:custGeom>
              <a:avLst/>
              <a:gdLst/>
              <a:ahLst/>
              <a:rect l="l" t="t" r="r" b="b"/>
              <a:pathLst>
                <a:path w="18" h="129">
                  <a:moveTo>
                    <a:pt x="0" y="129"/>
                  </a:moveTo>
                  <a:lnTo>
                    <a:pt x="0" y="120"/>
                  </a:lnTo>
                  <a:lnTo>
                    <a:pt x="5" y="107"/>
                  </a:lnTo>
                  <a:lnTo>
                    <a:pt x="5" y="89"/>
                  </a:lnTo>
                  <a:lnTo>
                    <a:pt x="9" y="62"/>
                  </a:lnTo>
                  <a:lnTo>
                    <a:pt x="14" y="40"/>
                  </a:lnTo>
                  <a:lnTo>
                    <a:pt x="18" y="22"/>
                  </a:lnTo>
                  <a:lnTo>
                    <a:pt x="18" y="9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2954160" y="2795760"/>
              <a:ext cx="180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2954160" y="2752560"/>
              <a:ext cx="14400" cy="4320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27"/>
                  </a:moveTo>
                  <a:lnTo>
                    <a:pt x="5" y="18"/>
                  </a:lnTo>
                  <a:lnTo>
                    <a:pt x="5" y="13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2948040" y="2738520"/>
              <a:ext cx="20520" cy="1404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13" y="9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2948040" y="2717640"/>
              <a:ext cx="6120" cy="2088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1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2954160" y="2695680"/>
              <a:ext cx="36720" cy="2196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0" y="14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2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2990880" y="2639880"/>
              <a:ext cx="27000" cy="55800"/>
            </a:xfrm>
            <a:custGeom>
              <a:avLst/>
              <a:gdLst/>
              <a:ahLst/>
              <a:rect l="l" t="t" r="r" b="b"/>
              <a:pathLst>
                <a:path w="17" h="35">
                  <a:moveTo>
                    <a:pt x="0" y="35"/>
                  </a:moveTo>
                  <a:lnTo>
                    <a:pt x="4" y="22"/>
                  </a:lnTo>
                  <a:lnTo>
                    <a:pt x="8" y="9"/>
                  </a:lnTo>
                  <a:lnTo>
                    <a:pt x="17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3017880" y="2597040"/>
              <a:ext cx="22320" cy="42840"/>
            </a:xfrm>
            <a:custGeom>
              <a:avLst/>
              <a:gdLst/>
              <a:ahLst/>
              <a:rect l="l" t="t" r="r" b="b"/>
              <a:pathLst>
                <a:path w="14" h="27">
                  <a:moveTo>
                    <a:pt x="0" y="27"/>
                  </a:moveTo>
                  <a:lnTo>
                    <a:pt x="9" y="18"/>
                  </a:lnTo>
                  <a:lnTo>
                    <a:pt x="14" y="9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3011400" y="2548080"/>
              <a:ext cx="28800" cy="48960"/>
            </a:xfrm>
            <a:custGeom>
              <a:avLst/>
              <a:gdLst/>
              <a:ahLst/>
              <a:rect l="l" t="t" r="r" b="b"/>
              <a:pathLst>
                <a:path w="18" h="31">
                  <a:moveTo>
                    <a:pt x="18" y="31"/>
                  </a:moveTo>
                  <a:lnTo>
                    <a:pt x="13" y="22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4200480" y="3916440"/>
              <a:ext cx="282600" cy="226800"/>
            </a:xfrm>
            <a:custGeom>
              <a:avLst/>
              <a:gdLst/>
              <a:ahLst/>
              <a:rect l="l" t="t" r="r" b="b"/>
              <a:pathLst>
                <a:path w="178" h="143">
                  <a:moveTo>
                    <a:pt x="178" y="103"/>
                  </a:moveTo>
                  <a:lnTo>
                    <a:pt x="143" y="125"/>
                  </a:lnTo>
                  <a:lnTo>
                    <a:pt x="120" y="9"/>
                  </a:lnTo>
                  <a:lnTo>
                    <a:pt x="49" y="0"/>
                  </a:lnTo>
                  <a:lnTo>
                    <a:pt x="45" y="45"/>
                  </a:lnTo>
                  <a:lnTo>
                    <a:pt x="13" y="49"/>
                  </a:lnTo>
                  <a:lnTo>
                    <a:pt x="0" y="72"/>
                  </a:lnTo>
                  <a:lnTo>
                    <a:pt x="54" y="76"/>
                  </a:lnTo>
                  <a:lnTo>
                    <a:pt x="58" y="112"/>
                  </a:lnTo>
                  <a:lnTo>
                    <a:pt x="0" y="112"/>
                  </a:lnTo>
                  <a:lnTo>
                    <a:pt x="0" y="14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4200480" y="4135320"/>
              <a:ext cx="71640" cy="14400"/>
            </a:xfrm>
            <a:custGeom>
              <a:avLst/>
              <a:gdLst/>
              <a:ahLst/>
              <a:rect l="l" t="t" r="r" b="b"/>
              <a:pathLst>
                <a:path w="45" h="9">
                  <a:moveTo>
                    <a:pt x="0" y="5"/>
                  </a:moveTo>
                  <a:lnTo>
                    <a:pt x="9" y="5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45" y="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4264200" y="4149720"/>
              <a:ext cx="7920" cy="106200"/>
            </a:xfrm>
            <a:custGeom>
              <a:avLst/>
              <a:gdLst/>
              <a:ahLst/>
              <a:rect l="l" t="t" r="r" b="b"/>
              <a:pathLst>
                <a:path w="5" h="67">
                  <a:moveTo>
                    <a:pt x="5" y="0"/>
                  </a:moveTo>
                  <a:lnTo>
                    <a:pt x="0" y="18"/>
                  </a:lnTo>
                  <a:lnTo>
                    <a:pt x="0" y="40"/>
                  </a:lnTo>
                  <a:lnTo>
                    <a:pt x="0" y="58"/>
                  </a:lnTo>
                  <a:lnTo>
                    <a:pt x="0" y="67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4002120" y="3930480"/>
              <a:ext cx="1055520" cy="790920"/>
            </a:xfrm>
            <a:custGeom>
              <a:avLst/>
              <a:gdLst/>
              <a:ahLst/>
              <a:rect l="l" t="t" r="r" b="b"/>
              <a:pathLst>
                <a:path w="665" h="498">
                  <a:moveTo>
                    <a:pt x="165" y="205"/>
                  </a:moveTo>
                  <a:lnTo>
                    <a:pt x="103" y="200"/>
                  </a:lnTo>
                  <a:lnTo>
                    <a:pt x="85" y="240"/>
                  </a:lnTo>
                  <a:lnTo>
                    <a:pt x="54" y="240"/>
                  </a:lnTo>
                  <a:lnTo>
                    <a:pt x="45" y="276"/>
                  </a:lnTo>
                  <a:lnTo>
                    <a:pt x="0" y="276"/>
                  </a:lnTo>
                  <a:lnTo>
                    <a:pt x="45" y="276"/>
                  </a:lnTo>
                  <a:lnTo>
                    <a:pt x="54" y="240"/>
                  </a:lnTo>
                  <a:lnTo>
                    <a:pt x="85" y="240"/>
                  </a:lnTo>
                  <a:lnTo>
                    <a:pt x="112" y="205"/>
                  </a:lnTo>
                  <a:lnTo>
                    <a:pt x="165" y="205"/>
                  </a:lnTo>
                  <a:lnTo>
                    <a:pt x="170" y="138"/>
                  </a:lnTo>
                  <a:lnTo>
                    <a:pt x="125" y="134"/>
                  </a:lnTo>
                  <a:lnTo>
                    <a:pt x="125" y="103"/>
                  </a:lnTo>
                  <a:lnTo>
                    <a:pt x="183" y="103"/>
                  </a:lnTo>
                  <a:lnTo>
                    <a:pt x="179" y="67"/>
                  </a:lnTo>
                  <a:lnTo>
                    <a:pt x="134" y="67"/>
                  </a:lnTo>
                  <a:lnTo>
                    <a:pt x="138" y="40"/>
                  </a:lnTo>
                  <a:lnTo>
                    <a:pt x="170" y="36"/>
                  </a:lnTo>
                  <a:lnTo>
                    <a:pt x="170" y="0"/>
                  </a:lnTo>
                  <a:lnTo>
                    <a:pt x="245" y="0"/>
                  </a:lnTo>
                  <a:lnTo>
                    <a:pt x="268" y="116"/>
                  </a:lnTo>
                  <a:lnTo>
                    <a:pt x="303" y="94"/>
                  </a:lnTo>
                  <a:lnTo>
                    <a:pt x="308" y="129"/>
                  </a:lnTo>
                  <a:lnTo>
                    <a:pt x="357" y="120"/>
                  </a:lnTo>
                  <a:lnTo>
                    <a:pt x="379" y="151"/>
                  </a:lnTo>
                  <a:lnTo>
                    <a:pt x="419" y="156"/>
                  </a:lnTo>
                  <a:lnTo>
                    <a:pt x="433" y="169"/>
                  </a:lnTo>
                  <a:lnTo>
                    <a:pt x="459" y="156"/>
                  </a:lnTo>
                  <a:lnTo>
                    <a:pt x="486" y="165"/>
                  </a:lnTo>
                  <a:lnTo>
                    <a:pt x="517" y="143"/>
                  </a:lnTo>
                  <a:lnTo>
                    <a:pt x="540" y="165"/>
                  </a:lnTo>
                  <a:lnTo>
                    <a:pt x="558" y="151"/>
                  </a:lnTo>
                  <a:lnTo>
                    <a:pt x="593" y="169"/>
                  </a:lnTo>
                  <a:lnTo>
                    <a:pt x="584" y="200"/>
                  </a:lnTo>
                  <a:lnTo>
                    <a:pt x="549" y="245"/>
                  </a:lnTo>
                  <a:lnTo>
                    <a:pt x="580" y="258"/>
                  </a:lnTo>
                  <a:lnTo>
                    <a:pt x="620" y="263"/>
                  </a:lnTo>
                  <a:lnTo>
                    <a:pt x="620" y="276"/>
                  </a:lnTo>
                  <a:lnTo>
                    <a:pt x="651" y="334"/>
                  </a:lnTo>
                  <a:lnTo>
                    <a:pt x="665" y="360"/>
                  </a:lnTo>
                  <a:lnTo>
                    <a:pt x="535" y="356"/>
                  </a:lnTo>
                  <a:lnTo>
                    <a:pt x="540" y="392"/>
                  </a:lnTo>
                  <a:lnTo>
                    <a:pt x="616" y="396"/>
                  </a:lnTo>
                  <a:lnTo>
                    <a:pt x="607" y="49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4822920" y="3436920"/>
              <a:ext cx="100080" cy="366840"/>
            </a:xfrm>
            <a:custGeom>
              <a:avLst/>
              <a:gdLst/>
              <a:ahLst/>
              <a:rect l="l" t="t" r="r" b="b"/>
              <a:pathLst>
                <a:path w="63" h="231">
                  <a:moveTo>
                    <a:pt x="0" y="0"/>
                  </a:moveTo>
                  <a:lnTo>
                    <a:pt x="36" y="0"/>
                  </a:lnTo>
                  <a:lnTo>
                    <a:pt x="41" y="85"/>
                  </a:lnTo>
                  <a:lnTo>
                    <a:pt x="63" y="2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5184720" y="3402000"/>
              <a:ext cx="106560" cy="147600"/>
            </a:xfrm>
            <a:custGeom>
              <a:avLst/>
              <a:gdLst/>
              <a:ahLst/>
              <a:rect l="l" t="t" r="r" b="b"/>
              <a:pathLst>
                <a:path w="67" h="93">
                  <a:moveTo>
                    <a:pt x="67" y="93"/>
                  </a:moveTo>
                  <a:lnTo>
                    <a:pt x="44" y="62"/>
                  </a:lnTo>
                  <a:lnTo>
                    <a:pt x="18" y="3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5667480" y="4438800"/>
              <a:ext cx="657000" cy="126720"/>
            </a:xfrm>
            <a:custGeom>
              <a:avLst/>
              <a:gdLst/>
              <a:ahLst/>
              <a:rect l="l" t="t" r="r" b="b"/>
              <a:pathLst>
                <a:path w="414" h="80">
                  <a:moveTo>
                    <a:pt x="414" y="0"/>
                  </a:moveTo>
                  <a:lnTo>
                    <a:pt x="369" y="0"/>
                  </a:lnTo>
                  <a:lnTo>
                    <a:pt x="375" y="33"/>
                  </a:lnTo>
                  <a:lnTo>
                    <a:pt x="345" y="12"/>
                  </a:lnTo>
                  <a:lnTo>
                    <a:pt x="177" y="21"/>
                  </a:lnTo>
                  <a:lnTo>
                    <a:pt x="165" y="6"/>
                  </a:lnTo>
                  <a:lnTo>
                    <a:pt x="108" y="6"/>
                  </a:lnTo>
                  <a:lnTo>
                    <a:pt x="0" y="39"/>
                  </a:lnTo>
                  <a:lnTo>
                    <a:pt x="22" y="8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4921200" y="3848040"/>
              <a:ext cx="362160" cy="336600"/>
            </a:xfrm>
            <a:custGeom>
              <a:avLst/>
              <a:gdLst/>
              <a:ahLst/>
              <a:rect l="l" t="t" r="r" b="b"/>
              <a:pathLst>
                <a:path w="228" h="212">
                  <a:moveTo>
                    <a:pt x="228" y="0"/>
                  </a:moveTo>
                  <a:lnTo>
                    <a:pt x="0" y="16"/>
                  </a:lnTo>
                  <a:lnTo>
                    <a:pt x="8" y="136"/>
                  </a:lnTo>
                  <a:lnTo>
                    <a:pt x="4" y="212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10" name=""/>
          <p:cNvSpPr/>
          <p:nvPr/>
        </p:nvSpPr>
        <p:spPr>
          <a:xfrm>
            <a:off x="0" y="701640"/>
            <a:ext cx="8959680" cy="12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1" name=""/>
          <p:cNvSpPr/>
          <p:nvPr/>
        </p:nvSpPr>
        <p:spPr>
          <a:xfrm>
            <a:off x="114480" y="131760"/>
            <a:ext cx="893124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2001 Natural Gas Fired Generation Additions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Megawatts by Region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12" name=""/>
          <p:cNvGraphicFramePr/>
          <p:nvPr/>
        </p:nvGraphicFramePr>
        <p:xfrm>
          <a:off x="447840" y="3124080"/>
          <a:ext cx="1339560" cy="27561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6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7840" y="3124080"/>
                    <a:ext cx="1339560" cy="275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4" name=""/>
          <p:cNvGraphicFramePr/>
          <p:nvPr/>
        </p:nvGraphicFramePr>
        <p:xfrm>
          <a:off x="7305840" y="3124080"/>
          <a:ext cx="1339560" cy="27561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6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305840" y="3124080"/>
                    <a:ext cx="1339560" cy="275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6" name=""/>
          <p:cNvGraphicFramePr/>
          <p:nvPr/>
        </p:nvGraphicFramePr>
        <p:xfrm>
          <a:off x="3747960" y="5249880"/>
          <a:ext cx="1582920" cy="120492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261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747960" y="5249880"/>
                    <a:ext cx="1582920" cy="12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18" name=""/>
          <p:cNvSpPr/>
          <p:nvPr/>
        </p:nvSpPr>
        <p:spPr>
          <a:xfrm>
            <a:off x="6400800" y="251460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NPCC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3,614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9" name=""/>
          <p:cNvSpPr/>
          <p:nvPr/>
        </p:nvSpPr>
        <p:spPr>
          <a:xfrm>
            <a:off x="5410080" y="312408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ECAR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0" name=""/>
          <p:cNvSpPr/>
          <p:nvPr/>
        </p:nvSpPr>
        <p:spPr>
          <a:xfrm>
            <a:off x="4343400" y="373392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SPP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1,935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1" name=""/>
          <p:cNvSpPr/>
          <p:nvPr/>
        </p:nvSpPr>
        <p:spPr>
          <a:xfrm>
            <a:off x="6543720" y="3009960"/>
            <a:ext cx="676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MAAC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(PJM)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1,440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2" name=""/>
          <p:cNvSpPr/>
          <p:nvPr/>
        </p:nvSpPr>
        <p:spPr>
          <a:xfrm>
            <a:off x="6019920" y="457200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FL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4,121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3" name=""/>
          <p:cNvSpPr/>
          <p:nvPr/>
        </p:nvSpPr>
        <p:spPr>
          <a:xfrm>
            <a:off x="5486400" y="388620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SERC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7,948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4" name=""/>
          <p:cNvSpPr/>
          <p:nvPr/>
        </p:nvSpPr>
        <p:spPr>
          <a:xfrm>
            <a:off x="4978440" y="3276720"/>
            <a:ext cx="8380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MAIN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3,903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5" name=""/>
          <p:cNvSpPr/>
          <p:nvPr/>
        </p:nvSpPr>
        <p:spPr>
          <a:xfrm>
            <a:off x="4267080" y="266688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MAPP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1,349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6" name=""/>
          <p:cNvSpPr/>
          <p:nvPr/>
        </p:nvSpPr>
        <p:spPr>
          <a:xfrm>
            <a:off x="4038480" y="426708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ERCOT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8,261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7" name=""/>
          <p:cNvSpPr/>
          <p:nvPr/>
        </p:nvSpPr>
        <p:spPr>
          <a:xfrm>
            <a:off x="2895480" y="297180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WSCC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6,023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8" name=""/>
          <p:cNvSpPr/>
          <p:nvPr/>
        </p:nvSpPr>
        <p:spPr>
          <a:xfrm>
            <a:off x="3471480" y="1773360"/>
            <a:ext cx="248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Probability Plants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9" name=""/>
          <p:cNvSpPr/>
          <p:nvPr/>
        </p:nvSpPr>
        <p:spPr>
          <a:xfrm>
            <a:off x="264960" y="97308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B723FC-F81C-4754-BFF6-0340F6316016}" type="slidenum">
              <a:t>10</a:t>
            </a:fld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"/>
          <p:cNvSpPr/>
          <p:nvPr/>
        </p:nvSpPr>
        <p:spPr>
          <a:xfrm>
            <a:off x="5241960" y="3598920"/>
            <a:ext cx="1060560" cy="812880"/>
          </a:xfrm>
          <a:custGeom>
            <a:avLst/>
            <a:gdLst/>
            <a:ahLst/>
            <a:rect l="l" t="t" r="r" b="b"/>
            <a:pathLst>
              <a:path w="668" h="512">
                <a:moveTo>
                  <a:pt x="138" y="14"/>
                </a:moveTo>
                <a:lnTo>
                  <a:pt x="0" y="294"/>
                </a:lnTo>
                <a:lnTo>
                  <a:pt x="138" y="512"/>
                </a:lnTo>
                <a:lnTo>
                  <a:pt x="329" y="463"/>
                </a:lnTo>
                <a:lnTo>
                  <a:pt x="579" y="245"/>
                </a:lnTo>
                <a:lnTo>
                  <a:pt x="668" y="49"/>
                </a:lnTo>
                <a:lnTo>
                  <a:pt x="133" y="0"/>
                </a:lnTo>
                <a:lnTo>
                  <a:pt x="138" y="14"/>
                </a:lnTo>
                <a:close/>
              </a:path>
            </a:pathLst>
          </a:custGeom>
          <a:solidFill>
            <a:srgbClr val="ffff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1" name=""/>
          <p:cNvSpPr/>
          <p:nvPr/>
        </p:nvSpPr>
        <p:spPr>
          <a:xfrm>
            <a:off x="5241960" y="3598920"/>
            <a:ext cx="1060560" cy="812880"/>
          </a:xfrm>
          <a:custGeom>
            <a:avLst/>
            <a:gdLst/>
            <a:ahLst/>
            <a:rect l="l" t="t" r="r" b="b"/>
            <a:pathLst>
              <a:path w="668" h="512">
                <a:moveTo>
                  <a:pt x="138" y="14"/>
                </a:moveTo>
                <a:lnTo>
                  <a:pt x="0" y="294"/>
                </a:lnTo>
                <a:lnTo>
                  <a:pt x="138" y="512"/>
                </a:lnTo>
                <a:lnTo>
                  <a:pt x="329" y="463"/>
                </a:lnTo>
                <a:lnTo>
                  <a:pt x="579" y="245"/>
                </a:lnTo>
                <a:lnTo>
                  <a:pt x="668" y="49"/>
                </a:lnTo>
                <a:lnTo>
                  <a:pt x="133" y="0"/>
                </a:lnTo>
              </a:path>
            </a:pathLst>
          </a:custGeom>
          <a:noFill/>
          <a:ln w="6480">
            <a:solidFill>
              <a:srgbClr val="ffff3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2" name=""/>
          <p:cNvSpPr/>
          <p:nvPr/>
        </p:nvSpPr>
        <p:spPr>
          <a:xfrm>
            <a:off x="5418000" y="3938760"/>
            <a:ext cx="906480" cy="698400"/>
          </a:xfrm>
          <a:custGeom>
            <a:avLst/>
            <a:gdLst/>
            <a:ahLst/>
            <a:rect l="l" t="t" r="r" b="b"/>
            <a:pathLst>
              <a:path w="571" h="440">
                <a:moveTo>
                  <a:pt x="321" y="26"/>
                </a:moveTo>
                <a:lnTo>
                  <a:pt x="281" y="53"/>
                </a:lnTo>
                <a:lnTo>
                  <a:pt x="245" y="35"/>
                </a:lnTo>
                <a:lnTo>
                  <a:pt x="210" y="62"/>
                </a:lnTo>
                <a:lnTo>
                  <a:pt x="192" y="115"/>
                </a:lnTo>
                <a:lnTo>
                  <a:pt x="156" y="151"/>
                </a:lnTo>
                <a:lnTo>
                  <a:pt x="103" y="151"/>
                </a:lnTo>
                <a:lnTo>
                  <a:pt x="80" y="133"/>
                </a:lnTo>
                <a:lnTo>
                  <a:pt x="45" y="129"/>
                </a:lnTo>
                <a:lnTo>
                  <a:pt x="71" y="235"/>
                </a:lnTo>
                <a:lnTo>
                  <a:pt x="22" y="266"/>
                </a:lnTo>
                <a:lnTo>
                  <a:pt x="0" y="364"/>
                </a:lnTo>
                <a:lnTo>
                  <a:pt x="31" y="360"/>
                </a:lnTo>
                <a:lnTo>
                  <a:pt x="27" y="391"/>
                </a:lnTo>
                <a:lnTo>
                  <a:pt x="40" y="427"/>
                </a:lnTo>
                <a:lnTo>
                  <a:pt x="62" y="440"/>
                </a:lnTo>
                <a:lnTo>
                  <a:pt x="62" y="418"/>
                </a:lnTo>
                <a:lnTo>
                  <a:pt x="89" y="413"/>
                </a:lnTo>
                <a:lnTo>
                  <a:pt x="111" y="404"/>
                </a:lnTo>
                <a:lnTo>
                  <a:pt x="125" y="395"/>
                </a:lnTo>
                <a:lnTo>
                  <a:pt x="147" y="400"/>
                </a:lnTo>
                <a:lnTo>
                  <a:pt x="143" y="382"/>
                </a:lnTo>
                <a:lnTo>
                  <a:pt x="165" y="418"/>
                </a:lnTo>
                <a:lnTo>
                  <a:pt x="174" y="373"/>
                </a:lnTo>
                <a:lnTo>
                  <a:pt x="165" y="351"/>
                </a:lnTo>
                <a:lnTo>
                  <a:pt x="192" y="338"/>
                </a:lnTo>
                <a:lnTo>
                  <a:pt x="250" y="324"/>
                </a:lnTo>
                <a:lnTo>
                  <a:pt x="325" y="315"/>
                </a:lnTo>
                <a:lnTo>
                  <a:pt x="339" y="338"/>
                </a:lnTo>
                <a:lnTo>
                  <a:pt x="517" y="338"/>
                </a:lnTo>
                <a:lnTo>
                  <a:pt x="531" y="315"/>
                </a:lnTo>
                <a:lnTo>
                  <a:pt x="566" y="306"/>
                </a:lnTo>
                <a:lnTo>
                  <a:pt x="566" y="275"/>
                </a:lnTo>
                <a:lnTo>
                  <a:pt x="571" y="253"/>
                </a:lnTo>
                <a:lnTo>
                  <a:pt x="566" y="249"/>
                </a:lnTo>
                <a:lnTo>
                  <a:pt x="571" y="226"/>
                </a:lnTo>
                <a:lnTo>
                  <a:pt x="553" y="186"/>
                </a:lnTo>
                <a:lnTo>
                  <a:pt x="526" y="142"/>
                </a:lnTo>
                <a:lnTo>
                  <a:pt x="464" y="84"/>
                </a:lnTo>
                <a:lnTo>
                  <a:pt x="419" y="31"/>
                </a:lnTo>
                <a:lnTo>
                  <a:pt x="379" y="0"/>
                </a:lnTo>
                <a:lnTo>
                  <a:pt x="321" y="26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3" name=""/>
          <p:cNvSpPr/>
          <p:nvPr/>
        </p:nvSpPr>
        <p:spPr>
          <a:xfrm>
            <a:off x="5418000" y="3938760"/>
            <a:ext cx="906480" cy="698400"/>
          </a:xfrm>
          <a:custGeom>
            <a:avLst/>
            <a:gdLst/>
            <a:ahLst/>
            <a:rect l="l" t="t" r="r" b="b"/>
            <a:pathLst>
              <a:path w="571" h="440">
                <a:moveTo>
                  <a:pt x="321" y="26"/>
                </a:moveTo>
                <a:lnTo>
                  <a:pt x="281" y="53"/>
                </a:lnTo>
                <a:lnTo>
                  <a:pt x="245" y="35"/>
                </a:lnTo>
                <a:lnTo>
                  <a:pt x="210" y="62"/>
                </a:lnTo>
                <a:lnTo>
                  <a:pt x="192" y="115"/>
                </a:lnTo>
                <a:lnTo>
                  <a:pt x="156" y="151"/>
                </a:lnTo>
                <a:lnTo>
                  <a:pt x="103" y="151"/>
                </a:lnTo>
                <a:lnTo>
                  <a:pt x="80" y="133"/>
                </a:lnTo>
                <a:lnTo>
                  <a:pt x="45" y="129"/>
                </a:lnTo>
                <a:lnTo>
                  <a:pt x="71" y="235"/>
                </a:lnTo>
                <a:lnTo>
                  <a:pt x="22" y="266"/>
                </a:lnTo>
                <a:lnTo>
                  <a:pt x="0" y="364"/>
                </a:lnTo>
                <a:lnTo>
                  <a:pt x="31" y="360"/>
                </a:lnTo>
                <a:lnTo>
                  <a:pt x="27" y="391"/>
                </a:lnTo>
                <a:lnTo>
                  <a:pt x="40" y="427"/>
                </a:lnTo>
                <a:lnTo>
                  <a:pt x="62" y="440"/>
                </a:lnTo>
                <a:lnTo>
                  <a:pt x="62" y="418"/>
                </a:lnTo>
                <a:lnTo>
                  <a:pt x="89" y="413"/>
                </a:lnTo>
                <a:lnTo>
                  <a:pt x="111" y="404"/>
                </a:lnTo>
                <a:lnTo>
                  <a:pt x="125" y="395"/>
                </a:lnTo>
                <a:lnTo>
                  <a:pt x="147" y="400"/>
                </a:lnTo>
                <a:lnTo>
                  <a:pt x="143" y="382"/>
                </a:lnTo>
                <a:lnTo>
                  <a:pt x="165" y="418"/>
                </a:lnTo>
                <a:lnTo>
                  <a:pt x="174" y="373"/>
                </a:lnTo>
                <a:lnTo>
                  <a:pt x="165" y="351"/>
                </a:lnTo>
                <a:lnTo>
                  <a:pt x="192" y="338"/>
                </a:lnTo>
                <a:lnTo>
                  <a:pt x="250" y="324"/>
                </a:lnTo>
                <a:lnTo>
                  <a:pt x="325" y="315"/>
                </a:lnTo>
                <a:lnTo>
                  <a:pt x="339" y="338"/>
                </a:lnTo>
                <a:lnTo>
                  <a:pt x="517" y="338"/>
                </a:lnTo>
                <a:lnTo>
                  <a:pt x="531" y="315"/>
                </a:lnTo>
                <a:lnTo>
                  <a:pt x="566" y="306"/>
                </a:lnTo>
                <a:lnTo>
                  <a:pt x="566" y="275"/>
                </a:lnTo>
                <a:lnTo>
                  <a:pt x="571" y="253"/>
                </a:lnTo>
                <a:lnTo>
                  <a:pt x="566" y="249"/>
                </a:lnTo>
                <a:lnTo>
                  <a:pt x="571" y="226"/>
                </a:lnTo>
                <a:lnTo>
                  <a:pt x="553" y="186"/>
                </a:lnTo>
                <a:lnTo>
                  <a:pt x="526" y="142"/>
                </a:lnTo>
                <a:lnTo>
                  <a:pt x="464" y="84"/>
                </a:lnTo>
                <a:lnTo>
                  <a:pt x="419" y="31"/>
                </a:lnTo>
                <a:lnTo>
                  <a:pt x="379" y="0"/>
                </a:lnTo>
                <a:lnTo>
                  <a:pt x="321" y="26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4" name=""/>
          <p:cNvSpPr/>
          <p:nvPr/>
        </p:nvSpPr>
        <p:spPr>
          <a:xfrm>
            <a:off x="6656400" y="2166840"/>
            <a:ext cx="581040" cy="932040"/>
          </a:xfrm>
          <a:custGeom>
            <a:avLst/>
            <a:gdLst/>
            <a:ahLst/>
            <a:rect l="l" t="t" r="r" b="b"/>
            <a:pathLst>
              <a:path w="366" h="587">
                <a:moveTo>
                  <a:pt x="0" y="258"/>
                </a:moveTo>
                <a:lnTo>
                  <a:pt x="23" y="240"/>
                </a:lnTo>
                <a:lnTo>
                  <a:pt x="58" y="249"/>
                </a:lnTo>
                <a:lnTo>
                  <a:pt x="85" y="245"/>
                </a:lnTo>
                <a:lnTo>
                  <a:pt x="107" y="236"/>
                </a:lnTo>
                <a:lnTo>
                  <a:pt x="116" y="222"/>
                </a:lnTo>
                <a:lnTo>
                  <a:pt x="116" y="209"/>
                </a:lnTo>
                <a:lnTo>
                  <a:pt x="143" y="205"/>
                </a:lnTo>
                <a:lnTo>
                  <a:pt x="152" y="191"/>
                </a:lnTo>
                <a:lnTo>
                  <a:pt x="152" y="182"/>
                </a:lnTo>
                <a:lnTo>
                  <a:pt x="156" y="173"/>
                </a:lnTo>
                <a:lnTo>
                  <a:pt x="156" y="160"/>
                </a:lnTo>
                <a:lnTo>
                  <a:pt x="156" y="151"/>
                </a:lnTo>
                <a:lnTo>
                  <a:pt x="161" y="138"/>
                </a:lnTo>
                <a:lnTo>
                  <a:pt x="161" y="129"/>
                </a:lnTo>
                <a:lnTo>
                  <a:pt x="156" y="107"/>
                </a:lnTo>
                <a:lnTo>
                  <a:pt x="152" y="85"/>
                </a:lnTo>
                <a:lnTo>
                  <a:pt x="161" y="53"/>
                </a:lnTo>
                <a:lnTo>
                  <a:pt x="174" y="31"/>
                </a:lnTo>
                <a:lnTo>
                  <a:pt x="179" y="9"/>
                </a:lnTo>
                <a:lnTo>
                  <a:pt x="197" y="5"/>
                </a:lnTo>
                <a:lnTo>
                  <a:pt x="210" y="22"/>
                </a:lnTo>
                <a:lnTo>
                  <a:pt x="219" y="22"/>
                </a:lnTo>
                <a:lnTo>
                  <a:pt x="228" y="18"/>
                </a:lnTo>
                <a:lnTo>
                  <a:pt x="241" y="0"/>
                </a:lnTo>
                <a:lnTo>
                  <a:pt x="250" y="18"/>
                </a:lnTo>
                <a:lnTo>
                  <a:pt x="268" y="27"/>
                </a:lnTo>
                <a:lnTo>
                  <a:pt x="281" y="45"/>
                </a:lnTo>
                <a:lnTo>
                  <a:pt x="290" y="76"/>
                </a:lnTo>
                <a:lnTo>
                  <a:pt x="295" y="107"/>
                </a:lnTo>
                <a:lnTo>
                  <a:pt x="299" y="129"/>
                </a:lnTo>
                <a:lnTo>
                  <a:pt x="326" y="129"/>
                </a:lnTo>
                <a:lnTo>
                  <a:pt x="335" y="160"/>
                </a:lnTo>
                <a:lnTo>
                  <a:pt x="366" y="160"/>
                </a:lnTo>
                <a:lnTo>
                  <a:pt x="357" y="182"/>
                </a:lnTo>
                <a:lnTo>
                  <a:pt x="344" y="205"/>
                </a:lnTo>
                <a:lnTo>
                  <a:pt x="321" y="231"/>
                </a:lnTo>
                <a:lnTo>
                  <a:pt x="304" y="227"/>
                </a:lnTo>
                <a:lnTo>
                  <a:pt x="286" y="240"/>
                </a:lnTo>
                <a:lnTo>
                  <a:pt x="263" y="231"/>
                </a:lnTo>
                <a:lnTo>
                  <a:pt x="263" y="249"/>
                </a:lnTo>
                <a:lnTo>
                  <a:pt x="272" y="271"/>
                </a:lnTo>
                <a:lnTo>
                  <a:pt x="237" y="276"/>
                </a:lnTo>
                <a:lnTo>
                  <a:pt x="232" y="293"/>
                </a:lnTo>
                <a:lnTo>
                  <a:pt x="223" y="302"/>
                </a:lnTo>
                <a:lnTo>
                  <a:pt x="219" y="325"/>
                </a:lnTo>
                <a:lnTo>
                  <a:pt x="210" y="365"/>
                </a:lnTo>
                <a:lnTo>
                  <a:pt x="210" y="378"/>
                </a:lnTo>
                <a:lnTo>
                  <a:pt x="219" y="391"/>
                </a:lnTo>
                <a:lnTo>
                  <a:pt x="223" y="418"/>
                </a:lnTo>
                <a:lnTo>
                  <a:pt x="237" y="458"/>
                </a:lnTo>
                <a:lnTo>
                  <a:pt x="263" y="454"/>
                </a:lnTo>
                <a:lnTo>
                  <a:pt x="259" y="431"/>
                </a:lnTo>
                <a:lnTo>
                  <a:pt x="281" y="445"/>
                </a:lnTo>
                <a:lnTo>
                  <a:pt x="263" y="476"/>
                </a:lnTo>
                <a:lnTo>
                  <a:pt x="237" y="471"/>
                </a:lnTo>
                <a:lnTo>
                  <a:pt x="210" y="494"/>
                </a:lnTo>
                <a:lnTo>
                  <a:pt x="174" y="507"/>
                </a:lnTo>
                <a:lnTo>
                  <a:pt x="121" y="534"/>
                </a:lnTo>
                <a:lnTo>
                  <a:pt x="121" y="534"/>
                </a:lnTo>
                <a:lnTo>
                  <a:pt x="121" y="534"/>
                </a:lnTo>
                <a:lnTo>
                  <a:pt x="116" y="534"/>
                </a:lnTo>
                <a:lnTo>
                  <a:pt x="107" y="534"/>
                </a:lnTo>
                <a:lnTo>
                  <a:pt x="107" y="534"/>
                </a:lnTo>
                <a:lnTo>
                  <a:pt x="103" y="534"/>
                </a:lnTo>
                <a:lnTo>
                  <a:pt x="98" y="538"/>
                </a:lnTo>
                <a:lnTo>
                  <a:pt x="98" y="542"/>
                </a:lnTo>
                <a:lnTo>
                  <a:pt x="98" y="542"/>
                </a:lnTo>
                <a:lnTo>
                  <a:pt x="103" y="542"/>
                </a:lnTo>
                <a:lnTo>
                  <a:pt x="116" y="551"/>
                </a:lnTo>
                <a:lnTo>
                  <a:pt x="125" y="542"/>
                </a:lnTo>
                <a:lnTo>
                  <a:pt x="147" y="538"/>
                </a:lnTo>
                <a:lnTo>
                  <a:pt x="174" y="538"/>
                </a:lnTo>
                <a:lnTo>
                  <a:pt x="152" y="569"/>
                </a:lnTo>
                <a:lnTo>
                  <a:pt x="112" y="578"/>
                </a:lnTo>
                <a:lnTo>
                  <a:pt x="94" y="587"/>
                </a:lnTo>
                <a:lnTo>
                  <a:pt x="76" y="582"/>
                </a:lnTo>
                <a:lnTo>
                  <a:pt x="81" y="565"/>
                </a:lnTo>
                <a:lnTo>
                  <a:pt x="98" y="547"/>
                </a:lnTo>
                <a:lnTo>
                  <a:pt x="76" y="502"/>
                </a:lnTo>
                <a:lnTo>
                  <a:pt x="0" y="258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5" name=""/>
          <p:cNvSpPr/>
          <p:nvPr/>
        </p:nvSpPr>
        <p:spPr>
          <a:xfrm>
            <a:off x="6656400" y="2166840"/>
            <a:ext cx="581040" cy="847800"/>
          </a:xfrm>
          <a:custGeom>
            <a:avLst/>
            <a:gdLst/>
            <a:ahLst/>
            <a:rect l="l" t="t" r="r" b="b"/>
            <a:pathLst>
              <a:path w="366" h="534">
                <a:moveTo>
                  <a:pt x="0" y="258"/>
                </a:moveTo>
                <a:lnTo>
                  <a:pt x="23" y="240"/>
                </a:lnTo>
                <a:lnTo>
                  <a:pt x="58" y="249"/>
                </a:lnTo>
                <a:lnTo>
                  <a:pt x="85" y="245"/>
                </a:lnTo>
                <a:lnTo>
                  <a:pt x="107" y="236"/>
                </a:lnTo>
                <a:lnTo>
                  <a:pt x="116" y="222"/>
                </a:lnTo>
                <a:lnTo>
                  <a:pt x="116" y="209"/>
                </a:lnTo>
                <a:lnTo>
                  <a:pt x="143" y="205"/>
                </a:lnTo>
                <a:lnTo>
                  <a:pt x="152" y="191"/>
                </a:lnTo>
                <a:lnTo>
                  <a:pt x="152" y="182"/>
                </a:lnTo>
                <a:lnTo>
                  <a:pt x="156" y="173"/>
                </a:lnTo>
                <a:lnTo>
                  <a:pt x="156" y="160"/>
                </a:lnTo>
                <a:lnTo>
                  <a:pt x="156" y="151"/>
                </a:lnTo>
                <a:lnTo>
                  <a:pt x="161" y="138"/>
                </a:lnTo>
                <a:lnTo>
                  <a:pt x="161" y="129"/>
                </a:lnTo>
                <a:lnTo>
                  <a:pt x="156" y="107"/>
                </a:lnTo>
                <a:lnTo>
                  <a:pt x="152" y="85"/>
                </a:lnTo>
                <a:lnTo>
                  <a:pt x="161" y="53"/>
                </a:lnTo>
                <a:lnTo>
                  <a:pt x="174" y="31"/>
                </a:lnTo>
                <a:lnTo>
                  <a:pt x="179" y="9"/>
                </a:lnTo>
                <a:lnTo>
                  <a:pt x="197" y="5"/>
                </a:lnTo>
                <a:lnTo>
                  <a:pt x="210" y="22"/>
                </a:lnTo>
                <a:lnTo>
                  <a:pt x="219" y="22"/>
                </a:lnTo>
                <a:lnTo>
                  <a:pt x="228" y="18"/>
                </a:lnTo>
                <a:lnTo>
                  <a:pt x="241" y="0"/>
                </a:lnTo>
                <a:lnTo>
                  <a:pt x="250" y="18"/>
                </a:lnTo>
                <a:lnTo>
                  <a:pt x="268" y="27"/>
                </a:lnTo>
                <a:lnTo>
                  <a:pt x="281" y="45"/>
                </a:lnTo>
                <a:lnTo>
                  <a:pt x="290" y="76"/>
                </a:lnTo>
                <a:lnTo>
                  <a:pt x="295" y="107"/>
                </a:lnTo>
                <a:lnTo>
                  <a:pt x="299" y="129"/>
                </a:lnTo>
                <a:lnTo>
                  <a:pt x="326" y="129"/>
                </a:lnTo>
                <a:lnTo>
                  <a:pt x="335" y="160"/>
                </a:lnTo>
                <a:lnTo>
                  <a:pt x="366" y="160"/>
                </a:lnTo>
                <a:lnTo>
                  <a:pt x="357" y="182"/>
                </a:lnTo>
                <a:lnTo>
                  <a:pt x="344" y="205"/>
                </a:lnTo>
                <a:lnTo>
                  <a:pt x="321" y="231"/>
                </a:lnTo>
                <a:lnTo>
                  <a:pt x="304" y="227"/>
                </a:lnTo>
                <a:lnTo>
                  <a:pt x="286" y="240"/>
                </a:lnTo>
                <a:lnTo>
                  <a:pt x="263" y="231"/>
                </a:lnTo>
                <a:lnTo>
                  <a:pt x="263" y="249"/>
                </a:lnTo>
                <a:lnTo>
                  <a:pt x="272" y="271"/>
                </a:lnTo>
                <a:lnTo>
                  <a:pt x="237" y="276"/>
                </a:lnTo>
                <a:lnTo>
                  <a:pt x="232" y="293"/>
                </a:lnTo>
                <a:lnTo>
                  <a:pt x="223" y="302"/>
                </a:lnTo>
                <a:lnTo>
                  <a:pt x="219" y="325"/>
                </a:lnTo>
                <a:lnTo>
                  <a:pt x="210" y="365"/>
                </a:lnTo>
                <a:lnTo>
                  <a:pt x="210" y="378"/>
                </a:lnTo>
                <a:lnTo>
                  <a:pt x="219" y="391"/>
                </a:lnTo>
                <a:lnTo>
                  <a:pt x="223" y="418"/>
                </a:lnTo>
                <a:lnTo>
                  <a:pt x="237" y="458"/>
                </a:lnTo>
                <a:lnTo>
                  <a:pt x="263" y="454"/>
                </a:lnTo>
                <a:lnTo>
                  <a:pt x="259" y="431"/>
                </a:lnTo>
                <a:lnTo>
                  <a:pt x="281" y="445"/>
                </a:lnTo>
                <a:lnTo>
                  <a:pt x="263" y="476"/>
                </a:lnTo>
                <a:lnTo>
                  <a:pt x="237" y="471"/>
                </a:lnTo>
                <a:lnTo>
                  <a:pt x="210" y="494"/>
                </a:lnTo>
                <a:lnTo>
                  <a:pt x="174" y="507"/>
                </a:lnTo>
                <a:lnTo>
                  <a:pt x="121" y="534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6" name=""/>
          <p:cNvSpPr/>
          <p:nvPr/>
        </p:nvSpPr>
        <p:spPr>
          <a:xfrm>
            <a:off x="6826320" y="3014640"/>
            <a:ext cx="22320" cy="1440"/>
          </a:xfrm>
          <a:custGeom>
            <a:avLst/>
            <a:gdLst/>
            <a:ahLst/>
            <a:rect l="l" t="t" r="r" b="b"/>
            <a:pathLst>
              <a:path w="14" h="0">
                <a:moveTo>
                  <a:pt x="14" y="0"/>
                </a:moveTo>
                <a:lnTo>
                  <a:pt x="14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7" name=""/>
          <p:cNvSpPr/>
          <p:nvPr/>
        </p:nvSpPr>
        <p:spPr>
          <a:xfrm>
            <a:off x="6811920" y="3014640"/>
            <a:ext cx="14400" cy="12600"/>
          </a:xfrm>
          <a:custGeom>
            <a:avLst/>
            <a:gdLst/>
            <a:ahLst/>
            <a:rect l="l" t="t" r="r" b="b"/>
            <a:pathLst>
              <a:path w="9" h="8">
                <a:moveTo>
                  <a:pt x="9" y="0"/>
                </a:moveTo>
                <a:lnTo>
                  <a:pt x="5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8" name=""/>
          <p:cNvSpPr/>
          <p:nvPr/>
        </p:nvSpPr>
        <p:spPr>
          <a:xfrm>
            <a:off x="6777000" y="2963880"/>
            <a:ext cx="155520" cy="135000"/>
          </a:xfrm>
          <a:custGeom>
            <a:avLst/>
            <a:gdLst/>
            <a:ahLst/>
            <a:rect l="l" t="t" r="r" b="b"/>
            <a:pathLst>
              <a:path w="98" h="85">
                <a:moveTo>
                  <a:pt x="22" y="40"/>
                </a:moveTo>
                <a:lnTo>
                  <a:pt x="27" y="40"/>
                </a:lnTo>
                <a:lnTo>
                  <a:pt x="40" y="49"/>
                </a:lnTo>
                <a:lnTo>
                  <a:pt x="49" y="40"/>
                </a:lnTo>
                <a:lnTo>
                  <a:pt x="71" y="36"/>
                </a:lnTo>
                <a:lnTo>
                  <a:pt x="98" y="36"/>
                </a:lnTo>
                <a:lnTo>
                  <a:pt x="76" y="67"/>
                </a:lnTo>
                <a:lnTo>
                  <a:pt x="36" y="76"/>
                </a:lnTo>
                <a:lnTo>
                  <a:pt x="18" y="85"/>
                </a:lnTo>
                <a:lnTo>
                  <a:pt x="0" y="80"/>
                </a:lnTo>
                <a:lnTo>
                  <a:pt x="5" y="63"/>
                </a:lnTo>
                <a:lnTo>
                  <a:pt x="22" y="4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9" name=""/>
          <p:cNvSpPr/>
          <p:nvPr/>
        </p:nvSpPr>
        <p:spPr>
          <a:xfrm>
            <a:off x="6232680" y="2576520"/>
            <a:ext cx="558720" cy="479520"/>
          </a:xfrm>
          <a:custGeom>
            <a:avLst/>
            <a:gdLst/>
            <a:ahLst/>
            <a:rect l="l" t="t" r="r" b="b"/>
            <a:pathLst>
              <a:path w="352" h="302">
                <a:moveTo>
                  <a:pt x="0" y="271"/>
                </a:moveTo>
                <a:lnTo>
                  <a:pt x="31" y="244"/>
                </a:lnTo>
                <a:lnTo>
                  <a:pt x="13" y="218"/>
                </a:lnTo>
                <a:lnTo>
                  <a:pt x="22" y="182"/>
                </a:lnTo>
                <a:lnTo>
                  <a:pt x="35" y="173"/>
                </a:lnTo>
                <a:lnTo>
                  <a:pt x="67" y="178"/>
                </a:lnTo>
                <a:lnTo>
                  <a:pt x="84" y="164"/>
                </a:lnTo>
                <a:lnTo>
                  <a:pt x="111" y="169"/>
                </a:lnTo>
                <a:lnTo>
                  <a:pt x="134" y="164"/>
                </a:lnTo>
                <a:lnTo>
                  <a:pt x="156" y="142"/>
                </a:lnTo>
                <a:lnTo>
                  <a:pt x="165" y="129"/>
                </a:lnTo>
                <a:lnTo>
                  <a:pt x="160" y="115"/>
                </a:lnTo>
                <a:lnTo>
                  <a:pt x="160" y="107"/>
                </a:lnTo>
                <a:lnTo>
                  <a:pt x="142" y="98"/>
                </a:lnTo>
                <a:lnTo>
                  <a:pt x="165" y="71"/>
                </a:lnTo>
                <a:lnTo>
                  <a:pt x="187" y="31"/>
                </a:lnTo>
                <a:lnTo>
                  <a:pt x="227" y="4"/>
                </a:lnTo>
                <a:lnTo>
                  <a:pt x="267" y="0"/>
                </a:lnTo>
                <a:lnTo>
                  <a:pt x="290" y="18"/>
                </a:lnTo>
                <a:lnTo>
                  <a:pt x="316" y="67"/>
                </a:lnTo>
                <a:lnTo>
                  <a:pt x="325" y="102"/>
                </a:lnTo>
                <a:lnTo>
                  <a:pt x="330" y="124"/>
                </a:lnTo>
                <a:lnTo>
                  <a:pt x="343" y="151"/>
                </a:lnTo>
                <a:lnTo>
                  <a:pt x="339" y="182"/>
                </a:lnTo>
                <a:lnTo>
                  <a:pt x="334" y="222"/>
                </a:lnTo>
                <a:lnTo>
                  <a:pt x="343" y="244"/>
                </a:lnTo>
                <a:lnTo>
                  <a:pt x="352" y="271"/>
                </a:lnTo>
                <a:lnTo>
                  <a:pt x="339" y="302"/>
                </a:lnTo>
                <a:lnTo>
                  <a:pt x="281" y="284"/>
                </a:lnTo>
                <a:lnTo>
                  <a:pt x="245" y="244"/>
                </a:lnTo>
                <a:lnTo>
                  <a:pt x="174" y="253"/>
                </a:lnTo>
                <a:lnTo>
                  <a:pt x="80" y="271"/>
                </a:lnTo>
                <a:lnTo>
                  <a:pt x="0" y="289"/>
                </a:lnTo>
                <a:lnTo>
                  <a:pt x="0" y="271"/>
                </a:lnTo>
                <a:close/>
              </a:path>
            </a:pathLst>
          </a:custGeom>
          <a:solidFill>
            <a:srgbClr val="ffff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0" name=""/>
          <p:cNvSpPr/>
          <p:nvPr/>
        </p:nvSpPr>
        <p:spPr>
          <a:xfrm>
            <a:off x="6232680" y="2576520"/>
            <a:ext cx="558720" cy="479520"/>
          </a:xfrm>
          <a:custGeom>
            <a:avLst/>
            <a:gdLst/>
            <a:ahLst/>
            <a:rect l="l" t="t" r="r" b="b"/>
            <a:pathLst>
              <a:path w="352" h="302">
                <a:moveTo>
                  <a:pt x="0" y="271"/>
                </a:moveTo>
                <a:lnTo>
                  <a:pt x="31" y="244"/>
                </a:lnTo>
                <a:lnTo>
                  <a:pt x="13" y="218"/>
                </a:lnTo>
                <a:lnTo>
                  <a:pt x="22" y="182"/>
                </a:lnTo>
                <a:lnTo>
                  <a:pt x="35" y="173"/>
                </a:lnTo>
                <a:lnTo>
                  <a:pt x="67" y="178"/>
                </a:lnTo>
                <a:lnTo>
                  <a:pt x="84" y="164"/>
                </a:lnTo>
                <a:lnTo>
                  <a:pt x="111" y="169"/>
                </a:lnTo>
                <a:lnTo>
                  <a:pt x="134" y="164"/>
                </a:lnTo>
                <a:lnTo>
                  <a:pt x="156" y="142"/>
                </a:lnTo>
                <a:lnTo>
                  <a:pt x="165" y="129"/>
                </a:lnTo>
                <a:lnTo>
                  <a:pt x="160" y="115"/>
                </a:lnTo>
                <a:lnTo>
                  <a:pt x="160" y="107"/>
                </a:lnTo>
                <a:lnTo>
                  <a:pt x="142" y="98"/>
                </a:lnTo>
                <a:lnTo>
                  <a:pt x="165" y="71"/>
                </a:lnTo>
                <a:lnTo>
                  <a:pt x="187" y="31"/>
                </a:lnTo>
                <a:lnTo>
                  <a:pt x="227" y="4"/>
                </a:lnTo>
                <a:lnTo>
                  <a:pt x="267" y="0"/>
                </a:lnTo>
                <a:lnTo>
                  <a:pt x="290" y="18"/>
                </a:lnTo>
                <a:lnTo>
                  <a:pt x="316" y="67"/>
                </a:lnTo>
                <a:lnTo>
                  <a:pt x="325" y="102"/>
                </a:lnTo>
                <a:lnTo>
                  <a:pt x="330" y="124"/>
                </a:lnTo>
                <a:lnTo>
                  <a:pt x="343" y="151"/>
                </a:lnTo>
                <a:lnTo>
                  <a:pt x="339" y="182"/>
                </a:lnTo>
                <a:lnTo>
                  <a:pt x="334" y="222"/>
                </a:lnTo>
                <a:lnTo>
                  <a:pt x="343" y="244"/>
                </a:lnTo>
                <a:lnTo>
                  <a:pt x="352" y="271"/>
                </a:lnTo>
                <a:lnTo>
                  <a:pt x="339" y="302"/>
                </a:lnTo>
                <a:lnTo>
                  <a:pt x="281" y="284"/>
                </a:lnTo>
                <a:lnTo>
                  <a:pt x="245" y="244"/>
                </a:lnTo>
                <a:lnTo>
                  <a:pt x="174" y="253"/>
                </a:lnTo>
                <a:lnTo>
                  <a:pt x="80" y="271"/>
                </a:lnTo>
                <a:lnTo>
                  <a:pt x="0" y="289"/>
                </a:lnTo>
                <a:lnTo>
                  <a:pt x="0" y="271"/>
                </a:lnTo>
              </a:path>
            </a:pathLst>
          </a:custGeom>
          <a:noFill/>
          <a:ln w="6480">
            <a:solidFill>
              <a:srgbClr val="ffff3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1" name=""/>
          <p:cNvSpPr/>
          <p:nvPr/>
        </p:nvSpPr>
        <p:spPr>
          <a:xfrm>
            <a:off x="4979880" y="3084480"/>
            <a:ext cx="594000" cy="755640"/>
          </a:xfrm>
          <a:custGeom>
            <a:avLst/>
            <a:gdLst/>
            <a:ahLst/>
            <a:rect l="l" t="t" r="r" b="b"/>
            <a:pathLst>
              <a:path w="374" h="476">
                <a:moveTo>
                  <a:pt x="352" y="44"/>
                </a:moveTo>
                <a:lnTo>
                  <a:pt x="352" y="80"/>
                </a:lnTo>
                <a:lnTo>
                  <a:pt x="356" y="102"/>
                </a:lnTo>
                <a:lnTo>
                  <a:pt x="356" y="133"/>
                </a:lnTo>
                <a:lnTo>
                  <a:pt x="370" y="178"/>
                </a:lnTo>
                <a:lnTo>
                  <a:pt x="370" y="222"/>
                </a:lnTo>
                <a:lnTo>
                  <a:pt x="365" y="267"/>
                </a:lnTo>
                <a:lnTo>
                  <a:pt x="374" y="280"/>
                </a:lnTo>
                <a:lnTo>
                  <a:pt x="374" y="289"/>
                </a:lnTo>
                <a:lnTo>
                  <a:pt x="370" y="298"/>
                </a:lnTo>
                <a:lnTo>
                  <a:pt x="365" y="316"/>
                </a:lnTo>
                <a:lnTo>
                  <a:pt x="365" y="329"/>
                </a:lnTo>
                <a:lnTo>
                  <a:pt x="361" y="333"/>
                </a:lnTo>
                <a:lnTo>
                  <a:pt x="356" y="338"/>
                </a:lnTo>
                <a:lnTo>
                  <a:pt x="352" y="342"/>
                </a:lnTo>
                <a:lnTo>
                  <a:pt x="356" y="347"/>
                </a:lnTo>
                <a:lnTo>
                  <a:pt x="361" y="356"/>
                </a:lnTo>
                <a:lnTo>
                  <a:pt x="361" y="360"/>
                </a:lnTo>
                <a:lnTo>
                  <a:pt x="356" y="364"/>
                </a:lnTo>
                <a:lnTo>
                  <a:pt x="361" y="382"/>
                </a:lnTo>
                <a:lnTo>
                  <a:pt x="356" y="378"/>
                </a:lnTo>
                <a:lnTo>
                  <a:pt x="334" y="400"/>
                </a:lnTo>
                <a:lnTo>
                  <a:pt x="334" y="404"/>
                </a:lnTo>
                <a:lnTo>
                  <a:pt x="334" y="404"/>
                </a:lnTo>
                <a:lnTo>
                  <a:pt x="338" y="413"/>
                </a:lnTo>
                <a:lnTo>
                  <a:pt x="343" y="431"/>
                </a:lnTo>
                <a:lnTo>
                  <a:pt x="298" y="422"/>
                </a:lnTo>
                <a:lnTo>
                  <a:pt x="289" y="471"/>
                </a:lnTo>
                <a:lnTo>
                  <a:pt x="236" y="471"/>
                </a:lnTo>
                <a:lnTo>
                  <a:pt x="200" y="476"/>
                </a:lnTo>
                <a:lnTo>
                  <a:pt x="200" y="436"/>
                </a:lnTo>
                <a:lnTo>
                  <a:pt x="231" y="427"/>
                </a:lnTo>
                <a:lnTo>
                  <a:pt x="231" y="418"/>
                </a:lnTo>
                <a:lnTo>
                  <a:pt x="227" y="409"/>
                </a:lnTo>
                <a:lnTo>
                  <a:pt x="205" y="378"/>
                </a:lnTo>
                <a:lnTo>
                  <a:pt x="191" y="360"/>
                </a:lnTo>
                <a:lnTo>
                  <a:pt x="151" y="360"/>
                </a:lnTo>
                <a:lnTo>
                  <a:pt x="147" y="316"/>
                </a:lnTo>
                <a:lnTo>
                  <a:pt x="98" y="316"/>
                </a:lnTo>
                <a:lnTo>
                  <a:pt x="89" y="342"/>
                </a:lnTo>
                <a:lnTo>
                  <a:pt x="66" y="342"/>
                </a:lnTo>
                <a:lnTo>
                  <a:pt x="66" y="373"/>
                </a:lnTo>
                <a:lnTo>
                  <a:pt x="31" y="378"/>
                </a:lnTo>
                <a:lnTo>
                  <a:pt x="26" y="351"/>
                </a:lnTo>
                <a:lnTo>
                  <a:pt x="0" y="351"/>
                </a:lnTo>
                <a:lnTo>
                  <a:pt x="0" y="320"/>
                </a:lnTo>
                <a:lnTo>
                  <a:pt x="35" y="302"/>
                </a:lnTo>
                <a:lnTo>
                  <a:pt x="31" y="276"/>
                </a:lnTo>
                <a:lnTo>
                  <a:pt x="4" y="276"/>
                </a:lnTo>
                <a:lnTo>
                  <a:pt x="4" y="244"/>
                </a:lnTo>
                <a:lnTo>
                  <a:pt x="22" y="240"/>
                </a:lnTo>
                <a:lnTo>
                  <a:pt x="26" y="240"/>
                </a:lnTo>
                <a:lnTo>
                  <a:pt x="26" y="236"/>
                </a:lnTo>
                <a:lnTo>
                  <a:pt x="31" y="231"/>
                </a:lnTo>
                <a:lnTo>
                  <a:pt x="31" y="222"/>
                </a:lnTo>
                <a:lnTo>
                  <a:pt x="26" y="231"/>
                </a:lnTo>
                <a:lnTo>
                  <a:pt x="26" y="213"/>
                </a:lnTo>
                <a:lnTo>
                  <a:pt x="22" y="200"/>
                </a:lnTo>
                <a:lnTo>
                  <a:pt x="22" y="173"/>
                </a:lnTo>
                <a:lnTo>
                  <a:pt x="66" y="173"/>
                </a:lnTo>
                <a:lnTo>
                  <a:pt x="115" y="169"/>
                </a:lnTo>
                <a:lnTo>
                  <a:pt x="133" y="182"/>
                </a:lnTo>
                <a:lnTo>
                  <a:pt x="133" y="182"/>
                </a:lnTo>
                <a:lnTo>
                  <a:pt x="138" y="182"/>
                </a:lnTo>
                <a:lnTo>
                  <a:pt x="147" y="156"/>
                </a:lnTo>
                <a:lnTo>
                  <a:pt x="156" y="147"/>
                </a:lnTo>
                <a:lnTo>
                  <a:pt x="160" y="138"/>
                </a:lnTo>
                <a:lnTo>
                  <a:pt x="156" y="124"/>
                </a:lnTo>
                <a:lnTo>
                  <a:pt x="147" y="120"/>
                </a:lnTo>
                <a:lnTo>
                  <a:pt x="147" y="116"/>
                </a:lnTo>
                <a:lnTo>
                  <a:pt x="147" y="111"/>
                </a:lnTo>
                <a:lnTo>
                  <a:pt x="147" y="107"/>
                </a:lnTo>
                <a:lnTo>
                  <a:pt x="147" y="107"/>
                </a:lnTo>
                <a:lnTo>
                  <a:pt x="151" y="102"/>
                </a:lnTo>
                <a:lnTo>
                  <a:pt x="173" y="93"/>
                </a:lnTo>
                <a:lnTo>
                  <a:pt x="191" y="84"/>
                </a:lnTo>
                <a:lnTo>
                  <a:pt x="200" y="76"/>
                </a:lnTo>
                <a:lnTo>
                  <a:pt x="209" y="67"/>
                </a:lnTo>
                <a:lnTo>
                  <a:pt x="209" y="62"/>
                </a:lnTo>
                <a:lnTo>
                  <a:pt x="205" y="53"/>
                </a:lnTo>
                <a:lnTo>
                  <a:pt x="196" y="44"/>
                </a:lnTo>
                <a:lnTo>
                  <a:pt x="182" y="36"/>
                </a:lnTo>
                <a:lnTo>
                  <a:pt x="178" y="27"/>
                </a:lnTo>
                <a:lnTo>
                  <a:pt x="165" y="22"/>
                </a:lnTo>
                <a:lnTo>
                  <a:pt x="160" y="13"/>
                </a:lnTo>
                <a:lnTo>
                  <a:pt x="160" y="9"/>
                </a:lnTo>
                <a:lnTo>
                  <a:pt x="160" y="4"/>
                </a:lnTo>
                <a:lnTo>
                  <a:pt x="160" y="0"/>
                </a:lnTo>
                <a:lnTo>
                  <a:pt x="156" y="0"/>
                </a:lnTo>
                <a:lnTo>
                  <a:pt x="151" y="4"/>
                </a:lnTo>
                <a:lnTo>
                  <a:pt x="147" y="4"/>
                </a:lnTo>
                <a:lnTo>
                  <a:pt x="352" y="44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2" name=""/>
          <p:cNvSpPr/>
          <p:nvPr/>
        </p:nvSpPr>
        <p:spPr>
          <a:xfrm>
            <a:off x="4979880" y="3084480"/>
            <a:ext cx="594000" cy="755640"/>
          </a:xfrm>
          <a:custGeom>
            <a:avLst/>
            <a:gdLst/>
            <a:ahLst/>
            <a:rect l="l" t="t" r="r" b="b"/>
            <a:pathLst>
              <a:path w="374" h="476">
                <a:moveTo>
                  <a:pt x="352" y="44"/>
                </a:moveTo>
                <a:lnTo>
                  <a:pt x="352" y="80"/>
                </a:lnTo>
                <a:lnTo>
                  <a:pt x="356" y="102"/>
                </a:lnTo>
                <a:lnTo>
                  <a:pt x="356" y="133"/>
                </a:lnTo>
                <a:lnTo>
                  <a:pt x="370" y="178"/>
                </a:lnTo>
                <a:lnTo>
                  <a:pt x="370" y="222"/>
                </a:lnTo>
                <a:lnTo>
                  <a:pt x="365" y="267"/>
                </a:lnTo>
                <a:lnTo>
                  <a:pt x="374" y="280"/>
                </a:lnTo>
                <a:lnTo>
                  <a:pt x="374" y="289"/>
                </a:lnTo>
                <a:lnTo>
                  <a:pt x="370" y="298"/>
                </a:lnTo>
                <a:lnTo>
                  <a:pt x="365" y="316"/>
                </a:lnTo>
                <a:lnTo>
                  <a:pt x="365" y="329"/>
                </a:lnTo>
                <a:lnTo>
                  <a:pt x="361" y="333"/>
                </a:lnTo>
                <a:lnTo>
                  <a:pt x="356" y="338"/>
                </a:lnTo>
                <a:lnTo>
                  <a:pt x="352" y="342"/>
                </a:lnTo>
                <a:lnTo>
                  <a:pt x="356" y="347"/>
                </a:lnTo>
                <a:lnTo>
                  <a:pt x="361" y="356"/>
                </a:lnTo>
                <a:lnTo>
                  <a:pt x="361" y="360"/>
                </a:lnTo>
                <a:lnTo>
                  <a:pt x="356" y="364"/>
                </a:lnTo>
                <a:lnTo>
                  <a:pt x="361" y="382"/>
                </a:lnTo>
                <a:lnTo>
                  <a:pt x="356" y="378"/>
                </a:lnTo>
                <a:lnTo>
                  <a:pt x="334" y="400"/>
                </a:lnTo>
                <a:lnTo>
                  <a:pt x="334" y="404"/>
                </a:lnTo>
                <a:lnTo>
                  <a:pt x="334" y="404"/>
                </a:lnTo>
                <a:lnTo>
                  <a:pt x="338" y="413"/>
                </a:lnTo>
                <a:lnTo>
                  <a:pt x="343" y="431"/>
                </a:lnTo>
                <a:lnTo>
                  <a:pt x="298" y="422"/>
                </a:lnTo>
                <a:lnTo>
                  <a:pt x="289" y="471"/>
                </a:lnTo>
                <a:lnTo>
                  <a:pt x="236" y="471"/>
                </a:lnTo>
                <a:lnTo>
                  <a:pt x="200" y="476"/>
                </a:lnTo>
                <a:lnTo>
                  <a:pt x="200" y="436"/>
                </a:lnTo>
                <a:lnTo>
                  <a:pt x="231" y="427"/>
                </a:lnTo>
                <a:lnTo>
                  <a:pt x="231" y="418"/>
                </a:lnTo>
                <a:lnTo>
                  <a:pt x="227" y="409"/>
                </a:lnTo>
                <a:lnTo>
                  <a:pt x="205" y="378"/>
                </a:lnTo>
                <a:lnTo>
                  <a:pt x="191" y="360"/>
                </a:lnTo>
                <a:lnTo>
                  <a:pt x="151" y="360"/>
                </a:lnTo>
                <a:lnTo>
                  <a:pt x="147" y="316"/>
                </a:lnTo>
                <a:lnTo>
                  <a:pt x="98" y="316"/>
                </a:lnTo>
                <a:lnTo>
                  <a:pt x="89" y="342"/>
                </a:lnTo>
                <a:lnTo>
                  <a:pt x="66" y="342"/>
                </a:lnTo>
                <a:lnTo>
                  <a:pt x="66" y="373"/>
                </a:lnTo>
                <a:lnTo>
                  <a:pt x="31" y="378"/>
                </a:lnTo>
                <a:lnTo>
                  <a:pt x="26" y="351"/>
                </a:lnTo>
                <a:lnTo>
                  <a:pt x="0" y="351"/>
                </a:lnTo>
                <a:lnTo>
                  <a:pt x="0" y="320"/>
                </a:lnTo>
                <a:lnTo>
                  <a:pt x="35" y="302"/>
                </a:lnTo>
                <a:lnTo>
                  <a:pt x="31" y="276"/>
                </a:lnTo>
                <a:lnTo>
                  <a:pt x="4" y="276"/>
                </a:lnTo>
                <a:lnTo>
                  <a:pt x="4" y="244"/>
                </a:lnTo>
                <a:lnTo>
                  <a:pt x="22" y="240"/>
                </a:lnTo>
                <a:lnTo>
                  <a:pt x="26" y="240"/>
                </a:lnTo>
                <a:lnTo>
                  <a:pt x="26" y="236"/>
                </a:lnTo>
                <a:lnTo>
                  <a:pt x="31" y="231"/>
                </a:lnTo>
                <a:lnTo>
                  <a:pt x="31" y="222"/>
                </a:lnTo>
                <a:lnTo>
                  <a:pt x="26" y="231"/>
                </a:lnTo>
                <a:lnTo>
                  <a:pt x="26" y="213"/>
                </a:lnTo>
                <a:lnTo>
                  <a:pt x="22" y="200"/>
                </a:lnTo>
                <a:lnTo>
                  <a:pt x="22" y="173"/>
                </a:lnTo>
                <a:lnTo>
                  <a:pt x="66" y="173"/>
                </a:lnTo>
                <a:lnTo>
                  <a:pt x="115" y="169"/>
                </a:lnTo>
                <a:lnTo>
                  <a:pt x="133" y="182"/>
                </a:lnTo>
                <a:lnTo>
                  <a:pt x="133" y="182"/>
                </a:lnTo>
                <a:lnTo>
                  <a:pt x="138" y="182"/>
                </a:lnTo>
                <a:lnTo>
                  <a:pt x="147" y="156"/>
                </a:lnTo>
                <a:lnTo>
                  <a:pt x="156" y="147"/>
                </a:lnTo>
                <a:lnTo>
                  <a:pt x="160" y="138"/>
                </a:lnTo>
                <a:lnTo>
                  <a:pt x="156" y="124"/>
                </a:lnTo>
                <a:lnTo>
                  <a:pt x="147" y="120"/>
                </a:lnTo>
                <a:lnTo>
                  <a:pt x="147" y="116"/>
                </a:lnTo>
                <a:lnTo>
                  <a:pt x="147" y="111"/>
                </a:lnTo>
                <a:lnTo>
                  <a:pt x="147" y="107"/>
                </a:lnTo>
                <a:lnTo>
                  <a:pt x="147" y="107"/>
                </a:lnTo>
                <a:lnTo>
                  <a:pt x="151" y="102"/>
                </a:lnTo>
                <a:lnTo>
                  <a:pt x="173" y="93"/>
                </a:lnTo>
                <a:lnTo>
                  <a:pt x="191" y="84"/>
                </a:lnTo>
                <a:lnTo>
                  <a:pt x="200" y="76"/>
                </a:lnTo>
                <a:lnTo>
                  <a:pt x="209" y="67"/>
                </a:lnTo>
                <a:lnTo>
                  <a:pt x="209" y="62"/>
                </a:lnTo>
                <a:lnTo>
                  <a:pt x="205" y="53"/>
                </a:lnTo>
                <a:lnTo>
                  <a:pt x="196" y="44"/>
                </a:lnTo>
                <a:lnTo>
                  <a:pt x="182" y="36"/>
                </a:lnTo>
                <a:lnTo>
                  <a:pt x="178" y="27"/>
                </a:lnTo>
                <a:lnTo>
                  <a:pt x="165" y="22"/>
                </a:lnTo>
                <a:lnTo>
                  <a:pt x="160" y="13"/>
                </a:lnTo>
                <a:lnTo>
                  <a:pt x="160" y="9"/>
                </a:lnTo>
                <a:lnTo>
                  <a:pt x="160" y="4"/>
                </a:lnTo>
                <a:lnTo>
                  <a:pt x="160" y="0"/>
                </a:lnTo>
                <a:lnTo>
                  <a:pt x="156" y="0"/>
                </a:lnTo>
                <a:lnTo>
                  <a:pt x="151" y="4"/>
                </a:lnTo>
                <a:lnTo>
                  <a:pt x="147" y="4"/>
                </a:lnTo>
              </a:path>
            </a:pathLst>
          </a:custGeom>
          <a:noFill/>
          <a:ln w="6480">
            <a:solidFill>
              <a:srgbClr val="3fa9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3" name=""/>
          <p:cNvSpPr/>
          <p:nvPr/>
        </p:nvSpPr>
        <p:spPr>
          <a:xfrm>
            <a:off x="5199120" y="3084480"/>
            <a:ext cx="14400" cy="6480"/>
          </a:xfrm>
          <a:custGeom>
            <a:avLst/>
            <a:gdLst/>
            <a:ahLst/>
            <a:rect l="l" t="t" r="r" b="b"/>
            <a:pathLst>
              <a:path w="9" h="4">
                <a:moveTo>
                  <a:pt x="9" y="0"/>
                </a:moveTo>
                <a:lnTo>
                  <a:pt x="0" y="4"/>
                </a:lnTo>
                <a:lnTo>
                  <a:pt x="9" y="0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4" name=""/>
          <p:cNvSpPr/>
          <p:nvPr/>
        </p:nvSpPr>
        <p:spPr>
          <a:xfrm flipH="1">
            <a:off x="5199120" y="3084480"/>
            <a:ext cx="14400" cy="6480"/>
          </a:xfrm>
          <a:prstGeom prst="line">
            <a:avLst/>
          </a:prstGeom>
          <a:ln w="6480">
            <a:solidFill>
              <a:srgbClr val="3fa95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5" name=""/>
          <p:cNvSpPr/>
          <p:nvPr/>
        </p:nvSpPr>
        <p:spPr>
          <a:xfrm>
            <a:off x="5006880" y="2576520"/>
            <a:ext cx="362160" cy="360360"/>
          </a:xfrm>
          <a:custGeom>
            <a:avLst/>
            <a:gdLst/>
            <a:ahLst/>
            <a:rect l="l" t="t" r="r" b="b"/>
            <a:pathLst>
              <a:path w="228" h="227">
                <a:moveTo>
                  <a:pt x="103" y="227"/>
                </a:moveTo>
                <a:lnTo>
                  <a:pt x="67" y="222"/>
                </a:lnTo>
                <a:lnTo>
                  <a:pt x="0" y="178"/>
                </a:lnTo>
                <a:lnTo>
                  <a:pt x="0" y="102"/>
                </a:lnTo>
                <a:lnTo>
                  <a:pt x="23" y="18"/>
                </a:lnTo>
                <a:lnTo>
                  <a:pt x="76" y="22"/>
                </a:lnTo>
                <a:lnTo>
                  <a:pt x="121" y="0"/>
                </a:lnTo>
                <a:lnTo>
                  <a:pt x="116" y="13"/>
                </a:lnTo>
                <a:lnTo>
                  <a:pt x="152" y="27"/>
                </a:lnTo>
                <a:lnTo>
                  <a:pt x="161" y="53"/>
                </a:lnTo>
                <a:lnTo>
                  <a:pt x="179" y="53"/>
                </a:lnTo>
                <a:lnTo>
                  <a:pt x="214" y="40"/>
                </a:lnTo>
                <a:lnTo>
                  <a:pt x="228" y="80"/>
                </a:lnTo>
                <a:lnTo>
                  <a:pt x="139" y="142"/>
                </a:lnTo>
                <a:lnTo>
                  <a:pt x="148" y="164"/>
                </a:lnTo>
                <a:lnTo>
                  <a:pt x="130" y="182"/>
                </a:lnTo>
                <a:lnTo>
                  <a:pt x="103" y="227"/>
                </a:lnTo>
                <a:close/>
              </a:path>
            </a:pathLst>
          </a:custGeom>
          <a:solidFill>
            <a:srgbClr val="437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6" name=""/>
          <p:cNvSpPr/>
          <p:nvPr/>
        </p:nvSpPr>
        <p:spPr>
          <a:xfrm>
            <a:off x="5006880" y="2576520"/>
            <a:ext cx="362160" cy="360360"/>
          </a:xfrm>
          <a:custGeom>
            <a:avLst/>
            <a:gdLst/>
            <a:ahLst/>
            <a:rect l="l" t="t" r="r" b="b"/>
            <a:pathLst>
              <a:path w="228" h="227">
                <a:moveTo>
                  <a:pt x="103" y="227"/>
                </a:moveTo>
                <a:lnTo>
                  <a:pt x="67" y="222"/>
                </a:lnTo>
                <a:lnTo>
                  <a:pt x="0" y="178"/>
                </a:lnTo>
                <a:lnTo>
                  <a:pt x="0" y="102"/>
                </a:lnTo>
                <a:lnTo>
                  <a:pt x="23" y="18"/>
                </a:lnTo>
                <a:lnTo>
                  <a:pt x="76" y="22"/>
                </a:lnTo>
                <a:lnTo>
                  <a:pt x="121" y="0"/>
                </a:lnTo>
                <a:lnTo>
                  <a:pt x="116" y="13"/>
                </a:lnTo>
                <a:lnTo>
                  <a:pt x="152" y="27"/>
                </a:lnTo>
                <a:lnTo>
                  <a:pt x="161" y="53"/>
                </a:lnTo>
                <a:lnTo>
                  <a:pt x="179" y="53"/>
                </a:lnTo>
                <a:lnTo>
                  <a:pt x="214" y="40"/>
                </a:lnTo>
                <a:lnTo>
                  <a:pt x="228" y="80"/>
                </a:lnTo>
                <a:lnTo>
                  <a:pt x="139" y="142"/>
                </a:lnTo>
                <a:lnTo>
                  <a:pt x="148" y="164"/>
                </a:lnTo>
                <a:lnTo>
                  <a:pt x="130" y="182"/>
                </a:lnTo>
                <a:lnTo>
                  <a:pt x="103" y="227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7" name=""/>
          <p:cNvSpPr/>
          <p:nvPr/>
        </p:nvSpPr>
        <p:spPr>
          <a:xfrm>
            <a:off x="5213520" y="3098880"/>
            <a:ext cx="331560" cy="239760"/>
          </a:xfrm>
          <a:custGeom>
            <a:avLst/>
            <a:gdLst/>
            <a:ahLst/>
            <a:rect l="l" t="t" r="r" b="b"/>
            <a:pathLst>
              <a:path w="209" h="151">
                <a:moveTo>
                  <a:pt x="209" y="111"/>
                </a:moveTo>
                <a:lnTo>
                  <a:pt x="196" y="53"/>
                </a:lnTo>
                <a:lnTo>
                  <a:pt x="187" y="22"/>
                </a:lnTo>
                <a:lnTo>
                  <a:pt x="187" y="0"/>
                </a:lnTo>
                <a:lnTo>
                  <a:pt x="13" y="0"/>
                </a:lnTo>
                <a:lnTo>
                  <a:pt x="53" y="75"/>
                </a:lnTo>
                <a:lnTo>
                  <a:pt x="0" y="107"/>
                </a:lnTo>
                <a:lnTo>
                  <a:pt x="102" y="93"/>
                </a:lnTo>
                <a:lnTo>
                  <a:pt x="116" y="111"/>
                </a:lnTo>
                <a:lnTo>
                  <a:pt x="98" y="129"/>
                </a:lnTo>
                <a:lnTo>
                  <a:pt x="102" y="151"/>
                </a:lnTo>
                <a:lnTo>
                  <a:pt x="156" y="151"/>
                </a:lnTo>
                <a:lnTo>
                  <a:pt x="196" y="129"/>
                </a:lnTo>
                <a:lnTo>
                  <a:pt x="209" y="111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8" name=""/>
          <p:cNvSpPr/>
          <p:nvPr/>
        </p:nvSpPr>
        <p:spPr>
          <a:xfrm>
            <a:off x="5213520" y="3098880"/>
            <a:ext cx="331560" cy="239760"/>
          </a:xfrm>
          <a:custGeom>
            <a:avLst/>
            <a:gdLst/>
            <a:ahLst/>
            <a:rect l="l" t="t" r="r" b="b"/>
            <a:pathLst>
              <a:path w="209" h="151">
                <a:moveTo>
                  <a:pt x="209" y="111"/>
                </a:moveTo>
                <a:lnTo>
                  <a:pt x="196" y="53"/>
                </a:lnTo>
                <a:lnTo>
                  <a:pt x="187" y="22"/>
                </a:lnTo>
                <a:lnTo>
                  <a:pt x="187" y="0"/>
                </a:lnTo>
                <a:lnTo>
                  <a:pt x="13" y="0"/>
                </a:lnTo>
                <a:lnTo>
                  <a:pt x="53" y="75"/>
                </a:lnTo>
                <a:lnTo>
                  <a:pt x="0" y="107"/>
                </a:lnTo>
                <a:lnTo>
                  <a:pt x="102" y="93"/>
                </a:lnTo>
                <a:lnTo>
                  <a:pt x="116" y="111"/>
                </a:lnTo>
                <a:lnTo>
                  <a:pt x="98" y="129"/>
                </a:lnTo>
                <a:lnTo>
                  <a:pt x="102" y="151"/>
                </a:lnTo>
                <a:lnTo>
                  <a:pt x="156" y="151"/>
                </a:lnTo>
                <a:lnTo>
                  <a:pt x="196" y="129"/>
                </a:lnTo>
              </a:path>
            </a:pathLst>
          </a:custGeom>
          <a:noFill/>
          <a:ln w="6480">
            <a:solidFill>
              <a:srgbClr val="ff7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9" name=""/>
          <p:cNvSpPr/>
          <p:nvPr/>
        </p:nvSpPr>
        <p:spPr>
          <a:xfrm>
            <a:off x="5956200" y="3303720"/>
            <a:ext cx="460440" cy="473040"/>
          </a:xfrm>
          <a:custGeom>
            <a:avLst/>
            <a:gdLst/>
            <a:ahLst/>
            <a:rect l="l" t="t" r="r" b="b"/>
            <a:pathLst>
              <a:path w="290" h="298">
                <a:moveTo>
                  <a:pt x="178" y="4"/>
                </a:moveTo>
                <a:lnTo>
                  <a:pt x="214" y="0"/>
                </a:lnTo>
                <a:lnTo>
                  <a:pt x="236" y="49"/>
                </a:lnTo>
                <a:lnTo>
                  <a:pt x="254" y="22"/>
                </a:lnTo>
                <a:lnTo>
                  <a:pt x="290" y="22"/>
                </a:lnTo>
                <a:lnTo>
                  <a:pt x="281" y="66"/>
                </a:lnTo>
                <a:lnTo>
                  <a:pt x="263" y="102"/>
                </a:lnTo>
                <a:lnTo>
                  <a:pt x="201" y="164"/>
                </a:lnTo>
                <a:lnTo>
                  <a:pt x="187" y="209"/>
                </a:lnTo>
                <a:lnTo>
                  <a:pt x="214" y="182"/>
                </a:lnTo>
                <a:lnTo>
                  <a:pt x="285" y="186"/>
                </a:lnTo>
                <a:lnTo>
                  <a:pt x="272" y="231"/>
                </a:lnTo>
                <a:lnTo>
                  <a:pt x="258" y="213"/>
                </a:lnTo>
                <a:lnTo>
                  <a:pt x="227" y="262"/>
                </a:lnTo>
                <a:lnTo>
                  <a:pt x="0" y="298"/>
                </a:lnTo>
                <a:lnTo>
                  <a:pt x="89" y="195"/>
                </a:lnTo>
                <a:lnTo>
                  <a:pt x="67" y="160"/>
                </a:lnTo>
                <a:lnTo>
                  <a:pt x="71" y="102"/>
                </a:lnTo>
                <a:lnTo>
                  <a:pt x="125" y="31"/>
                </a:lnTo>
                <a:lnTo>
                  <a:pt x="178" y="4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0" name=""/>
          <p:cNvSpPr/>
          <p:nvPr/>
        </p:nvSpPr>
        <p:spPr>
          <a:xfrm>
            <a:off x="5956200" y="3303720"/>
            <a:ext cx="460440" cy="473040"/>
          </a:xfrm>
          <a:custGeom>
            <a:avLst/>
            <a:gdLst/>
            <a:ahLst/>
            <a:rect l="l" t="t" r="r" b="b"/>
            <a:pathLst>
              <a:path w="290" h="298">
                <a:moveTo>
                  <a:pt x="178" y="4"/>
                </a:moveTo>
                <a:lnTo>
                  <a:pt x="214" y="0"/>
                </a:lnTo>
                <a:lnTo>
                  <a:pt x="236" y="49"/>
                </a:lnTo>
                <a:lnTo>
                  <a:pt x="254" y="22"/>
                </a:lnTo>
                <a:lnTo>
                  <a:pt x="290" y="22"/>
                </a:lnTo>
                <a:lnTo>
                  <a:pt x="281" y="66"/>
                </a:lnTo>
                <a:lnTo>
                  <a:pt x="263" y="102"/>
                </a:lnTo>
                <a:lnTo>
                  <a:pt x="201" y="164"/>
                </a:lnTo>
                <a:lnTo>
                  <a:pt x="187" y="209"/>
                </a:lnTo>
                <a:lnTo>
                  <a:pt x="214" y="182"/>
                </a:lnTo>
                <a:lnTo>
                  <a:pt x="285" y="186"/>
                </a:lnTo>
                <a:lnTo>
                  <a:pt x="272" y="231"/>
                </a:lnTo>
                <a:lnTo>
                  <a:pt x="258" y="213"/>
                </a:lnTo>
                <a:lnTo>
                  <a:pt x="227" y="262"/>
                </a:lnTo>
                <a:lnTo>
                  <a:pt x="0" y="298"/>
                </a:lnTo>
                <a:lnTo>
                  <a:pt x="89" y="195"/>
                </a:lnTo>
                <a:lnTo>
                  <a:pt x="67" y="160"/>
                </a:lnTo>
                <a:lnTo>
                  <a:pt x="71" y="102"/>
                </a:lnTo>
                <a:lnTo>
                  <a:pt x="125" y="31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1" name=""/>
          <p:cNvSpPr/>
          <p:nvPr/>
        </p:nvSpPr>
        <p:spPr>
          <a:xfrm>
            <a:off x="5948280" y="3317760"/>
            <a:ext cx="800280" cy="944640"/>
          </a:xfrm>
          <a:custGeom>
            <a:avLst/>
            <a:gdLst/>
            <a:ahLst/>
            <a:rect l="l" t="t" r="r" b="b"/>
            <a:pathLst>
              <a:path w="504" h="595">
                <a:moveTo>
                  <a:pt x="299" y="13"/>
                </a:moveTo>
                <a:lnTo>
                  <a:pt x="326" y="17"/>
                </a:lnTo>
                <a:lnTo>
                  <a:pt x="339" y="0"/>
                </a:lnTo>
                <a:lnTo>
                  <a:pt x="375" y="26"/>
                </a:lnTo>
                <a:lnTo>
                  <a:pt x="384" y="62"/>
                </a:lnTo>
                <a:lnTo>
                  <a:pt x="415" y="89"/>
                </a:lnTo>
                <a:lnTo>
                  <a:pt x="437" y="97"/>
                </a:lnTo>
                <a:lnTo>
                  <a:pt x="442" y="146"/>
                </a:lnTo>
                <a:lnTo>
                  <a:pt x="442" y="173"/>
                </a:lnTo>
                <a:lnTo>
                  <a:pt x="469" y="173"/>
                </a:lnTo>
                <a:lnTo>
                  <a:pt x="491" y="195"/>
                </a:lnTo>
                <a:lnTo>
                  <a:pt x="500" y="222"/>
                </a:lnTo>
                <a:lnTo>
                  <a:pt x="482" y="217"/>
                </a:lnTo>
                <a:lnTo>
                  <a:pt x="455" y="235"/>
                </a:lnTo>
                <a:lnTo>
                  <a:pt x="464" y="249"/>
                </a:lnTo>
                <a:lnTo>
                  <a:pt x="491" y="244"/>
                </a:lnTo>
                <a:lnTo>
                  <a:pt x="500" y="222"/>
                </a:lnTo>
                <a:lnTo>
                  <a:pt x="504" y="275"/>
                </a:lnTo>
                <a:lnTo>
                  <a:pt x="478" y="293"/>
                </a:lnTo>
                <a:lnTo>
                  <a:pt x="464" y="297"/>
                </a:lnTo>
                <a:lnTo>
                  <a:pt x="473" y="311"/>
                </a:lnTo>
                <a:lnTo>
                  <a:pt x="491" y="320"/>
                </a:lnTo>
                <a:lnTo>
                  <a:pt x="482" y="333"/>
                </a:lnTo>
                <a:lnTo>
                  <a:pt x="464" y="342"/>
                </a:lnTo>
                <a:lnTo>
                  <a:pt x="446" y="351"/>
                </a:lnTo>
                <a:lnTo>
                  <a:pt x="424" y="369"/>
                </a:lnTo>
                <a:lnTo>
                  <a:pt x="415" y="391"/>
                </a:lnTo>
                <a:lnTo>
                  <a:pt x="402" y="417"/>
                </a:lnTo>
                <a:lnTo>
                  <a:pt x="366" y="431"/>
                </a:lnTo>
                <a:lnTo>
                  <a:pt x="353" y="449"/>
                </a:lnTo>
                <a:lnTo>
                  <a:pt x="339" y="471"/>
                </a:lnTo>
                <a:lnTo>
                  <a:pt x="326" y="480"/>
                </a:lnTo>
                <a:lnTo>
                  <a:pt x="335" y="497"/>
                </a:lnTo>
                <a:lnTo>
                  <a:pt x="321" y="502"/>
                </a:lnTo>
                <a:lnTo>
                  <a:pt x="308" y="520"/>
                </a:lnTo>
                <a:lnTo>
                  <a:pt x="286" y="542"/>
                </a:lnTo>
                <a:lnTo>
                  <a:pt x="255" y="555"/>
                </a:lnTo>
                <a:lnTo>
                  <a:pt x="250" y="577"/>
                </a:lnTo>
                <a:lnTo>
                  <a:pt x="246" y="595"/>
                </a:lnTo>
                <a:lnTo>
                  <a:pt x="228" y="577"/>
                </a:lnTo>
                <a:lnTo>
                  <a:pt x="219" y="560"/>
                </a:lnTo>
                <a:lnTo>
                  <a:pt x="210" y="542"/>
                </a:lnTo>
                <a:lnTo>
                  <a:pt x="197" y="520"/>
                </a:lnTo>
                <a:lnTo>
                  <a:pt x="179" y="520"/>
                </a:lnTo>
                <a:lnTo>
                  <a:pt x="161" y="502"/>
                </a:lnTo>
                <a:lnTo>
                  <a:pt x="148" y="489"/>
                </a:lnTo>
                <a:lnTo>
                  <a:pt x="134" y="466"/>
                </a:lnTo>
                <a:lnTo>
                  <a:pt x="107" y="453"/>
                </a:lnTo>
                <a:lnTo>
                  <a:pt x="94" y="435"/>
                </a:lnTo>
                <a:lnTo>
                  <a:pt x="81" y="417"/>
                </a:lnTo>
                <a:lnTo>
                  <a:pt x="58" y="417"/>
                </a:lnTo>
                <a:lnTo>
                  <a:pt x="72" y="386"/>
                </a:lnTo>
                <a:lnTo>
                  <a:pt x="18" y="400"/>
                </a:lnTo>
                <a:lnTo>
                  <a:pt x="0" y="400"/>
                </a:lnTo>
                <a:lnTo>
                  <a:pt x="14" y="377"/>
                </a:lnTo>
                <a:lnTo>
                  <a:pt x="14" y="360"/>
                </a:lnTo>
                <a:lnTo>
                  <a:pt x="49" y="355"/>
                </a:lnTo>
                <a:lnTo>
                  <a:pt x="214" y="400"/>
                </a:lnTo>
                <a:lnTo>
                  <a:pt x="49" y="355"/>
                </a:lnTo>
                <a:lnTo>
                  <a:pt x="58" y="337"/>
                </a:lnTo>
                <a:lnTo>
                  <a:pt x="81" y="324"/>
                </a:lnTo>
                <a:lnTo>
                  <a:pt x="250" y="355"/>
                </a:lnTo>
                <a:lnTo>
                  <a:pt x="81" y="324"/>
                </a:lnTo>
                <a:lnTo>
                  <a:pt x="112" y="302"/>
                </a:lnTo>
                <a:lnTo>
                  <a:pt x="125" y="306"/>
                </a:lnTo>
                <a:lnTo>
                  <a:pt x="201" y="320"/>
                </a:lnTo>
                <a:lnTo>
                  <a:pt x="112" y="302"/>
                </a:lnTo>
                <a:lnTo>
                  <a:pt x="125" y="284"/>
                </a:lnTo>
                <a:lnTo>
                  <a:pt x="139" y="289"/>
                </a:lnTo>
                <a:lnTo>
                  <a:pt x="156" y="262"/>
                </a:lnTo>
                <a:lnTo>
                  <a:pt x="299" y="275"/>
                </a:lnTo>
                <a:lnTo>
                  <a:pt x="201" y="257"/>
                </a:lnTo>
                <a:lnTo>
                  <a:pt x="241" y="235"/>
                </a:lnTo>
                <a:lnTo>
                  <a:pt x="263" y="200"/>
                </a:lnTo>
                <a:lnTo>
                  <a:pt x="277" y="275"/>
                </a:lnTo>
                <a:lnTo>
                  <a:pt x="281" y="213"/>
                </a:lnTo>
                <a:lnTo>
                  <a:pt x="313" y="231"/>
                </a:lnTo>
                <a:lnTo>
                  <a:pt x="281" y="213"/>
                </a:lnTo>
                <a:lnTo>
                  <a:pt x="281" y="182"/>
                </a:lnTo>
                <a:lnTo>
                  <a:pt x="277" y="155"/>
                </a:lnTo>
                <a:lnTo>
                  <a:pt x="246" y="164"/>
                </a:lnTo>
                <a:lnTo>
                  <a:pt x="201" y="169"/>
                </a:lnTo>
                <a:lnTo>
                  <a:pt x="219" y="129"/>
                </a:lnTo>
                <a:lnTo>
                  <a:pt x="219" y="129"/>
                </a:lnTo>
                <a:lnTo>
                  <a:pt x="223" y="120"/>
                </a:lnTo>
                <a:lnTo>
                  <a:pt x="237" y="111"/>
                </a:lnTo>
                <a:lnTo>
                  <a:pt x="255" y="102"/>
                </a:lnTo>
                <a:lnTo>
                  <a:pt x="255" y="102"/>
                </a:lnTo>
                <a:lnTo>
                  <a:pt x="268" y="102"/>
                </a:lnTo>
                <a:lnTo>
                  <a:pt x="286" y="106"/>
                </a:lnTo>
                <a:lnTo>
                  <a:pt x="295" y="106"/>
                </a:lnTo>
                <a:lnTo>
                  <a:pt x="295" y="106"/>
                </a:lnTo>
                <a:lnTo>
                  <a:pt x="255" y="102"/>
                </a:lnTo>
                <a:lnTo>
                  <a:pt x="290" y="66"/>
                </a:lnTo>
                <a:lnTo>
                  <a:pt x="330" y="66"/>
                </a:lnTo>
                <a:lnTo>
                  <a:pt x="290" y="49"/>
                </a:lnTo>
                <a:lnTo>
                  <a:pt x="299" y="13"/>
                </a:lnTo>
                <a:close/>
              </a:path>
            </a:pathLst>
          </a:custGeom>
          <a:solidFill>
            <a:srgbClr val="084f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2" name=""/>
          <p:cNvSpPr/>
          <p:nvPr/>
        </p:nvSpPr>
        <p:spPr>
          <a:xfrm>
            <a:off x="5948280" y="3317760"/>
            <a:ext cx="800280" cy="944640"/>
          </a:xfrm>
          <a:custGeom>
            <a:avLst/>
            <a:gdLst/>
            <a:ahLst/>
            <a:rect l="l" t="t" r="r" b="b"/>
            <a:pathLst>
              <a:path w="504" h="595">
                <a:moveTo>
                  <a:pt x="299" y="13"/>
                </a:moveTo>
                <a:lnTo>
                  <a:pt x="326" y="17"/>
                </a:lnTo>
                <a:lnTo>
                  <a:pt x="339" y="0"/>
                </a:lnTo>
                <a:lnTo>
                  <a:pt x="375" y="26"/>
                </a:lnTo>
                <a:lnTo>
                  <a:pt x="384" y="62"/>
                </a:lnTo>
                <a:lnTo>
                  <a:pt x="415" y="89"/>
                </a:lnTo>
                <a:lnTo>
                  <a:pt x="437" y="97"/>
                </a:lnTo>
                <a:lnTo>
                  <a:pt x="442" y="146"/>
                </a:lnTo>
                <a:lnTo>
                  <a:pt x="442" y="173"/>
                </a:lnTo>
                <a:lnTo>
                  <a:pt x="469" y="173"/>
                </a:lnTo>
                <a:lnTo>
                  <a:pt x="491" y="195"/>
                </a:lnTo>
                <a:lnTo>
                  <a:pt x="500" y="222"/>
                </a:lnTo>
                <a:lnTo>
                  <a:pt x="482" y="217"/>
                </a:lnTo>
                <a:lnTo>
                  <a:pt x="455" y="235"/>
                </a:lnTo>
                <a:lnTo>
                  <a:pt x="464" y="249"/>
                </a:lnTo>
                <a:lnTo>
                  <a:pt x="491" y="244"/>
                </a:lnTo>
                <a:lnTo>
                  <a:pt x="500" y="222"/>
                </a:lnTo>
                <a:lnTo>
                  <a:pt x="504" y="275"/>
                </a:lnTo>
                <a:lnTo>
                  <a:pt x="478" y="293"/>
                </a:lnTo>
                <a:lnTo>
                  <a:pt x="464" y="297"/>
                </a:lnTo>
                <a:lnTo>
                  <a:pt x="473" y="311"/>
                </a:lnTo>
                <a:lnTo>
                  <a:pt x="491" y="320"/>
                </a:lnTo>
                <a:lnTo>
                  <a:pt x="482" y="333"/>
                </a:lnTo>
                <a:lnTo>
                  <a:pt x="464" y="342"/>
                </a:lnTo>
                <a:lnTo>
                  <a:pt x="446" y="351"/>
                </a:lnTo>
                <a:lnTo>
                  <a:pt x="424" y="369"/>
                </a:lnTo>
                <a:lnTo>
                  <a:pt x="415" y="391"/>
                </a:lnTo>
                <a:lnTo>
                  <a:pt x="402" y="417"/>
                </a:lnTo>
                <a:lnTo>
                  <a:pt x="366" y="431"/>
                </a:lnTo>
                <a:lnTo>
                  <a:pt x="353" y="449"/>
                </a:lnTo>
                <a:lnTo>
                  <a:pt x="339" y="471"/>
                </a:lnTo>
                <a:lnTo>
                  <a:pt x="326" y="480"/>
                </a:lnTo>
                <a:lnTo>
                  <a:pt x="335" y="497"/>
                </a:lnTo>
                <a:lnTo>
                  <a:pt x="321" y="502"/>
                </a:lnTo>
                <a:lnTo>
                  <a:pt x="308" y="520"/>
                </a:lnTo>
                <a:lnTo>
                  <a:pt x="286" y="542"/>
                </a:lnTo>
                <a:lnTo>
                  <a:pt x="255" y="555"/>
                </a:lnTo>
                <a:lnTo>
                  <a:pt x="250" y="577"/>
                </a:lnTo>
                <a:lnTo>
                  <a:pt x="246" y="595"/>
                </a:lnTo>
                <a:lnTo>
                  <a:pt x="228" y="577"/>
                </a:lnTo>
                <a:lnTo>
                  <a:pt x="219" y="560"/>
                </a:lnTo>
                <a:lnTo>
                  <a:pt x="210" y="542"/>
                </a:lnTo>
                <a:lnTo>
                  <a:pt x="197" y="520"/>
                </a:lnTo>
                <a:lnTo>
                  <a:pt x="179" y="520"/>
                </a:lnTo>
                <a:lnTo>
                  <a:pt x="161" y="502"/>
                </a:lnTo>
                <a:lnTo>
                  <a:pt x="148" y="489"/>
                </a:lnTo>
                <a:lnTo>
                  <a:pt x="134" y="466"/>
                </a:lnTo>
                <a:lnTo>
                  <a:pt x="107" y="453"/>
                </a:lnTo>
                <a:lnTo>
                  <a:pt x="94" y="435"/>
                </a:lnTo>
                <a:lnTo>
                  <a:pt x="81" y="417"/>
                </a:lnTo>
                <a:lnTo>
                  <a:pt x="58" y="417"/>
                </a:lnTo>
                <a:lnTo>
                  <a:pt x="72" y="386"/>
                </a:lnTo>
                <a:lnTo>
                  <a:pt x="18" y="400"/>
                </a:lnTo>
                <a:lnTo>
                  <a:pt x="0" y="400"/>
                </a:lnTo>
                <a:lnTo>
                  <a:pt x="14" y="377"/>
                </a:lnTo>
                <a:lnTo>
                  <a:pt x="14" y="360"/>
                </a:lnTo>
                <a:lnTo>
                  <a:pt x="49" y="355"/>
                </a:lnTo>
                <a:lnTo>
                  <a:pt x="214" y="400"/>
                </a:lnTo>
                <a:lnTo>
                  <a:pt x="49" y="355"/>
                </a:lnTo>
                <a:lnTo>
                  <a:pt x="58" y="337"/>
                </a:lnTo>
                <a:lnTo>
                  <a:pt x="81" y="324"/>
                </a:lnTo>
                <a:lnTo>
                  <a:pt x="250" y="355"/>
                </a:lnTo>
                <a:lnTo>
                  <a:pt x="81" y="324"/>
                </a:lnTo>
                <a:lnTo>
                  <a:pt x="112" y="302"/>
                </a:lnTo>
                <a:lnTo>
                  <a:pt x="125" y="306"/>
                </a:lnTo>
                <a:lnTo>
                  <a:pt x="201" y="320"/>
                </a:lnTo>
                <a:lnTo>
                  <a:pt x="112" y="302"/>
                </a:lnTo>
                <a:lnTo>
                  <a:pt x="125" y="284"/>
                </a:lnTo>
                <a:lnTo>
                  <a:pt x="139" y="289"/>
                </a:lnTo>
                <a:lnTo>
                  <a:pt x="156" y="262"/>
                </a:lnTo>
                <a:lnTo>
                  <a:pt x="299" y="275"/>
                </a:lnTo>
                <a:lnTo>
                  <a:pt x="201" y="257"/>
                </a:lnTo>
                <a:lnTo>
                  <a:pt x="241" y="235"/>
                </a:lnTo>
                <a:lnTo>
                  <a:pt x="263" y="200"/>
                </a:lnTo>
                <a:lnTo>
                  <a:pt x="277" y="275"/>
                </a:lnTo>
                <a:lnTo>
                  <a:pt x="281" y="213"/>
                </a:lnTo>
                <a:lnTo>
                  <a:pt x="313" y="231"/>
                </a:lnTo>
                <a:lnTo>
                  <a:pt x="281" y="213"/>
                </a:lnTo>
                <a:lnTo>
                  <a:pt x="281" y="182"/>
                </a:lnTo>
                <a:lnTo>
                  <a:pt x="277" y="155"/>
                </a:lnTo>
                <a:lnTo>
                  <a:pt x="246" y="164"/>
                </a:lnTo>
                <a:lnTo>
                  <a:pt x="201" y="169"/>
                </a:lnTo>
                <a:lnTo>
                  <a:pt x="219" y="129"/>
                </a:lnTo>
                <a:lnTo>
                  <a:pt x="219" y="129"/>
                </a:lnTo>
                <a:lnTo>
                  <a:pt x="223" y="120"/>
                </a:lnTo>
                <a:lnTo>
                  <a:pt x="237" y="111"/>
                </a:lnTo>
                <a:lnTo>
                  <a:pt x="255" y="102"/>
                </a:lnTo>
                <a:lnTo>
                  <a:pt x="255" y="102"/>
                </a:lnTo>
                <a:lnTo>
                  <a:pt x="268" y="102"/>
                </a:lnTo>
                <a:lnTo>
                  <a:pt x="286" y="106"/>
                </a:lnTo>
                <a:lnTo>
                  <a:pt x="295" y="106"/>
                </a:lnTo>
                <a:lnTo>
                  <a:pt x="295" y="106"/>
                </a:lnTo>
                <a:lnTo>
                  <a:pt x="255" y="102"/>
                </a:lnTo>
                <a:lnTo>
                  <a:pt x="290" y="66"/>
                </a:lnTo>
                <a:lnTo>
                  <a:pt x="330" y="66"/>
                </a:lnTo>
                <a:lnTo>
                  <a:pt x="290" y="49"/>
                </a:lnTo>
                <a:lnTo>
                  <a:pt x="299" y="13"/>
                </a:lnTo>
              </a:path>
            </a:pathLst>
          </a:custGeom>
          <a:noFill/>
          <a:ln w="28440">
            <a:solidFill>
              <a:srgbClr val="084f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3" name=""/>
          <p:cNvSpPr/>
          <p:nvPr/>
        </p:nvSpPr>
        <p:spPr>
          <a:xfrm>
            <a:off x="5764320" y="3063960"/>
            <a:ext cx="453960" cy="274680"/>
          </a:xfrm>
          <a:custGeom>
            <a:avLst/>
            <a:gdLst/>
            <a:ahLst/>
            <a:rect l="l" t="t" r="r" b="b"/>
            <a:pathLst>
              <a:path w="286" h="173">
                <a:moveTo>
                  <a:pt x="246" y="0"/>
                </a:moveTo>
                <a:lnTo>
                  <a:pt x="223" y="4"/>
                </a:lnTo>
                <a:lnTo>
                  <a:pt x="206" y="17"/>
                </a:lnTo>
                <a:lnTo>
                  <a:pt x="192" y="40"/>
                </a:lnTo>
                <a:lnTo>
                  <a:pt x="148" y="49"/>
                </a:lnTo>
                <a:lnTo>
                  <a:pt x="85" y="44"/>
                </a:lnTo>
                <a:lnTo>
                  <a:pt x="0" y="35"/>
                </a:lnTo>
                <a:lnTo>
                  <a:pt x="18" y="142"/>
                </a:lnTo>
                <a:lnTo>
                  <a:pt x="67" y="133"/>
                </a:lnTo>
                <a:lnTo>
                  <a:pt x="72" y="80"/>
                </a:lnTo>
                <a:lnTo>
                  <a:pt x="130" y="106"/>
                </a:lnTo>
                <a:lnTo>
                  <a:pt x="148" y="169"/>
                </a:lnTo>
                <a:lnTo>
                  <a:pt x="179" y="120"/>
                </a:lnTo>
                <a:lnTo>
                  <a:pt x="241" y="111"/>
                </a:lnTo>
                <a:lnTo>
                  <a:pt x="250" y="173"/>
                </a:lnTo>
                <a:lnTo>
                  <a:pt x="272" y="173"/>
                </a:lnTo>
                <a:lnTo>
                  <a:pt x="286" y="146"/>
                </a:lnTo>
                <a:lnTo>
                  <a:pt x="246" y="0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4" name=""/>
          <p:cNvSpPr/>
          <p:nvPr/>
        </p:nvSpPr>
        <p:spPr>
          <a:xfrm>
            <a:off x="5764320" y="3063960"/>
            <a:ext cx="453960" cy="274680"/>
          </a:xfrm>
          <a:custGeom>
            <a:avLst/>
            <a:gdLst/>
            <a:ahLst/>
            <a:rect l="l" t="t" r="r" b="b"/>
            <a:pathLst>
              <a:path w="286" h="173">
                <a:moveTo>
                  <a:pt x="246" y="0"/>
                </a:moveTo>
                <a:lnTo>
                  <a:pt x="223" y="4"/>
                </a:lnTo>
                <a:lnTo>
                  <a:pt x="206" y="17"/>
                </a:lnTo>
                <a:lnTo>
                  <a:pt x="192" y="40"/>
                </a:lnTo>
                <a:lnTo>
                  <a:pt x="148" y="49"/>
                </a:lnTo>
                <a:lnTo>
                  <a:pt x="85" y="44"/>
                </a:lnTo>
                <a:lnTo>
                  <a:pt x="0" y="35"/>
                </a:lnTo>
                <a:lnTo>
                  <a:pt x="18" y="142"/>
                </a:lnTo>
                <a:lnTo>
                  <a:pt x="67" y="133"/>
                </a:lnTo>
                <a:lnTo>
                  <a:pt x="72" y="80"/>
                </a:lnTo>
                <a:lnTo>
                  <a:pt x="130" y="106"/>
                </a:lnTo>
                <a:lnTo>
                  <a:pt x="148" y="169"/>
                </a:lnTo>
                <a:lnTo>
                  <a:pt x="179" y="120"/>
                </a:lnTo>
                <a:lnTo>
                  <a:pt x="241" y="111"/>
                </a:lnTo>
                <a:lnTo>
                  <a:pt x="250" y="173"/>
                </a:lnTo>
                <a:lnTo>
                  <a:pt x="272" y="173"/>
                </a:lnTo>
                <a:lnTo>
                  <a:pt x="286" y="14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5" name=""/>
          <p:cNvSpPr/>
          <p:nvPr/>
        </p:nvSpPr>
        <p:spPr>
          <a:xfrm>
            <a:off x="4002120" y="3324240"/>
            <a:ext cx="1557360" cy="1432080"/>
          </a:xfrm>
          <a:custGeom>
            <a:avLst/>
            <a:gdLst/>
            <a:ahLst/>
            <a:rect l="l" t="t" r="r" b="b"/>
            <a:pathLst>
              <a:path w="981" h="902">
                <a:moveTo>
                  <a:pt x="0" y="658"/>
                </a:moveTo>
                <a:lnTo>
                  <a:pt x="45" y="662"/>
                </a:lnTo>
                <a:lnTo>
                  <a:pt x="54" y="636"/>
                </a:lnTo>
                <a:lnTo>
                  <a:pt x="94" y="627"/>
                </a:lnTo>
                <a:lnTo>
                  <a:pt x="112" y="591"/>
                </a:lnTo>
                <a:lnTo>
                  <a:pt x="170" y="587"/>
                </a:lnTo>
                <a:lnTo>
                  <a:pt x="170" y="520"/>
                </a:lnTo>
                <a:lnTo>
                  <a:pt x="121" y="516"/>
                </a:lnTo>
                <a:lnTo>
                  <a:pt x="125" y="493"/>
                </a:lnTo>
                <a:lnTo>
                  <a:pt x="187" y="485"/>
                </a:lnTo>
                <a:lnTo>
                  <a:pt x="183" y="449"/>
                </a:lnTo>
                <a:lnTo>
                  <a:pt x="134" y="449"/>
                </a:lnTo>
                <a:lnTo>
                  <a:pt x="138" y="422"/>
                </a:lnTo>
                <a:lnTo>
                  <a:pt x="170" y="418"/>
                </a:lnTo>
                <a:lnTo>
                  <a:pt x="174" y="382"/>
                </a:lnTo>
                <a:lnTo>
                  <a:pt x="241" y="391"/>
                </a:lnTo>
                <a:lnTo>
                  <a:pt x="250" y="471"/>
                </a:lnTo>
                <a:lnTo>
                  <a:pt x="259" y="489"/>
                </a:lnTo>
                <a:lnTo>
                  <a:pt x="263" y="498"/>
                </a:lnTo>
                <a:lnTo>
                  <a:pt x="268" y="502"/>
                </a:lnTo>
                <a:lnTo>
                  <a:pt x="281" y="498"/>
                </a:lnTo>
                <a:lnTo>
                  <a:pt x="290" y="493"/>
                </a:lnTo>
                <a:lnTo>
                  <a:pt x="299" y="489"/>
                </a:lnTo>
                <a:lnTo>
                  <a:pt x="308" y="498"/>
                </a:lnTo>
                <a:lnTo>
                  <a:pt x="308" y="507"/>
                </a:lnTo>
                <a:lnTo>
                  <a:pt x="317" y="516"/>
                </a:lnTo>
                <a:lnTo>
                  <a:pt x="339" y="520"/>
                </a:lnTo>
                <a:lnTo>
                  <a:pt x="357" y="502"/>
                </a:lnTo>
                <a:lnTo>
                  <a:pt x="361" y="507"/>
                </a:lnTo>
                <a:lnTo>
                  <a:pt x="379" y="533"/>
                </a:lnTo>
                <a:lnTo>
                  <a:pt x="415" y="529"/>
                </a:lnTo>
                <a:lnTo>
                  <a:pt x="437" y="547"/>
                </a:lnTo>
                <a:lnTo>
                  <a:pt x="455" y="542"/>
                </a:lnTo>
                <a:lnTo>
                  <a:pt x="486" y="547"/>
                </a:lnTo>
                <a:lnTo>
                  <a:pt x="509" y="533"/>
                </a:lnTo>
                <a:lnTo>
                  <a:pt x="517" y="538"/>
                </a:lnTo>
                <a:lnTo>
                  <a:pt x="517" y="565"/>
                </a:lnTo>
                <a:lnTo>
                  <a:pt x="526" y="551"/>
                </a:lnTo>
                <a:lnTo>
                  <a:pt x="531" y="542"/>
                </a:lnTo>
                <a:lnTo>
                  <a:pt x="553" y="556"/>
                </a:lnTo>
                <a:lnTo>
                  <a:pt x="544" y="582"/>
                </a:lnTo>
                <a:lnTo>
                  <a:pt x="544" y="565"/>
                </a:lnTo>
                <a:lnTo>
                  <a:pt x="540" y="560"/>
                </a:lnTo>
                <a:lnTo>
                  <a:pt x="562" y="542"/>
                </a:lnTo>
                <a:lnTo>
                  <a:pt x="558" y="533"/>
                </a:lnTo>
                <a:lnTo>
                  <a:pt x="566" y="542"/>
                </a:lnTo>
                <a:lnTo>
                  <a:pt x="571" y="547"/>
                </a:lnTo>
                <a:lnTo>
                  <a:pt x="580" y="525"/>
                </a:lnTo>
                <a:lnTo>
                  <a:pt x="571" y="542"/>
                </a:lnTo>
                <a:lnTo>
                  <a:pt x="593" y="547"/>
                </a:lnTo>
                <a:lnTo>
                  <a:pt x="584" y="582"/>
                </a:lnTo>
                <a:lnTo>
                  <a:pt x="549" y="627"/>
                </a:lnTo>
                <a:lnTo>
                  <a:pt x="584" y="653"/>
                </a:lnTo>
                <a:lnTo>
                  <a:pt x="620" y="645"/>
                </a:lnTo>
                <a:lnTo>
                  <a:pt x="620" y="680"/>
                </a:lnTo>
                <a:lnTo>
                  <a:pt x="647" y="693"/>
                </a:lnTo>
                <a:lnTo>
                  <a:pt x="660" y="747"/>
                </a:lnTo>
                <a:lnTo>
                  <a:pt x="535" y="747"/>
                </a:lnTo>
                <a:lnTo>
                  <a:pt x="535" y="774"/>
                </a:lnTo>
                <a:lnTo>
                  <a:pt x="616" y="778"/>
                </a:lnTo>
                <a:lnTo>
                  <a:pt x="611" y="836"/>
                </a:lnTo>
                <a:lnTo>
                  <a:pt x="616" y="845"/>
                </a:lnTo>
                <a:lnTo>
                  <a:pt x="607" y="854"/>
                </a:lnTo>
                <a:lnTo>
                  <a:pt x="607" y="880"/>
                </a:lnTo>
                <a:lnTo>
                  <a:pt x="629" y="876"/>
                </a:lnTo>
                <a:lnTo>
                  <a:pt x="642" y="854"/>
                </a:lnTo>
                <a:lnTo>
                  <a:pt x="656" y="858"/>
                </a:lnTo>
                <a:lnTo>
                  <a:pt x="718" y="836"/>
                </a:lnTo>
                <a:lnTo>
                  <a:pt x="723" y="858"/>
                </a:lnTo>
                <a:lnTo>
                  <a:pt x="767" y="876"/>
                </a:lnTo>
                <a:lnTo>
                  <a:pt x="781" y="858"/>
                </a:lnTo>
                <a:lnTo>
                  <a:pt x="838" y="822"/>
                </a:lnTo>
                <a:lnTo>
                  <a:pt x="838" y="836"/>
                </a:lnTo>
                <a:lnTo>
                  <a:pt x="803" y="867"/>
                </a:lnTo>
                <a:lnTo>
                  <a:pt x="812" y="876"/>
                </a:lnTo>
                <a:lnTo>
                  <a:pt x="825" y="876"/>
                </a:lnTo>
                <a:lnTo>
                  <a:pt x="825" y="885"/>
                </a:lnTo>
                <a:lnTo>
                  <a:pt x="830" y="889"/>
                </a:lnTo>
                <a:lnTo>
                  <a:pt x="847" y="898"/>
                </a:lnTo>
                <a:lnTo>
                  <a:pt x="870" y="902"/>
                </a:lnTo>
                <a:lnTo>
                  <a:pt x="874" y="889"/>
                </a:lnTo>
                <a:lnTo>
                  <a:pt x="892" y="894"/>
                </a:lnTo>
                <a:lnTo>
                  <a:pt x="910" y="898"/>
                </a:lnTo>
                <a:lnTo>
                  <a:pt x="910" y="867"/>
                </a:lnTo>
                <a:lnTo>
                  <a:pt x="896" y="854"/>
                </a:lnTo>
                <a:lnTo>
                  <a:pt x="896" y="845"/>
                </a:lnTo>
                <a:lnTo>
                  <a:pt x="905" y="849"/>
                </a:lnTo>
                <a:lnTo>
                  <a:pt x="914" y="876"/>
                </a:lnTo>
                <a:lnTo>
                  <a:pt x="928" y="876"/>
                </a:lnTo>
                <a:lnTo>
                  <a:pt x="941" y="889"/>
                </a:lnTo>
                <a:lnTo>
                  <a:pt x="954" y="902"/>
                </a:lnTo>
                <a:lnTo>
                  <a:pt x="977" y="894"/>
                </a:lnTo>
                <a:lnTo>
                  <a:pt x="981" y="880"/>
                </a:lnTo>
                <a:lnTo>
                  <a:pt x="972" y="880"/>
                </a:lnTo>
                <a:lnTo>
                  <a:pt x="963" y="862"/>
                </a:lnTo>
                <a:lnTo>
                  <a:pt x="945" y="854"/>
                </a:lnTo>
                <a:lnTo>
                  <a:pt x="937" y="840"/>
                </a:lnTo>
                <a:lnTo>
                  <a:pt x="954" y="836"/>
                </a:lnTo>
                <a:lnTo>
                  <a:pt x="945" y="787"/>
                </a:lnTo>
                <a:lnTo>
                  <a:pt x="941" y="774"/>
                </a:lnTo>
                <a:lnTo>
                  <a:pt x="937" y="769"/>
                </a:lnTo>
                <a:lnTo>
                  <a:pt x="919" y="742"/>
                </a:lnTo>
                <a:lnTo>
                  <a:pt x="910" y="747"/>
                </a:lnTo>
                <a:lnTo>
                  <a:pt x="892" y="751"/>
                </a:lnTo>
                <a:lnTo>
                  <a:pt x="888" y="747"/>
                </a:lnTo>
                <a:lnTo>
                  <a:pt x="923" y="622"/>
                </a:lnTo>
                <a:lnTo>
                  <a:pt x="861" y="507"/>
                </a:lnTo>
                <a:lnTo>
                  <a:pt x="834" y="467"/>
                </a:lnTo>
                <a:lnTo>
                  <a:pt x="834" y="453"/>
                </a:lnTo>
                <a:lnTo>
                  <a:pt x="847" y="431"/>
                </a:lnTo>
                <a:lnTo>
                  <a:pt x="852" y="405"/>
                </a:lnTo>
                <a:lnTo>
                  <a:pt x="865" y="396"/>
                </a:lnTo>
                <a:lnTo>
                  <a:pt x="865" y="373"/>
                </a:lnTo>
                <a:lnTo>
                  <a:pt x="874" y="351"/>
                </a:lnTo>
                <a:lnTo>
                  <a:pt x="883" y="316"/>
                </a:lnTo>
                <a:lnTo>
                  <a:pt x="834" y="205"/>
                </a:lnTo>
                <a:lnTo>
                  <a:pt x="776" y="182"/>
                </a:lnTo>
                <a:lnTo>
                  <a:pt x="767" y="151"/>
                </a:lnTo>
                <a:lnTo>
                  <a:pt x="731" y="151"/>
                </a:lnTo>
                <a:lnTo>
                  <a:pt x="691" y="151"/>
                </a:lnTo>
                <a:lnTo>
                  <a:pt x="682" y="169"/>
                </a:lnTo>
                <a:lnTo>
                  <a:pt x="656" y="173"/>
                </a:lnTo>
                <a:lnTo>
                  <a:pt x="656" y="205"/>
                </a:lnTo>
                <a:lnTo>
                  <a:pt x="647" y="191"/>
                </a:lnTo>
                <a:lnTo>
                  <a:pt x="629" y="178"/>
                </a:lnTo>
                <a:lnTo>
                  <a:pt x="611" y="178"/>
                </a:lnTo>
                <a:lnTo>
                  <a:pt x="638" y="156"/>
                </a:lnTo>
                <a:lnTo>
                  <a:pt x="723" y="156"/>
                </a:lnTo>
                <a:lnTo>
                  <a:pt x="665" y="116"/>
                </a:lnTo>
                <a:lnTo>
                  <a:pt x="665" y="120"/>
                </a:lnTo>
                <a:lnTo>
                  <a:pt x="669" y="89"/>
                </a:lnTo>
                <a:lnTo>
                  <a:pt x="651" y="67"/>
                </a:lnTo>
                <a:lnTo>
                  <a:pt x="656" y="31"/>
                </a:lnTo>
                <a:lnTo>
                  <a:pt x="620" y="0"/>
                </a:lnTo>
                <a:lnTo>
                  <a:pt x="500" y="13"/>
                </a:lnTo>
                <a:lnTo>
                  <a:pt x="509" y="40"/>
                </a:lnTo>
                <a:lnTo>
                  <a:pt x="504" y="62"/>
                </a:lnTo>
                <a:lnTo>
                  <a:pt x="134" y="62"/>
                </a:lnTo>
                <a:lnTo>
                  <a:pt x="125" y="289"/>
                </a:lnTo>
                <a:lnTo>
                  <a:pt x="72" y="289"/>
                </a:lnTo>
                <a:lnTo>
                  <a:pt x="58" y="467"/>
                </a:lnTo>
                <a:lnTo>
                  <a:pt x="36" y="476"/>
                </a:lnTo>
                <a:lnTo>
                  <a:pt x="14" y="533"/>
                </a:lnTo>
                <a:lnTo>
                  <a:pt x="0" y="587"/>
                </a:lnTo>
                <a:lnTo>
                  <a:pt x="0" y="658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6" name=""/>
          <p:cNvSpPr/>
          <p:nvPr/>
        </p:nvSpPr>
        <p:spPr>
          <a:xfrm>
            <a:off x="4002120" y="3324240"/>
            <a:ext cx="1557360" cy="1432080"/>
          </a:xfrm>
          <a:custGeom>
            <a:avLst/>
            <a:gdLst/>
            <a:ahLst/>
            <a:rect l="l" t="t" r="r" b="b"/>
            <a:pathLst>
              <a:path w="981" h="902">
                <a:moveTo>
                  <a:pt x="0" y="658"/>
                </a:moveTo>
                <a:lnTo>
                  <a:pt x="45" y="662"/>
                </a:lnTo>
                <a:lnTo>
                  <a:pt x="54" y="636"/>
                </a:lnTo>
                <a:lnTo>
                  <a:pt x="94" y="627"/>
                </a:lnTo>
                <a:lnTo>
                  <a:pt x="112" y="591"/>
                </a:lnTo>
                <a:lnTo>
                  <a:pt x="170" y="587"/>
                </a:lnTo>
                <a:lnTo>
                  <a:pt x="170" y="520"/>
                </a:lnTo>
                <a:lnTo>
                  <a:pt x="121" y="516"/>
                </a:lnTo>
                <a:lnTo>
                  <a:pt x="125" y="493"/>
                </a:lnTo>
                <a:lnTo>
                  <a:pt x="187" y="485"/>
                </a:lnTo>
                <a:lnTo>
                  <a:pt x="183" y="449"/>
                </a:lnTo>
                <a:lnTo>
                  <a:pt x="134" y="449"/>
                </a:lnTo>
                <a:lnTo>
                  <a:pt x="138" y="422"/>
                </a:lnTo>
                <a:lnTo>
                  <a:pt x="170" y="418"/>
                </a:lnTo>
                <a:lnTo>
                  <a:pt x="174" y="382"/>
                </a:lnTo>
                <a:lnTo>
                  <a:pt x="241" y="391"/>
                </a:lnTo>
                <a:lnTo>
                  <a:pt x="250" y="471"/>
                </a:lnTo>
                <a:lnTo>
                  <a:pt x="259" y="489"/>
                </a:lnTo>
                <a:lnTo>
                  <a:pt x="263" y="498"/>
                </a:lnTo>
                <a:lnTo>
                  <a:pt x="268" y="502"/>
                </a:lnTo>
                <a:lnTo>
                  <a:pt x="281" y="498"/>
                </a:lnTo>
                <a:lnTo>
                  <a:pt x="290" y="493"/>
                </a:lnTo>
                <a:lnTo>
                  <a:pt x="299" y="489"/>
                </a:lnTo>
                <a:lnTo>
                  <a:pt x="308" y="498"/>
                </a:lnTo>
                <a:lnTo>
                  <a:pt x="308" y="507"/>
                </a:lnTo>
                <a:lnTo>
                  <a:pt x="317" y="516"/>
                </a:lnTo>
                <a:lnTo>
                  <a:pt x="339" y="520"/>
                </a:lnTo>
                <a:lnTo>
                  <a:pt x="357" y="502"/>
                </a:lnTo>
                <a:lnTo>
                  <a:pt x="361" y="507"/>
                </a:lnTo>
                <a:lnTo>
                  <a:pt x="379" y="533"/>
                </a:lnTo>
                <a:lnTo>
                  <a:pt x="415" y="529"/>
                </a:lnTo>
                <a:lnTo>
                  <a:pt x="437" y="547"/>
                </a:lnTo>
                <a:lnTo>
                  <a:pt x="455" y="542"/>
                </a:lnTo>
                <a:lnTo>
                  <a:pt x="486" y="547"/>
                </a:lnTo>
                <a:lnTo>
                  <a:pt x="509" y="533"/>
                </a:lnTo>
                <a:lnTo>
                  <a:pt x="517" y="538"/>
                </a:lnTo>
                <a:lnTo>
                  <a:pt x="517" y="565"/>
                </a:lnTo>
                <a:lnTo>
                  <a:pt x="526" y="551"/>
                </a:lnTo>
                <a:lnTo>
                  <a:pt x="531" y="542"/>
                </a:lnTo>
                <a:lnTo>
                  <a:pt x="553" y="556"/>
                </a:lnTo>
                <a:lnTo>
                  <a:pt x="544" y="582"/>
                </a:lnTo>
                <a:lnTo>
                  <a:pt x="544" y="565"/>
                </a:lnTo>
                <a:lnTo>
                  <a:pt x="540" y="560"/>
                </a:lnTo>
                <a:lnTo>
                  <a:pt x="562" y="542"/>
                </a:lnTo>
                <a:lnTo>
                  <a:pt x="558" y="533"/>
                </a:lnTo>
                <a:lnTo>
                  <a:pt x="566" y="542"/>
                </a:lnTo>
                <a:lnTo>
                  <a:pt x="571" y="547"/>
                </a:lnTo>
                <a:lnTo>
                  <a:pt x="580" y="525"/>
                </a:lnTo>
                <a:lnTo>
                  <a:pt x="571" y="542"/>
                </a:lnTo>
                <a:lnTo>
                  <a:pt x="593" y="547"/>
                </a:lnTo>
                <a:lnTo>
                  <a:pt x="584" y="582"/>
                </a:lnTo>
                <a:lnTo>
                  <a:pt x="549" y="627"/>
                </a:lnTo>
                <a:lnTo>
                  <a:pt x="584" y="653"/>
                </a:lnTo>
                <a:lnTo>
                  <a:pt x="620" y="645"/>
                </a:lnTo>
                <a:lnTo>
                  <a:pt x="620" y="680"/>
                </a:lnTo>
                <a:lnTo>
                  <a:pt x="647" y="693"/>
                </a:lnTo>
                <a:lnTo>
                  <a:pt x="660" y="747"/>
                </a:lnTo>
                <a:lnTo>
                  <a:pt x="535" y="747"/>
                </a:lnTo>
                <a:lnTo>
                  <a:pt x="535" y="774"/>
                </a:lnTo>
                <a:lnTo>
                  <a:pt x="616" y="778"/>
                </a:lnTo>
                <a:lnTo>
                  <a:pt x="611" y="836"/>
                </a:lnTo>
                <a:lnTo>
                  <a:pt x="616" y="845"/>
                </a:lnTo>
                <a:lnTo>
                  <a:pt x="607" y="854"/>
                </a:lnTo>
                <a:lnTo>
                  <a:pt x="607" y="880"/>
                </a:lnTo>
                <a:lnTo>
                  <a:pt x="629" y="876"/>
                </a:lnTo>
                <a:lnTo>
                  <a:pt x="642" y="854"/>
                </a:lnTo>
                <a:lnTo>
                  <a:pt x="656" y="858"/>
                </a:lnTo>
                <a:lnTo>
                  <a:pt x="718" y="836"/>
                </a:lnTo>
                <a:lnTo>
                  <a:pt x="723" y="858"/>
                </a:lnTo>
                <a:lnTo>
                  <a:pt x="767" y="876"/>
                </a:lnTo>
                <a:lnTo>
                  <a:pt x="781" y="858"/>
                </a:lnTo>
                <a:lnTo>
                  <a:pt x="838" y="822"/>
                </a:lnTo>
                <a:lnTo>
                  <a:pt x="838" y="836"/>
                </a:lnTo>
                <a:lnTo>
                  <a:pt x="803" y="867"/>
                </a:lnTo>
                <a:lnTo>
                  <a:pt x="812" y="876"/>
                </a:lnTo>
                <a:lnTo>
                  <a:pt x="825" y="876"/>
                </a:lnTo>
                <a:lnTo>
                  <a:pt x="825" y="885"/>
                </a:lnTo>
                <a:lnTo>
                  <a:pt x="830" y="889"/>
                </a:lnTo>
                <a:lnTo>
                  <a:pt x="847" y="898"/>
                </a:lnTo>
                <a:lnTo>
                  <a:pt x="870" y="902"/>
                </a:lnTo>
                <a:lnTo>
                  <a:pt x="874" y="889"/>
                </a:lnTo>
                <a:lnTo>
                  <a:pt x="892" y="894"/>
                </a:lnTo>
                <a:lnTo>
                  <a:pt x="910" y="898"/>
                </a:lnTo>
                <a:lnTo>
                  <a:pt x="910" y="867"/>
                </a:lnTo>
                <a:lnTo>
                  <a:pt x="896" y="854"/>
                </a:lnTo>
                <a:lnTo>
                  <a:pt x="896" y="845"/>
                </a:lnTo>
                <a:lnTo>
                  <a:pt x="905" y="849"/>
                </a:lnTo>
                <a:lnTo>
                  <a:pt x="914" y="876"/>
                </a:lnTo>
                <a:lnTo>
                  <a:pt x="928" y="876"/>
                </a:lnTo>
                <a:lnTo>
                  <a:pt x="941" y="889"/>
                </a:lnTo>
                <a:lnTo>
                  <a:pt x="954" y="902"/>
                </a:lnTo>
                <a:lnTo>
                  <a:pt x="977" y="894"/>
                </a:lnTo>
                <a:lnTo>
                  <a:pt x="981" y="880"/>
                </a:lnTo>
                <a:lnTo>
                  <a:pt x="972" y="880"/>
                </a:lnTo>
                <a:lnTo>
                  <a:pt x="963" y="862"/>
                </a:lnTo>
                <a:lnTo>
                  <a:pt x="945" y="854"/>
                </a:lnTo>
                <a:lnTo>
                  <a:pt x="937" y="840"/>
                </a:lnTo>
                <a:lnTo>
                  <a:pt x="954" y="836"/>
                </a:lnTo>
                <a:lnTo>
                  <a:pt x="945" y="787"/>
                </a:lnTo>
                <a:lnTo>
                  <a:pt x="941" y="774"/>
                </a:lnTo>
                <a:lnTo>
                  <a:pt x="937" y="769"/>
                </a:lnTo>
                <a:lnTo>
                  <a:pt x="919" y="742"/>
                </a:lnTo>
                <a:lnTo>
                  <a:pt x="910" y="747"/>
                </a:lnTo>
                <a:lnTo>
                  <a:pt x="892" y="751"/>
                </a:lnTo>
                <a:lnTo>
                  <a:pt x="888" y="747"/>
                </a:lnTo>
                <a:lnTo>
                  <a:pt x="923" y="622"/>
                </a:lnTo>
                <a:lnTo>
                  <a:pt x="861" y="507"/>
                </a:lnTo>
                <a:lnTo>
                  <a:pt x="834" y="467"/>
                </a:lnTo>
                <a:lnTo>
                  <a:pt x="834" y="453"/>
                </a:lnTo>
                <a:lnTo>
                  <a:pt x="847" y="431"/>
                </a:lnTo>
                <a:lnTo>
                  <a:pt x="852" y="405"/>
                </a:lnTo>
                <a:lnTo>
                  <a:pt x="865" y="396"/>
                </a:lnTo>
                <a:lnTo>
                  <a:pt x="865" y="373"/>
                </a:lnTo>
                <a:lnTo>
                  <a:pt x="874" y="351"/>
                </a:lnTo>
                <a:lnTo>
                  <a:pt x="883" y="316"/>
                </a:lnTo>
                <a:lnTo>
                  <a:pt x="834" y="205"/>
                </a:lnTo>
                <a:lnTo>
                  <a:pt x="776" y="182"/>
                </a:lnTo>
                <a:lnTo>
                  <a:pt x="767" y="151"/>
                </a:lnTo>
                <a:lnTo>
                  <a:pt x="731" y="151"/>
                </a:lnTo>
                <a:lnTo>
                  <a:pt x="691" y="151"/>
                </a:lnTo>
                <a:lnTo>
                  <a:pt x="682" y="169"/>
                </a:lnTo>
                <a:lnTo>
                  <a:pt x="656" y="173"/>
                </a:lnTo>
                <a:lnTo>
                  <a:pt x="656" y="205"/>
                </a:lnTo>
                <a:lnTo>
                  <a:pt x="647" y="191"/>
                </a:lnTo>
                <a:lnTo>
                  <a:pt x="629" y="178"/>
                </a:lnTo>
                <a:lnTo>
                  <a:pt x="611" y="178"/>
                </a:lnTo>
                <a:lnTo>
                  <a:pt x="638" y="156"/>
                </a:lnTo>
                <a:lnTo>
                  <a:pt x="723" y="156"/>
                </a:lnTo>
                <a:lnTo>
                  <a:pt x="665" y="116"/>
                </a:lnTo>
                <a:lnTo>
                  <a:pt x="665" y="120"/>
                </a:lnTo>
                <a:lnTo>
                  <a:pt x="669" y="89"/>
                </a:lnTo>
                <a:lnTo>
                  <a:pt x="651" y="67"/>
                </a:lnTo>
                <a:lnTo>
                  <a:pt x="656" y="31"/>
                </a:lnTo>
                <a:lnTo>
                  <a:pt x="620" y="0"/>
                </a:lnTo>
                <a:lnTo>
                  <a:pt x="500" y="13"/>
                </a:lnTo>
                <a:lnTo>
                  <a:pt x="509" y="40"/>
                </a:lnTo>
                <a:lnTo>
                  <a:pt x="504" y="62"/>
                </a:lnTo>
                <a:lnTo>
                  <a:pt x="134" y="62"/>
                </a:lnTo>
                <a:lnTo>
                  <a:pt x="125" y="289"/>
                </a:lnTo>
                <a:lnTo>
                  <a:pt x="72" y="289"/>
                </a:lnTo>
                <a:lnTo>
                  <a:pt x="58" y="467"/>
                </a:lnTo>
                <a:lnTo>
                  <a:pt x="36" y="476"/>
                </a:lnTo>
                <a:lnTo>
                  <a:pt x="14" y="533"/>
                </a:lnTo>
                <a:lnTo>
                  <a:pt x="0" y="587"/>
                </a:lnTo>
                <a:lnTo>
                  <a:pt x="0" y="658"/>
                </a:lnTo>
              </a:path>
            </a:pathLst>
          </a:custGeom>
          <a:noFill/>
          <a:ln w="6480">
            <a:solidFill>
              <a:srgbClr val="3fa9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7" name=""/>
          <p:cNvSpPr/>
          <p:nvPr/>
        </p:nvSpPr>
        <p:spPr>
          <a:xfrm>
            <a:off x="5602320" y="2682720"/>
            <a:ext cx="382680" cy="471600"/>
          </a:xfrm>
          <a:custGeom>
            <a:avLst/>
            <a:gdLst/>
            <a:ahLst/>
            <a:rect l="l" t="t" r="r" b="b"/>
            <a:pathLst>
              <a:path w="241" h="297">
                <a:moveTo>
                  <a:pt x="67" y="0"/>
                </a:moveTo>
                <a:lnTo>
                  <a:pt x="62" y="35"/>
                </a:lnTo>
                <a:lnTo>
                  <a:pt x="49" y="40"/>
                </a:lnTo>
                <a:lnTo>
                  <a:pt x="13" y="57"/>
                </a:lnTo>
                <a:lnTo>
                  <a:pt x="4" y="115"/>
                </a:lnTo>
                <a:lnTo>
                  <a:pt x="0" y="124"/>
                </a:lnTo>
                <a:lnTo>
                  <a:pt x="9" y="151"/>
                </a:lnTo>
                <a:lnTo>
                  <a:pt x="0" y="164"/>
                </a:lnTo>
                <a:lnTo>
                  <a:pt x="22" y="217"/>
                </a:lnTo>
                <a:lnTo>
                  <a:pt x="36" y="249"/>
                </a:lnTo>
                <a:lnTo>
                  <a:pt x="18" y="271"/>
                </a:lnTo>
                <a:lnTo>
                  <a:pt x="45" y="275"/>
                </a:lnTo>
                <a:lnTo>
                  <a:pt x="53" y="297"/>
                </a:lnTo>
                <a:lnTo>
                  <a:pt x="98" y="293"/>
                </a:lnTo>
                <a:lnTo>
                  <a:pt x="120" y="297"/>
                </a:lnTo>
                <a:lnTo>
                  <a:pt x="160" y="293"/>
                </a:lnTo>
                <a:lnTo>
                  <a:pt x="192" y="275"/>
                </a:lnTo>
                <a:lnTo>
                  <a:pt x="218" y="257"/>
                </a:lnTo>
                <a:lnTo>
                  <a:pt x="218" y="231"/>
                </a:lnTo>
                <a:lnTo>
                  <a:pt x="232" y="204"/>
                </a:lnTo>
                <a:lnTo>
                  <a:pt x="241" y="177"/>
                </a:lnTo>
                <a:lnTo>
                  <a:pt x="227" y="151"/>
                </a:lnTo>
                <a:lnTo>
                  <a:pt x="214" y="124"/>
                </a:lnTo>
                <a:lnTo>
                  <a:pt x="187" y="111"/>
                </a:lnTo>
                <a:lnTo>
                  <a:pt x="160" y="115"/>
                </a:lnTo>
                <a:lnTo>
                  <a:pt x="174" y="84"/>
                </a:lnTo>
                <a:lnTo>
                  <a:pt x="160" y="44"/>
                </a:lnTo>
                <a:lnTo>
                  <a:pt x="156" y="22"/>
                </a:lnTo>
                <a:lnTo>
                  <a:pt x="111" y="0"/>
                </a:lnTo>
                <a:lnTo>
                  <a:pt x="67" y="0"/>
                </a:lnTo>
                <a:close/>
              </a:path>
            </a:pathLst>
          </a:custGeom>
          <a:solidFill>
            <a:srgbClr val="437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8" name=""/>
          <p:cNvSpPr/>
          <p:nvPr/>
        </p:nvSpPr>
        <p:spPr>
          <a:xfrm>
            <a:off x="5602320" y="2682720"/>
            <a:ext cx="382680" cy="471600"/>
          </a:xfrm>
          <a:custGeom>
            <a:avLst/>
            <a:gdLst/>
            <a:ahLst/>
            <a:rect l="l" t="t" r="r" b="b"/>
            <a:pathLst>
              <a:path w="241" h="297">
                <a:moveTo>
                  <a:pt x="67" y="0"/>
                </a:moveTo>
                <a:lnTo>
                  <a:pt x="62" y="35"/>
                </a:lnTo>
                <a:lnTo>
                  <a:pt x="49" y="40"/>
                </a:lnTo>
                <a:lnTo>
                  <a:pt x="13" y="57"/>
                </a:lnTo>
                <a:lnTo>
                  <a:pt x="4" y="115"/>
                </a:lnTo>
                <a:lnTo>
                  <a:pt x="0" y="124"/>
                </a:lnTo>
                <a:lnTo>
                  <a:pt x="9" y="151"/>
                </a:lnTo>
                <a:lnTo>
                  <a:pt x="0" y="164"/>
                </a:lnTo>
                <a:lnTo>
                  <a:pt x="22" y="217"/>
                </a:lnTo>
                <a:lnTo>
                  <a:pt x="36" y="249"/>
                </a:lnTo>
                <a:lnTo>
                  <a:pt x="18" y="271"/>
                </a:lnTo>
                <a:lnTo>
                  <a:pt x="45" y="275"/>
                </a:lnTo>
                <a:lnTo>
                  <a:pt x="53" y="297"/>
                </a:lnTo>
                <a:lnTo>
                  <a:pt x="98" y="293"/>
                </a:lnTo>
                <a:lnTo>
                  <a:pt x="120" y="297"/>
                </a:lnTo>
                <a:lnTo>
                  <a:pt x="160" y="293"/>
                </a:lnTo>
                <a:lnTo>
                  <a:pt x="192" y="275"/>
                </a:lnTo>
                <a:lnTo>
                  <a:pt x="218" y="257"/>
                </a:lnTo>
                <a:lnTo>
                  <a:pt x="218" y="231"/>
                </a:lnTo>
                <a:lnTo>
                  <a:pt x="232" y="204"/>
                </a:lnTo>
                <a:lnTo>
                  <a:pt x="241" y="177"/>
                </a:lnTo>
                <a:lnTo>
                  <a:pt x="227" y="151"/>
                </a:lnTo>
                <a:lnTo>
                  <a:pt x="214" y="124"/>
                </a:lnTo>
                <a:lnTo>
                  <a:pt x="187" y="111"/>
                </a:lnTo>
                <a:lnTo>
                  <a:pt x="160" y="115"/>
                </a:lnTo>
                <a:lnTo>
                  <a:pt x="174" y="84"/>
                </a:lnTo>
                <a:lnTo>
                  <a:pt x="160" y="44"/>
                </a:lnTo>
                <a:lnTo>
                  <a:pt x="156" y="22"/>
                </a:lnTo>
                <a:lnTo>
                  <a:pt x="111" y="0"/>
                </a:lnTo>
                <a:lnTo>
                  <a:pt x="67" y="0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9" name=""/>
          <p:cNvSpPr/>
          <p:nvPr/>
        </p:nvSpPr>
        <p:spPr>
          <a:xfrm>
            <a:off x="4795920" y="3352680"/>
            <a:ext cx="657000" cy="542880"/>
          </a:xfrm>
          <a:custGeom>
            <a:avLst/>
            <a:gdLst/>
            <a:ahLst/>
            <a:rect l="l" t="t" r="r" b="b"/>
            <a:pathLst>
              <a:path w="414" h="342">
                <a:moveTo>
                  <a:pt x="343" y="342"/>
                </a:moveTo>
                <a:lnTo>
                  <a:pt x="347" y="333"/>
                </a:lnTo>
                <a:lnTo>
                  <a:pt x="352" y="324"/>
                </a:lnTo>
                <a:lnTo>
                  <a:pt x="356" y="311"/>
                </a:lnTo>
                <a:lnTo>
                  <a:pt x="356" y="311"/>
                </a:lnTo>
                <a:lnTo>
                  <a:pt x="356" y="311"/>
                </a:lnTo>
                <a:lnTo>
                  <a:pt x="352" y="311"/>
                </a:lnTo>
                <a:lnTo>
                  <a:pt x="352" y="311"/>
                </a:lnTo>
                <a:lnTo>
                  <a:pt x="352" y="311"/>
                </a:lnTo>
                <a:lnTo>
                  <a:pt x="343" y="311"/>
                </a:lnTo>
                <a:lnTo>
                  <a:pt x="80" y="324"/>
                </a:lnTo>
                <a:lnTo>
                  <a:pt x="80" y="324"/>
                </a:lnTo>
                <a:lnTo>
                  <a:pt x="80" y="320"/>
                </a:lnTo>
                <a:lnTo>
                  <a:pt x="80" y="311"/>
                </a:lnTo>
                <a:lnTo>
                  <a:pt x="80" y="298"/>
                </a:lnTo>
                <a:lnTo>
                  <a:pt x="75" y="284"/>
                </a:lnTo>
                <a:lnTo>
                  <a:pt x="75" y="267"/>
                </a:lnTo>
                <a:lnTo>
                  <a:pt x="75" y="244"/>
                </a:lnTo>
                <a:lnTo>
                  <a:pt x="75" y="222"/>
                </a:lnTo>
                <a:lnTo>
                  <a:pt x="75" y="204"/>
                </a:lnTo>
                <a:lnTo>
                  <a:pt x="75" y="182"/>
                </a:lnTo>
                <a:lnTo>
                  <a:pt x="75" y="164"/>
                </a:lnTo>
                <a:lnTo>
                  <a:pt x="71" y="147"/>
                </a:lnTo>
                <a:lnTo>
                  <a:pt x="71" y="138"/>
                </a:lnTo>
                <a:lnTo>
                  <a:pt x="71" y="129"/>
                </a:lnTo>
                <a:lnTo>
                  <a:pt x="71" y="124"/>
                </a:lnTo>
                <a:lnTo>
                  <a:pt x="71" y="124"/>
                </a:lnTo>
                <a:lnTo>
                  <a:pt x="71" y="120"/>
                </a:lnTo>
                <a:lnTo>
                  <a:pt x="71" y="120"/>
                </a:lnTo>
                <a:lnTo>
                  <a:pt x="66" y="120"/>
                </a:lnTo>
                <a:lnTo>
                  <a:pt x="66" y="120"/>
                </a:lnTo>
                <a:lnTo>
                  <a:pt x="58" y="115"/>
                </a:lnTo>
                <a:lnTo>
                  <a:pt x="58" y="107"/>
                </a:lnTo>
                <a:lnTo>
                  <a:pt x="58" y="98"/>
                </a:lnTo>
                <a:lnTo>
                  <a:pt x="58" y="98"/>
                </a:lnTo>
                <a:lnTo>
                  <a:pt x="58" y="98"/>
                </a:lnTo>
                <a:lnTo>
                  <a:pt x="49" y="93"/>
                </a:lnTo>
                <a:lnTo>
                  <a:pt x="44" y="84"/>
                </a:lnTo>
                <a:lnTo>
                  <a:pt x="44" y="84"/>
                </a:lnTo>
                <a:lnTo>
                  <a:pt x="49" y="80"/>
                </a:lnTo>
                <a:lnTo>
                  <a:pt x="58" y="75"/>
                </a:lnTo>
                <a:lnTo>
                  <a:pt x="58" y="71"/>
                </a:lnTo>
                <a:lnTo>
                  <a:pt x="58" y="71"/>
                </a:lnTo>
                <a:lnTo>
                  <a:pt x="53" y="62"/>
                </a:lnTo>
                <a:lnTo>
                  <a:pt x="40" y="53"/>
                </a:lnTo>
                <a:lnTo>
                  <a:pt x="26" y="53"/>
                </a:lnTo>
                <a:lnTo>
                  <a:pt x="26" y="53"/>
                </a:lnTo>
                <a:lnTo>
                  <a:pt x="22" y="44"/>
                </a:lnTo>
                <a:lnTo>
                  <a:pt x="17" y="31"/>
                </a:lnTo>
                <a:lnTo>
                  <a:pt x="17" y="27"/>
                </a:lnTo>
                <a:lnTo>
                  <a:pt x="17" y="27"/>
                </a:lnTo>
                <a:lnTo>
                  <a:pt x="13" y="22"/>
                </a:lnTo>
                <a:lnTo>
                  <a:pt x="4" y="18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4" y="9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9" y="4"/>
                </a:lnTo>
                <a:lnTo>
                  <a:pt x="17" y="4"/>
                </a:lnTo>
                <a:lnTo>
                  <a:pt x="26" y="4"/>
                </a:lnTo>
                <a:lnTo>
                  <a:pt x="40" y="4"/>
                </a:lnTo>
                <a:lnTo>
                  <a:pt x="58" y="4"/>
                </a:lnTo>
                <a:lnTo>
                  <a:pt x="75" y="4"/>
                </a:lnTo>
                <a:lnTo>
                  <a:pt x="93" y="4"/>
                </a:lnTo>
                <a:lnTo>
                  <a:pt x="116" y="4"/>
                </a:lnTo>
                <a:lnTo>
                  <a:pt x="138" y="4"/>
                </a:lnTo>
                <a:lnTo>
                  <a:pt x="156" y="4"/>
                </a:lnTo>
                <a:lnTo>
                  <a:pt x="178" y="0"/>
                </a:lnTo>
                <a:lnTo>
                  <a:pt x="196" y="0"/>
                </a:lnTo>
                <a:lnTo>
                  <a:pt x="209" y="0"/>
                </a:lnTo>
                <a:lnTo>
                  <a:pt x="223" y="0"/>
                </a:lnTo>
                <a:lnTo>
                  <a:pt x="236" y="0"/>
                </a:lnTo>
                <a:lnTo>
                  <a:pt x="240" y="0"/>
                </a:lnTo>
                <a:lnTo>
                  <a:pt x="245" y="0"/>
                </a:lnTo>
                <a:lnTo>
                  <a:pt x="245" y="0"/>
                </a:lnTo>
                <a:lnTo>
                  <a:pt x="245" y="4"/>
                </a:lnTo>
                <a:lnTo>
                  <a:pt x="249" y="13"/>
                </a:lnTo>
                <a:lnTo>
                  <a:pt x="249" y="18"/>
                </a:lnTo>
                <a:lnTo>
                  <a:pt x="249" y="18"/>
                </a:lnTo>
                <a:lnTo>
                  <a:pt x="254" y="31"/>
                </a:lnTo>
                <a:lnTo>
                  <a:pt x="254" y="40"/>
                </a:lnTo>
                <a:lnTo>
                  <a:pt x="258" y="44"/>
                </a:lnTo>
                <a:lnTo>
                  <a:pt x="258" y="44"/>
                </a:lnTo>
                <a:lnTo>
                  <a:pt x="258" y="49"/>
                </a:lnTo>
                <a:lnTo>
                  <a:pt x="258" y="53"/>
                </a:lnTo>
                <a:lnTo>
                  <a:pt x="258" y="53"/>
                </a:lnTo>
                <a:lnTo>
                  <a:pt x="258" y="53"/>
                </a:lnTo>
                <a:lnTo>
                  <a:pt x="258" y="58"/>
                </a:lnTo>
                <a:lnTo>
                  <a:pt x="263" y="62"/>
                </a:lnTo>
                <a:lnTo>
                  <a:pt x="263" y="67"/>
                </a:lnTo>
                <a:lnTo>
                  <a:pt x="263" y="67"/>
                </a:lnTo>
                <a:lnTo>
                  <a:pt x="263" y="67"/>
                </a:lnTo>
                <a:lnTo>
                  <a:pt x="267" y="71"/>
                </a:lnTo>
                <a:lnTo>
                  <a:pt x="272" y="80"/>
                </a:lnTo>
                <a:lnTo>
                  <a:pt x="272" y="80"/>
                </a:lnTo>
                <a:lnTo>
                  <a:pt x="272" y="80"/>
                </a:lnTo>
                <a:lnTo>
                  <a:pt x="276" y="80"/>
                </a:lnTo>
                <a:lnTo>
                  <a:pt x="276" y="80"/>
                </a:lnTo>
                <a:lnTo>
                  <a:pt x="276" y="80"/>
                </a:lnTo>
                <a:lnTo>
                  <a:pt x="281" y="84"/>
                </a:lnTo>
                <a:lnTo>
                  <a:pt x="285" y="89"/>
                </a:lnTo>
                <a:lnTo>
                  <a:pt x="289" y="93"/>
                </a:lnTo>
                <a:lnTo>
                  <a:pt x="289" y="93"/>
                </a:lnTo>
                <a:lnTo>
                  <a:pt x="294" y="93"/>
                </a:lnTo>
                <a:lnTo>
                  <a:pt x="294" y="98"/>
                </a:lnTo>
                <a:lnTo>
                  <a:pt x="298" y="98"/>
                </a:lnTo>
                <a:lnTo>
                  <a:pt x="298" y="98"/>
                </a:lnTo>
                <a:lnTo>
                  <a:pt x="298" y="107"/>
                </a:lnTo>
                <a:lnTo>
                  <a:pt x="303" y="111"/>
                </a:lnTo>
                <a:lnTo>
                  <a:pt x="303" y="120"/>
                </a:lnTo>
                <a:lnTo>
                  <a:pt x="303" y="120"/>
                </a:lnTo>
                <a:lnTo>
                  <a:pt x="303" y="120"/>
                </a:lnTo>
                <a:lnTo>
                  <a:pt x="307" y="124"/>
                </a:lnTo>
                <a:lnTo>
                  <a:pt x="312" y="124"/>
                </a:lnTo>
                <a:lnTo>
                  <a:pt x="312" y="124"/>
                </a:lnTo>
                <a:lnTo>
                  <a:pt x="316" y="129"/>
                </a:lnTo>
                <a:lnTo>
                  <a:pt x="321" y="124"/>
                </a:lnTo>
                <a:lnTo>
                  <a:pt x="325" y="124"/>
                </a:lnTo>
                <a:lnTo>
                  <a:pt x="325" y="124"/>
                </a:lnTo>
                <a:lnTo>
                  <a:pt x="325" y="129"/>
                </a:lnTo>
                <a:lnTo>
                  <a:pt x="330" y="129"/>
                </a:lnTo>
                <a:lnTo>
                  <a:pt x="330" y="133"/>
                </a:lnTo>
                <a:lnTo>
                  <a:pt x="330" y="133"/>
                </a:lnTo>
                <a:lnTo>
                  <a:pt x="338" y="138"/>
                </a:lnTo>
                <a:lnTo>
                  <a:pt x="338" y="138"/>
                </a:lnTo>
                <a:lnTo>
                  <a:pt x="338" y="138"/>
                </a:lnTo>
                <a:lnTo>
                  <a:pt x="338" y="142"/>
                </a:lnTo>
                <a:lnTo>
                  <a:pt x="338" y="147"/>
                </a:lnTo>
                <a:lnTo>
                  <a:pt x="338" y="147"/>
                </a:lnTo>
                <a:lnTo>
                  <a:pt x="334" y="155"/>
                </a:lnTo>
                <a:lnTo>
                  <a:pt x="330" y="169"/>
                </a:lnTo>
                <a:lnTo>
                  <a:pt x="330" y="178"/>
                </a:lnTo>
                <a:lnTo>
                  <a:pt x="330" y="178"/>
                </a:lnTo>
                <a:lnTo>
                  <a:pt x="334" y="178"/>
                </a:lnTo>
                <a:lnTo>
                  <a:pt x="347" y="187"/>
                </a:lnTo>
                <a:lnTo>
                  <a:pt x="356" y="191"/>
                </a:lnTo>
                <a:lnTo>
                  <a:pt x="356" y="191"/>
                </a:lnTo>
                <a:lnTo>
                  <a:pt x="356" y="195"/>
                </a:lnTo>
                <a:lnTo>
                  <a:pt x="356" y="200"/>
                </a:lnTo>
                <a:lnTo>
                  <a:pt x="356" y="204"/>
                </a:lnTo>
                <a:lnTo>
                  <a:pt x="356" y="204"/>
                </a:lnTo>
                <a:lnTo>
                  <a:pt x="365" y="204"/>
                </a:lnTo>
                <a:lnTo>
                  <a:pt x="370" y="209"/>
                </a:lnTo>
                <a:lnTo>
                  <a:pt x="379" y="209"/>
                </a:lnTo>
                <a:lnTo>
                  <a:pt x="379" y="209"/>
                </a:lnTo>
                <a:lnTo>
                  <a:pt x="379" y="213"/>
                </a:lnTo>
                <a:lnTo>
                  <a:pt x="379" y="218"/>
                </a:lnTo>
                <a:lnTo>
                  <a:pt x="383" y="222"/>
                </a:lnTo>
                <a:lnTo>
                  <a:pt x="383" y="222"/>
                </a:lnTo>
                <a:lnTo>
                  <a:pt x="388" y="235"/>
                </a:lnTo>
                <a:lnTo>
                  <a:pt x="388" y="244"/>
                </a:lnTo>
                <a:lnTo>
                  <a:pt x="392" y="249"/>
                </a:lnTo>
                <a:lnTo>
                  <a:pt x="392" y="249"/>
                </a:lnTo>
                <a:lnTo>
                  <a:pt x="396" y="258"/>
                </a:lnTo>
                <a:lnTo>
                  <a:pt x="401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71"/>
                </a:lnTo>
                <a:lnTo>
                  <a:pt x="414" y="280"/>
                </a:lnTo>
                <a:lnTo>
                  <a:pt x="410" y="289"/>
                </a:lnTo>
                <a:lnTo>
                  <a:pt x="410" y="289"/>
                </a:lnTo>
                <a:lnTo>
                  <a:pt x="410" y="298"/>
                </a:lnTo>
                <a:lnTo>
                  <a:pt x="401" y="302"/>
                </a:lnTo>
                <a:lnTo>
                  <a:pt x="396" y="302"/>
                </a:lnTo>
                <a:lnTo>
                  <a:pt x="396" y="302"/>
                </a:lnTo>
                <a:lnTo>
                  <a:pt x="396" y="307"/>
                </a:lnTo>
                <a:lnTo>
                  <a:pt x="396" y="307"/>
                </a:lnTo>
                <a:lnTo>
                  <a:pt x="392" y="311"/>
                </a:lnTo>
                <a:lnTo>
                  <a:pt x="392" y="311"/>
                </a:lnTo>
                <a:lnTo>
                  <a:pt x="388" y="320"/>
                </a:lnTo>
                <a:lnTo>
                  <a:pt x="388" y="333"/>
                </a:lnTo>
                <a:lnTo>
                  <a:pt x="383" y="342"/>
                </a:lnTo>
                <a:lnTo>
                  <a:pt x="343" y="342"/>
                </a:lnTo>
                <a:close/>
              </a:path>
            </a:pathLst>
          </a:custGeom>
          <a:solidFill>
            <a:srgbClr val="437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0" name=""/>
          <p:cNvSpPr/>
          <p:nvPr/>
        </p:nvSpPr>
        <p:spPr>
          <a:xfrm>
            <a:off x="5340240" y="3846600"/>
            <a:ext cx="20880" cy="48960"/>
          </a:xfrm>
          <a:custGeom>
            <a:avLst/>
            <a:gdLst/>
            <a:ahLst/>
            <a:rect l="l" t="t" r="r" b="b"/>
            <a:pathLst>
              <a:path w="13" h="31">
                <a:moveTo>
                  <a:pt x="0" y="31"/>
                </a:moveTo>
                <a:lnTo>
                  <a:pt x="4" y="22"/>
                </a:lnTo>
                <a:lnTo>
                  <a:pt x="9" y="13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1" name=""/>
          <p:cNvSpPr/>
          <p:nvPr/>
        </p:nvSpPr>
        <p:spPr>
          <a:xfrm>
            <a:off x="5354640" y="3846600"/>
            <a:ext cx="6480" cy="360"/>
          </a:xfrm>
          <a:prstGeom prst="rect">
            <a:avLst/>
          </a:prstGeom>
          <a:noFill/>
          <a:ln w="648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2" name=""/>
          <p:cNvSpPr/>
          <p:nvPr/>
        </p:nvSpPr>
        <p:spPr>
          <a:xfrm>
            <a:off x="4923000" y="3846600"/>
            <a:ext cx="431640" cy="20520"/>
          </a:xfrm>
          <a:custGeom>
            <a:avLst/>
            <a:gdLst/>
            <a:ahLst/>
            <a:rect l="l" t="t" r="r" b="b"/>
            <a:pathLst>
              <a:path w="272" h="13">
                <a:moveTo>
                  <a:pt x="272" y="0"/>
                </a:moveTo>
                <a:lnTo>
                  <a:pt x="263" y="0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3" name=""/>
          <p:cNvSpPr/>
          <p:nvPr/>
        </p:nvSpPr>
        <p:spPr>
          <a:xfrm>
            <a:off x="4908600" y="3549600"/>
            <a:ext cx="14400" cy="317520"/>
          </a:xfrm>
          <a:custGeom>
            <a:avLst/>
            <a:gdLst/>
            <a:ahLst/>
            <a:rect l="l" t="t" r="r" b="b"/>
            <a:pathLst>
              <a:path w="9" h="200">
                <a:moveTo>
                  <a:pt x="9" y="200"/>
                </a:moveTo>
                <a:lnTo>
                  <a:pt x="9" y="196"/>
                </a:lnTo>
                <a:lnTo>
                  <a:pt x="9" y="187"/>
                </a:lnTo>
                <a:lnTo>
                  <a:pt x="9" y="174"/>
                </a:lnTo>
                <a:lnTo>
                  <a:pt x="4" y="160"/>
                </a:lnTo>
                <a:lnTo>
                  <a:pt x="4" y="143"/>
                </a:lnTo>
                <a:lnTo>
                  <a:pt x="4" y="120"/>
                </a:lnTo>
                <a:lnTo>
                  <a:pt x="4" y="98"/>
                </a:lnTo>
                <a:lnTo>
                  <a:pt x="4" y="80"/>
                </a:lnTo>
                <a:lnTo>
                  <a:pt x="4" y="58"/>
                </a:lnTo>
                <a:lnTo>
                  <a:pt x="4" y="40"/>
                </a:lnTo>
                <a:lnTo>
                  <a:pt x="0" y="23"/>
                </a:lnTo>
                <a:lnTo>
                  <a:pt x="0" y="14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4" name=""/>
          <p:cNvSpPr/>
          <p:nvPr/>
        </p:nvSpPr>
        <p:spPr>
          <a:xfrm>
            <a:off x="4900680" y="3543480"/>
            <a:ext cx="7920" cy="6120"/>
          </a:xfrm>
          <a:custGeom>
            <a:avLst/>
            <a:gdLst/>
            <a:ahLst/>
            <a:rect l="l" t="t" r="r" b="b"/>
            <a:pathLst>
              <a:path w="5" h="4">
                <a:moveTo>
                  <a:pt x="5" y="4"/>
                </a:move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5" name=""/>
          <p:cNvSpPr/>
          <p:nvPr/>
        </p:nvSpPr>
        <p:spPr>
          <a:xfrm>
            <a:off x="4888080" y="3508200"/>
            <a:ext cx="12600" cy="35280"/>
          </a:xfrm>
          <a:custGeom>
            <a:avLst/>
            <a:gdLst/>
            <a:ahLst/>
            <a:rect l="l" t="t" r="r" b="b"/>
            <a:pathLst>
              <a:path w="8" h="22">
                <a:moveTo>
                  <a:pt x="8" y="22"/>
                </a:moveTo>
                <a:lnTo>
                  <a:pt x="0" y="17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6" name=""/>
          <p:cNvSpPr/>
          <p:nvPr/>
        </p:nvSpPr>
        <p:spPr>
          <a:xfrm>
            <a:off x="4865760" y="3486240"/>
            <a:ext cx="22320" cy="21960"/>
          </a:xfrm>
          <a:custGeom>
            <a:avLst/>
            <a:gdLst/>
            <a:ahLst/>
            <a:rect l="l" t="t" r="r" b="b"/>
            <a:pathLst>
              <a:path w="14" h="14">
                <a:moveTo>
                  <a:pt x="14" y="14"/>
                </a:moveTo>
                <a:lnTo>
                  <a:pt x="14" y="14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7" name=""/>
          <p:cNvSpPr/>
          <p:nvPr/>
        </p:nvSpPr>
        <p:spPr>
          <a:xfrm>
            <a:off x="4865760" y="3465360"/>
            <a:ext cx="22320" cy="20880"/>
          </a:xfrm>
          <a:custGeom>
            <a:avLst/>
            <a:gdLst/>
            <a:ahLst/>
            <a:rect l="l" t="t" r="r" b="b"/>
            <a:pathLst>
              <a:path w="14" h="13">
                <a:moveTo>
                  <a:pt x="0" y="13"/>
                </a:moveTo>
                <a:lnTo>
                  <a:pt x="5" y="9"/>
                </a:lnTo>
                <a:lnTo>
                  <a:pt x="14" y="4"/>
                </a:lnTo>
                <a:lnTo>
                  <a:pt x="1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8" name=""/>
          <p:cNvSpPr/>
          <p:nvPr/>
        </p:nvSpPr>
        <p:spPr>
          <a:xfrm>
            <a:off x="4836960" y="3436920"/>
            <a:ext cx="51120" cy="28440"/>
          </a:xfrm>
          <a:custGeom>
            <a:avLst/>
            <a:gdLst/>
            <a:ahLst/>
            <a:rect l="l" t="t" r="r" b="b"/>
            <a:pathLst>
              <a:path w="32" h="18">
                <a:moveTo>
                  <a:pt x="32" y="18"/>
                </a:moveTo>
                <a:lnTo>
                  <a:pt x="27" y="9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9" name=""/>
          <p:cNvSpPr/>
          <p:nvPr/>
        </p:nvSpPr>
        <p:spPr>
          <a:xfrm>
            <a:off x="4822920" y="3395520"/>
            <a:ext cx="14040" cy="41400"/>
          </a:xfrm>
          <a:custGeom>
            <a:avLst/>
            <a:gdLst/>
            <a:ahLst/>
            <a:rect l="l" t="t" r="r" b="b"/>
            <a:pathLst>
              <a:path w="9" h="26">
                <a:moveTo>
                  <a:pt x="9" y="26"/>
                </a:moveTo>
                <a:lnTo>
                  <a:pt x="5" y="17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0" name=""/>
          <p:cNvSpPr/>
          <p:nvPr/>
        </p:nvSpPr>
        <p:spPr>
          <a:xfrm>
            <a:off x="4795920" y="3373560"/>
            <a:ext cx="27000" cy="21960"/>
          </a:xfrm>
          <a:custGeom>
            <a:avLst/>
            <a:gdLst/>
            <a:ahLst/>
            <a:rect l="l" t="t" r="r" b="b"/>
            <a:pathLst>
              <a:path w="17" h="14">
                <a:moveTo>
                  <a:pt x="17" y="14"/>
                </a:moveTo>
                <a:lnTo>
                  <a:pt x="13" y="9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1" name=""/>
          <p:cNvSpPr/>
          <p:nvPr/>
        </p:nvSpPr>
        <p:spPr>
          <a:xfrm>
            <a:off x="4795920" y="3359160"/>
            <a:ext cx="6120" cy="14400"/>
          </a:xfrm>
          <a:custGeom>
            <a:avLst/>
            <a:gdLst/>
            <a:ahLst/>
            <a:rect l="l" t="t" r="r" b="b"/>
            <a:pathLst>
              <a:path w="4" h="9">
                <a:moveTo>
                  <a:pt x="0" y="9"/>
                </a:moveTo>
                <a:lnTo>
                  <a:pt x="0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2" name=""/>
          <p:cNvSpPr/>
          <p:nvPr/>
        </p:nvSpPr>
        <p:spPr>
          <a:xfrm>
            <a:off x="4802040" y="3352680"/>
            <a:ext cx="382680" cy="6480"/>
          </a:xfrm>
          <a:custGeom>
            <a:avLst/>
            <a:gdLst/>
            <a:ahLst/>
            <a:rect l="l" t="t" r="r" b="b"/>
            <a:pathLst>
              <a:path w="241" h="4">
                <a:moveTo>
                  <a:pt x="0" y="4"/>
                </a:moveTo>
                <a:lnTo>
                  <a:pt x="5" y="4"/>
                </a:lnTo>
                <a:lnTo>
                  <a:pt x="13" y="4"/>
                </a:lnTo>
                <a:lnTo>
                  <a:pt x="22" y="4"/>
                </a:lnTo>
                <a:lnTo>
                  <a:pt x="36" y="4"/>
                </a:lnTo>
                <a:lnTo>
                  <a:pt x="54" y="4"/>
                </a:lnTo>
                <a:lnTo>
                  <a:pt x="71" y="4"/>
                </a:lnTo>
                <a:lnTo>
                  <a:pt x="89" y="4"/>
                </a:lnTo>
                <a:lnTo>
                  <a:pt x="112" y="4"/>
                </a:lnTo>
                <a:lnTo>
                  <a:pt x="134" y="4"/>
                </a:lnTo>
                <a:lnTo>
                  <a:pt x="152" y="4"/>
                </a:lnTo>
                <a:lnTo>
                  <a:pt x="174" y="0"/>
                </a:lnTo>
                <a:lnTo>
                  <a:pt x="192" y="0"/>
                </a:lnTo>
                <a:lnTo>
                  <a:pt x="205" y="0"/>
                </a:lnTo>
                <a:lnTo>
                  <a:pt x="219" y="0"/>
                </a:lnTo>
                <a:lnTo>
                  <a:pt x="232" y="0"/>
                </a:lnTo>
                <a:lnTo>
                  <a:pt x="236" y="0"/>
                </a:lnTo>
                <a:lnTo>
                  <a:pt x="241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3" name=""/>
          <p:cNvSpPr/>
          <p:nvPr/>
        </p:nvSpPr>
        <p:spPr>
          <a:xfrm>
            <a:off x="5184720" y="3352680"/>
            <a:ext cx="6480" cy="28800"/>
          </a:xfrm>
          <a:custGeom>
            <a:avLst/>
            <a:gdLst/>
            <a:ahLst/>
            <a:rect l="l" t="t" r="r" b="b"/>
            <a:pathLst>
              <a:path w="4" h="18">
                <a:moveTo>
                  <a:pt x="0" y="0"/>
                </a:moveTo>
                <a:lnTo>
                  <a:pt x="0" y="4"/>
                </a:lnTo>
                <a:lnTo>
                  <a:pt x="4" y="13"/>
                </a:lnTo>
                <a:lnTo>
                  <a:pt x="4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4" name=""/>
          <p:cNvSpPr/>
          <p:nvPr/>
        </p:nvSpPr>
        <p:spPr>
          <a:xfrm>
            <a:off x="5191200" y="3381480"/>
            <a:ext cx="14040" cy="41040"/>
          </a:xfrm>
          <a:custGeom>
            <a:avLst/>
            <a:gdLst/>
            <a:ahLst/>
            <a:rect l="l" t="t" r="r" b="b"/>
            <a:pathLst>
              <a:path w="9" h="26">
                <a:moveTo>
                  <a:pt x="0" y="0"/>
                </a:moveTo>
                <a:lnTo>
                  <a:pt x="5" y="13"/>
                </a:lnTo>
                <a:lnTo>
                  <a:pt x="5" y="22"/>
                </a:lnTo>
                <a:lnTo>
                  <a:pt x="9" y="2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5" name=""/>
          <p:cNvSpPr/>
          <p:nvPr/>
        </p:nvSpPr>
        <p:spPr>
          <a:xfrm>
            <a:off x="5205240" y="3422520"/>
            <a:ext cx="1800" cy="14400"/>
          </a:xfrm>
          <a:custGeom>
            <a:avLst/>
            <a:gdLst/>
            <a:ahLst/>
            <a:rect l="l" t="t" r="r" b="b"/>
            <a:pathLst>
              <a:path w="0" h="9">
                <a:moveTo>
                  <a:pt x="0" y="0"/>
                </a:moveTo>
                <a:lnTo>
                  <a:pt x="0" y="5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6" name=""/>
          <p:cNvSpPr/>
          <p:nvPr/>
        </p:nvSpPr>
        <p:spPr>
          <a:xfrm>
            <a:off x="5205240" y="3436920"/>
            <a:ext cx="8280" cy="22320"/>
          </a:xfrm>
          <a:custGeom>
            <a:avLst/>
            <a:gdLst/>
            <a:ahLst/>
            <a:rect l="l" t="t" r="r" b="b"/>
            <a:pathLst>
              <a:path w="5" h="14">
                <a:moveTo>
                  <a:pt x="0" y="0"/>
                </a:moveTo>
                <a:lnTo>
                  <a:pt x="0" y="5"/>
                </a:lnTo>
                <a:lnTo>
                  <a:pt x="5" y="9"/>
                </a:lnTo>
                <a:lnTo>
                  <a:pt x="5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7" name=""/>
          <p:cNvSpPr/>
          <p:nvPr/>
        </p:nvSpPr>
        <p:spPr>
          <a:xfrm>
            <a:off x="5213520" y="3459240"/>
            <a:ext cx="14040" cy="20520"/>
          </a:xfrm>
          <a:custGeom>
            <a:avLst/>
            <a:gdLst/>
            <a:ahLst/>
            <a:rect l="l" t="t" r="r" b="b"/>
            <a:pathLst>
              <a:path w="9" h="13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9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8" name=""/>
          <p:cNvSpPr/>
          <p:nvPr/>
        </p:nvSpPr>
        <p:spPr>
          <a:xfrm>
            <a:off x="5227560" y="3479760"/>
            <a:ext cx="6480" cy="360"/>
          </a:xfrm>
          <a:prstGeom prst="rect">
            <a:avLst/>
          </a:prstGeom>
          <a:noFill/>
          <a:ln w="648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9" name=""/>
          <p:cNvSpPr/>
          <p:nvPr/>
        </p:nvSpPr>
        <p:spPr>
          <a:xfrm>
            <a:off x="5234040" y="3479760"/>
            <a:ext cx="20520" cy="20520"/>
          </a:xfrm>
          <a:custGeom>
            <a:avLst/>
            <a:gdLst/>
            <a:ahLst/>
            <a:rect l="l" t="t" r="r" b="b"/>
            <a:pathLst>
              <a:path w="13" h="13">
                <a:moveTo>
                  <a:pt x="0" y="0"/>
                </a:moveTo>
                <a:lnTo>
                  <a:pt x="5" y="4"/>
                </a:lnTo>
                <a:lnTo>
                  <a:pt x="9" y="9"/>
                </a:lnTo>
                <a:lnTo>
                  <a:pt x="13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0" name=""/>
          <p:cNvSpPr/>
          <p:nvPr/>
        </p:nvSpPr>
        <p:spPr>
          <a:xfrm>
            <a:off x="5254560" y="3500280"/>
            <a:ext cx="14400" cy="7920"/>
          </a:xfrm>
          <a:custGeom>
            <a:avLst/>
            <a:gdLst/>
            <a:ahLst/>
            <a:rect l="l" t="t" r="r" b="b"/>
            <a:pathLst>
              <a:path w="9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1" name=""/>
          <p:cNvSpPr/>
          <p:nvPr/>
        </p:nvSpPr>
        <p:spPr>
          <a:xfrm>
            <a:off x="5268960" y="3508200"/>
            <a:ext cx="7920" cy="35280"/>
          </a:xfrm>
          <a:custGeom>
            <a:avLst/>
            <a:gdLst/>
            <a:ahLst/>
            <a:rect l="l" t="t" r="r" b="b"/>
            <a:pathLst>
              <a:path w="5" h="22">
                <a:moveTo>
                  <a:pt x="0" y="0"/>
                </a:moveTo>
                <a:lnTo>
                  <a:pt x="0" y="9"/>
                </a:lnTo>
                <a:lnTo>
                  <a:pt x="5" y="13"/>
                </a:lnTo>
                <a:lnTo>
                  <a:pt x="5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2" name=""/>
          <p:cNvSpPr/>
          <p:nvPr/>
        </p:nvSpPr>
        <p:spPr>
          <a:xfrm>
            <a:off x="5276880" y="3543480"/>
            <a:ext cx="14400" cy="6120"/>
          </a:xfrm>
          <a:custGeom>
            <a:avLst/>
            <a:gdLst/>
            <a:ahLst/>
            <a:rect l="l" t="t" r="r" b="b"/>
            <a:pathLst>
              <a:path w="9" h="4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9" y="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3" name=""/>
          <p:cNvSpPr/>
          <p:nvPr/>
        </p:nvSpPr>
        <p:spPr>
          <a:xfrm>
            <a:off x="5291280" y="3549600"/>
            <a:ext cx="20520" cy="7920"/>
          </a:xfrm>
          <a:custGeom>
            <a:avLst/>
            <a:gdLst/>
            <a:ahLst/>
            <a:rect l="l" t="t" r="r" b="b"/>
            <a:pathLst>
              <a:path w="13" h="5">
                <a:moveTo>
                  <a:pt x="0" y="0"/>
                </a:moveTo>
                <a:lnTo>
                  <a:pt x="4" y="5"/>
                </a:lnTo>
                <a:lnTo>
                  <a:pt x="9" y="0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4" name=""/>
          <p:cNvSpPr/>
          <p:nvPr/>
        </p:nvSpPr>
        <p:spPr>
          <a:xfrm>
            <a:off x="5311800" y="3549600"/>
            <a:ext cx="7920" cy="14400"/>
          </a:xfrm>
          <a:custGeom>
            <a:avLst/>
            <a:gdLst/>
            <a:ahLst/>
            <a:rect l="l" t="t" r="r" b="b"/>
            <a:pathLst>
              <a:path w="5" h="9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5" name=""/>
          <p:cNvSpPr/>
          <p:nvPr/>
        </p:nvSpPr>
        <p:spPr>
          <a:xfrm>
            <a:off x="5319720" y="3564000"/>
            <a:ext cx="12600" cy="7920"/>
          </a:xfrm>
          <a:prstGeom prst="line">
            <a:avLst/>
          </a:prstGeom>
          <a:ln w="648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6" name=""/>
          <p:cNvSpPr/>
          <p:nvPr/>
        </p:nvSpPr>
        <p:spPr>
          <a:xfrm>
            <a:off x="5332320" y="3571920"/>
            <a:ext cx="1800" cy="14400"/>
          </a:xfrm>
          <a:custGeom>
            <a:avLst/>
            <a:gdLst/>
            <a:ahLst/>
            <a:rect l="l" t="t" r="r" b="b"/>
            <a:pathLst>
              <a:path w="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7" name=""/>
          <p:cNvSpPr/>
          <p:nvPr/>
        </p:nvSpPr>
        <p:spPr>
          <a:xfrm>
            <a:off x="5319720" y="3586320"/>
            <a:ext cx="12600" cy="48960"/>
          </a:xfrm>
          <a:custGeom>
            <a:avLst/>
            <a:gdLst/>
            <a:ahLst/>
            <a:rect l="l" t="t" r="r" b="b"/>
            <a:pathLst>
              <a:path w="8" h="31">
                <a:moveTo>
                  <a:pt x="8" y="0"/>
                </a:moveTo>
                <a:lnTo>
                  <a:pt x="4" y="8"/>
                </a:lnTo>
                <a:lnTo>
                  <a:pt x="0" y="22"/>
                </a:lnTo>
                <a:lnTo>
                  <a:pt x="0" y="31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8" name=""/>
          <p:cNvSpPr/>
          <p:nvPr/>
        </p:nvSpPr>
        <p:spPr>
          <a:xfrm>
            <a:off x="5319720" y="3635280"/>
            <a:ext cx="41400" cy="20880"/>
          </a:xfrm>
          <a:custGeom>
            <a:avLst/>
            <a:gdLst/>
            <a:ahLst/>
            <a:rect l="l" t="t" r="r" b="b"/>
            <a:pathLst>
              <a:path w="26" h="13">
                <a:moveTo>
                  <a:pt x="0" y="0"/>
                </a:moveTo>
                <a:lnTo>
                  <a:pt x="4" y="0"/>
                </a:lnTo>
                <a:lnTo>
                  <a:pt x="17" y="9"/>
                </a:lnTo>
                <a:lnTo>
                  <a:pt x="26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9" name=""/>
          <p:cNvSpPr/>
          <p:nvPr/>
        </p:nvSpPr>
        <p:spPr>
          <a:xfrm>
            <a:off x="5361120" y="3656160"/>
            <a:ext cx="1440" cy="2052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0"/>
                </a:moveTo>
                <a:lnTo>
                  <a:pt x="0" y="4"/>
                </a:lnTo>
                <a:lnTo>
                  <a:pt x="0" y="9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0" name=""/>
          <p:cNvSpPr/>
          <p:nvPr/>
        </p:nvSpPr>
        <p:spPr>
          <a:xfrm>
            <a:off x="5361120" y="3676680"/>
            <a:ext cx="36360" cy="7920"/>
          </a:xfrm>
          <a:custGeom>
            <a:avLst/>
            <a:gdLst/>
            <a:ahLst/>
            <a:rect l="l" t="t" r="r" b="b"/>
            <a:pathLst>
              <a:path w="23" h="5">
                <a:moveTo>
                  <a:pt x="0" y="0"/>
                </a:moveTo>
                <a:lnTo>
                  <a:pt x="9" y="0"/>
                </a:lnTo>
                <a:lnTo>
                  <a:pt x="14" y="5"/>
                </a:lnTo>
                <a:lnTo>
                  <a:pt x="23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1" name=""/>
          <p:cNvSpPr/>
          <p:nvPr/>
        </p:nvSpPr>
        <p:spPr>
          <a:xfrm>
            <a:off x="5397480" y="3684600"/>
            <a:ext cx="6480" cy="20520"/>
          </a:xfrm>
          <a:custGeom>
            <a:avLst/>
            <a:gdLst/>
            <a:ahLst/>
            <a:rect l="l" t="t" r="r" b="b"/>
            <a:pathLst>
              <a:path w="4" h="13">
                <a:moveTo>
                  <a:pt x="0" y="0"/>
                </a:moveTo>
                <a:lnTo>
                  <a:pt x="0" y="4"/>
                </a:lnTo>
                <a:lnTo>
                  <a:pt x="0" y="9"/>
                </a:lnTo>
                <a:lnTo>
                  <a:pt x="4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2" name=""/>
          <p:cNvSpPr/>
          <p:nvPr/>
        </p:nvSpPr>
        <p:spPr>
          <a:xfrm>
            <a:off x="5403960" y="3705120"/>
            <a:ext cx="14040" cy="42840"/>
          </a:xfrm>
          <a:custGeom>
            <a:avLst/>
            <a:gdLst/>
            <a:ahLst/>
            <a:rect l="l" t="t" r="r" b="b"/>
            <a:pathLst>
              <a:path w="9" h="27">
                <a:moveTo>
                  <a:pt x="0" y="0"/>
                </a:moveTo>
                <a:lnTo>
                  <a:pt x="5" y="13"/>
                </a:lnTo>
                <a:lnTo>
                  <a:pt x="5" y="22"/>
                </a:lnTo>
                <a:lnTo>
                  <a:pt x="9" y="2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3" name=""/>
          <p:cNvSpPr/>
          <p:nvPr/>
        </p:nvSpPr>
        <p:spPr>
          <a:xfrm>
            <a:off x="5418000" y="3747960"/>
            <a:ext cx="28800" cy="20880"/>
          </a:xfrm>
          <a:custGeom>
            <a:avLst/>
            <a:gdLst/>
            <a:ahLst/>
            <a:rect l="l" t="t" r="r" b="b"/>
            <a:pathLst>
              <a:path w="18" h="13">
                <a:moveTo>
                  <a:pt x="0" y="0"/>
                </a:moveTo>
                <a:lnTo>
                  <a:pt x="4" y="9"/>
                </a:lnTo>
                <a:lnTo>
                  <a:pt x="9" y="13"/>
                </a:lnTo>
                <a:lnTo>
                  <a:pt x="18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4" name=""/>
          <p:cNvSpPr/>
          <p:nvPr/>
        </p:nvSpPr>
        <p:spPr>
          <a:xfrm>
            <a:off x="5446800" y="3768840"/>
            <a:ext cx="6120" cy="42840"/>
          </a:xfrm>
          <a:custGeom>
            <a:avLst/>
            <a:gdLst/>
            <a:ahLst/>
            <a:rect l="l" t="t" r="r" b="b"/>
            <a:pathLst>
              <a:path w="4" h="27">
                <a:moveTo>
                  <a:pt x="0" y="0"/>
                </a:moveTo>
                <a:lnTo>
                  <a:pt x="4" y="9"/>
                </a:lnTo>
                <a:lnTo>
                  <a:pt x="4" y="18"/>
                </a:lnTo>
                <a:lnTo>
                  <a:pt x="0" y="2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5" name=""/>
          <p:cNvSpPr/>
          <p:nvPr/>
        </p:nvSpPr>
        <p:spPr>
          <a:xfrm>
            <a:off x="5424480" y="3811680"/>
            <a:ext cx="22320" cy="2052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0"/>
                </a:moveTo>
                <a:lnTo>
                  <a:pt x="14" y="9"/>
                </a:lnTo>
                <a:lnTo>
                  <a:pt x="5" y="13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6" name=""/>
          <p:cNvSpPr/>
          <p:nvPr/>
        </p:nvSpPr>
        <p:spPr>
          <a:xfrm>
            <a:off x="5418000" y="3832200"/>
            <a:ext cx="6480" cy="14400"/>
          </a:xfrm>
          <a:custGeom>
            <a:avLst/>
            <a:gdLst/>
            <a:ahLst/>
            <a:rect l="l" t="t" r="r" b="b"/>
            <a:pathLst>
              <a:path w="4" h="9">
                <a:moveTo>
                  <a:pt x="4" y="0"/>
                </a:moveTo>
                <a:lnTo>
                  <a:pt x="4" y="5"/>
                </a:lnTo>
                <a:lnTo>
                  <a:pt x="4" y="5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7" name=""/>
          <p:cNvSpPr/>
          <p:nvPr/>
        </p:nvSpPr>
        <p:spPr>
          <a:xfrm>
            <a:off x="5403960" y="3846600"/>
            <a:ext cx="14040" cy="48960"/>
          </a:xfrm>
          <a:custGeom>
            <a:avLst/>
            <a:gdLst/>
            <a:ahLst/>
            <a:rect l="l" t="t" r="r" b="b"/>
            <a:pathLst>
              <a:path w="9" h="31">
                <a:moveTo>
                  <a:pt x="9" y="0"/>
                </a:moveTo>
                <a:lnTo>
                  <a:pt x="5" y="9"/>
                </a:lnTo>
                <a:lnTo>
                  <a:pt x="5" y="22"/>
                </a:lnTo>
                <a:lnTo>
                  <a:pt x="0" y="31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8" name=""/>
          <p:cNvSpPr/>
          <p:nvPr/>
        </p:nvSpPr>
        <p:spPr>
          <a:xfrm>
            <a:off x="3909960" y="3930480"/>
            <a:ext cx="1139760" cy="1229040"/>
          </a:xfrm>
          <a:custGeom>
            <a:avLst/>
            <a:gdLst/>
            <a:ahLst/>
            <a:rect l="l" t="t" r="r" b="b"/>
            <a:pathLst>
              <a:path w="718" h="774">
                <a:moveTo>
                  <a:pt x="228" y="0"/>
                </a:moveTo>
                <a:lnTo>
                  <a:pt x="303" y="0"/>
                </a:lnTo>
                <a:lnTo>
                  <a:pt x="308" y="36"/>
                </a:lnTo>
                <a:lnTo>
                  <a:pt x="312" y="71"/>
                </a:lnTo>
                <a:lnTo>
                  <a:pt x="317" y="94"/>
                </a:lnTo>
                <a:lnTo>
                  <a:pt x="326" y="103"/>
                </a:lnTo>
                <a:lnTo>
                  <a:pt x="330" y="116"/>
                </a:lnTo>
                <a:lnTo>
                  <a:pt x="339" y="111"/>
                </a:lnTo>
                <a:lnTo>
                  <a:pt x="348" y="107"/>
                </a:lnTo>
                <a:lnTo>
                  <a:pt x="352" y="103"/>
                </a:lnTo>
                <a:lnTo>
                  <a:pt x="357" y="103"/>
                </a:lnTo>
                <a:lnTo>
                  <a:pt x="361" y="120"/>
                </a:lnTo>
                <a:lnTo>
                  <a:pt x="370" y="125"/>
                </a:lnTo>
                <a:lnTo>
                  <a:pt x="379" y="134"/>
                </a:lnTo>
                <a:lnTo>
                  <a:pt x="384" y="129"/>
                </a:lnTo>
                <a:lnTo>
                  <a:pt x="393" y="129"/>
                </a:lnTo>
                <a:lnTo>
                  <a:pt x="402" y="129"/>
                </a:lnTo>
                <a:lnTo>
                  <a:pt x="406" y="125"/>
                </a:lnTo>
                <a:lnTo>
                  <a:pt x="410" y="125"/>
                </a:lnTo>
                <a:lnTo>
                  <a:pt x="415" y="120"/>
                </a:lnTo>
                <a:lnTo>
                  <a:pt x="424" y="120"/>
                </a:lnTo>
                <a:lnTo>
                  <a:pt x="428" y="125"/>
                </a:lnTo>
                <a:lnTo>
                  <a:pt x="428" y="134"/>
                </a:lnTo>
                <a:lnTo>
                  <a:pt x="437" y="138"/>
                </a:lnTo>
                <a:lnTo>
                  <a:pt x="442" y="143"/>
                </a:lnTo>
                <a:lnTo>
                  <a:pt x="446" y="151"/>
                </a:lnTo>
                <a:lnTo>
                  <a:pt x="455" y="151"/>
                </a:lnTo>
                <a:lnTo>
                  <a:pt x="468" y="147"/>
                </a:lnTo>
                <a:lnTo>
                  <a:pt x="473" y="147"/>
                </a:lnTo>
                <a:lnTo>
                  <a:pt x="482" y="156"/>
                </a:lnTo>
                <a:lnTo>
                  <a:pt x="486" y="156"/>
                </a:lnTo>
                <a:lnTo>
                  <a:pt x="495" y="165"/>
                </a:lnTo>
                <a:lnTo>
                  <a:pt x="504" y="160"/>
                </a:lnTo>
                <a:lnTo>
                  <a:pt x="509" y="156"/>
                </a:lnTo>
                <a:lnTo>
                  <a:pt x="517" y="151"/>
                </a:lnTo>
                <a:lnTo>
                  <a:pt x="522" y="156"/>
                </a:lnTo>
                <a:lnTo>
                  <a:pt x="535" y="156"/>
                </a:lnTo>
                <a:lnTo>
                  <a:pt x="544" y="160"/>
                </a:lnTo>
                <a:lnTo>
                  <a:pt x="553" y="156"/>
                </a:lnTo>
                <a:lnTo>
                  <a:pt x="567" y="147"/>
                </a:lnTo>
                <a:lnTo>
                  <a:pt x="575" y="143"/>
                </a:lnTo>
                <a:lnTo>
                  <a:pt x="584" y="143"/>
                </a:lnTo>
                <a:lnTo>
                  <a:pt x="593" y="160"/>
                </a:lnTo>
                <a:lnTo>
                  <a:pt x="602" y="165"/>
                </a:lnTo>
                <a:lnTo>
                  <a:pt x="602" y="156"/>
                </a:lnTo>
                <a:lnTo>
                  <a:pt x="616" y="147"/>
                </a:lnTo>
                <a:lnTo>
                  <a:pt x="620" y="147"/>
                </a:lnTo>
                <a:lnTo>
                  <a:pt x="624" y="151"/>
                </a:lnTo>
                <a:lnTo>
                  <a:pt x="633" y="160"/>
                </a:lnTo>
                <a:lnTo>
                  <a:pt x="651" y="165"/>
                </a:lnTo>
                <a:lnTo>
                  <a:pt x="642" y="200"/>
                </a:lnTo>
                <a:lnTo>
                  <a:pt x="607" y="245"/>
                </a:lnTo>
                <a:lnTo>
                  <a:pt x="642" y="271"/>
                </a:lnTo>
                <a:lnTo>
                  <a:pt x="678" y="263"/>
                </a:lnTo>
                <a:lnTo>
                  <a:pt x="678" y="276"/>
                </a:lnTo>
                <a:lnTo>
                  <a:pt x="682" y="285"/>
                </a:lnTo>
                <a:lnTo>
                  <a:pt x="687" y="303"/>
                </a:lnTo>
                <a:lnTo>
                  <a:pt x="705" y="307"/>
                </a:lnTo>
                <a:lnTo>
                  <a:pt x="709" y="329"/>
                </a:lnTo>
                <a:lnTo>
                  <a:pt x="718" y="343"/>
                </a:lnTo>
                <a:lnTo>
                  <a:pt x="718" y="365"/>
                </a:lnTo>
                <a:lnTo>
                  <a:pt x="598" y="369"/>
                </a:lnTo>
                <a:lnTo>
                  <a:pt x="598" y="392"/>
                </a:lnTo>
                <a:lnTo>
                  <a:pt x="674" y="396"/>
                </a:lnTo>
                <a:lnTo>
                  <a:pt x="674" y="463"/>
                </a:lnTo>
                <a:lnTo>
                  <a:pt x="674" y="467"/>
                </a:lnTo>
                <a:lnTo>
                  <a:pt x="669" y="485"/>
                </a:lnTo>
                <a:lnTo>
                  <a:pt x="665" y="503"/>
                </a:lnTo>
                <a:lnTo>
                  <a:pt x="633" y="480"/>
                </a:lnTo>
                <a:lnTo>
                  <a:pt x="638" y="489"/>
                </a:lnTo>
                <a:lnTo>
                  <a:pt x="651" y="512"/>
                </a:lnTo>
                <a:lnTo>
                  <a:pt x="638" y="516"/>
                </a:lnTo>
                <a:lnTo>
                  <a:pt x="624" y="534"/>
                </a:lnTo>
                <a:lnTo>
                  <a:pt x="589" y="556"/>
                </a:lnTo>
                <a:lnTo>
                  <a:pt x="580" y="565"/>
                </a:lnTo>
                <a:lnTo>
                  <a:pt x="562" y="574"/>
                </a:lnTo>
                <a:lnTo>
                  <a:pt x="544" y="574"/>
                </a:lnTo>
                <a:lnTo>
                  <a:pt x="535" y="565"/>
                </a:lnTo>
                <a:lnTo>
                  <a:pt x="540" y="583"/>
                </a:lnTo>
                <a:lnTo>
                  <a:pt x="526" y="587"/>
                </a:lnTo>
                <a:lnTo>
                  <a:pt x="517" y="583"/>
                </a:lnTo>
                <a:lnTo>
                  <a:pt x="509" y="605"/>
                </a:lnTo>
                <a:lnTo>
                  <a:pt x="491" y="605"/>
                </a:lnTo>
                <a:lnTo>
                  <a:pt x="491" y="618"/>
                </a:lnTo>
                <a:lnTo>
                  <a:pt x="482" y="623"/>
                </a:lnTo>
                <a:lnTo>
                  <a:pt x="482" y="632"/>
                </a:lnTo>
                <a:lnTo>
                  <a:pt x="477" y="654"/>
                </a:lnTo>
                <a:lnTo>
                  <a:pt x="455" y="658"/>
                </a:lnTo>
                <a:lnTo>
                  <a:pt x="468" y="663"/>
                </a:lnTo>
                <a:lnTo>
                  <a:pt x="468" y="685"/>
                </a:lnTo>
                <a:lnTo>
                  <a:pt x="468" y="698"/>
                </a:lnTo>
                <a:lnTo>
                  <a:pt x="473" y="725"/>
                </a:lnTo>
                <a:lnTo>
                  <a:pt x="486" y="756"/>
                </a:lnTo>
                <a:lnTo>
                  <a:pt x="500" y="752"/>
                </a:lnTo>
                <a:lnTo>
                  <a:pt x="491" y="769"/>
                </a:lnTo>
                <a:lnTo>
                  <a:pt x="468" y="774"/>
                </a:lnTo>
                <a:lnTo>
                  <a:pt x="451" y="765"/>
                </a:lnTo>
                <a:lnTo>
                  <a:pt x="442" y="769"/>
                </a:lnTo>
                <a:lnTo>
                  <a:pt x="433" y="769"/>
                </a:lnTo>
                <a:lnTo>
                  <a:pt x="393" y="756"/>
                </a:lnTo>
                <a:lnTo>
                  <a:pt x="379" y="743"/>
                </a:lnTo>
                <a:lnTo>
                  <a:pt x="352" y="743"/>
                </a:lnTo>
                <a:lnTo>
                  <a:pt x="352" y="712"/>
                </a:lnTo>
                <a:lnTo>
                  <a:pt x="339" y="703"/>
                </a:lnTo>
                <a:lnTo>
                  <a:pt x="339" y="676"/>
                </a:lnTo>
                <a:lnTo>
                  <a:pt x="326" y="663"/>
                </a:lnTo>
                <a:lnTo>
                  <a:pt x="330" y="654"/>
                </a:lnTo>
                <a:lnTo>
                  <a:pt x="326" y="640"/>
                </a:lnTo>
                <a:lnTo>
                  <a:pt x="303" y="627"/>
                </a:lnTo>
                <a:lnTo>
                  <a:pt x="277" y="578"/>
                </a:lnTo>
                <a:lnTo>
                  <a:pt x="259" y="552"/>
                </a:lnTo>
                <a:lnTo>
                  <a:pt x="245" y="520"/>
                </a:lnTo>
                <a:lnTo>
                  <a:pt x="228" y="494"/>
                </a:lnTo>
                <a:lnTo>
                  <a:pt x="214" y="480"/>
                </a:lnTo>
                <a:lnTo>
                  <a:pt x="196" y="472"/>
                </a:lnTo>
                <a:lnTo>
                  <a:pt x="165" y="467"/>
                </a:lnTo>
                <a:lnTo>
                  <a:pt x="143" y="458"/>
                </a:lnTo>
                <a:lnTo>
                  <a:pt x="130" y="472"/>
                </a:lnTo>
                <a:lnTo>
                  <a:pt x="112" y="476"/>
                </a:lnTo>
                <a:lnTo>
                  <a:pt x="107" y="480"/>
                </a:lnTo>
                <a:lnTo>
                  <a:pt x="116" y="507"/>
                </a:lnTo>
                <a:lnTo>
                  <a:pt x="94" y="525"/>
                </a:lnTo>
                <a:lnTo>
                  <a:pt x="63" y="516"/>
                </a:lnTo>
                <a:lnTo>
                  <a:pt x="27" y="480"/>
                </a:lnTo>
                <a:lnTo>
                  <a:pt x="0" y="454"/>
                </a:lnTo>
                <a:lnTo>
                  <a:pt x="14" y="294"/>
                </a:lnTo>
                <a:lnTo>
                  <a:pt x="103" y="276"/>
                </a:lnTo>
                <a:lnTo>
                  <a:pt x="107" y="249"/>
                </a:lnTo>
                <a:lnTo>
                  <a:pt x="143" y="240"/>
                </a:lnTo>
                <a:lnTo>
                  <a:pt x="156" y="227"/>
                </a:lnTo>
                <a:lnTo>
                  <a:pt x="165" y="214"/>
                </a:lnTo>
                <a:lnTo>
                  <a:pt x="170" y="205"/>
                </a:lnTo>
                <a:lnTo>
                  <a:pt x="174" y="205"/>
                </a:lnTo>
                <a:lnTo>
                  <a:pt x="223" y="205"/>
                </a:lnTo>
                <a:lnTo>
                  <a:pt x="228" y="138"/>
                </a:lnTo>
                <a:lnTo>
                  <a:pt x="183" y="134"/>
                </a:lnTo>
                <a:lnTo>
                  <a:pt x="183" y="103"/>
                </a:lnTo>
                <a:lnTo>
                  <a:pt x="241" y="103"/>
                </a:lnTo>
                <a:lnTo>
                  <a:pt x="241" y="71"/>
                </a:lnTo>
                <a:lnTo>
                  <a:pt x="237" y="67"/>
                </a:lnTo>
                <a:lnTo>
                  <a:pt x="192" y="67"/>
                </a:lnTo>
                <a:lnTo>
                  <a:pt x="196" y="40"/>
                </a:lnTo>
                <a:lnTo>
                  <a:pt x="228" y="36"/>
                </a:lnTo>
                <a:lnTo>
                  <a:pt x="228" y="0"/>
                </a:lnTo>
                <a:close/>
              </a:path>
            </a:pathLst>
          </a:custGeom>
          <a:solidFill>
            <a:srgbClr val="dea7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9" name=""/>
          <p:cNvSpPr/>
          <p:nvPr/>
        </p:nvSpPr>
        <p:spPr>
          <a:xfrm>
            <a:off x="3909960" y="3930480"/>
            <a:ext cx="1139760" cy="1229040"/>
          </a:xfrm>
          <a:custGeom>
            <a:avLst/>
            <a:gdLst/>
            <a:ahLst/>
            <a:rect l="l" t="t" r="r" b="b"/>
            <a:pathLst>
              <a:path w="718" h="774">
                <a:moveTo>
                  <a:pt x="228" y="0"/>
                </a:moveTo>
                <a:lnTo>
                  <a:pt x="303" y="0"/>
                </a:lnTo>
                <a:lnTo>
                  <a:pt x="308" y="36"/>
                </a:lnTo>
                <a:lnTo>
                  <a:pt x="312" y="71"/>
                </a:lnTo>
                <a:lnTo>
                  <a:pt x="317" y="94"/>
                </a:lnTo>
                <a:lnTo>
                  <a:pt x="326" y="103"/>
                </a:lnTo>
                <a:lnTo>
                  <a:pt x="330" y="116"/>
                </a:lnTo>
                <a:lnTo>
                  <a:pt x="339" y="111"/>
                </a:lnTo>
                <a:lnTo>
                  <a:pt x="348" y="107"/>
                </a:lnTo>
                <a:lnTo>
                  <a:pt x="352" y="103"/>
                </a:lnTo>
                <a:lnTo>
                  <a:pt x="357" y="103"/>
                </a:lnTo>
                <a:lnTo>
                  <a:pt x="361" y="120"/>
                </a:lnTo>
                <a:lnTo>
                  <a:pt x="370" y="125"/>
                </a:lnTo>
                <a:lnTo>
                  <a:pt x="379" y="134"/>
                </a:lnTo>
                <a:lnTo>
                  <a:pt x="384" y="129"/>
                </a:lnTo>
                <a:lnTo>
                  <a:pt x="393" y="129"/>
                </a:lnTo>
                <a:lnTo>
                  <a:pt x="402" y="129"/>
                </a:lnTo>
                <a:lnTo>
                  <a:pt x="406" y="125"/>
                </a:lnTo>
                <a:lnTo>
                  <a:pt x="410" y="125"/>
                </a:lnTo>
                <a:lnTo>
                  <a:pt x="415" y="120"/>
                </a:lnTo>
                <a:lnTo>
                  <a:pt x="424" y="120"/>
                </a:lnTo>
                <a:lnTo>
                  <a:pt x="428" y="125"/>
                </a:lnTo>
                <a:lnTo>
                  <a:pt x="428" y="134"/>
                </a:lnTo>
                <a:lnTo>
                  <a:pt x="437" y="138"/>
                </a:lnTo>
                <a:lnTo>
                  <a:pt x="442" y="143"/>
                </a:lnTo>
                <a:lnTo>
                  <a:pt x="446" y="151"/>
                </a:lnTo>
                <a:lnTo>
                  <a:pt x="455" y="151"/>
                </a:lnTo>
                <a:lnTo>
                  <a:pt x="468" y="147"/>
                </a:lnTo>
                <a:lnTo>
                  <a:pt x="473" y="147"/>
                </a:lnTo>
                <a:lnTo>
                  <a:pt x="482" y="156"/>
                </a:lnTo>
                <a:lnTo>
                  <a:pt x="486" y="156"/>
                </a:lnTo>
                <a:lnTo>
                  <a:pt x="495" y="165"/>
                </a:lnTo>
                <a:lnTo>
                  <a:pt x="504" y="160"/>
                </a:lnTo>
                <a:lnTo>
                  <a:pt x="509" y="156"/>
                </a:lnTo>
                <a:lnTo>
                  <a:pt x="517" y="151"/>
                </a:lnTo>
                <a:lnTo>
                  <a:pt x="522" y="156"/>
                </a:lnTo>
                <a:lnTo>
                  <a:pt x="535" y="156"/>
                </a:lnTo>
                <a:lnTo>
                  <a:pt x="544" y="160"/>
                </a:lnTo>
                <a:lnTo>
                  <a:pt x="553" y="156"/>
                </a:lnTo>
                <a:lnTo>
                  <a:pt x="567" y="147"/>
                </a:lnTo>
                <a:lnTo>
                  <a:pt x="575" y="143"/>
                </a:lnTo>
                <a:lnTo>
                  <a:pt x="584" y="143"/>
                </a:lnTo>
                <a:lnTo>
                  <a:pt x="593" y="160"/>
                </a:lnTo>
                <a:lnTo>
                  <a:pt x="602" y="165"/>
                </a:lnTo>
                <a:lnTo>
                  <a:pt x="602" y="156"/>
                </a:lnTo>
                <a:lnTo>
                  <a:pt x="616" y="147"/>
                </a:lnTo>
                <a:lnTo>
                  <a:pt x="620" y="147"/>
                </a:lnTo>
                <a:lnTo>
                  <a:pt x="624" y="151"/>
                </a:lnTo>
                <a:lnTo>
                  <a:pt x="633" y="160"/>
                </a:lnTo>
                <a:lnTo>
                  <a:pt x="651" y="165"/>
                </a:lnTo>
                <a:lnTo>
                  <a:pt x="642" y="200"/>
                </a:lnTo>
                <a:lnTo>
                  <a:pt x="607" y="245"/>
                </a:lnTo>
                <a:lnTo>
                  <a:pt x="642" y="271"/>
                </a:lnTo>
                <a:lnTo>
                  <a:pt x="678" y="263"/>
                </a:lnTo>
                <a:lnTo>
                  <a:pt x="678" y="276"/>
                </a:lnTo>
                <a:lnTo>
                  <a:pt x="682" y="285"/>
                </a:lnTo>
                <a:lnTo>
                  <a:pt x="687" y="303"/>
                </a:lnTo>
                <a:lnTo>
                  <a:pt x="705" y="307"/>
                </a:lnTo>
                <a:lnTo>
                  <a:pt x="709" y="329"/>
                </a:lnTo>
                <a:lnTo>
                  <a:pt x="718" y="343"/>
                </a:lnTo>
                <a:lnTo>
                  <a:pt x="718" y="365"/>
                </a:lnTo>
                <a:lnTo>
                  <a:pt x="598" y="369"/>
                </a:lnTo>
                <a:lnTo>
                  <a:pt x="598" y="392"/>
                </a:lnTo>
                <a:lnTo>
                  <a:pt x="674" y="396"/>
                </a:lnTo>
                <a:lnTo>
                  <a:pt x="674" y="463"/>
                </a:lnTo>
                <a:lnTo>
                  <a:pt x="674" y="467"/>
                </a:lnTo>
                <a:lnTo>
                  <a:pt x="669" y="485"/>
                </a:lnTo>
                <a:lnTo>
                  <a:pt x="665" y="503"/>
                </a:lnTo>
                <a:lnTo>
                  <a:pt x="633" y="480"/>
                </a:lnTo>
                <a:lnTo>
                  <a:pt x="638" y="489"/>
                </a:lnTo>
                <a:lnTo>
                  <a:pt x="651" y="512"/>
                </a:lnTo>
                <a:lnTo>
                  <a:pt x="638" y="516"/>
                </a:lnTo>
                <a:lnTo>
                  <a:pt x="624" y="534"/>
                </a:lnTo>
                <a:lnTo>
                  <a:pt x="589" y="556"/>
                </a:lnTo>
                <a:lnTo>
                  <a:pt x="580" y="565"/>
                </a:lnTo>
                <a:lnTo>
                  <a:pt x="562" y="574"/>
                </a:lnTo>
                <a:lnTo>
                  <a:pt x="544" y="574"/>
                </a:lnTo>
                <a:lnTo>
                  <a:pt x="535" y="565"/>
                </a:lnTo>
                <a:lnTo>
                  <a:pt x="540" y="583"/>
                </a:lnTo>
                <a:lnTo>
                  <a:pt x="526" y="587"/>
                </a:lnTo>
                <a:lnTo>
                  <a:pt x="517" y="583"/>
                </a:lnTo>
                <a:lnTo>
                  <a:pt x="509" y="605"/>
                </a:lnTo>
                <a:lnTo>
                  <a:pt x="491" y="605"/>
                </a:lnTo>
                <a:lnTo>
                  <a:pt x="491" y="618"/>
                </a:lnTo>
                <a:lnTo>
                  <a:pt x="482" y="623"/>
                </a:lnTo>
                <a:lnTo>
                  <a:pt x="482" y="632"/>
                </a:lnTo>
                <a:lnTo>
                  <a:pt x="477" y="654"/>
                </a:lnTo>
                <a:lnTo>
                  <a:pt x="455" y="658"/>
                </a:lnTo>
                <a:lnTo>
                  <a:pt x="468" y="663"/>
                </a:lnTo>
                <a:lnTo>
                  <a:pt x="468" y="685"/>
                </a:lnTo>
                <a:lnTo>
                  <a:pt x="468" y="698"/>
                </a:lnTo>
                <a:lnTo>
                  <a:pt x="473" y="725"/>
                </a:lnTo>
                <a:lnTo>
                  <a:pt x="486" y="756"/>
                </a:lnTo>
                <a:lnTo>
                  <a:pt x="500" y="752"/>
                </a:lnTo>
                <a:lnTo>
                  <a:pt x="491" y="769"/>
                </a:lnTo>
                <a:lnTo>
                  <a:pt x="468" y="774"/>
                </a:lnTo>
                <a:lnTo>
                  <a:pt x="451" y="765"/>
                </a:lnTo>
                <a:lnTo>
                  <a:pt x="442" y="769"/>
                </a:lnTo>
                <a:lnTo>
                  <a:pt x="433" y="769"/>
                </a:lnTo>
                <a:lnTo>
                  <a:pt x="393" y="756"/>
                </a:lnTo>
                <a:lnTo>
                  <a:pt x="379" y="743"/>
                </a:lnTo>
                <a:lnTo>
                  <a:pt x="352" y="743"/>
                </a:lnTo>
                <a:lnTo>
                  <a:pt x="352" y="712"/>
                </a:lnTo>
                <a:lnTo>
                  <a:pt x="339" y="703"/>
                </a:lnTo>
                <a:lnTo>
                  <a:pt x="339" y="676"/>
                </a:lnTo>
                <a:lnTo>
                  <a:pt x="326" y="663"/>
                </a:lnTo>
                <a:lnTo>
                  <a:pt x="330" y="654"/>
                </a:lnTo>
                <a:lnTo>
                  <a:pt x="326" y="640"/>
                </a:lnTo>
                <a:lnTo>
                  <a:pt x="303" y="627"/>
                </a:lnTo>
                <a:lnTo>
                  <a:pt x="277" y="578"/>
                </a:lnTo>
                <a:lnTo>
                  <a:pt x="259" y="552"/>
                </a:lnTo>
                <a:lnTo>
                  <a:pt x="245" y="520"/>
                </a:lnTo>
                <a:lnTo>
                  <a:pt x="228" y="494"/>
                </a:lnTo>
                <a:lnTo>
                  <a:pt x="214" y="480"/>
                </a:lnTo>
                <a:lnTo>
                  <a:pt x="196" y="472"/>
                </a:lnTo>
                <a:lnTo>
                  <a:pt x="165" y="467"/>
                </a:lnTo>
                <a:lnTo>
                  <a:pt x="143" y="458"/>
                </a:lnTo>
                <a:lnTo>
                  <a:pt x="130" y="472"/>
                </a:lnTo>
                <a:lnTo>
                  <a:pt x="112" y="476"/>
                </a:lnTo>
                <a:lnTo>
                  <a:pt x="107" y="480"/>
                </a:lnTo>
                <a:lnTo>
                  <a:pt x="116" y="507"/>
                </a:lnTo>
                <a:lnTo>
                  <a:pt x="94" y="525"/>
                </a:lnTo>
                <a:lnTo>
                  <a:pt x="63" y="516"/>
                </a:lnTo>
                <a:lnTo>
                  <a:pt x="27" y="480"/>
                </a:lnTo>
                <a:lnTo>
                  <a:pt x="0" y="454"/>
                </a:lnTo>
                <a:lnTo>
                  <a:pt x="14" y="294"/>
                </a:lnTo>
                <a:lnTo>
                  <a:pt x="103" y="276"/>
                </a:lnTo>
                <a:lnTo>
                  <a:pt x="107" y="249"/>
                </a:lnTo>
                <a:lnTo>
                  <a:pt x="143" y="240"/>
                </a:lnTo>
                <a:lnTo>
                  <a:pt x="156" y="227"/>
                </a:lnTo>
                <a:lnTo>
                  <a:pt x="165" y="214"/>
                </a:lnTo>
                <a:lnTo>
                  <a:pt x="170" y="205"/>
                </a:lnTo>
                <a:lnTo>
                  <a:pt x="174" y="205"/>
                </a:lnTo>
                <a:lnTo>
                  <a:pt x="223" y="205"/>
                </a:lnTo>
                <a:lnTo>
                  <a:pt x="228" y="138"/>
                </a:lnTo>
                <a:lnTo>
                  <a:pt x="183" y="134"/>
                </a:lnTo>
                <a:lnTo>
                  <a:pt x="183" y="103"/>
                </a:lnTo>
                <a:lnTo>
                  <a:pt x="241" y="103"/>
                </a:lnTo>
                <a:lnTo>
                  <a:pt x="241" y="71"/>
                </a:lnTo>
                <a:lnTo>
                  <a:pt x="237" y="67"/>
                </a:lnTo>
                <a:lnTo>
                  <a:pt x="192" y="67"/>
                </a:lnTo>
                <a:lnTo>
                  <a:pt x="196" y="40"/>
                </a:lnTo>
                <a:lnTo>
                  <a:pt x="228" y="36"/>
                </a:lnTo>
                <a:lnTo>
                  <a:pt x="228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0" name=""/>
          <p:cNvSpPr/>
          <p:nvPr/>
        </p:nvSpPr>
        <p:spPr>
          <a:xfrm>
            <a:off x="3697200" y="4368960"/>
            <a:ext cx="623880" cy="282240"/>
          </a:xfrm>
          <a:custGeom>
            <a:avLst/>
            <a:gdLst/>
            <a:ahLst/>
            <a:rect l="l" t="t" r="r" b="b"/>
            <a:pathLst>
              <a:path w="393" h="178">
                <a:moveTo>
                  <a:pt x="0" y="0"/>
                </a:moveTo>
                <a:lnTo>
                  <a:pt x="9" y="13"/>
                </a:lnTo>
                <a:lnTo>
                  <a:pt x="36" y="44"/>
                </a:lnTo>
                <a:lnTo>
                  <a:pt x="72" y="80"/>
                </a:lnTo>
                <a:lnTo>
                  <a:pt x="90" y="84"/>
                </a:lnTo>
                <a:lnTo>
                  <a:pt x="94" y="102"/>
                </a:lnTo>
                <a:lnTo>
                  <a:pt x="116" y="102"/>
                </a:lnTo>
                <a:lnTo>
                  <a:pt x="121" y="142"/>
                </a:lnTo>
                <a:lnTo>
                  <a:pt x="134" y="178"/>
                </a:lnTo>
                <a:lnTo>
                  <a:pt x="393" y="18"/>
                </a:lnTo>
                <a:lnTo>
                  <a:pt x="0" y="0"/>
                </a:lnTo>
                <a:close/>
              </a:path>
            </a:pathLst>
          </a:custGeom>
          <a:solidFill>
            <a:srgbClr val="dea7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1" name=""/>
          <p:cNvSpPr/>
          <p:nvPr/>
        </p:nvSpPr>
        <p:spPr>
          <a:xfrm>
            <a:off x="3697200" y="4368960"/>
            <a:ext cx="623880" cy="282240"/>
          </a:xfrm>
          <a:custGeom>
            <a:avLst/>
            <a:gdLst/>
            <a:ahLst/>
            <a:rect l="l" t="t" r="r" b="b"/>
            <a:pathLst>
              <a:path w="393" h="178">
                <a:moveTo>
                  <a:pt x="0" y="0"/>
                </a:moveTo>
                <a:lnTo>
                  <a:pt x="9" y="13"/>
                </a:lnTo>
                <a:lnTo>
                  <a:pt x="36" y="44"/>
                </a:lnTo>
                <a:lnTo>
                  <a:pt x="72" y="80"/>
                </a:lnTo>
                <a:lnTo>
                  <a:pt x="90" y="84"/>
                </a:lnTo>
                <a:lnTo>
                  <a:pt x="94" y="102"/>
                </a:lnTo>
                <a:lnTo>
                  <a:pt x="116" y="102"/>
                </a:lnTo>
                <a:lnTo>
                  <a:pt x="121" y="142"/>
                </a:lnTo>
                <a:lnTo>
                  <a:pt x="134" y="178"/>
                </a:lnTo>
                <a:lnTo>
                  <a:pt x="393" y="18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dea76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2" name=""/>
          <p:cNvSpPr/>
          <p:nvPr/>
        </p:nvSpPr>
        <p:spPr>
          <a:xfrm>
            <a:off x="2438280" y="2068560"/>
            <a:ext cx="1621080" cy="1657440"/>
          </a:xfrm>
          <a:custGeom>
            <a:avLst/>
            <a:gdLst/>
            <a:ahLst/>
            <a:rect l="l" t="t" r="r" b="b"/>
            <a:pathLst>
              <a:path w="1021" h="1044">
                <a:moveTo>
                  <a:pt x="686" y="1044"/>
                </a:moveTo>
                <a:lnTo>
                  <a:pt x="727" y="742"/>
                </a:lnTo>
                <a:lnTo>
                  <a:pt x="758" y="742"/>
                </a:lnTo>
                <a:lnTo>
                  <a:pt x="771" y="662"/>
                </a:lnTo>
                <a:lnTo>
                  <a:pt x="874" y="671"/>
                </a:lnTo>
                <a:lnTo>
                  <a:pt x="874" y="644"/>
                </a:lnTo>
                <a:lnTo>
                  <a:pt x="829" y="636"/>
                </a:lnTo>
                <a:lnTo>
                  <a:pt x="825" y="582"/>
                </a:lnTo>
                <a:lnTo>
                  <a:pt x="780" y="573"/>
                </a:lnTo>
                <a:lnTo>
                  <a:pt x="753" y="542"/>
                </a:lnTo>
                <a:lnTo>
                  <a:pt x="753" y="507"/>
                </a:lnTo>
                <a:lnTo>
                  <a:pt x="718" y="493"/>
                </a:lnTo>
                <a:lnTo>
                  <a:pt x="718" y="458"/>
                </a:lnTo>
                <a:lnTo>
                  <a:pt x="816" y="449"/>
                </a:lnTo>
                <a:lnTo>
                  <a:pt x="829" y="489"/>
                </a:lnTo>
                <a:lnTo>
                  <a:pt x="856" y="458"/>
                </a:lnTo>
                <a:lnTo>
                  <a:pt x="1021" y="471"/>
                </a:lnTo>
                <a:lnTo>
                  <a:pt x="1007" y="449"/>
                </a:lnTo>
                <a:lnTo>
                  <a:pt x="892" y="404"/>
                </a:lnTo>
                <a:lnTo>
                  <a:pt x="967" y="262"/>
                </a:lnTo>
                <a:lnTo>
                  <a:pt x="923" y="147"/>
                </a:lnTo>
                <a:lnTo>
                  <a:pt x="459" y="75"/>
                </a:lnTo>
                <a:lnTo>
                  <a:pt x="410" y="71"/>
                </a:lnTo>
                <a:lnTo>
                  <a:pt x="125" y="0"/>
                </a:lnTo>
                <a:lnTo>
                  <a:pt x="125" y="27"/>
                </a:lnTo>
                <a:lnTo>
                  <a:pt x="111" y="71"/>
                </a:lnTo>
                <a:lnTo>
                  <a:pt x="134" y="84"/>
                </a:lnTo>
                <a:lnTo>
                  <a:pt x="120" y="98"/>
                </a:lnTo>
                <a:lnTo>
                  <a:pt x="120" y="124"/>
                </a:lnTo>
                <a:lnTo>
                  <a:pt x="111" y="133"/>
                </a:lnTo>
                <a:lnTo>
                  <a:pt x="93" y="138"/>
                </a:lnTo>
                <a:lnTo>
                  <a:pt x="98" y="107"/>
                </a:lnTo>
                <a:lnTo>
                  <a:pt x="98" y="84"/>
                </a:lnTo>
                <a:lnTo>
                  <a:pt x="98" y="58"/>
                </a:lnTo>
                <a:lnTo>
                  <a:pt x="71" y="44"/>
                </a:lnTo>
                <a:lnTo>
                  <a:pt x="40" y="40"/>
                </a:lnTo>
                <a:lnTo>
                  <a:pt x="22" y="27"/>
                </a:lnTo>
                <a:lnTo>
                  <a:pt x="0" y="40"/>
                </a:lnTo>
                <a:lnTo>
                  <a:pt x="9" y="58"/>
                </a:lnTo>
                <a:lnTo>
                  <a:pt x="4" y="84"/>
                </a:lnTo>
                <a:lnTo>
                  <a:pt x="0" y="115"/>
                </a:lnTo>
                <a:lnTo>
                  <a:pt x="13" y="142"/>
                </a:lnTo>
                <a:lnTo>
                  <a:pt x="9" y="191"/>
                </a:lnTo>
                <a:lnTo>
                  <a:pt x="669" y="1036"/>
                </a:lnTo>
                <a:lnTo>
                  <a:pt x="686" y="1044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3" name=""/>
          <p:cNvSpPr/>
          <p:nvPr/>
        </p:nvSpPr>
        <p:spPr>
          <a:xfrm>
            <a:off x="2438280" y="2068560"/>
            <a:ext cx="1621080" cy="1657440"/>
          </a:xfrm>
          <a:custGeom>
            <a:avLst/>
            <a:gdLst/>
            <a:ahLst/>
            <a:rect l="l" t="t" r="r" b="b"/>
            <a:pathLst>
              <a:path w="1021" h="1044">
                <a:moveTo>
                  <a:pt x="686" y="1044"/>
                </a:moveTo>
                <a:lnTo>
                  <a:pt x="727" y="742"/>
                </a:lnTo>
                <a:lnTo>
                  <a:pt x="758" y="742"/>
                </a:lnTo>
                <a:lnTo>
                  <a:pt x="771" y="662"/>
                </a:lnTo>
                <a:lnTo>
                  <a:pt x="874" y="671"/>
                </a:lnTo>
                <a:lnTo>
                  <a:pt x="874" y="644"/>
                </a:lnTo>
                <a:lnTo>
                  <a:pt x="829" y="636"/>
                </a:lnTo>
                <a:lnTo>
                  <a:pt x="825" y="582"/>
                </a:lnTo>
                <a:lnTo>
                  <a:pt x="780" y="573"/>
                </a:lnTo>
                <a:lnTo>
                  <a:pt x="753" y="542"/>
                </a:lnTo>
                <a:lnTo>
                  <a:pt x="753" y="507"/>
                </a:lnTo>
                <a:lnTo>
                  <a:pt x="718" y="493"/>
                </a:lnTo>
                <a:lnTo>
                  <a:pt x="718" y="458"/>
                </a:lnTo>
                <a:lnTo>
                  <a:pt x="816" y="449"/>
                </a:lnTo>
                <a:lnTo>
                  <a:pt x="829" y="489"/>
                </a:lnTo>
                <a:lnTo>
                  <a:pt x="856" y="458"/>
                </a:lnTo>
                <a:lnTo>
                  <a:pt x="1021" y="471"/>
                </a:lnTo>
                <a:lnTo>
                  <a:pt x="1007" y="449"/>
                </a:lnTo>
                <a:lnTo>
                  <a:pt x="892" y="404"/>
                </a:lnTo>
                <a:lnTo>
                  <a:pt x="967" y="262"/>
                </a:lnTo>
                <a:lnTo>
                  <a:pt x="923" y="147"/>
                </a:lnTo>
                <a:lnTo>
                  <a:pt x="459" y="75"/>
                </a:lnTo>
                <a:lnTo>
                  <a:pt x="410" y="71"/>
                </a:lnTo>
                <a:lnTo>
                  <a:pt x="125" y="0"/>
                </a:lnTo>
                <a:lnTo>
                  <a:pt x="125" y="27"/>
                </a:lnTo>
                <a:lnTo>
                  <a:pt x="111" y="71"/>
                </a:lnTo>
                <a:lnTo>
                  <a:pt x="134" y="84"/>
                </a:lnTo>
                <a:lnTo>
                  <a:pt x="120" y="98"/>
                </a:lnTo>
                <a:lnTo>
                  <a:pt x="120" y="124"/>
                </a:lnTo>
                <a:lnTo>
                  <a:pt x="111" y="133"/>
                </a:lnTo>
                <a:lnTo>
                  <a:pt x="93" y="138"/>
                </a:lnTo>
                <a:lnTo>
                  <a:pt x="98" y="107"/>
                </a:lnTo>
                <a:lnTo>
                  <a:pt x="98" y="84"/>
                </a:lnTo>
                <a:lnTo>
                  <a:pt x="98" y="58"/>
                </a:lnTo>
                <a:lnTo>
                  <a:pt x="71" y="44"/>
                </a:lnTo>
                <a:lnTo>
                  <a:pt x="40" y="40"/>
                </a:lnTo>
                <a:lnTo>
                  <a:pt x="22" y="27"/>
                </a:lnTo>
                <a:lnTo>
                  <a:pt x="0" y="40"/>
                </a:lnTo>
                <a:lnTo>
                  <a:pt x="9" y="58"/>
                </a:lnTo>
                <a:lnTo>
                  <a:pt x="4" y="84"/>
                </a:lnTo>
                <a:lnTo>
                  <a:pt x="0" y="115"/>
                </a:lnTo>
                <a:lnTo>
                  <a:pt x="13" y="142"/>
                </a:lnTo>
                <a:lnTo>
                  <a:pt x="9" y="191"/>
                </a:lnTo>
                <a:lnTo>
                  <a:pt x="669" y="1036"/>
                </a:lnTo>
              </a:path>
            </a:pathLst>
          </a:custGeom>
          <a:noFill/>
          <a:ln w="6480">
            <a:solidFill>
              <a:srgbClr val="fc9f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4" name=""/>
          <p:cNvSpPr/>
          <p:nvPr/>
        </p:nvSpPr>
        <p:spPr>
          <a:xfrm>
            <a:off x="2239920" y="2343240"/>
            <a:ext cx="1295280" cy="1382760"/>
          </a:xfrm>
          <a:custGeom>
            <a:avLst/>
            <a:gdLst/>
            <a:ahLst/>
            <a:rect l="l" t="t" r="r" b="b"/>
            <a:pathLst>
              <a:path w="816" h="871">
                <a:moveTo>
                  <a:pt x="134" y="0"/>
                </a:moveTo>
                <a:lnTo>
                  <a:pt x="116" y="45"/>
                </a:lnTo>
                <a:lnTo>
                  <a:pt x="111" y="67"/>
                </a:lnTo>
                <a:lnTo>
                  <a:pt x="102" y="111"/>
                </a:lnTo>
                <a:lnTo>
                  <a:pt x="80" y="151"/>
                </a:lnTo>
                <a:lnTo>
                  <a:pt x="53" y="200"/>
                </a:lnTo>
                <a:lnTo>
                  <a:pt x="36" y="249"/>
                </a:lnTo>
                <a:lnTo>
                  <a:pt x="18" y="267"/>
                </a:lnTo>
                <a:lnTo>
                  <a:pt x="9" y="303"/>
                </a:lnTo>
                <a:lnTo>
                  <a:pt x="13" y="311"/>
                </a:lnTo>
                <a:lnTo>
                  <a:pt x="13" y="356"/>
                </a:lnTo>
                <a:lnTo>
                  <a:pt x="9" y="383"/>
                </a:lnTo>
                <a:lnTo>
                  <a:pt x="0" y="409"/>
                </a:lnTo>
                <a:lnTo>
                  <a:pt x="36" y="431"/>
                </a:lnTo>
                <a:lnTo>
                  <a:pt x="107" y="454"/>
                </a:lnTo>
                <a:lnTo>
                  <a:pt x="192" y="480"/>
                </a:lnTo>
                <a:lnTo>
                  <a:pt x="214" y="525"/>
                </a:lnTo>
                <a:lnTo>
                  <a:pt x="138" y="538"/>
                </a:lnTo>
                <a:lnTo>
                  <a:pt x="151" y="605"/>
                </a:lnTo>
                <a:lnTo>
                  <a:pt x="183" y="689"/>
                </a:lnTo>
                <a:lnTo>
                  <a:pt x="241" y="694"/>
                </a:lnTo>
                <a:lnTo>
                  <a:pt x="348" y="840"/>
                </a:lnTo>
                <a:lnTo>
                  <a:pt x="499" y="734"/>
                </a:lnTo>
                <a:lnTo>
                  <a:pt x="522" y="827"/>
                </a:lnTo>
                <a:lnTo>
                  <a:pt x="816" y="871"/>
                </a:lnTo>
                <a:lnTo>
                  <a:pt x="134" y="0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5" name=""/>
          <p:cNvSpPr/>
          <p:nvPr/>
        </p:nvSpPr>
        <p:spPr>
          <a:xfrm>
            <a:off x="2239920" y="2343240"/>
            <a:ext cx="1295280" cy="1382760"/>
          </a:xfrm>
          <a:custGeom>
            <a:avLst/>
            <a:gdLst/>
            <a:ahLst/>
            <a:rect l="l" t="t" r="r" b="b"/>
            <a:pathLst>
              <a:path w="816" h="871">
                <a:moveTo>
                  <a:pt x="134" y="0"/>
                </a:moveTo>
                <a:lnTo>
                  <a:pt x="116" y="45"/>
                </a:lnTo>
                <a:lnTo>
                  <a:pt x="111" y="67"/>
                </a:lnTo>
                <a:lnTo>
                  <a:pt x="102" y="111"/>
                </a:lnTo>
                <a:lnTo>
                  <a:pt x="80" y="151"/>
                </a:lnTo>
                <a:lnTo>
                  <a:pt x="53" y="200"/>
                </a:lnTo>
                <a:lnTo>
                  <a:pt x="36" y="249"/>
                </a:lnTo>
                <a:lnTo>
                  <a:pt x="18" y="267"/>
                </a:lnTo>
                <a:lnTo>
                  <a:pt x="9" y="303"/>
                </a:lnTo>
                <a:lnTo>
                  <a:pt x="13" y="311"/>
                </a:lnTo>
                <a:lnTo>
                  <a:pt x="13" y="356"/>
                </a:lnTo>
                <a:lnTo>
                  <a:pt x="9" y="383"/>
                </a:lnTo>
                <a:lnTo>
                  <a:pt x="0" y="409"/>
                </a:lnTo>
                <a:lnTo>
                  <a:pt x="36" y="431"/>
                </a:lnTo>
                <a:lnTo>
                  <a:pt x="107" y="454"/>
                </a:lnTo>
                <a:lnTo>
                  <a:pt x="192" y="480"/>
                </a:lnTo>
                <a:lnTo>
                  <a:pt x="214" y="525"/>
                </a:lnTo>
                <a:lnTo>
                  <a:pt x="138" y="538"/>
                </a:lnTo>
                <a:lnTo>
                  <a:pt x="151" y="605"/>
                </a:lnTo>
                <a:lnTo>
                  <a:pt x="183" y="689"/>
                </a:lnTo>
                <a:lnTo>
                  <a:pt x="241" y="694"/>
                </a:lnTo>
                <a:lnTo>
                  <a:pt x="348" y="840"/>
                </a:lnTo>
                <a:lnTo>
                  <a:pt x="499" y="734"/>
                </a:lnTo>
                <a:lnTo>
                  <a:pt x="522" y="827"/>
                </a:lnTo>
                <a:lnTo>
                  <a:pt x="816" y="871"/>
                </a:lnTo>
              </a:path>
            </a:pathLst>
          </a:custGeom>
          <a:noFill/>
          <a:ln w="6480">
            <a:solidFill>
              <a:srgbClr val="ff7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6" name=""/>
          <p:cNvSpPr/>
          <p:nvPr/>
        </p:nvSpPr>
        <p:spPr>
          <a:xfrm>
            <a:off x="2685960" y="3627360"/>
            <a:ext cx="1401840" cy="762120"/>
          </a:xfrm>
          <a:custGeom>
            <a:avLst/>
            <a:gdLst/>
            <a:ahLst/>
            <a:rect l="l" t="t" r="r" b="b"/>
            <a:pathLst>
              <a:path w="883" h="480">
                <a:moveTo>
                  <a:pt x="535" y="480"/>
                </a:moveTo>
                <a:lnTo>
                  <a:pt x="544" y="454"/>
                </a:lnTo>
                <a:lnTo>
                  <a:pt x="642" y="462"/>
                </a:lnTo>
                <a:lnTo>
                  <a:pt x="651" y="449"/>
                </a:lnTo>
                <a:lnTo>
                  <a:pt x="753" y="454"/>
                </a:lnTo>
                <a:lnTo>
                  <a:pt x="758" y="436"/>
                </a:lnTo>
                <a:lnTo>
                  <a:pt x="811" y="445"/>
                </a:lnTo>
                <a:lnTo>
                  <a:pt x="816" y="369"/>
                </a:lnTo>
                <a:lnTo>
                  <a:pt x="865" y="258"/>
                </a:lnTo>
                <a:lnTo>
                  <a:pt x="883" y="89"/>
                </a:lnTo>
                <a:lnTo>
                  <a:pt x="530" y="45"/>
                </a:lnTo>
                <a:lnTo>
                  <a:pt x="236" y="0"/>
                </a:lnTo>
                <a:lnTo>
                  <a:pt x="223" y="71"/>
                </a:lnTo>
                <a:lnTo>
                  <a:pt x="214" y="71"/>
                </a:lnTo>
                <a:lnTo>
                  <a:pt x="200" y="62"/>
                </a:lnTo>
                <a:lnTo>
                  <a:pt x="178" y="71"/>
                </a:lnTo>
                <a:lnTo>
                  <a:pt x="187" y="85"/>
                </a:lnTo>
                <a:lnTo>
                  <a:pt x="178" y="111"/>
                </a:lnTo>
                <a:lnTo>
                  <a:pt x="187" y="134"/>
                </a:lnTo>
                <a:lnTo>
                  <a:pt x="178" y="156"/>
                </a:lnTo>
                <a:lnTo>
                  <a:pt x="196" y="187"/>
                </a:lnTo>
                <a:lnTo>
                  <a:pt x="192" y="214"/>
                </a:lnTo>
                <a:lnTo>
                  <a:pt x="169" y="240"/>
                </a:lnTo>
                <a:lnTo>
                  <a:pt x="156" y="258"/>
                </a:lnTo>
                <a:lnTo>
                  <a:pt x="151" y="294"/>
                </a:lnTo>
                <a:lnTo>
                  <a:pt x="0" y="298"/>
                </a:lnTo>
                <a:lnTo>
                  <a:pt x="138" y="311"/>
                </a:lnTo>
                <a:lnTo>
                  <a:pt x="147" y="325"/>
                </a:lnTo>
                <a:lnTo>
                  <a:pt x="138" y="329"/>
                </a:lnTo>
                <a:lnTo>
                  <a:pt x="205" y="374"/>
                </a:lnTo>
                <a:lnTo>
                  <a:pt x="312" y="436"/>
                </a:lnTo>
                <a:lnTo>
                  <a:pt x="357" y="462"/>
                </a:lnTo>
                <a:lnTo>
                  <a:pt x="486" y="476"/>
                </a:lnTo>
                <a:lnTo>
                  <a:pt x="535" y="480"/>
                </a:lnTo>
                <a:close/>
              </a:path>
            </a:pathLst>
          </a:custGeom>
          <a:solidFill>
            <a:srgbClr val="ffff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7" name=""/>
          <p:cNvSpPr/>
          <p:nvPr/>
        </p:nvSpPr>
        <p:spPr>
          <a:xfrm>
            <a:off x="2685960" y="3627360"/>
            <a:ext cx="1401840" cy="762120"/>
          </a:xfrm>
          <a:custGeom>
            <a:avLst/>
            <a:gdLst/>
            <a:ahLst/>
            <a:rect l="l" t="t" r="r" b="b"/>
            <a:pathLst>
              <a:path w="883" h="480">
                <a:moveTo>
                  <a:pt x="535" y="480"/>
                </a:moveTo>
                <a:lnTo>
                  <a:pt x="544" y="454"/>
                </a:lnTo>
                <a:lnTo>
                  <a:pt x="642" y="462"/>
                </a:lnTo>
                <a:lnTo>
                  <a:pt x="651" y="449"/>
                </a:lnTo>
                <a:lnTo>
                  <a:pt x="753" y="454"/>
                </a:lnTo>
                <a:lnTo>
                  <a:pt x="758" y="436"/>
                </a:lnTo>
                <a:lnTo>
                  <a:pt x="811" y="445"/>
                </a:lnTo>
                <a:lnTo>
                  <a:pt x="816" y="369"/>
                </a:lnTo>
                <a:lnTo>
                  <a:pt x="865" y="258"/>
                </a:lnTo>
                <a:lnTo>
                  <a:pt x="883" y="89"/>
                </a:lnTo>
                <a:lnTo>
                  <a:pt x="530" y="45"/>
                </a:lnTo>
                <a:lnTo>
                  <a:pt x="236" y="0"/>
                </a:lnTo>
                <a:lnTo>
                  <a:pt x="223" y="71"/>
                </a:lnTo>
                <a:lnTo>
                  <a:pt x="214" y="71"/>
                </a:lnTo>
                <a:lnTo>
                  <a:pt x="200" y="62"/>
                </a:lnTo>
                <a:lnTo>
                  <a:pt x="178" y="71"/>
                </a:lnTo>
                <a:lnTo>
                  <a:pt x="187" y="85"/>
                </a:lnTo>
                <a:lnTo>
                  <a:pt x="178" y="111"/>
                </a:lnTo>
                <a:lnTo>
                  <a:pt x="187" y="134"/>
                </a:lnTo>
                <a:lnTo>
                  <a:pt x="178" y="156"/>
                </a:lnTo>
                <a:lnTo>
                  <a:pt x="196" y="187"/>
                </a:lnTo>
                <a:lnTo>
                  <a:pt x="192" y="214"/>
                </a:lnTo>
                <a:lnTo>
                  <a:pt x="169" y="240"/>
                </a:lnTo>
                <a:lnTo>
                  <a:pt x="156" y="258"/>
                </a:lnTo>
                <a:lnTo>
                  <a:pt x="151" y="294"/>
                </a:lnTo>
                <a:lnTo>
                  <a:pt x="0" y="298"/>
                </a:lnTo>
                <a:lnTo>
                  <a:pt x="138" y="311"/>
                </a:lnTo>
                <a:lnTo>
                  <a:pt x="147" y="325"/>
                </a:lnTo>
                <a:lnTo>
                  <a:pt x="138" y="329"/>
                </a:lnTo>
                <a:lnTo>
                  <a:pt x="205" y="374"/>
                </a:lnTo>
                <a:lnTo>
                  <a:pt x="312" y="436"/>
                </a:lnTo>
                <a:lnTo>
                  <a:pt x="357" y="462"/>
                </a:lnTo>
                <a:lnTo>
                  <a:pt x="486" y="476"/>
                </a:lnTo>
              </a:path>
            </a:pathLst>
          </a:custGeom>
          <a:noFill/>
          <a:ln w="6480">
            <a:solidFill>
              <a:srgbClr val="ffff3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8" name=""/>
          <p:cNvSpPr/>
          <p:nvPr/>
        </p:nvSpPr>
        <p:spPr>
          <a:xfrm>
            <a:off x="5184720" y="2674800"/>
            <a:ext cx="345960" cy="438120"/>
          </a:xfrm>
          <a:custGeom>
            <a:avLst/>
            <a:gdLst/>
            <a:ahLst/>
            <a:rect l="l" t="t" r="r" b="b"/>
            <a:pathLst>
              <a:path w="218" h="276">
                <a:moveTo>
                  <a:pt x="205" y="267"/>
                </a:moveTo>
                <a:lnTo>
                  <a:pt x="44" y="276"/>
                </a:lnTo>
                <a:lnTo>
                  <a:pt x="0" y="182"/>
                </a:lnTo>
                <a:lnTo>
                  <a:pt x="27" y="111"/>
                </a:lnTo>
                <a:lnTo>
                  <a:pt x="80" y="45"/>
                </a:lnTo>
                <a:lnTo>
                  <a:pt x="116" y="18"/>
                </a:lnTo>
                <a:lnTo>
                  <a:pt x="138" y="0"/>
                </a:lnTo>
                <a:lnTo>
                  <a:pt x="156" y="13"/>
                </a:lnTo>
                <a:lnTo>
                  <a:pt x="183" y="27"/>
                </a:lnTo>
                <a:lnTo>
                  <a:pt x="178" y="49"/>
                </a:lnTo>
                <a:lnTo>
                  <a:pt x="196" y="58"/>
                </a:lnTo>
                <a:lnTo>
                  <a:pt x="178" y="80"/>
                </a:lnTo>
                <a:lnTo>
                  <a:pt x="160" y="116"/>
                </a:lnTo>
                <a:lnTo>
                  <a:pt x="169" y="111"/>
                </a:lnTo>
                <a:lnTo>
                  <a:pt x="187" y="102"/>
                </a:lnTo>
                <a:lnTo>
                  <a:pt x="196" y="58"/>
                </a:lnTo>
                <a:lnTo>
                  <a:pt x="218" y="58"/>
                </a:lnTo>
                <a:lnTo>
                  <a:pt x="209" y="98"/>
                </a:lnTo>
                <a:lnTo>
                  <a:pt x="200" y="134"/>
                </a:lnTo>
                <a:lnTo>
                  <a:pt x="196" y="191"/>
                </a:lnTo>
                <a:lnTo>
                  <a:pt x="196" y="236"/>
                </a:lnTo>
                <a:lnTo>
                  <a:pt x="205" y="267"/>
                </a:lnTo>
                <a:close/>
              </a:path>
            </a:pathLst>
          </a:custGeom>
          <a:solidFill>
            <a:srgbClr val="ffff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9" name=""/>
          <p:cNvSpPr/>
          <p:nvPr/>
        </p:nvSpPr>
        <p:spPr>
          <a:xfrm>
            <a:off x="5184720" y="2674800"/>
            <a:ext cx="345960" cy="438120"/>
          </a:xfrm>
          <a:custGeom>
            <a:avLst/>
            <a:gdLst/>
            <a:ahLst/>
            <a:rect l="l" t="t" r="r" b="b"/>
            <a:pathLst>
              <a:path w="218" h="276">
                <a:moveTo>
                  <a:pt x="205" y="267"/>
                </a:moveTo>
                <a:lnTo>
                  <a:pt x="44" y="276"/>
                </a:lnTo>
                <a:lnTo>
                  <a:pt x="0" y="182"/>
                </a:lnTo>
                <a:lnTo>
                  <a:pt x="27" y="111"/>
                </a:lnTo>
                <a:lnTo>
                  <a:pt x="80" y="45"/>
                </a:lnTo>
                <a:lnTo>
                  <a:pt x="116" y="18"/>
                </a:lnTo>
                <a:lnTo>
                  <a:pt x="138" y="0"/>
                </a:lnTo>
                <a:lnTo>
                  <a:pt x="156" y="13"/>
                </a:lnTo>
                <a:lnTo>
                  <a:pt x="183" y="27"/>
                </a:lnTo>
                <a:lnTo>
                  <a:pt x="178" y="49"/>
                </a:lnTo>
                <a:lnTo>
                  <a:pt x="196" y="58"/>
                </a:lnTo>
                <a:lnTo>
                  <a:pt x="178" y="80"/>
                </a:lnTo>
                <a:lnTo>
                  <a:pt x="160" y="116"/>
                </a:lnTo>
                <a:lnTo>
                  <a:pt x="169" y="111"/>
                </a:lnTo>
                <a:lnTo>
                  <a:pt x="187" y="102"/>
                </a:lnTo>
                <a:lnTo>
                  <a:pt x="196" y="58"/>
                </a:lnTo>
                <a:lnTo>
                  <a:pt x="218" y="58"/>
                </a:lnTo>
                <a:lnTo>
                  <a:pt x="209" y="98"/>
                </a:lnTo>
                <a:lnTo>
                  <a:pt x="200" y="134"/>
                </a:lnTo>
                <a:lnTo>
                  <a:pt x="196" y="191"/>
                </a:lnTo>
                <a:lnTo>
                  <a:pt x="196" y="236"/>
                </a:lnTo>
                <a:lnTo>
                  <a:pt x="205" y="267"/>
                </a:lnTo>
              </a:path>
            </a:pathLst>
          </a:custGeom>
          <a:noFill/>
          <a:ln w="6480">
            <a:solidFill>
              <a:srgbClr val="ffff3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0" name=""/>
          <p:cNvSpPr/>
          <p:nvPr/>
        </p:nvSpPr>
        <p:spPr>
          <a:xfrm>
            <a:off x="2211480" y="2986200"/>
            <a:ext cx="892080" cy="1143000"/>
          </a:xfrm>
          <a:custGeom>
            <a:avLst/>
            <a:gdLst/>
            <a:ahLst/>
            <a:rect l="l" t="t" r="r" b="b"/>
            <a:pathLst>
              <a:path w="562" h="720">
                <a:moveTo>
                  <a:pt x="54" y="311"/>
                </a:moveTo>
                <a:lnTo>
                  <a:pt x="49" y="280"/>
                </a:lnTo>
                <a:lnTo>
                  <a:pt x="45" y="258"/>
                </a:lnTo>
                <a:lnTo>
                  <a:pt x="40" y="235"/>
                </a:lnTo>
                <a:lnTo>
                  <a:pt x="36" y="204"/>
                </a:lnTo>
                <a:lnTo>
                  <a:pt x="27" y="182"/>
                </a:lnTo>
                <a:lnTo>
                  <a:pt x="9" y="173"/>
                </a:lnTo>
                <a:lnTo>
                  <a:pt x="5" y="129"/>
                </a:lnTo>
                <a:lnTo>
                  <a:pt x="22" y="106"/>
                </a:lnTo>
                <a:lnTo>
                  <a:pt x="0" y="49"/>
                </a:lnTo>
                <a:lnTo>
                  <a:pt x="0" y="31"/>
                </a:lnTo>
                <a:lnTo>
                  <a:pt x="0" y="13"/>
                </a:lnTo>
                <a:lnTo>
                  <a:pt x="22" y="13"/>
                </a:lnTo>
                <a:lnTo>
                  <a:pt x="54" y="4"/>
                </a:lnTo>
                <a:lnTo>
                  <a:pt x="94" y="13"/>
                </a:lnTo>
                <a:lnTo>
                  <a:pt x="103" y="26"/>
                </a:lnTo>
                <a:lnTo>
                  <a:pt x="120" y="31"/>
                </a:lnTo>
                <a:lnTo>
                  <a:pt x="134" y="0"/>
                </a:lnTo>
                <a:lnTo>
                  <a:pt x="152" y="13"/>
                </a:lnTo>
                <a:lnTo>
                  <a:pt x="143" y="40"/>
                </a:lnTo>
                <a:lnTo>
                  <a:pt x="169" y="40"/>
                </a:lnTo>
                <a:lnTo>
                  <a:pt x="187" y="31"/>
                </a:lnTo>
                <a:lnTo>
                  <a:pt x="223" y="26"/>
                </a:lnTo>
                <a:lnTo>
                  <a:pt x="250" y="49"/>
                </a:lnTo>
                <a:lnTo>
                  <a:pt x="245" y="66"/>
                </a:lnTo>
                <a:lnTo>
                  <a:pt x="259" y="75"/>
                </a:lnTo>
                <a:lnTo>
                  <a:pt x="241" y="129"/>
                </a:lnTo>
                <a:lnTo>
                  <a:pt x="183" y="146"/>
                </a:lnTo>
                <a:lnTo>
                  <a:pt x="165" y="146"/>
                </a:lnTo>
                <a:lnTo>
                  <a:pt x="169" y="160"/>
                </a:lnTo>
                <a:lnTo>
                  <a:pt x="187" y="173"/>
                </a:lnTo>
                <a:lnTo>
                  <a:pt x="205" y="182"/>
                </a:lnTo>
                <a:lnTo>
                  <a:pt x="214" y="195"/>
                </a:lnTo>
                <a:lnTo>
                  <a:pt x="214" y="218"/>
                </a:lnTo>
                <a:lnTo>
                  <a:pt x="210" y="240"/>
                </a:lnTo>
                <a:lnTo>
                  <a:pt x="214" y="262"/>
                </a:lnTo>
                <a:lnTo>
                  <a:pt x="232" y="262"/>
                </a:lnTo>
                <a:lnTo>
                  <a:pt x="250" y="262"/>
                </a:lnTo>
                <a:lnTo>
                  <a:pt x="268" y="262"/>
                </a:lnTo>
                <a:lnTo>
                  <a:pt x="384" y="422"/>
                </a:lnTo>
                <a:lnTo>
                  <a:pt x="562" y="275"/>
                </a:lnTo>
                <a:lnTo>
                  <a:pt x="531" y="489"/>
                </a:lnTo>
                <a:lnTo>
                  <a:pt x="517" y="493"/>
                </a:lnTo>
                <a:lnTo>
                  <a:pt x="504" y="484"/>
                </a:lnTo>
                <a:lnTo>
                  <a:pt x="491" y="489"/>
                </a:lnTo>
                <a:lnTo>
                  <a:pt x="491" y="506"/>
                </a:lnTo>
                <a:lnTo>
                  <a:pt x="482" y="529"/>
                </a:lnTo>
                <a:lnTo>
                  <a:pt x="482" y="533"/>
                </a:lnTo>
                <a:lnTo>
                  <a:pt x="491" y="555"/>
                </a:lnTo>
                <a:lnTo>
                  <a:pt x="482" y="569"/>
                </a:lnTo>
                <a:lnTo>
                  <a:pt x="482" y="578"/>
                </a:lnTo>
                <a:lnTo>
                  <a:pt x="486" y="600"/>
                </a:lnTo>
                <a:lnTo>
                  <a:pt x="499" y="609"/>
                </a:lnTo>
                <a:lnTo>
                  <a:pt x="504" y="626"/>
                </a:lnTo>
                <a:lnTo>
                  <a:pt x="486" y="635"/>
                </a:lnTo>
                <a:lnTo>
                  <a:pt x="473" y="662"/>
                </a:lnTo>
                <a:lnTo>
                  <a:pt x="468" y="671"/>
                </a:lnTo>
                <a:lnTo>
                  <a:pt x="455" y="693"/>
                </a:lnTo>
                <a:lnTo>
                  <a:pt x="455" y="715"/>
                </a:lnTo>
                <a:lnTo>
                  <a:pt x="290" y="720"/>
                </a:lnTo>
                <a:lnTo>
                  <a:pt x="290" y="693"/>
                </a:lnTo>
                <a:lnTo>
                  <a:pt x="285" y="666"/>
                </a:lnTo>
                <a:lnTo>
                  <a:pt x="268" y="649"/>
                </a:lnTo>
                <a:lnTo>
                  <a:pt x="245" y="631"/>
                </a:lnTo>
                <a:lnTo>
                  <a:pt x="232" y="613"/>
                </a:lnTo>
                <a:lnTo>
                  <a:pt x="223" y="591"/>
                </a:lnTo>
                <a:lnTo>
                  <a:pt x="219" y="582"/>
                </a:lnTo>
                <a:lnTo>
                  <a:pt x="192" y="578"/>
                </a:lnTo>
                <a:lnTo>
                  <a:pt x="187" y="564"/>
                </a:lnTo>
                <a:lnTo>
                  <a:pt x="174" y="555"/>
                </a:lnTo>
                <a:lnTo>
                  <a:pt x="152" y="542"/>
                </a:lnTo>
                <a:lnTo>
                  <a:pt x="120" y="538"/>
                </a:lnTo>
                <a:lnTo>
                  <a:pt x="107" y="515"/>
                </a:lnTo>
                <a:lnTo>
                  <a:pt x="112" y="498"/>
                </a:lnTo>
                <a:lnTo>
                  <a:pt x="112" y="480"/>
                </a:lnTo>
                <a:lnTo>
                  <a:pt x="112" y="449"/>
                </a:lnTo>
                <a:lnTo>
                  <a:pt x="94" y="440"/>
                </a:lnTo>
                <a:lnTo>
                  <a:pt x="85" y="418"/>
                </a:lnTo>
                <a:lnTo>
                  <a:pt x="80" y="391"/>
                </a:lnTo>
                <a:lnTo>
                  <a:pt x="67" y="378"/>
                </a:lnTo>
                <a:lnTo>
                  <a:pt x="58" y="364"/>
                </a:lnTo>
                <a:lnTo>
                  <a:pt x="76" y="329"/>
                </a:lnTo>
                <a:lnTo>
                  <a:pt x="71" y="320"/>
                </a:lnTo>
                <a:lnTo>
                  <a:pt x="54" y="311"/>
                </a:ln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1" name=""/>
          <p:cNvSpPr/>
          <p:nvPr/>
        </p:nvSpPr>
        <p:spPr>
          <a:xfrm>
            <a:off x="2211480" y="2986200"/>
            <a:ext cx="892080" cy="1143000"/>
          </a:xfrm>
          <a:custGeom>
            <a:avLst/>
            <a:gdLst/>
            <a:ahLst/>
            <a:rect l="l" t="t" r="r" b="b"/>
            <a:pathLst>
              <a:path w="562" h="720">
                <a:moveTo>
                  <a:pt x="54" y="311"/>
                </a:moveTo>
                <a:lnTo>
                  <a:pt x="49" y="280"/>
                </a:lnTo>
                <a:lnTo>
                  <a:pt x="45" y="258"/>
                </a:lnTo>
                <a:lnTo>
                  <a:pt x="40" y="235"/>
                </a:lnTo>
                <a:lnTo>
                  <a:pt x="36" y="204"/>
                </a:lnTo>
                <a:lnTo>
                  <a:pt x="27" y="182"/>
                </a:lnTo>
                <a:lnTo>
                  <a:pt x="9" y="173"/>
                </a:lnTo>
                <a:lnTo>
                  <a:pt x="5" y="129"/>
                </a:lnTo>
                <a:lnTo>
                  <a:pt x="22" y="106"/>
                </a:lnTo>
                <a:lnTo>
                  <a:pt x="0" y="49"/>
                </a:lnTo>
                <a:lnTo>
                  <a:pt x="0" y="31"/>
                </a:lnTo>
                <a:lnTo>
                  <a:pt x="0" y="13"/>
                </a:lnTo>
                <a:lnTo>
                  <a:pt x="22" y="13"/>
                </a:lnTo>
                <a:lnTo>
                  <a:pt x="54" y="4"/>
                </a:lnTo>
                <a:lnTo>
                  <a:pt x="94" y="13"/>
                </a:lnTo>
                <a:lnTo>
                  <a:pt x="103" y="26"/>
                </a:lnTo>
                <a:lnTo>
                  <a:pt x="120" y="31"/>
                </a:lnTo>
                <a:lnTo>
                  <a:pt x="134" y="0"/>
                </a:lnTo>
                <a:lnTo>
                  <a:pt x="152" y="13"/>
                </a:lnTo>
                <a:lnTo>
                  <a:pt x="143" y="40"/>
                </a:lnTo>
                <a:lnTo>
                  <a:pt x="169" y="40"/>
                </a:lnTo>
                <a:lnTo>
                  <a:pt x="187" y="31"/>
                </a:lnTo>
                <a:lnTo>
                  <a:pt x="223" y="26"/>
                </a:lnTo>
                <a:lnTo>
                  <a:pt x="250" y="49"/>
                </a:lnTo>
                <a:lnTo>
                  <a:pt x="245" y="66"/>
                </a:lnTo>
                <a:lnTo>
                  <a:pt x="259" y="75"/>
                </a:lnTo>
                <a:lnTo>
                  <a:pt x="241" y="129"/>
                </a:lnTo>
                <a:lnTo>
                  <a:pt x="183" y="146"/>
                </a:lnTo>
                <a:lnTo>
                  <a:pt x="165" y="146"/>
                </a:lnTo>
                <a:lnTo>
                  <a:pt x="169" y="160"/>
                </a:lnTo>
                <a:lnTo>
                  <a:pt x="187" y="173"/>
                </a:lnTo>
                <a:lnTo>
                  <a:pt x="205" y="182"/>
                </a:lnTo>
                <a:lnTo>
                  <a:pt x="214" y="195"/>
                </a:lnTo>
                <a:lnTo>
                  <a:pt x="214" y="218"/>
                </a:lnTo>
                <a:lnTo>
                  <a:pt x="210" y="240"/>
                </a:lnTo>
                <a:lnTo>
                  <a:pt x="214" y="262"/>
                </a:lnTo>
                <a:lnTo>
                  <a:pt x="232" y="262"/>
                </a:lnTo>
                <a:lnTo>
                  <a:pt x="250" y="262"/>
                </a:lnTo>
                <a:lnTo>
                  <a:pt x="268" y="262"/>
                </a:lnTo>
                <a:lnTo>
                  <a:pt x="384" y="422"/>
                </a:lnTo>
                <a:lnTo>
                  <a:pt x="562" y="275"/>
                </a:lnTo>
                <a:lnTo>
                  <a:pt x="531" y="489"/>
                </a:lnTo>
                <a:lnTo>
                  <a:pt x="517" y="493"/>
                </a:lnTo>
                <a:lnTo>
                  <a:pt x="504" y="484"/>
                </a:lnTo>
                <a:lnTo>
                  <a:pt x="491" y="489"/>
                </a:lnTo>
                <a:lnTo>
                  <a:pt x="491" y="506"/>
                </a:lnTo>
                <a:lnTo>
                  <a:pt x="482" y="529"/>
                </a:lnTo>
                <a:lnTo>
                  <a:pt x="482" y="533"/>
                </a:lnTo>
                <a:lnTo>
                  <a:pt x="491" y="555"/>
                </a:lnTo>
                <a:lnTo>
                  <a:pt x="482" y="569"/>
                </a:lnTo>
                <a:lnTo>
                  <a:pt x="482" y="578"/>
                </a:lnTo>
                <a:lnTo>
                  <a:pt x="486" y="600"/>
                </a:lnTo>
                <a:lnTo>
                  <a:pt x="499" y="609"/>
                </a:lnTo>
                <a:lnTo>
                  <a:pt x="504" y="626"/>
                </a:lnTo>
                <a:lnTo>
                  <a:pt x="486" y="635"/>
                </a:lnTo>
                <a:lnTo>
                  <a:pt x="473" y="662"/>
                </a:lnTo>
                <a:lnTo>
                  <a:pt x="468" y="671"/>
                </a:lnTo>
                <a:lnTo>
                  <a:pt x="455" y="693"/>
                </a:lnTo>
                <a:lnTo>
                  <a:pt x="455" y="715"/>
                </a:lnTo>
                <a:lnTo>
                  <a:pt x="290" y="720"/>
                </a:lnTo>
                <a:lnTo>
                  <a:pt x="290" y="693"/>
                </a:lnTo>
                <a:lnTo>
                  <a:pt x="285" y="666"/>
                </a:lnTo>
                <a:lnTo>
                  <a:pt x="268" y="649"/>
                </a:lnTo>
                <a:lnTo>
                  <a:pt x="245" y="631"/>
                </a:lnTo>
                <a:lnTo>
                  <a:pt x="232" y="613"/>
                </a:lnTo>
                <a:lnTo>
                  <a:pt x="223" y="591"/>
                </a:lnTo>
                <a:lnTo>
                  <a:pt x="219" y="582"/>
                </a:lnTo>
                <a:lnTo>
                  <a:pt x="192" y="578"/>
                </a:lnTo>
                <a:lnTo>
                  <a:pt x="187" y="564"/>
                </a:lnTo>
                <a:lnTo>
                  <a:pt x="174" y="555"/>
                </a:lnTo>
                <a:lnTo>
                  <a:pt x="152" y="542"/>
                </a:lnTo>
                <a:lnTo>
                  <a:pt x="120" y="538"/>
                </a:lnTo>
                <a:lnTo>
                  <a:pt x="107" y="515"/>
                </a:lnTo>
                <a:lnTo>
                  <a:pt x="112" y="498"/>
                </a:lnTo>
                <a:lnTo>
                  <a:pt x="112" y="480"/>
                </a:lnTo>
                <a:lnTo>
                  <a:pt x="112" y="449"/>
                </a:lnTo>
                <a:lnTo>
                  <a:pt x="94" y="440"/>
                </a:lnTo>
                <a:lnTo>
                  <a:pt x="85" y="418"/>
                </a:lnTo>
                <a:lnTo>
                  <a:pt x="80" y="391"/>
                </a:lnTo>
                <a:lnTo>
                  <a:pt x="67" y="378"/>
                </a:lnTo>
                <a:lnTo>
                  <a:pt x="58" y="364"/>
                </a:lnTo>
                <a:lnTo>
                  <a:pt x="76" y="329"/>
                </a:lnTo>
                <a:lnTo>
                  <a:pt x="71" y="320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2" name=""/>
          <p:cNvSpPr/>
          <p:nvPr/>
        </p:nvSpPr>
        <p:spPr>
          <a:xfrm>
            <a:off x="2976480" y="3852720"/>
            <a:ext cx="14400" cy="36720"/>
          </a:xfrm>
          <a:custGeom>
            <a:avLst/>
            <a:gdLst/>
            <a:ahLst/>
            <a:rect l="l" t="t" r="r" b="b"/>
            <a:pathLst>
              <a:path w="9" h="23">
                <a:moveTo>
                  <a:pt x="9" y="0"/>
                </a:moveTo>
                <a:lnTo>
                  <a:pt x="9" y="5"/>
                </a:lnTo>
                <a:lnTo>
                  <a:pt x="4" y="14"/>
                </a:lnTo>
                <a:lnTo>
                  <a:pt x="0" y="2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3" name=""/>
          <p:cNvSpPr/>
          <p:nvPr/>
        </p:nvSpPr>
        <p:spPr>
          <a:xfrm>
            <a:off x="2571840" y="3309840"/>
            <a:ext cx="404640" cy="579600"/>
          </a:xfrm>
          <a:custGeom>
            <a:avLst/>
            <a:gdLst/>
            <a:ahLst/>
            <a:rect l="l" t="t" r="r" b="b"/>
            <a:pathLst>
              <a:path w="255" h="365">
                <a:moveTo>
                  <a:pt x="255" y="365"/>
                </a:moveTo>
                <a:lnTo>
                  <a:pt x="255" y="360"/>
                </a:lnTo>
                <a:lnTo>
                  <a:pt x="255" y="360"/>
                </a:lnTo>
                <a:lnTo>
                  <a:pt x="250" y="356"/>
                </a:lnTo>
                <a:lnTo>
                  <a:pt x="246" y="347"/>
                </a:lnTo>
                <a:lnTo>
                  <a:pt x="241" y="342"/>
                </a:lnTo>
                <a:lnTo>
                  <a:pt x="232" y="329"/>
                </a:lnTo>
                <a:lnTo>
                  <a:pt x="228" y="320"/>
                </a:lnTo>
                <a:lnTo>
                  <a:pt x="219" y="311"/>
                </a:lnTo>
                <a:lnTo>
                  <a:pt x="210" y="298"/>
                </a:lnTo>
                <a:lnTo>
                  <a:pt x="201" y="285"/>
                </a:lnTo>
                <a:lnTo>
                  <a:pt x="188" y="267"/>
                </a:lnTo>
                <a:lnTo>
                  <a:pt x="179" y="254"/>
                </a:lnTo>
                <a:lnTo>
                  <a:pt x="170" y="240"/>
                </a:lnTo>
                <a:lnTo>
                  <a:pt x="157" y="222"/>
                </a:lnTo>
                <a:lnTo>
                  <a:pt x="143" y="205"/>
                </a:lnTo>
                <a:lnTo>
                  <a:pt x="134" y="191"/>
                </a:lnTo>
                <a:lnTo>
                  <a:pt x="121" y="174"/>
                </a:lnTo>
                <a:lnTo>
                  <a:pt x="112" y="156"/>
                </a:lnTo>
                <a:lnTo>
                  <a:pt x="99" y="142"/>
                </a:lnTo>
                <a:lnTo>
                  <a:pt x="85" y="125"/>
                </a:lnTo>
                <a:lnTo>
                  <a:pt x="76" y="111"/>
                </a:lnTo>
                <a:lnTo>
                  <a:pt x="67" y="94"/>
                </a:lnTo>
                <a:lnTo>
                  <a:pt x="54" y="80"/>
                </a:lnTo>
                <a:lnTo>
                  <a:pt x="45" y="67"/>
                </a:lnTo>
                <a:lnTo>
                  <a:pt x="36" y="54"/>
                </a:lnTo>
                <a:lnTo>
                  <a:pt x="27" y="45"/>
                </a:lnTo>
                <a:lnTo>
                  <a:pt x="23" y="31"/>
                </a:lnTo>
                <a:lnTo>
                  <a:pt x="14" y="22"/>
                </a:lnTo>
                <a:lnTo>
                  <a:pt x="9" y="14"/>
                </a:lnTo>
                <a:lnTo>
                  <a:pt x="5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4" name=""/>
          <p:cNvSpPr/>
          <p:nvPr/>
        </p:nvSpPr>
        <p:spPr>
          <a:xfrm>
            <a:off x="2571840" y="2951280"/>
            <a:ext cx="595080" cy="358560"/>
          </a:xfrm>
          <a:custGeom>
            <a:avLst/>
            <a:gdLst/>
            <a:ahLst/>
            <a:rect l="l" t="t" r="r" b="b"/>
            <a:pathLst>
              <a:path w="375" h="226">
                <a:moveTo>
                  <a:pt x="0" y="226"/>
                </a:moveTo>
                <a:lnTo>
                  <a:pt x="58" y="0"/>
                </a:lnTo>
                <a:lnTo>
                  <a:pt x="223" y="44"/>
                </a:lnTo>
                <a:lnTo>
                  <a:pt x="375" y="6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5" name=""/>
          <p:cNvSpPr/>
          <p:nvPr/>
        </p:nvSpPr>
        <p:spPr>
          <a:xfrm>
            <a:off x="3054240" y="3056040"/>
            <a:ext cx="112680" cy="706320"/>
          </a:xfrm>
          <a:custGeom>
            <a:avLst/>
            <a:gdLst/>
            <a:ahLst/>
            <a:rect l="l" t="t" r="r" b="b"/>
            <a:pathLst>
              <a:path w="71" h="445">
                <a:moveTo>
                  <a:pt x="71" y="0"/>
                </a:moveTo>
                <a:lnTo>
                  <a:pt x="71" y="0"/>
                </a:lnTo>
                <a:lnTo>
                  <a:pt x="71" y="5"/>
                </a:lnTo>
                <a:lnTo>
                  <a:pt x="71" y="9"/>
                </a:lnTo>
                <a:lnTo>
                  <a:pt x="71" y="18"/>
                </a:lnTo>
                <a:lnTo>
                  <a:pt x="67" y="27"/>
                </a:lnTo>
                <a:lnTo>
                  <a:pt x="67" y="36"/>
                </a:lnTo>
                <a:lnTo>
                  <a:pt x="62" y="49"/>
                </a:lnTo>
                <a:lnTo>
                  <a:pt x="62" y="62"/>
                </a:lnTo>
                <a:lnTo>
                  <a:pt x="58" y="76"/>
                </a:lnTo>
                <a:lnTo>
                  <a:pt x="58" y="94"/>
                </a:lnTo>
                <a:lnTo>
                  <a:pt x="53" y="111"/>
                </a:lnTo>
                <a:lnTo>
                  <a:pt x="53" y="129"/>
                </a:lnTo>
                <a:lnTo>
                  <a:pt x="49" y="147"/>
                </a:lnTo>
                <a:lnTo>
                  <a:pt x="44" y="165"/>
                </a:lnTo>
                <a:lnTo>
                  <a:pt x="40" y="182"/>
                </a:lnTo>
                <a:lnTo>
                  <a:pt x="40" y="205"/>
                </a:lnTo>
                <a:lnTo>
                  <a:pt x="35" y="222"/>
                </a:lnTo>
                <a:lnTo>
                  <a:pt x="31" y="240"/>
                </a:lnTo>
                <a:lnTo>
                  <a:pt x="31" y="262"/>
                </a:lnTo>
                <a:lnTo>
                  <a:pt x="26" y="280"/>
                </a:lnTo>
                <a:lnTo>
                  <a:pt x="22" y="298"/>
                </a:lnTo>
                <a:lnTo>
                  <a:pt x="18" y="316"/>
                </a:lnTo>
                <a:lnTo>
                  <a:pt x="18" y="334"/>
                </a:lnTo>
                <a:lnTo>
                  <a:pt x="13" y="351"/>
                </a:lnTo>
                <a:lnTo>
                  <a:pt x="13" y="369"/>
                </a:lnTo>
                <a:lnTo>
                  <a:pt x="9" y="382"/>
                </a:lnTo>
                <a:lnTo>
                  <a:pt x="9" y="396"/>
                </a:lnTo>
                <a:lnTo>
                  <a:pt x="4" y="409"/>
                </a:lnTo>
                <a:lnTo>
                  <a:pt x="4" y="418"/>
                </a:lnTo>
                <a:lnTo>
                  <a:pt x="0" y="427"/>
                </a:lnTo>
                <a:lnTo>
                  <a:pt x="0" y="436"/>
                </a:lnTo>
                <a:lnTo>
                  <a:pt x="0" y="440"/>
                </a:lnTo>
                <a:lnTo>
                  <a:pt x="0" y="445"/>
                </a:lnTo>
                <a:lnTo>
                  <a:pt x="0" y="44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6" name=""/>
          <p:cNvSpPr/>
          <p:nvPr/>
        </p:nvSpPr>
        <p:spPr>
          <a:xfrm>
            <a:off x="3032280" y="3762360"/>
            <a:ext cx="21960" cy="14400"/>
          </a:xfrm>
          <a:custGeom>
            <a:avLst/>
            <a:gdLst/>
            <a:ahLst/>
            <a:rect l="l" t="t" r="r" b="b"/>
            <a:pathLst>
              <a:path w="14" h="9">
                <a:moveTo>
                  <a:pt x="14" y="0"/>
                </a:moveTo>
                <a:lnTo>
                  <a:pt x="9" y="4"/>
                </a:lnTo>
                <a:lnTo>
                  <a:pt x="5" y="9"/>
                </a:lnTo>
                <a:lnTo>
                  <a:pt x="0" y="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7" name=""/>
          <p:cNvSpPr/>
          <p:nvPr/>
        </p:nvSpPr>
        <p:spPr>
          <a:xfrm>
            <a:off x="2990880" y="3754440"/>
            <a:ext cx="41400" cy="14400"/>
          </a:xfrm>
          <a:custGeom>
            <a:avLst/>
            <a:gdLst/>
            <a:ahLst/>
            <a:rect l="l" t="t" r="r" b="b"/>
            <a:pathLst>
              <a:path w="26" h="9">
                <a:moveTo>
                  <a:pt x="26" y="9"/>
                </a:moveTo>
                <a:lnTo>
                  <a:pt x="22" y="5"/>
                </a:lnTo>
                <a:lnTo>
                  <a:pt x="13" y="0"/>
                </a:lnTo>
                <a:lnTo>
                  <a:pt x="0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8" name=""/>
          <p:cNvSpPr/>
          <p:nvPr/>
        </p:nvSpPr>
        <p:spPr>
          <a:xfrm>
            <a:off x="2982960" y="3762360"/>
            <a:ext cx="7920" cy="27000"/>
          </a:xfrm>
          <a:custGeom>
            <a:avLst/>
            <a:gdLst/>
            <a:ahLst/>
            <a:rect l="l" t="t" r="r" b="b"/>
            <a:pathLst>
              <a:path w="5" h="17">
                <a:moveTo>
                  <a:pt x="5" y="0"/>
                </a:moveTo>
                <a:lnTo>
                  <a:pt x="0" y="4"/>
                </a:lnTo>
                <a:lnTo>
                  <a:pt x="0" y="9"/>
                </a:lnTo>
                <a:lnTo>
                  <a:pt x="5" y="1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9" name=""/>
          <p:cNvSpPr/>
          <p:nvPr/>
        </p:nvSpPr>
        <p:spPr>
          <a:xfrm>
            <a:off x="2976480" y="3789360"/>
            <a:ext cx="14400" cy="14400"/>
          </a:xfrm>
          <a:custGeom>
            <a:avLst/>
            <a:gdLst/>
            <a:ahLst/>
            <a:rect l="l" t="t" r="r" b="b"/>
            <a:pathLst>
              <a:path w="9" h="9">
                <a:moveTo>
                  <a:pt x="9" y="0"/>
                </a:moveTo>
                <a:lnTo>
                  <a:pt x="9" y="5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0" name=""/>
          <p:cNvSpPr/>
          <p:nvPr/>
        </p:nvSpPr>
        <p:spPr>
          <a:xfrm>
            <a:off x="2990880" y="3944880"/>
            <a:ext cx="20520" cy="34920"/>
          </a:xfrm>
          <a:custGeom>
            <a:avLst/>
            <a:gdLst/>
            <a:ahLst/>
            <a:rect l="l" t="t" r="r" b="b"/>
            <a:pathLst>
              <a:path w="13" h="22">
                <a:moveTo>
                  <a:pt x="0" y="0"/>
                </a:moveTo>
                <a:lnTo>
                  <a:pt x="4" y="9"/>
                </a:lnTo>
                <a:lnTo>
                  <a:pt x="8" y="14"/>
                </a:lnTo>
                <a:lnTo>
                  <a:pt x="13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1" name=""/>
          <p:cNvSpPr/>
          <p:nvPr/>
        </p:nvSpPr>
        <p:spPr>
          <a:xfrm>
            <a:off x="2976480" y="3979800"/>
            <a:ext cx="34920" cy="28800"/>
          </a:xfrm>
          <a:custGeom>
            <a:avLst/>
            <a:gdLst/>
            <a:ahLst/>
            <a:rect l="l" t="t" r="r" b="b"/>
            <a:pathLst>
              <a:path w="22" h="18">
                <a:moveTo>
                  <a:pt x="22" y="0"/>
                </a:moveTo>
                <a:lnTo>
                  <a:pt x="13" y="9"/>
                </a:lnTo>
                <a:lnTo>
                  <a:pt x="9" y="18"/>
                </a:lnTo>
                <a:lnTo>
                  <a:pt x="0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2" name=""/>
          <p:cNvSpPr/>
          <p:nvPr/>
        </p:nvSpPr>
        <p:spPr>
          <a:xfrm>
            <a:off x="2968560" y="4008600"/>
            <a:ext cx="7920" cy="14040"/>
          </a:xfrm>
          <a:custGeom>
            <a:avLst/>
            <a:gdLst/>
            <a:ahLst/>
            <a:rect l="l" t="t" r="r" b="b"/>
            <a:pathLst>
              <a:path w="5" h="9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3" name=""/>
          <p:cNvSpPr/>
          <p:nvPr/>
        </p:nvSpPr>
        <p:spPr>
          <a:xfrm>
            <a:off x="2954160" y="4022640"/>
            <a:ext cx="14400" cy="28800"/>
          </a:xfrm>
          <a:custGeom>
            <a:avLst/>
            <a:gdLst/>
            <a:ahLst/>
            <a:rect l="l" t="t" r="r" b="b"/>
            <a:pathLst>
              <a:path w="9" h="18">
                <a:moveTo>
                  <a:pt x="9" y="0"/>
                </a:moveTo>
                <a:lnTo>
                  <a:pt x="5" y="5"/>
                </a:lnTo>
                <a:lnTo>
                  <a:pt x="5" y="13"/>
                </a:lnTo>
                <a:lnTo>
                  <a:pt x="0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4" name=""/>
          <p:cNvSpPr/>
          <p:nvPr/>
        </p:nvSpPr>
        <p:spPr>
          <a:xfrm>
            <a:off x="2933640" y="4051440"/>
            <a:ext cx="20520" cy="34920"/>
          </a:xfrm>
          <a:custGeom>
            <a:avLst/>
            <a:gdLst/>
            <a:ahLst/>
            <a:rect l="l" t="t" r="r" b="b"/>
            <a:pathLst>
              <a:path w="13" h="22">
                <a:moveTo>
                  <a:pt x="13" y="0"/>
                </a:moveTo>
                <a:lnTo>
                  <a:pt x="9" y="9"/>
                </a:lnTo>
                <a:lnTo>
                  <a:pt x="4" y="13"/>
                </a:lnTo>
                <a:lnTo>
                  <a:pt x="0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5" name=""/>
          <p:cNvSpPr/>
          <p:nvPr/>
        </p:nvSpPr>
        <p:spPr>
          <a:xfrm>
            <a:off x="2933640" y="4086360"/>
            <a:ext cx="6480" cy="71280"/>
          </a:xfrm>
          <a:custGeom>
            <a:avLst/>
            <a:gdLst/>
            <a:ahLst/>
            <a:rect l="l" t="t" r="r" b="b"/>
            <a:pathLst>
              <a:path w="4" h="45">
                <a:moveTo>
                  <a:pt x="0" y="0"/>
                </a:moveTo>
                <a:lnTo>
                  <a:pt x="0" y="13"/>
                </a:lnTo>
                <a:lnTo>
                  <a:pt x="4" y="27"/>
                </a:lnTo>
                <a:lnTo>
                  <a:pt x="0" y="4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6" name=""/>
          <p:cNvSpPr/>
          <p:nvPr/>
        </p:nvSpPr>
        <p:spPr>
          <a:xfrm>
            <a:off x="2671920" y="4129200"/>
            <a:ext cx="261720" cy="28440"/>
          </a:xfrm>
          <a:custGeom>
            <a:avLst/>
            <a:gdLst/>
            <a:ahLst/>
            <a:rect l="l" t="t" r="r" b="b"/>
            <a:pathLst>
              <a:path w="165" h="18">
                <a:moveTo>
                  <a:pt x="165" y="18"/>
                </a:moveTo>
                <a:lnTo>
                  <a:pt x="165" y="18"/>
                </a:lnTo>
                <a:lnTo>
                  <a:pt x="151" y="18"/>
                </a:lnTo>
                <a:lnTo>
                  <a:pt x="138" y="13"/>
                </a:lnTo>
                <a:lnTo>
                  <a:pt x="116" y="13"/>
                </a:lnTo>
                <a:lnTo>
                  <a:pt x="94" y="9"/>
                </a:lnTo>
                <a:lnTo>
                  <a:pt x="71" y="9"/>
                </a:lnTo>
                <a:lnTo>
                  <a:pt x="49" y="4"/>
                </a:lnTo>
                <a:lnTo>
                  <a:pt x="31" y="0"/>
                </a:lnTo>
                <a:lnTo>
                  <a:pt x="18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7" name=""/>
          <p:cNvSpPr/>
          <p:nvPr/>
        </p:nvSpPr>
        <p:spPr>
          <a:xfrm>
            <a:off x="2671920" y="4086360"/>
            <a:ext cx="1440" cy="42840"/>
          </a:xfrm>
          <a:custGeom>
            <a:avLst/>
            <a:gdLst/>
            <a:ahLst/>
            <a:rect l="l" t="t" r="r" b="b"/>
            <a:pathLst>
              <a:path w="0" h="27">
                <a:moveTo>
                  <a:pt x="0" y="27"/>
                </a:move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8" name=""/>
          <p:cNvSpPr/>
          <p:nvPr/>
        </p:nvSpPr>
        <p:spPr>
          <a:xfrm>
            <a:off x="2664000" y="4043520"/>
            <a:ext cx="7920" cy="42840"/>
          </a:xfrm>
          <a:custGeom>
            <a:avLst/>
            <a:gdLst/>
            <a:ahLst/>
            <a:rect l="l" t="t" r="r" b="b"/>
            <a:pathLst>
              <a:path w="5" h="27">
                <a:moveTo>
                  <a:pt x="5" y="27"/>
                </a:move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9" name=""/>
          <p:cNvSpPr/>
          <p:nvPr/>
        </p:nvSpPr>
        <p:spPr>
          <a:xfrm>
            <a:off x="2643120" y="4022640"/>
            <a:ext cx="20880" cy="20880"/>
          </a:xfrm>
          <a:custGeom>
            <a:avLst/>
            <a:gdLst/>
            <a:ahLst/>
            <a:rect l="l" t="t" r="r" b="b"/>
            <a:pathLst>
              <a:path w="13" h="13">
                <a:moveTo>
                  <a:pt x="13" y="13"/>
                </a:moveTo>
                <a:lnTo>
                  <a:pt x="9" y="9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0" name=""/>
          <p:cNvSpPr/>
          <p:nvPr/>
        </p:nvSpPr>
        <p:spPr>
          <a:xfrm>
            <a:off x="2608200" y="3987720"/>
            <a:ext cx="34920" cy="34920"/>
          </a:xfrm>
          <a:custGeom>
            <a:avLst/>
            <a:gdLst/>
            <a:ahLst/>
            <a:rect l="l" t="t" r="r" b="b"/>
            <a:pathLst>
              <a:path w="22" h="22">
                <a:moveTo>
                  <a:pt x="22" y="22"/>
                </a:moveTo>
                <a:lnTo>
                  <a:pt x="18" y="13"/>
                </a:lnTo>
                <a:lnTo>
                  <a:pt x="13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1" name=""/>
          <p:cNvSpPr/>
          <p:nvPr/>
        </p:nvSpPr>
        <p:spPr>
          <a:xfrm>
            <a:off x="2585880" y="3967200"/>
            <a:ext cx="22320" cy="2052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13"/>
                </a:moveTo>
                <a:lnTo>
                  <a:pt x="9" y="8"/>
                </a:lnTo>
                <a:lnTo>
                  <a:pt x="9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2" name=""/>
          <p:cNvSpPr/>
          <p:nvPr/>
        </p:nvSpPr>
        <p:spPr>
          <a:xfrm>
            <a:off x="2579760" y="3944880"/>
            <a:ext cx="6120" cy="22320"/>
          </a:xfrm>
          <a:custGeom>
            <a:avLst/>
            <a:gdLst/>
            <a:ahLst/>
            <a:rect l="l" t="t" r="r" b="b"/>
            <a:pathLst>
              <a:path w="4" h="14">
                <a:moveTo>
                  <a:pt x="4" y="14"/>
                </a:move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3" name=""/>
          <p:cNvSpPr/>
          <p:nvPr/>
        </p:nvSpPr>
        <p:spPr>
          <a:xfrm>
            <a:off x="2558880" y="3909960"/>
            <a:ext cx="20880" cy="34920"/>
          </a:xfrm>
          <a:custGeom>
            <a:avLst/>
            <a:gdLst/>
            <a:ahLst/>
            <a:rect l="l" t="t" r="r" b="b"/>
            <a:pathLst>
              <a:path w="13" h="22">
                <a:moveTo>
                  <a:pt x="13" y="22"/>
                </a:moveTo>
                <a:lnTo>
                  <a:pt x="8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4" name=""/>
          <p:cNvSpPr/>
          <p:nvPr/>
        </p:nvSpPr>
        <p:spPr>
          <a:xfrm>
            <a:off x="2530440" y="3909960"/>
            <a:ext cx="28440" cy="1800"/>
          </a:xfrm>
          <a:custGeom>
            <a:avLst/>
            <a:gdLst/>
            <a:ahLst/>
            <a:rect l="l" t="t" r="r" b="b"/>
            <a:pathLst>
              <a:path w="18" h="0">
                <a:moveTo>
                  <a:pt x="18" y="0"/>
                </a:moveTo>
                <a:lnTo>
                  <a:pt x="13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5" name=""/>
          <p:cNvSpPr/>
          <p:nvPr/>
        </p:nvSpPr>
        <p:spPr>
          <a:xfrm>
            <a:off x="2487600" y="3867120"/>
            <a:ext cx="42840" cy="42840"/>
          </a:xfrm>
          <a:custGeom>
            <a:avLst/>
            <a:gdLst/>
            <a:ahLst/>
            <a:rect l="l" t="t" r="r" b="b"/>
            <a:pathLst>
              <a:path w="27" h="27">
                <a:moveTo>
                  <a:pt x="27" y="27"/>
                </a:moveTo>
                <a:lnTo>
                  <a:pt x="13" y="14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6" name=""/>
          <p:cNvSpPr/>
          <p:nvPr/>
        </p:nvSpPr>
        <p:spPr>
          <a:xfrm>
            <a:off x="2389320" y="3846600"/>
            <a:ext cx="98280" cy="20520"/>
          </a:xfrm>
          <a:custGeom>
            <a:avLst/>
            <a:gdLst/>
            <a:ahLst/>
            <a:rect l="l" t="t" r="r" b="b"/>
            <a:pathLst>
              <a:path w="62" h="13">
                <a:moveTo>
                  <a:pt x="62" y="13"/>
                </a:moveTo>
                <a:lnTo>
                  <a:pt x="44" y="4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7" name=""/>
          <p:cNvSpPr/>
          <p:nvPr/>
        </p:nvSpPr>
        <p:spPr>
          <a:xfrm>
            <a:off x="2381400" y="3789360"/>
            <a:ext cx="7920" cy="57240"/>
          </a:xfrm>
          <a:custGeom>
            <a:avLst/>
            <a:gdLst/>
            <a:ahLst/>
            <a:rect l="l" t="t" r="r" b="b"/>
            <a:pathLst>
              <a:path w="5" h="36">
                <a:moveTo>
                  <a:pt x="5" y="36"/>
                </a:moveTo>
                <a:lnTo>
                  <a:pt x="5" y="23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8" name=""/>
          <p:cNvSpPr/>
          <p:nvPr/>
        </p:nvSpPr>
        <p:spPr>
          <a:xfrm>
            <a:off x="2381400" y="3762360"/>
            <a:ext cx="20520" cy="27000"/>
          </a:xfrm>
          <a:custGeom>
            <a:avLst/>
            <a:gdLst/>
            <a:ahLst/>
            <a:rect l="l" t="t" r="r" b="b"/>
            <a:pathLst>
              <a:path w="13" h="17">
                <a:moveTo>
                  <a:pt x="0" y="17"/>
                </a:moveTo>
                <a:lnTo>
                  <a:pt x="5" y="9"/>
                </a:lnTo>
                <a:lnTo>
                  <a:pt x="9" y="9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9" name=""/>
          <p:cNvSpPr/>
          <p:nvPr/>
        </p:nvSpPr>
        <p:spPr>
          <a:xfrm>
            <a:off x="2381400" y="3726000"/>
            <a:ext cx="20520" cy="36360"/>
          </a:xfrm>
          <a:custGeom>
            <a:avLst/>
            <a:gdLst/>
            <a:ahLst/>
            <a:rect l="l" t="t" r="r" b="b"/>
            <a:pathLst>
              <a:path w="13" h="23">
                <a:moveTo>
                  <a:pt x="13" y="23"/>
                </a:moveTo>
                <a:lnTo>
                  <a:pt x="9" y="14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0" name=""/>
          <p:cNvSpPr/>
          <p:nvPr/>
        </p:nvSpPr>
        <p:spPr>
          <a:xfrm>
            <a:off x="2381400" y="3699000"/>
            <a:ext cx="7920" cy="27000"/>
          </a:xfrm>
          <a:custGeom>
            <a:avLst/>
            <a:gdLst/>
            <a:ahLst/>
            <a:rect l="l" t="t" r="r" b="b"/>
            <a:pathLst>
              <a:path w="5" h="17">
                <a:moveTo>
                  <a:pt x="0" y="17"/>
                </a:moveTo>
                <a:lnTo>
                  <a:pt x="0" y="13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1" name=""/>
          <p:cNvSpPr/>
          <p:nvPr/>
        </p:nvSpPr>
        <p:spPr>
          <a:xfrm>
            <a:off x="2360520" y="3684600"/>
            <a:ext cx="28800" cy="14400"/>
          </a:xfrm>
          <a:custGeom>
            <a:avLst/>
            <a:gdLst/>
            <a:ahLst/>
            <a:rect l="l" t="t" r="r" b="b"/>
            <a:pathLst>
              <a:path w="18" h="9">
                <a:moveTo>
                  <a:pt x="18" y="9"/>
                </a:move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2" name=""/>
          <p:cNvSpPr/>
          <p:nvPr/>
        </p:nvSpPr>
        <p:spPr>
          <a:xfrm>
            <a:off x="2338560" y="3606840"/>
            <a:ext cx="21960" cy="77760"/>
          </a:xfrm>
          <a:custGeom>
            <a:avLst/>
            <a:gdLst/>
            <a:ahLst/>
            <a:rect l="l" t="t" r="r" b="b"/>
            <a:pathLst>
              <a:path w="14" h="49">
                <a:moveTo>
                  <a:pt x="14" y="49"/>
                </a:moveTo>
                <a:lnTo>
                  <a:pt x="9" y="35"/>
                </a:lnTo>
                <a:lnTo>
                  <a:pt x="5" y="22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3" name=""/>
          <p:cNvSpPr/>
          <p:nvPr/>
        </p:nvSpPr>
        <p:spPr>
          <a:xfrm>
            <a:off x="2303640" y="3564000"/>
            <a:ext cx="34920" cy="42840"/>
          </a:xfrm>
          <a:custGeom>
            <a:avLst/>
            <a:gdLst/>
            <a:ahLst/>
            <a:rect l="l" t="t" r="r" b="b"/>
            <a:pathLst>
              <a:path w="22" h="27">
                <a:moveTo>
                  <a:pt x="22" y="27"/>
                </a:moveTo>
                <a:lnTo>
                  <a:pt x="9" y="18"/>
                </a:lnTo>
                <a:lnTo>
                  <a:pt x="4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4" name=""/>
          <p:cNvSpPr/>
          <p:nvPr/>
        </p:nvSpPr>
        <p:spPr>
          <a:xfrm>
            <a:off x="2303640" y="3522600"/>
            <a:ext cx="20520" cy="41400"/>
          </a:xfrm>
          <a:custGeom>
            <a:avLst/>
            <a:gdLst/>
            <a:ahLst/>
            <a:rect l="l" t="t" r="r" b="b"/>
            <a:pathLst>
              <a:path w="13" h="26">
                <a:moveTo>
                  <a:pt x="0" y="26"/>
                </a:moveTo>
                <a:lnTo>
                  <a:pt x="9" y="17"/>
                </a:lnTo>
                <a:lnTo>
                  <a:pt x="13" y="8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5" name=""/>
          <p:cNvSpPr/>
          <p:nvPr/>
        </p:nvSpPr>
        <p:spPr>
          <a:xfrm>
            <a:off x="2317680" y="3486240"/>
            <a:ext cx="6480" cy="36360"/>
          </a:xfrm>
          <a:custGeom>
            <a:avLst/>
            <a:gdLst/>
            <a:ahLst/>
            <a:rect l="l" t="t" r="r" b="b"/>
            <a:pathLst>
              <a:path w="4" h="23">
                <a:moveTo>
                  <a:pt x="4" y="23"/>
                </a:moveTo>
                <a:lnTo>
                  <a:pt x="4" y="9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6" name=""/>
          <p:cNvSpPr/>
          <p:nvPr/>
        </p:nvSpPr>
        <p:spPr>
          <a:xfrm>
            <a:off x="2297160" y="3479760"/>
            <a:ext cx="20520" cy="6480"/>
          </a:xfrm>
          <a:custGeom>
            <a:avLst/>
            <a:gdLst/>
            <a:ahLst/>
            <a:rect l="l" t="t" r="r" b="b"/>
            <a:pathLst>
              <a:path w="13" h="4">
                <a:moveTo>
                  <a:pt x="13" y="4"/>
                </a:moveTo>
                <a:lnTo>
                  <a:pt x="8" y="4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7" name=""/>
          <p:cNvSpPr/>
          <p:nvPr/>
        </p:nvSpPr>
        <p:spPr>
          <a:xfrm>
            <a:off x="2282760" y="3444840"/>
            <a:ext cx="14400" cy="34920"/>
          </a:xfrm>
          <a:custGeom>
            <a:avLst/>
            <a:gdLst/>
            <a:ahLst/>
            <a:rect l="l" t="t" r="r" b="b"/>
            <a:pathLst>
              <a:path w="9" h="22">
                <a:moveTo>
                  <a:pt x="9" y="22"/>
                </a:moveTo>
                <a:lnTo>
                  <a:pt x="9" y="13"/>
                </a:lnTo>
                <a:lnTo>
                  <a:pt x="9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8" name=""/>
          <p:cNvSpPr/>
          <p:nvPr/>
        </p:nvSpPr>
        <p:spPr>
          <a:xfrm>
            <a:off x="2282760" y="3395520"/>
            <a:ext cx="6480" cy="49320"/>
          </a:xfrm>
          <a:custGeom>
            <a:avLst/>
            <a:gdLst/>
            <a:ahLst/>
            <a:rect l="l" t="t" r="r" b="b"/>
            <a:pathLst>
              <a:path w="4" h="31">
                <a:moveTo>
                  <a:pt x="0" y="31"/>
                </a:moveTo>
                <a:lnTo>
                  <a:pt x="4" y="22"/>
                </a:lnTo>
                <a:lnTo>
                  <a:pt x="4" y="8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9" name=""/>
          <p:cNvSpPr/>
          <p:nvPr/>
        </p:nvSpPr>
        <p:spPr>
          <a:xfrm>
            <a:off x="2274840" y="3352680"/>
            <a:ext cx="7920" cy="42840"/>
          </a:xfrm>
          <a:custGeom>
            <a:avLst/>
            <a:gdLst/>
            <a:ahLst/>
            <a:rect l="l" t="t" r="r" b="b"/>
            <a:pathLst>
              <a:path w="5" h="27">
                <a:moveTo>
                  <a:pt x="5" y="27"/>
                </a:moveTo>
                <a:lnTo>
                  <a:pt x="5" y="13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0" name=""/>
          <p:cNvSpPr/>
          <p:nvPr/>
        </p:nvSpPr>
        <p:spPr>
          <a:xfrm>
            <a:off x="2274840" y="3332160"/>
            <a:ext cx="1800" cy="2052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13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1" name=""/>
          <p:cNvSpPr/>
          <p:nvPr/>
        </p:nvSpPr>
        <p:spPr>
          <a:xfrm>
            <a:off x="2260440" y="3303720"/>
            <a:ext cx="14400" cy="28440"/>
          </a:xfrm>
          <a:custGeom>
            <a:avLst/>
            <a:gdLst/>
            <a:ahLst/>
            <a:rect l="l" t="t" r="r" b="b"/>
            <a:pathLst>
              <a:path w="9" h="18">
                <a:moveTo>
                  <a:pt x="9" y="18"/>
                </a:moveTo>
                <a:lnTo>
                  <a:pt x="9" y="13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2" name=""/>
          <p:cNvSpPr/>
          <p:nvPr/>
        </p:nvSpPr>
        <p:spPr>
          <a:xfrm>
            <a:off x="2225520" y="3260880"/>
            <a:ext cx="34920" cy="42840"/>
          </a:xfrm>
          <a:custGeom>
            <a:avLst/>
            <a:gdLst/>
            <a:ahLst/>
            <a:rect l="l" t="t" r="r" b="b"/>
            <a:pathLst>
              <a:path w="22" h="27">
                <a:moveTo>
                  <a:pt x="22" y="27"/>
                </a:moveTo>
                <a:lnTo>
                  <a:pt x="18" y="13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3" name=""/>
          <p:cNvSpPr/>
          <p:nvPr/>
        </p:nvSpPr>
        <p:spPr>
          <a:xfrm>
            <a:off x="2225520" y="3225960"/>
            <a:ext cx="1800" cy="34920"/>
          </a:xfrm>
          <a:custGeom>
            <a:avLst/>
            <a:gdLst/>
            <a:ahLst/>
            <a:rect l="l" t="t" r="r" b="b"/>
            <a:pathLst>
              <a:path w="0" h="22">
                <a:moveTo>
                  <a:pt x="0" y="22"/>
                </a:move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4" name=""/>
          <p:cNvSpPr/>
          <p:nvPr/>
        </p:nvSpPr>
        <p:spPr>
          <a:xfrm>
            <a:off x="2225520" y="3154320"/>
            <a:ext cx="20880" cy="71640"/>
          </a:xfrm>
          <a:custGeom>
            <a:avLst/>
            <a:gdLst/>
            <a:ahLst/>
            <a:rect l="l" t="t" r="r" b="b"/>
            <a:pathLst>
              <a:path w="13" h="45">
                <a:moveTo>
                  <a:pt x="0" y="45"/>
                </a:moveTo>
                <a:lnTo>
                  <a:pt x="0" y="27"/>
                </a:lnTo>
                <a:lnTo>
                  <a:pt x="4" y="14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5" name=""/>
          <p:cNvSpPr/>
          <p:nvPr/>
        </p:nvSpPr>
        <p:spPr>
          <a:xfrm>
            <a:off x="2225520" y="3078000"/>
            <a:ext cx="20880" cy="76320"/>
          </a:xfrm>
          <a:custGeom>
            <a:avLst/>
            <a:gdLst/>
            <a:ahLst/>
            <a:rect l="l" t="t" r="r" b="b"/>
            <a:pathLst>
              <a:path w="13" h="48">
                <a:moveTo>
                  <a:pt x="13" y="48"/>
                </a:moveTo>
                <a:lnTo>
                  <a:pt x="4" y="31"/>
                </a:lnTo>
                <a:lnTo>
                  <a:pt x="4" y="17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6" name=""/>
          <p:cNvSpPr/>
          <p:nvPr/>
        </p:nvSpPr>
        <p:spPr>
          <a:xfrm>
            <a:off x="2211480" y="3021120"/>
            <a:ext cx="14040" cy="56880"/>
          </a:xfrm>
          <a:custGeom>
            <a:avLst/>
            <a:gdLst/>
            <a:ahLst/>
            <a:rect l="l" t="t" r="r" b="b"/>
            <a:pathLst>
              <a:path w="9" h="36">
                <a:moveTo>
                  <a:pt x="9" y="36"/>
                </a:moveTo>
                <a:lnTo>
                  <a:pt x="5" y="22"/>
                </a:lnTo>
                <a:lnTo>
                  <a:pt x="0" y="1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7" name=""/>
          <p:cNvSpPr/>
          <p:nvPr/>
        </p:nvSpPr>
        <p:spPr>
          <a:xfrm>
            <a:off x="2211480" y="3006720"/>
            <a:ext cx="34920" cy="14400"/>
          </a:xfrm>
          <a:custGeom>
            <a:avLst/>
            <a:gdLst/>
            <a:ahLst/>
            <a:rect l="l" t="t" r="r" b="b"/>
            <a:pathLst>
              <a:path w="22" h="9">
                <a:moveTo>
                  <a:pt x="0" y="9"/>
                </a:moveTo>
                <a:lnTo>
                  <a:pt x="9" y="5"/>
                </a:lnTo>
                <a:lnTo>
                  <a:pt x="13" y="5"/>
                </a:lnTo>
                <a:lnTo>
                  <a:pt x="22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8" name=""/>
          <p:cNvSpPr/>
          <p:nvPr/>
        </p:nvSpPr>
        <p:spPr>
          <a:xfrm>
            <a:off x="2246400" y="2963880"/>
            <a:ext cx="7920" cy="42840"/>
          </a:xfrm>
          <a:custGeom>
            <a:avLst/>
            <a:gdLst/>
            <a:ahLst/>
            <a:rect l="l" t="t" r="r" b="b"/>
            <a:pathLst>
              <a:path w="5" h="27">
                <a:moveTo>
                  <a:pt x="0" y="27"/>
                </a:moveTo>
                <a:lnTo>
                  <a:pt x="5" y="23"/>
                </a:lnTo>
                <a:lnTo>
                  <a:pt x="5" y="14"/>
                </a:lnTo>
                <a:lnTo>
                  <a:pt x="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9" name=""/>
          <p:cNvSpPr/>
          <p:nvPr/>
        </p:nvSpPr>
        <p:spPr>
          <a:xfrm>
            <a:off x="2254320" y="2922480"/>
            <a:ext cx="20520" cy="41400"/>
          </a:xfrm>
          <a:custGeom>
            <a:avLst/>
            <a:gdLst/>
            <a:ahLst/>
            <a:rect l="l" t="t" r="r" b="b"/>
            <a:pathLst>
              <a:path w="13" h="26">
                <a:moveTo>
                  <a:pt x="0" y="26"/>
                </a:moveTo>
                <a:lnTo>
                  <a:pt x="4" y="22"/>
                </a:lnTo>
                <a:lnTo>
                  <a:pt x="9" y="13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0" name=""/>
          <p:cNvSpPr/>
          <p:nvPr/>
        </p:nvSpPr>
        <p:spPr>
          <a:xfrm>
            <a:off x="2260440" y="2894040"/>
            <a:ext cx="14400" cy="28440"/>
          </a:xfrm>
          <a:custGeom>
            <a:avLst/>
            <a:gdLst/>
            <a:ahLst/>
            <a:rect l="l" t="t" r="r" b="b"/>
            <a:pathLst>
              <a:path w="9" h="18">
                <a:moveTo>
                  <a:pt x="9" y="18"/>
                </a:moveTo>
                <a:lnTo>
                  <a:pt x="9" y="13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1" name=""/>
          <p:cNvSpPr/>
          <p:nvPr/>
        </p:nvSpPr>
        <p:spPr>
          <a:xfrm>
            <a:off x="2260440" y="2879640"/>
            <a:ext cx="14400" cy="14400"/>
          </a:xfrm>
          <a:custGeom>
            <a:avLst/>
            <a:gdLst/>
            <a:ahLst/>
            <a:rect l="l" t="t" r="r" b="b"/>
            <a:pathLst>
              <a:path w="9" h="9">
                <a:moveTo>
                  <a:pt x="0" y="9"/>
                </a:moveTo>
                <a:lnTo>
                  <a:pt x="5" y="5"/>
                </a:lnTo>
                <a:lnTo>
                  <a:pt x="5" y="5"/>
                </a:lnTo>
                <a:lnTo>
                  <a:pt x="9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2" name=""/>
          <p:cNvSpPr/>
          <p:nvPr/>
        </p:nvSpPr>
        <p:spPr>
          <a:xfrm>
            <a:off x="2274840" y="2859120"/>
            <a:ext cx="7920" cy="20520"/>
          </a:xfrm>
          <a:custGeom>
            <a:avLst/>
            <a:gdLst/>
            <a:ahLst/>
            <a:rect l="l" t="t" r="r" b="b"/>
            <a:pathLst>
              <a:path w="5" h="13">
                <a:moveTo>
                  <a:pt x="0" y="13"/>
                </a:move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3" name=""/>
          <p:cNvSpPr/>
          <p:nvPr/>
        </p:nvSpPr>
        <p:spPr>
          <a:xfrm>
            <a:off x="2282760" y="2859120"/>
            <a:ext cx="381240" cy="92160"/>
          </a:xfrm>
          <a:custGeom>
            <a:avLst/>
            <a:gdLst/>
            <a:ahLst/>
            <a:rect l="l" t="t" r="r" b="b"/>
            <a:pathLst>
              <a:path w="240" h="58">
                <a:moveTo>
                  <a:pt x="0" y="0"/>
                </a:moveTo>
                <a:lnTo>
                  <a:pt x="4" y="0"/>
                </a:lnTo>
                <a:lnTo>
                  <a:pt x="9" y="4"/>
                </a:lnTo>
                <a:lnTo>
                  <a:pt x="17" y="4"/>
                </a:lnTo>
                <a:lnTo>
                  <a:pt x="31" y="9"/>
                </a:lnTo>
                <a:lnTo>
                  <a:pt x="49" y="13"/>
                </a:lnTo>
                <a:lnTo>
                  <a:pt x="62" y="18"/>
                </a:lnTo>
                <a:lnTo>
                  <a:pt x="80" y="22"/>
                </a:lnTo>
                <a:lnTo>
                  <a:pt x="102" y="26"/>
                </a:lnTo>
                <a:lnTo>
                  <a:pt x="120" y="31"/>
                </a:lnTo>
                <a:lnTo>
                  <a:pt x="142" y="35"/>
                </a:lnTo>
                <a:lnTo>
                  <a:pt x="160" y="40"/>
                </a:lnTo>
                <a:lnTo>
                  <a:pt x="178" y="44"/>
                </a:lnTo>
                <a:lnTo>
                  <a:pt x="196" y="49"/>
                </a:lnTo>
                <a:lnTo>
                  <a:pt x="209" y="53"/>
                </a:lnTo>
                <a:lnTo>
                  <a:pt x="223" y="53"/>
                </a:lnTo>
                <a:lnTo>
                  <a:pt x="232" y="58"/>
                </a:lnTo>
                <a:lnTo>
                  <a:pt x="236" y="58"/>
                </a:lnTo>
                <a:lnTo>
                  <a:pt x="240" y="5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4" name=""/>
          <p:cNvSpPr/>
          <p:nvPr/>
        </p:nvSpPr>
        <p:spPr>
          <a:xfrm>
            <a:off x="2571840" y="2951280"/>
            <a:ext cx="404640" cy="938160"/>
          </a:xfrm>
          <a:custGeom>
            <a:avLst/>
            <a:gdLst/>
            <a:ahLst/>
            <a:rect l="l" t="t" r="r" b="b"/>
            <a:pathLst>
              <a:path w="255" h="591">
                <a:moveTo>
                  <a:pt x="58" y="0"/>
                </a:moveTo>
                <a:lnTo>
                  <a:pt x="0" y="226"/>
                </a:lnTo>
                <a:lnTo>
                  <a:pt x="255" y="591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5" name=""/>
          <p:cNvSpPr/>
          <p:nvPr/>
        </p:nvSpPr>
        <p:spPr>
          <a:xfrm>
            <a:off x="4002120" y="3803760"/>
            <a:ext cx="941400" cy="579240"/>
          </a:xfrm>
          <a:custGeom>
            <a:avLst/>
            <a:gdLst/>
            <a:ahLst/>
            <a:rect l="l" t="t" r="r" b="b"/>
            <a:pathLst>
              <a:path w="593" h="365">
                <a:moveTo>
                  <a:pt x="308" y="205"/>
                </a:moveTo>
                <a:lnTo>
                  <a:pt x="308" y="169"/>
                </a:lnTo>
                <a:lnTo>
                  <a:pt x="268" y="205"/>
                </a:lnTo>
                <a:lnTo>
                  <a:pt x="245" y="89"/>
                </a:lnTo>
                <a:lnTo>
                  <a:pt x="174" y="80"/>
                </a:lnTo>
                <a:lnTo>
                  <a:pt x="170" y="125"/>
                </a:lnTo>
                <a:lnTo>
                  <a:pt x="125" y="129"/>
                </a:lnTo>
                <a:lnTo>
                  <a:pt x="125" y="151"/>
                </a:lnTo>
                <a:lnTo>
                  <a:pt x="179" y="156"/>
                </a:lnTo>
                <a:lnTo>
                  <a:pt x="174" y="187"/>
                </a:lnTo>
                <a:lnTo>
                  <a:pt x="125" y="191"/>
                </a:lnTo>
                <a:lnTo>
                  <a:pt x="125" y="223"/>
                </a:lnTo>
                <a:lnTo>
                  <a:pt x="170" y="227"/>
                </a:lnTo>
                <a:lnTo>
                  <a:pt x="165" y="294"/>
                </a:lnTo>
                <a:lnTo>
                  <a:pt x="103" y="289"/>
                </a:lnTo>
                <a:lnTo>
                  <a:pt x="85" y="329"/>
                </a:lnTo>
                <a:lnTo>
                  <a:pt x="54" y="329"/>
                </a:lnTo>
                <a:lnTo>
                  <a:pt x="45" y="365"/>
                </a:lnTo>
                <a:lnTo>
                  <a:pt x="0" y="365"/>
                </a:lnTo>
                <a:lnTo>
                  <a:pt x="0" y="294"/>
                </a:lnTo>
                <a:lnTo>
                  <a:pt x="49" y="183"/>
                </a:lnTo>
                <a:lnTo>
                  <a:pt x="72" y="0"/>
                </a:lnTo>
                <a:lnTo>
                  <a:pt x="174" y="5"/>
                </a:lnTo>
                <a:lnTo>
                  <a:pt x="580" y="9"/>
                </a:lnTo>
                <a:lnTo>
                  <a:pt x="593" y="254"/>
                </a:lnTo>
                <a:lnTo>
                  <a:pt x="308" y="205"/>
                </a:ln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6" name=""/>
          <p:cNvSpPr/>
          <p:nvPr/>
        </p:nvSpPr>
        <p:spPr>
          <a:xfrm>
            <a:off x="4002120" y="3803760"/>
            <a:ext cx="941400" cy="579240"/>
          </a:xfrm>
          <a:custGeom>
            <a:avLst/>
            <a:gdLst/>
            <a:ahLst/>
            <a:rect l="l" t="t" r="r" b="b"/>
            <a:pathLst>
              <a:path w="593" h="365">
                <a:moveTo>
                  <a:pt x="308" y="205"/>
                </a:moveTo>
                <a:lnTo>
                  <a:pt x="308" y="169"/>
                </a:lnTo>
                <a:lnTo>
                  <a:pt x="268" y="205"/>
                </a:lnTo>
                <a:lnTo>
                  <a:pt x="245" y="89"/>
                </a:lnTo>
                <a:lnTo>
                  <a:pt x="174" y="80"/>
                </a:lnTo>
                <a:lnTo>
                  <a:pt x="170" y="125"/>
                </a:lnTo>
                <a:lnTo>
                  <a:pt x="125" y="129"/>
                </a:lnTo>
                <a:lnTo>
                  <a:pt x="125" y="151"/>
                </a:lnTo>
                <a:lnTo>
                  <a:pt x="179" y="156"/>
                </a:lnTo>
                <a:lnTo>
                  <a:pt x="174" y="187"/>
                </a:lnTo>
                <a:lnTo>
                  <a:pt x="125" y="191"/>
                </a:lnTo>
                <a:lnTo>
                  <a:pt x="125" y="223"/>
                </a:lnTo>
                <a:lnTo>
                  <a:pt x="170" y="227"/>
                </a:lnTo>
                <a:lnTo>
                  <a:pt x="165" y="294"/>
                </a:lnTo>
                <a:lnTo>
                  <a:pt x="103" y="289"/>
                </a:lnTo>
                <a:lnTo>
                  <a:pt x="85" y="329"/>
                </a:lnTo>
                <a:lnTo>
                  <a:pt x="54" y="329"/>
                </a:lnTo>
                <a:lnTo>
                  <a:pt x="45" y="365"/>
                </a:lnTo>
                <a:lnTo>
                  <a:pt x="0" y="365"/>
                </a:lnTo>
                <a:lnTo>
                  <a:pt x="0" y="294"/>
                </a:lnTo>
                <a:lnTo>
                  <a:pt x="49" y="183"/>
                </a:lnTo>
                <a:lnTo>
                  <a:pt x="72" y="0"/>
                </a:lnTo>
                <a:lnTo>
                  <a:pt x="174" y="5"/>
                </a:lnTo>
                <a:lnTo>
                  <a:pt x="580" y="9"/>
                </a:lnTo>
                <a:lnTo>
                  <a:pt x="593" y="254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7" name=""/>
          <p:cNvSpPr/>
          <p:nvPr/>
        </p:nvSpPr>
        <p:spPr>
          <a:xfrm>
            <a:off x="6310440" y="3260880"/>
            <a:ext cx="438120" cy="218880"/>
          </a:xfrm>
          <a:custGeom>
            <a:avLst/>
            <a:gdLst/>
            <a:ahLst/>
            <a:rect l="l" t="t" r="r" b="b"/>
            <a:pathLst>
              <a:path w="276" h="138">
                <a:moveTo>
                  <a:pt x="0" y="40"/>
                </a:moveTo>
                <a:lnTo>
                  <a:pt x="209" y="0"/>
                </a:lnTo>
                <a:lnTo>
                  <a:pt x="236" y="85"/>
                </a:lnTo>
                <a:lnTo>
                  <a:pt x="236" y="85"/>
                </a:lnTo>
                <a:lnTo>
                  <a:pt x="245" y="85"/>
                </a:lnTo>
                <a:lnTo>
                  <a:pt x="258" y="85"/>
                </a:lnTo>
                <a:lnTo>
                  <a:pt x="267" y="85"/>
                </a:lnTo>
                <a:lnTo>
                  <a:pt x="267" y="85"/>
                </a:lnTo>
                <a:lnTo>
                  <a:pt x="272" y="85"/>
                </a:lnTo>
                <a:lnTo>
                  <a:pt x="276" y="89"/>
                </a:lnTo>
                <a:lnTo>
                  <a:pt x="276" y="98"/>
                </a:lnTo>
                <a:lnTo>
                  <a:pt x="276" y="98"/>
                </a:lnTo>
                <a:lnTo>
                  <a:pt x="272" y="98"/>
                </a:lnTo>
                <a:lnTo>
                  <a:pt x="267" y="98"/>
                </a:lnTo>
                <a:lnTo>
                  <a:pt x="267" y="102"/>
                </a:lnTo>
                <a:lnTo>
                  <a:pt x="267" y="102"/>
                </a:lnTo>
                <a:lnTo>
                  <a:pt x="263" y="107"/>
                </a:lnTo>
                <a:lnTo>
                  <a:pt x="263" y="107"/>
                </a:lnTo>
                <a:lnTo>
                  <a:pt x="267" y="102"/>
                </a:lnTo>
                <a:lnTo>
                  <a:pt x="267" y="102"/>
                </a:lnTo>
                <a:lnTo>
                  <a:pt x="263" y="107"/>
                </a:lnTo>
                <a:lnTo>
                  <a:pt x="263" y="111"/>
                </a:lnTo>
                <a:lnTo>
                  <a:pt x="263" y="116"/>
                </a:lnTo>
                <a:lnTo>
                  <a:pt x="263" y="116"/>
                </a:lnTo>
                <a:lnTo>
                  <a:pt x="254" y="120"/>
                </a:lnTo>
                <a:lnTo>
                  <a:pt x="245" y="125"/>
                </a:lnTo>
                <a:lnTo>
                  <a:pt x="236" y="129"/>
                </a:lnTo>
                <a:lnTo>
                  <a:pt x="236" y="129"/>
                </a:lnTo>
                <a:lnTo>
                  <a:pt x="236" y="125"/>
                </a:lnTo>
                <a:lnTo>
                  <a:pt x="232" y="116"/>
                </a:lnTo>
                <a:lnTo>
                  <a:pt x="232" y="111"/>
                </a:lnTo>
                <a:lnTo>
                  <a:pt x="218" y="111"/>
                </a:lnTo>
                <a:lnTo>
                  <a:pt x="218" y="111"/>
                </a:lnTo>
                <a:lnTo>
                  <a:pt x="214" y="107"/>
                </a:lnTo>
                <a:lnTo>
                  <a:pt x="209" y="98"/>
                </a:lnTo>
                <a:lnTo>
                  <a:pt x="209" y="89"/>
                </a:lnTo>
                <a:lnTo>
                  <a:pt x="209" y="89"/>
                </a:lnTo>
                <a:lnTo>
                  <a:pt x="205" y="85"/>
                </a:lnTo>
                <a:lnTo>
                  <a:pt x="209" y="76"/>
                </a:lnTo>
                <a:lnTo>
                  <a:pt x="218" y="71"/>
                </a:lnTo>
                <a:lnTo>
                  <a:pt x="218" y="71"/>
                </a:lnTo>
                <a:lnTo>
                  <a:pt x="209" y="71"/>
                </a:lnTo>
                <a:lnTo>
                  <a:pt x="205" y="71"/>
                </a:lnTo>
                <a:lnTo>
                  <a:pt x="205" y="62"/>
                </a:lnTo>
                <a:lnTo>
                  <a:pt x="205" y="62"/>
                </a:lnTo>
                <a:lnTo>
                  <a:pt x="200" y="62"/>
                </a:lnTo>
                <a:lnTo>
                  <a:pt x="196" y="62"/>
                </a:lnTo>
                <a:lnTo>
                  <a:pt x="196" y="58"/>
                </a:lnTo>
                <a:lnTo>
                  <a:pt x="196" y="58"/>
                </a:lnTo>
                <a:lnTo>
                  <a:pt x="196" y="58"/>
                </a:lnTo>
                <a:lnTo>
                  <a:pt x="200" y="49"/>
                </a:lnTo>
                <a:lnTo>
                  <a:pt x="205" y="45"/>
                </a:lnTo>
                <a:lnTo>
                  <a:pt x="205" y="45"/>
                </a:lnTo>
                <a:lnTo>
                  <a:pt x="200" y="45"/>
                </a:lnTo>
                <a:lnTo>
                  <a:pt x="196" y="45"/>
                </a:lnTo>
                <a:lnTo>
                  <a:pt x="196" y="40"/>
                </a:lnTo>
                <a:lnTo>
                  <a:pt x="196" y="40"/>
                </a:lnTo>
                <a:lnTo>
                  <a:pt x="196" y="31"/>
                </a:lnTo>
                <a:lnTo>
                  <a:pt x="196" y="31"/>
                </a:lnTo>
                <a:lnTo>
                  <a:pt x="196" y="27"/>
                </a:lnTo>
                <a:lnTo>
                  <a:pt x="196" y="27"/>
                </a:lnTo>
                <a:lnTo>
                  <a:pt x="200" y="18"/>
                </a:lnTo>
                <a:lnTo>
                  <a:pt x="205" y="13"/>
                </a:lnTo>
                <a:lnTo>
                  <a:pt x="205" y="13"/>
                </a:lnTo>
                <a:lnTo>
                  <a:pt x="205" y="13"/>
                </a:lnTo>
                <a:lnTo>
                  <a:pt x="196" y="13"/>
                </a:lnTo>
                <a:lnTo>
                  <a:pt x="192" y="18"/>
                </a:lnTo>
                <a:lnTo>
                  <a:pt x="192" y="27"/>
                </a:lnTo>
                <a:lnTo>
                  <a:pt x="192" y="27"/>
                </a:lnTo>
                <a:lnTo>
                  <a:pt x="183" y="31"/>
                </a:lnTo>
                <a:lnTo>
                  <a:pt x="178" y="31"/>
                </a:lnTo>
                <a:lnTo>
                  <a:pt x="178" y="40"/>
                </a:lnTo>
                <a:lnTo>
                  <a:pt x="178" y="40"/>
                </a:lnTo>
                <a:lnTo>
                  <a:pt x="178" y="45"/>
                </a:lnTo>
                <a:lnTo>
                  <a:pt x="183" y="45"/>
                </a:lnTo>
                <a:lnTo>
                  <a:pt x="183" y="49"/>
                </a:lnTo>
                <a:lnTo>
                  <a:pt x="183" y="49"/>
                </a:lnTo>
                <a:lnTo>
                  <a:pt x="183" y="58"/>
                </a:lnTo>
                <a:lnTo>
                  <a:pt x="187" y="62"/>
                </a:lnTo>
                <a:lnTo>
                  <a:pt x="192" y="62"/>
                </a:lnTo>
                <a:lnTo>
                  <a:pt x="192" y="62"/>
                </a:lnTo>
                <a:lnTo>
                  <a:pt x="187" y="71"/>
                </a:lnTo>
                <a:lnTo>
                  <a:pt x="183" y="76"/>
                </a:lnTo>
                <a:lnTo>
                  <a:pt x="183" y="76"/>
                </a:lnTo>
                <a:lnTo>
                  <a:pt x="183" y="76"/>
                </a:lnTo>
                <a:lnTo>
                  <a:pt x="187" y="85"/>
                </a:lnTo>
                <a:lnTo>
                  <a:pt x="187" y="89"/>
                </a:lnTo>
                <a:lnTo>
                  <a:pt x="192" y="89"/>
                </a:lnTo>
                <a:lnTo>
                  <a:pt x="192" y="89"/>
                </a:lnTo>
                <a:lnTo>
                  <a:pt x="192" y="98"/>
                </a:lnTo>
                <a:lnTo>
                  <a:pt x="192" y="98"/>
                </a:lnTo>
                <a:lnTo>
                  <a:pt x="192" y="98"/>
                </a:lnTo>
                <a:lnTo>
                  <a:pt x="192" y="102"/>
                </a:lnTo>
                <a:lnTo>
                  <a:pt x="192" y="102"/>
                </a:lnTo>
                <a:lnTo>
                  <a:pt x="192" y="107"/>
                </a:lnTo>
                <a:lnTo>
                  <a:pt x="196" y="111"/>
                </a:lnTo>
                <a:lnTo>
                  <a:pt x="205" y="116"/>
                </a:lnTo>
                <a:lnTo>
                  <a:pt x="205" y="116"/>
                </a:lnTo>
                <a:lnTo>
                  <a:pt x="205" y="120"/>
                </a:lnTo>
                <a:lnTo>
                  <a:pt x="209" y="129"/>
                </a:lnTo>
                <a:lnTo>
                  <a:pt x="209" y="133"/>
                </a:lnTo>
                <a:lnTo>
                  <a:pt x="209" y="133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2" y="133"/>
                </a:lnTo>
                <a:lnTo>
                  <a:pt x="187" y="129"/>
                </a:lnTo>
                <a:lnTo>
                  <a:pt x="187" y="129"/>
                </a:lnTo>
                <a:lnTo>
                  <a:pt x="183" y="129"/>
                </a:lnTo>
                <a:lnTo>
                  <a:pt x="178" y="129"/>
                </a:lnTo>
                <a:lnTo>
                  <a:pt x="174" y="129"/>
                </a:lnTo>
                <a:lnTo>
                  <a:pt x="174" y="129"/>
                </a:lnTo>
                <a:lnTo>
                  <a:pt x="174" y="125"/>
                </a:lnTo>
                <a:lnTo>
                  <a:pt x="174" y="120"/>
                </a:lnTo>
                <a:lnTo>
                  <a:pt x="174" y="116"/>
                </a:lnTo>
                <a:lnTo>
                  <a:pt x="174" y="116"/>
                </a:lnTo>
                <a:lnTo>
                  <a:pt x="174" y="116"/>
                </a:lnTo>
                <a:lnTo>
                  <a:pt x="169" y="116"/>
                </a:lnTo>
                <a:lnTo>
                  <a:pt x="156" y="116"/>
                </a:lnTo>
                <a:lnTo>
                  <a:pt x="151" y="116"/>
                </a:lnTo>
                <a:lnTo>
                  <a:pt x="151" y="116"/>
                </a:lnTo>
                <a:lnTo>
                  <a:pt x="147" y="107"/>
                </a:lnTo>
                <a:lnTo>
                  <a:pt x="147" y="93"/>
                </a:lnTo>
                <a:lnTo>
                  <a:pt x="151" y="85"/>
                </a:lnTo>
                <a:lnTo>
                  <a:pt x="151" y="85"/>
                </a:lnTo>
                <a:lnTo>
                  <a:pt x="151" y="80"/>
                </a:lnTo>
                <a:lnTo>
                  <a:pt x="156" y="76"/>
                </a:lnTo>
                <a:lnTo>
                  <a:pt x="156" y="71"/>
                </a:lnTo>
                <a:lnTo>
                  <a:pt x="156" y="71"/>
                </a:lnTo>
                <a:lnTo>
                  <a:pt x="151" y="67"/>
                </a:lnTo>
                <a:lnTo>
                  <a:pt x="138" y="62"/>
                </a:lnTo>
                <a:lnTo>
                  <a:pt x="125" y="58"/>
                </a:lnTo>
                <a:lnTo>
                  <a:pt x="125" y="58"/>
                </a:lnTo>
                <a:lnTo>
                  <a:pt x="120" y="53"/>
                </a:lnTo>
                <a:lnTo>
                  <a:pt x="120" y="49"/>
                </a:lnTo>
                <a:lnTo>
                  <a:pt x="116" y="45"/>
                </a:lnTo>
                <a:lnTo>
                  <a:pt x="116" y="45"/>
                </a:lnTo>
                <a:lnTo>
                  <a:pt x="116" y="45"/>
                </a:lnTo>
                <a:lnTo>
                  <a:pt x="116" y="45"/>
                </a:lnTo>
                <a:lnTo>
                  <a:pt x="107" y="49"/>
                </a:lnTo>
                <a:lnTo>
                  <a:pt x="102" y="49"/>
                </a:lnTo>
                <a:lnTo>
                  <a:pt x="102" y="49"/>
                </a:lnTo>
                <a:lnTo>
                  <a:pt x="102" y="40"/>
                </a:lnTo>
                <a:lnTo>
                  <a:pt x="102" y="36"/>
                </a:lnTo>
                <a:lnTo>
                  <a:pt x="102" y="31"/>
                </a:lnTo>
                <a:lnTo>
                  <a:pt x="102" y="31"/>
                </a:lnTo>
                <a:lnTo>
                  <a:pt x="98" y="31"/>
                </a:lnTo>
                <a:lnTo>
                  <a:pt x="85" y="31"/>
                </a:lnTo>
                <a:lnTo>
                  <a:pt x="76" y="31"/>
                </a:lnTo>
                <a:lnTo>
                  <a:pt x="76" y="31"/>
                </a:lnTo>
                <a:lnTo>
                  <a:pt x="71" y="45"/>
                </a:lnTo>
                <a:lnTo>
                  <a:pt x="71" y="45"/>
                </a:lnTo>
                <a:lnTo>
                  <a:pt x="67" y="45"/>
                </a:lnTo>
                <a:lnTo>
                  <a:pt x="62" y="45"/>
                </a:lnTo>
                <a:lnTo>
                  <a:pt x="58" y="45"/>
                </a:lnTo>
                <a:lnTo>
                  <a:pt x="58" y="45"/>
                </a:lnTo>
                <a:lnTo>
                  <a:pt x="53" y="45"/>
                </a:lnTo>
                <a:lnTo>
                  <a:pt x="44" y="49"/>
                </a:lnTo>
                <a:lnTo>
                  <a:pt x="31" y="45"/>
                </a:lnTo>
                <a:lnTo>
                  <a:pt x="31" y="45"/>
                </a:lnTo>
                <a:lnTo>
                  <a:pt x="31" y="49"/>
                </a:lnTo>
                <a:lnTo>
                  <a:pt x="31" y="53"/>
                </a:lnTo>
                <a:lnTo>
                  <a:pt x="31" y="58"/>
                </a:lnTo>
                <a:lnTo>
                  <a:pt x="31" y="58"/>
                </a:lnTo>
                <a:lnTo>
                  <a:pt x="4" y="71"/>
                </a:lnTo>
                <a:lnTo>
                  <a:pt x="0" y="40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8" name=""/>
          <p:cNvSpPr/>
          <p:nvPr/>
        </p:nvSpPr>
        <p:spPr>
          <a:xfrm>
            <a:off x="6310440" y="3260880"/>
            <a:ext cx="438120" cy="218880"/>
          </a:xfrm>
          <a:custGeom>
            <a:avLst/>
            <a:gdLst/>
            <a:ahLst/>
            <a:rect l="l" t="t" r="r" b="b"/>
            <a:pathLst>
              <a:path w="276" h="138">
                <a:moveTo>
                  <a:pt x="0" y="40"/>
                </a:moveTo>
                <a:lnTo>
                  <a:pt x="209" y="0"/>
                </a:lnTo>
                <a:lnTo>
                  <a:pt x="236" y="85"/>
                </a:lnTo>
                <a:lnTo>
                  <a:pt x="236" y="85"/>
                </a:lnTo>
                <a:lnTo>
                  <a:pt x="245" y="85"/>
                </a:lnTo>
                <a:lnTo>
                  <a:pt x="258" y="85"/>
                </a:lnTo>
                <a:lnTo>
                  <a:pt x="267" y="85"/>
                </a:lnTo>
                <a:lnTo>
                  <a:pt x="267" y="85"/>
                </a:lnTo>
                <a:lnTo>
                  <a:pt x="272" y="85"/>
                </a:lnTo>
                <a:lnTo>
                  <a:pt x="276" y="89"/>
                </a:lnTo>
                <a:lnTo>
                  <a:pt x="276" y="98"/>
                </a:lnTo>
                <a:lnTo>
                  <a:pt x="276" y="98"/>
                </a:lnTo>
                <a:lnTo>
                  <a:pt x="272" y="98"/>
                </a:lnTo>
                <a:lnTo>
                  <a:pt x="267" y="98"/>
                </a:lnTo>
                <a:lnTo>
                  <a:pt x="267" y="102"/>
                </a:lnTo>
                <a:lnTo>
                  <a:pt x="267" y="102"/>
                </a:lnTo>
                <a:lnTo>
                  <a:pt x="263" y="107"/>
                </a:lnTo>
                <a:lnTo>
                  <a:pt x="263" y="107"/>
                </a:lnTo>
                <a:lnTo>
                  <a:pt x="267" y="102"/>
                </a:lnTo>
                <a:lnTo>
                  <a:pt x="267" y="102"/>
                </a:lnTo>
                <a:lnTo>
                  <a:pt x="263" y="107"/>
                </a:lnTo>
                <a:lnTo>
                  <a:pt x="263" y="111"/>
                </a:lnTo>
                <a:lnTo>
                  <a:pt x="263" y="116"/>
                </a:lnTo>
                <a:lnTo>
                  <a:pt x="263" y="116"/>
                </a:lnTo>
                <a:lnTo>
                  <a:pt x="254" y="120"/>
                </a:lnTo>
                <a:lnTo>
                  <a:pt x="245" y="125"/>
                </a:lnTo>
                <a:lnTo>
                  <a:pt x="236" y="129"/>
                </a:lnTo>
                <a:lnTo>
                  <a:pt x="236" y="129"/>
                </a:lnTo>
                <a:lnTo>
                  <a:pt x="236" y="125"/>
                </a:lnTo>
                <a:lnTo>
                  <a:pt x="232" y="116"/>
                </a:lnTo>
                <a:lnTo>
                  <a:pt x="232" y="111"/>
                </a:lnTo>
                <a:lnTo>
                  <a:pt x="218" y="111"/>
                </a:lnTo>
                <a:lnTo>
                  <a:pt x="218" y="111"/>
                </a:lnTo>
                <a:lnTo>
                  <a:pt x="214" y="107"/>
                </a:lnTo>
                <a:lnTo>
                  <a:pt x="209" y="98"/>
                </a:lnTo>
                <a:lnTo>
                  <a:pt x="209" y="89"/>
                </a:lnTo>
                <a:lnTo>
                  <a:pt x="209" y="89"/>
                </a:lnTo>
                <a:lnTo>
                  <a:pt x="205" y="85"/>
                </a:lnTo>
                <a:lnTo>
                  <a:pt x="209" y="76"/>
                </a:lnTo>
                <a:lnTo>
                  <a:pt x="218" y="71"/>
                </a:lnTo>
                <a:lnTo>
                  <a:pt x="218" y="71"/>
                </a:lnTo>
                <a:lnTo>
                  <a:pt x="209" y="71"/>
                </a:lnTo>
                <a:lnTo>
                  <a:pt x="205" y="71"/>
                </a:lnTo>
                <a:lnTo>
                  <a:pt x="205" y="62"/>
                </a:lnTo>
                <a:lnTo>
                  <a:pt x="205" y="62"/>
                </a:lnTo>
                <a:lnTo>
                  <a:pt x="200" y="62"/>
                </a:lnTo>
                <a:lnTo>
                  <a:pt x="196" y="62"/>
                </a:lnTo>
                <a:lnTo>
                  <a:pt x="196" y="58"/>
                </a:lnTo>
                <a:lnTo>
                  <a:pt x="196" y="58"/>
                </a:lnTo>
                <a:lnTo>
                  <a:pt x="196" y="58"/>
                </a:lnTo>
                <a:lnTo>
                  <a:pt x="200" y="49"/>
                </a:lnTo>
                <a:lnTo>
                  <a:pt x="205" y="45"/>
                </a:lnTo>
                <a:lnTo>
                  <a:pt x="205" y="45"/>
                </a:lnTo>
                <a:lnTo>
                  <a:pt x="200" y="45"/>
                </a:lnTo>
                <a:lnTo>
                  <a:pt x="196" y="45"/>
                </a:lnTo>
                <a:lnTo>
                  <a:pt x="196" y="40"/>
                </a:lnTo>
                <a:lnTo>
                  <a:pt x="196" y="40"/>
                </a:lnTo>
                <a:lnTo>
                  <a:pt x="196" y="31"/>
                </a:lnTo>
                <a:lnTo>
                  <a:pt x="196" y="31"/>
                </a:lnTo>
                <a:lnTo>
                  <a:pt x="196" y="27"/>
                </a:lnTo>
                <a:lnTo>
                  <a:pt x="196" y="27"/>
                </a:lnTo>
                <a:lnTo>
                  <a:pt x="200" y="18"/>
                </a:lnTo>
                <a:lnTo>
                  <a:pt x="205" y="13"/>
                </a:lnTo>
                <a:lnTo>
                  <a:pt x="205" y="13"/>
                </a:lnTo>
                <a:lnTo>
                  <a:pt x="205" y="13"/>
                </a:lnTo>
                <a:lnTo>
                  <a:pt x="196" y="13"/>
                </a:lnTo>
                <a:lnTo>
                  <a:pt x="192" y="18"/>
                </a:lnTo>
                <a:lnTo>
                  <a:pt x="192" y="27"/>
                </a:lnTo>
                <a:lnTo>
                  <a:pt x="192" y="27"/>
                </a:lnTo>
                <a:lnTo>
                  <a:pt x="183" y="31"/>
                </a:lnTo>
                <a:lnTo>
                  <a:pt x="178" y="31"/>
                </a:lnTo>
                <a:lnTo>
                  <a:pt x="178" y="40"/>
                </a:lnTo>
                <a:lnTo>
                  <a:pt x="178" y="40"/>
                </a:lnTo>
                <a:lnTo>
                  <a:pt x="178" y="45"/>
                </a:lnTo>
                <a:lnTo>
                  <a:pt x="183" y="45"/>
                </a:lnTo>
                <a:lnTo>
                  <a:pt x="183" y="49"/>
                </a:lnTo>
                <a:lnTo>
                  <a:pt x="183" y="49"/>
                </a:lnTo>
                <a:lnTo>
                  <a:pt x="183" y="58"/>
                </a:lnTo>
                <a:lnTo>
                  <a:pt x="187" y="62"/>
                </a:lnTo>
                <a:lnTo>
                  <a:pt x="192" y="62"/>
                </a:lnTo>
                <a:lnTo>
                  <a:pt x="192" y="62"/>
                </a:lnTo>
                <a:lnTo>
                  <a:pt x="187" y="71"/>
                </a:lnTo>
                <a:lnTo>
                  <a:pt x="183" y="76"/>
                </a:lnTo>
                <a:lnTo>
                  <a:pt x="183" y="76"/>
                </a:lnTo>
                <a:lnTo>
                  <a:pt x="183" y="76"/>
                </a:lnTo>
                <a:lnTo>
                  <a:pt x="187" y="85"/>
                </a:lnTo>
                <a:lnTo>
                  <a:pt x="187" y="89"/>
                </a:lnTo>
                <a:lnTo>
                  <a:pt x="192" y="89"/>
                </a:lnTo>
                <a:lnTo>
                  <a:pt x="192" y="89"/>
                </a:lnTo>
                <a:lnTo>
                  <a:pt x="192" y="98"/>
                </a:lnTo>
                <a:lnTo>
                  <a:pt x="192" y="98"/>
                </a:lnTo>
                <a:lnTo>
                  <a:pt x="192" y="98"/>
                </a:lnTo>
                <a:lnTo>
                  <a:pt x="192" y="102"/>
                </a:lnTo>
                <a:lnTo>
                  <a:pt x="192" y="102"/>
                </a:lnTo>
                <a:lnTo>
                  <a:pt x="192" y="107"/>
                </a:lnTo>
                <a:lnTo>
                  <a:pt x="196" y="111"/>
                </a:lnTo>
                <a:lnTo>
                  <a:pt x="205" y="116"/>
                </a:lnTo>
                <a:lnTo>
                  <a:pt x="205" y="116"/>
                </a:lnTo>
                <a:lnTo>
                  <a:pt x="205" y="120"/>
                </a:lnTo>
                <a:lnTo>
                  <a:pt x="209" y="129"/>
                </a:lnTo>
                <a:lnTo>
                  <a:pt x="209" y="133"/>
                </a:lnTo>
                <a:lnTo>
                  <a:pt x="209" y="133"/>
                </a:lnTo>
                <a:lnTo>
                  <a:pt x="196" y="138"/>
                </a:lnTo>
                <a:lnTo>
                  <a:pt x="196" y="138"/>
                </a:lnTo>
                <a:lnTo>
                  <a:pt x="196" y="138"/>
                </a:lnTo>
                <a:lnTo>
                  <a:pt x="192" y="133"/>
                </a:lnTo>
                <a:lnTo>
                  <a:pt x="187" y="129"/>
                </a:lnTo>
                <a:lnTo>
                  <a:pt x="187" y="129"/>
                </a:lnTo>
                <a:lnTo>
                  <a:pt x="183" y="129"/>
                </a:lnTo>
                <a:lnTo>
                  <a:pt x="178" y="129"/>
                </a:lnTo>
                <a:lnTo>
                  <a:pt x="174" y="129"/>
                </a:lnTo>
                <a:lnTo>
                  <a:pt x="174" y="129"/>
                </a:lnTo>
                <a:lnTo>
                  <a:pt x="174" y="125"/>
                </a:lnTo>
                <a:lnTo>
                  <a:pt x="174" y="120"/>
                </a:lnTo>
                <a:lnTo>
                  <a:pt x="174" y="116"/>
                </a:lnTo>
                <a:lnTo>
                  <a:pt x="174" y="116"/>
                </a:lnTo>
                <a:lnTo>
                  <a:pt x="174" y="116"/>
                </a:lnTo>
                <a:lnTo>
                  <a:pt x="169" y="116"/>
                </a:lnTo>
                <a:lnTo>
                  <a:pt x="156" y="116"/>
                </a:lnTo>
                <a:lnTo>
                  <a:pt x="151" y="116"/>
                </a:lnTo>
                <a:lnTo>
                  <a:pt x="151" y="116"/>
                </a:lnTo>
                <a:lnTo>
                  <a:pt x="147" y="107"/>
                </a:lnTo>
                <a:lnTo>
                  <a:pt x="147" y="93"/>
                </a:lnTo>
                <a:lnTo>
                  <a:pt x="151" y="85"/>
                </a:lnTo>
                <a:lnTo>
                  <a:pt x="151" y="85"/>
                </a:lnTo>
                <a:lnTo>
                  <a:pt x="151" y="80"/>
                </a:lnTo>
                <a:lnTo>
                  <a:pt x="156" y="76"/>
                </a:lnTo>
                <a:lnTo>
                  <a:pt x="156" y="71"/>
                </a:lnTo>
                <a:lnTo>
                  <a:pt x="156" y="71"/>
                </a:lnTo>
                <a:lnTo>
                  <a:pt x="151" y="67"/>
                </a:lnTo>
                <a:lnTo>
                  <a:pt x="138" y="62"/>
                </a:lnTo>
                <a:lnTo>
                  <a:pt x="125" y="58"/>
                </a:lnTo>
                <a:lnTo>
                  <a:pt x="125" y="58"/>
                </a:lnTo>
                <a:lnTo>
                  <a:pt x="120" y="53"/>
                </a:lnTo>
                <a:lnTo>
                  <a:pt x="120" y="49"/>
                </a:lnTo>
                <a:lnTo>
                  <a:pt x="116" y="45"/>
                </a:lnTo>
                <a:lnTo>
                  <a:pt x="116" y="45"/>
                </a:lnTo>
                <a:lnTo>
                  <a:pt x="116" y="45"/>
                </a:lnTo>
                <a:lnTo>
                  <a:pt x="116" y="45"/>
                </a:lnTo>
                <a:lnTo>
                  <a:pt x="107" y="49"/>
                </a:lnTo>
                <a:lnTo>
                  <a:pt x="102" y="49"/>
                </a:lnTo>
                <a:lnTo>
                  <a:pt x="102" y="49"/>
                </a:lnTo>
                <a:lnTo>
                  <a:pt x="102" y="40"/>
                </a:lnTo>
                <a:lnTo>
                  <a:pt x="102" y="36"/>
                </a:lnTo>
                <a:lnTo>
                  <a:pt x="102" y="31"/>
                </a:lnTo>
                <a:lnTo>
                  <a:pt x="102" y="31"/>
                </a:lnTo>
                <a:lnTo>
                  <a:pt x="98" y="31"/>
                </a:lnTo>
                <a:lnTo>
                  <a:pt x="85" y="31"/>
                </a:lnTo>
                <a:lnTo>
                  <a:pt x="76" y="31"/>
                </a:lnTo>
                <a:lnTo>
                  <a:pt x="76" y="31"/>
                </a:lnTo>
                <a:lnTo>
                  <a:pt x="71" y="45"/>
                </a:lnTo>
                <a:lnTo>
                  <a:pt x="71" y="45"/>
                </a:lnTo>
                <a:lnTo>
                  <a:pt x="67" y="45"/>
                </a:lnTo>
                <a:lnTo>
                  <a:pt x="62" y="45"/>
                </a:lnTo>
                <a:lnTo>
                  <a:pt x="58" y="45"/>
                </a:lnTo>
                <a:lnTo>
                  <a:pt x="58" y="45"/>
                </a:lnTo>
                <a:lnTo>
                  <a:pt x="53" y="45"/>
                </a:lnTo>
                <a:lnTo>
                  <a:pt x="44" y="49"/>
                </a:lnTo>
                <a:lnTo>
                  <a:pt x="31" y="45"/>
                </a:lnTo>
                <a:lnTo>
                  <a:pt x="31" y="45"/>
                </a:lnTo>
                <a:lnTo>
                  <a:pt x="31" y="49"/>
                </a:lnTo>
                <a:lnTo>
                  <a:pt x="31" y="53"/>
                </a:lnTo>
                <a:lnTo>
                  <a:pt x="31" y="58"/>
                </a:lnTo>
                <a:lnTo>
                  <a:pt x="31" y="58"/>
                </a:lnTo>
                <a:lnTo>
                  <a:pt x="4" y="71"/>
                </a:lnTo>
                <a:lnTo>
                  <a:pt x="0" y="4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9" name=""/>
          <p:cNvSpPr/>
          <p:nvPr/>
        </p:nvSpPr>
        <p:spPr>
          <a:xfrm>
            <a:off x="4278240" y="3359160"/>
            <a:ext cx="1047960" cy="522360"/>
          </a:xfrm>
          <a:custGeom>
            <a:avLst/>
            <a:gdLst/>
            <a:ahLst/>
            <a:rect l="l" t="t" r="r" b="b"/>
            <a:pathLst>
              <a:path w="660" h="329">
                <a:moveTo>
                  <a:pt x="9" y="40"/>
                </a:moveTo>
                <a:lnTo>
                  <a:pt x="0" y="285"/>
                </a:lnTo>
                <a:lnTo>
                  <a:pt x="406" y="289"/>
                </a:lnTo>
                <a:lnTo>
                  <a:pt x="406" y="329"/>
                </a:lnTo>
                <a:lnTo>
                  <a:pt x="642" y="311"/>
                </a:lnTo>
                <a:lnTo>
                  <a:pt x="642" y="271"/>
                </a:lnTo>
                <a:lnTo>
                  <a:pt x="660" y="249"/>
                </a:lnTo>
                <a:lnTo>
                  <a:pt x="633" y="191"/>
                </a:lnTo>
                <a:lnTo>
                  <a:pt x="593" y="191"/>
                </a:lnTo>
                <a:lnTo>
                  <a:pt x="589" y="151"/>
                </a:lnTo>
                <a:lnTo>
                  <a:pt x="540" y="160"/>
                </a:lnTo>
                <a:lnTo>
                  <a:pt x="531" y="178"/>
                </a:lnTo>
                <a:lnTo>
                  <a:pt x="495" y="205"/>
                </a:lnTo>
                <a:lnTo>
                  <a:pt x="473" y="214"/>
                </a:lnTo>
                <a:lnTo>
                  <a:pt x="455" y="187"/>
                </a:lnTo>
                <a:lnTo>
                  <a:pt x="437" y="165"/>
                </a:lnTo>
                <a:lnTo>
                  <a:pt x="477" y="138"/>
                </a:lnTo>
                <a:lnTo>
                  <a:pt x="464" y="111"/>
                </a:lnTo>
                <a:lnTo>
                  <a:pt x="446" y="98"/>
                </a:lnTo>
                <a:lnTo>
                  <a:pt x="446" y="80"/>
                </a:lnTo>
                <a:lnTo>
                  <a:pt x="468" y="71"/>
                </a:lnTo>
                <a:lnTo>
                  <a:pt x="450" y="9"/>
                </a:lnTo>
                <a:lnTo>
                  <a:pt x="375" y="0"/>
                </a:lnTo>
                <a:lnTo>
                  <a:pt x="326" y="18"/>
                </a:lnTo>
                <a:lnTo>
                  <a:pt x="321" y="36"/>
                </a:lnTo>
                <a:lnTo>
                  <a:pt x="9" y="40"/>
                </a:lnTo>
                <a:close/>
              </a:path>
            </a:pathLst>
          </a:custGeom>
          <a:solidFill>
            <a:srgbClr val="ff7e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0" name=""/>
          <p:cNvSpPr/>
          <p:nvPr/>
        </p:nvSpPr>
        <p:spPr>
          <a:xfrm>
            <a:off x="4278240" y="3359160"/>
            <a:ext cx="1047960" cy="522360"/>
          </a:xfrm>
          <a:custGeom>
            <a:avLst/>
            <a:gdLst/>
            <a:ahLst/>
            <a:rect l="l" t="t" r="r" b="b"/>
            <a:pathLst>
              <a:path w="660" h="329">
                <a:moveTo>
                  <a:pt x="9" y="40"/>
                </a:moveTo>
                <a:lnTo>
                  <a:pt x="0" y="285"/>
                </a:lnTo>
                <a:lnTo>
                  <a:pt x="406" y="289"/>
                </a:lnTo>
                <a:lnTo>
                  <a:pt x="406" y="329"/>
                </a:lnTo>
                <a:lnTo>
                  <a:pt x="642" y="311"/>
                </a:lnTo>
                <a:lnTo>
                  <a:pt x="642" y="271"/>
                </a:lnTo>
                <a:lnTo>
                  <a:pt x="660" y="249"/>
                </a:lnTo>
                <a:lnTo>
                  <a:pt x="633" y="191"/>
                </a:lnTo>
                <a:lnTo>
                  <a:pt x="593" y="191"/>
                </a:lnTo>
                <a:lnTo>
                  <a:pt x="589" y="151"/>
                </a:lnTo>
                <a:lnTo>
                  <a:pt x="540" y="160"/>
                </a:lnTo>
                <a:lnTo>
                  <a:pt x="531" y="178"/>
                </a:lnTo>
                <a:lnTo>
                  <a:pt x="495" y="205"/>
                </a:lnTo>
                <a:lnTo>
                  <a:pt x="473" y="214"/>
                </a:lnTo>
                <a:lnTo>
                  <a:pt x="455" y="187"/>
                </a:lnTo>
                <a:lnTo>
                  <a:pt x="437" y="165"/>
                </a:lnTo>
                <a:lnTo>
                  <a:pt x="477" y="138"/>
                </a:lnTo>
                <a:lnTo>
                  <a:pt x="464" y="111"/>
                </a:lnTo>
                <a:lnTo>
                  <a:pt x="446" y="98"/>
                </a:lnTo>
                <a:lnTo>
                  <a:pt x="446" y="80"/>
                </a:lnTo>
                <a:lnTo>
                  <a:pt x="468" y="71"/>
                </a:lnTo>
                <a:lnTo>
                  <a:pt x="450" y="9"/>
                </a:lnTo>
                <a:lnTo>
                  <a:pt x="375" y="0"/>
                </a:lnTo>
                <a:lnTo>
                  <a:pt x="326" y="18"/>
                </a:lnTo>
                <a:lnTo>
                  <a:pt x="321" y="36"/>
                </a:lnTo>
                <a:lnTo>
                  <a:pt x="9" y="40"/>
                </a:lnTo>
              </a:path>
            </a:pathLst>
          </a:custGeom>
          <a:noFill/>
          <a:ln w="6480">
            <a:solidFill>
              <a:srgbClr val="ff7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1" name=""/>
          <p:cNvSpPr/>
          <p:nvPr/>
        </p:nvSpPr>
        <p:spPr>
          <a:xfrm>
            <a:off x="6161040" y="2963880"/>
            <a:ext cx="552600" cy="368280"/>
          </a:xfrm>
          <a:custGeom>
            <a:avLst/>
            <a:gdLst/>
            <a:ahLst/>
            <a:rect l="l" t="t" r="r" b="b"/>
            <a:pathLst>
              <a:path w="348" h="232">
                <a:moveTo>
                  <a:pt x="0" y="58"/>
                </a:moveTo>
                <a:lnTo>
                  <a:pt x="5" y="58"/>
                </a:lnTo>
                <a:lnTo>
                  <a:pt x="14" y="54"/>
                </a:lnTo>
                <a:lnTo>
                  <a:pt x="18" y="49"/>
                </a:lnTo>
                <a:lnTo>
                  <a:pt x="18" y="49"/>
                </a:lnTo>
                <a:lnTo>
                  <a:pt x="22" y="40"/>
                </a:lnTo>
                <a:lnTo>
                  <a:pt x="27" y="40"/>
                </a:lnTo>
                <a:lnTo>
                  <a:pt x="31" y="36"/>
                </a:lnTo>
                <a:lnTo>
                  <a:pt x="31" y="36"/>
                </a:lnTo>
                <a:lnTo>
                  <a:pt x="40" y="40"/>
                </a:lnTo>
                <a:lnTo>
                  <a:pt x="40" y="49"/>
                </a:lnTo>
                <a:lnTo>
                  <a:pt x="40" y="54"/>
                </a:lnTo>
                <a:lnTo>
                  <a:pt x="40" y="54"/>
                </a:lnTo>
                <a:lnTo>
                  <a:pt x="54" y="54"/>
                </a:lnTo>
                <a:lnTo>
                  <a:pt x="63" y="49"/>
                </a:lnTo>
                <a:lnTo>
                  <a:pt x="76" y="49"/>
                </a:lnTo>
                <a:lnTo>
                  <a:pt x="89" y="45"/>
                </a:lnTo>
                <a:lnTo>
                  <a:pt x="103" y="45"/>
                </a:lnTo>
                <a:lnTo>
                  <a:pt x="116" y="40"/>
                </a:lnTo>
                <a:lnTo>
                  <a:pt x="129" y="40"/>
                </a:lnTo>
                <a:lnTo>
                  <a:pt x="143" y="36"/>
                </a:lnTo>
                <a:lnTo>
                  <a:pt x="156" y="32"/>
                </a:lnTo>
                <a:lnTo>
                  <a:pt x="170" y="32"/>
                </a:lnTo>
                <a:lnTo>
                  <a:pt x="183" y="27"/>
                </a:lnTo>
                <a:lnTo>
                  <a:pt x="196" y="27"/>
                </a:lnTo>
                <a:lnTo>
                  <a:pt x="210" y="23"/>
                </a:lnTo>
                <a:lnTo>
                  <a:pt x="223" y="18"/>
                </a:lnTo>
                <a:lnTo>
                  <a:pt x="237" y="18"/>
                </a:lnTo>
                <a:lnTo>
                  <a:pt x="250" y="14"/>
                </a:lnTo>
                <a:lnTo>
                  <a:pt x="263" y="9"/>
                </a:lnTo>
                <a:lnTo>
                  <a:pt x="277" y="5"/>
                </a:lnTo>
                <a:lnTo>
                  <a:pt x="290" y="0"/>
                </a:lnTo>
                <a:lnTo>
                  <a:pt x="290" y="0"/>
                </a:lnTo>
                <a:lnTo>
                  <a:pt x="294" y="9"/>
                </a:lnTo>
                <a:lnTo>
                  <a:pt x="299" y="14"/>
                </a:lnTo>
                <a:lnTo>
                  <a:pt x="312" y="14"/>
                </a:lnTo>
                <a:lnTo>
                  <a:pt x="312" y="14"/>
                </a:lnTo>
                <a:lnTo>
                  <a:pt x="312" y="23"/>
                </a:lnTo>
                <a:lnTo>
                  <a:pt x="312" y="27"/>
                </a:lnTo>
                <a:lnTo>
                  <a:pt x="317" y="36"/>
                </a:lnTo>
                <a:lnTo>
                  <a:pt x="317" y="36"/>
                </a:lnTo>
                <a:lnTo>
                  <a:pt x="321" y="36"/>
                </a:lnTo>
                <a:lnTo>
                  <a:pt x="330" y="36"/>
                </a:lnTo>
                <a:lnTo>
                  <a:pt x="330" y="49"/>
                </a:lnTo>
                <a:lnTo>
                  <a:pt x="330" y="49"/>
                </a:lnTo>
                <a:lnTo>
                  <a:pt x="330" y="49"/>
                </a:lnTo>
                <a:lnTo>
                  <a:pt x="326" y="49"/>
                </a:lnTo>
                <a:lnTo>
                  <a:pt x="326" y="54"/>
                </a:lnTo>
                <a:lnTo>
                  <a:pt x="326" y="54"/>
                </a:lnTo>
                <a:lnTo>
                  <a:pt x="321" y="58"/>
                </a:lnTo>
                <a:lnTo>
                  <a:pt x="321" y="67"/>
                </a:lnTo>
                <a:lnTo>
                  <a:pt x="317" y="72"/>
                </a:lnTo>
                <a:lnTo>
                  <a:pt x="317" y="72"/>
                </a:lnTo>
                <a:lnTo>
                  <a:pt x="321" y="80"/>
                </a:lnTo>
                <a:lnTo>
                  <a:pt x="321" y="85"/>
                </a:lnTo>
                <a:lnTo>
                  <a:pt x="321" y="89"/>
                </a:lnTo>
                <a:lnTo>
                  <a:pt x="321" y="89"/>
                </a:lnTo>
                <a:lnTo>
                  <a:pt x="321" y="89"/>
                </a:lnTo>
                <a:lnTo>
                  <a:pt x="317" y="94"/>
                </a:lnTo>
                <a:lnTo>
                  <a:pt x="317" y="98"/>
                </a:lnTo>
                <a:lnTo>
                  <a:pt x="317" y="98"/>
                </a:lnTo>
                <a:lnTo>
                  <a:pt x="317" y="107"/>
                </a:lnTo>
                <a:lnTo>
                  <a:pt x="321" y="112"/>
                </a:lnTo>
                <a:lnTo>
                  <a:pt x="321" y="116"/>
                </a:lnTo>
                <a:lnTo>
                  <a:pt x="321" y="116"/>
                </a:lnTo>
                <a:lnTo>
                  <a:pt x="326" y="116"/>
                </a:lnTo>
                <a:lnTo>
                  <a:pt x="335" y="116"/>
                </a:lnTo>
                <a:lnTo>
                  <a:pt x="335" y="112"/>
                </a:lnTo>
                <a:lnTo>
                  <a:pt x="335" y="112"/>
                </a:lnTo>
                <a:lnTo>
                  <a:pt x="339" y="120"/>
                </a:lnTo>
                <a:lnTo>
                  <a:pt x="339" y="125"/>
                </a:lnTo>
                <a:lnTo>
                  <a:pt x="344" y="125"/>
                </a:lnTo>
                <a:lnTo>
                  <a:pt x="344" y="125"/>
                </a:lnTo>
                <a:lnTo>
                  <a:pt x="344" y="129"/>
                </a:lnTo>
                <a:lnTo>
                  <a:pt x="344" y="134"/>
                </a:lnTo>
                <a:lnTo>
                  <a:pt x="348" y="134"/>
                </a:lnTo>
                <a:lnTo>
                  <a:pt x="348" y="134"/>
                </a:lnTo>
                <a:lnTo>
                  <a:pt x="348" y="138"/>
                </a:lnTo>
                <a:lnTo>
                  <a:pt x="344" y="147"/>
                </a:lnTo>
                <a:lnTo>
                  <a:pt x="339" y="156"/>
                </a:lnTo>
                <a:lnTo>
                  <a:pt x="339" y="156"/>
                </a:lnTo>
                <a:lnTo>
                  <a:pt x="335" y="160"/>
                </a:lnTo>
                <a:lnTo>
                  <a:pt x="326" y="165"/>
                </a:lnTo>
                <a:lnTo>
                  <a:pt x="326" y="165"/>
                </a:lnTo>
                <a:lnTo>
                  <a:pt x="326" y="165"/>
                </a:lnTo>
                <a:lnTo>
                  <a:pt x="317" y="169"/>
                </a:lnTo>
                <a:lnTo>
                  <a:pt x="317" y="169"/>
                </a:lnTo>
                <a:lnTo>
                  <a:pt x="317" y="174"/>
                </a:lnTo>
                <a:lnTo>
                  <a:pt x="317" y="174"/>
                </a:lnTo>
                <a:lnTo>
                  <a:pt x="312" y="174"/>
                </a:lnTo>
                <a:lnTo>
                  <a:pt x="308" y="178"/>
                </a:lnTo>
                <a:lnTo>
                  <a:pt x="303" y="187"/>
                </a:lnTo>
                <a:lnTo>
                  <a:pt x="303" y="187"/>
                </a:lnTo>
                <a:lnTo>
                  <a:pt x="294" y="187"/>
                </a:lnTo>
                <a:lnTo>
                  <a:pt x="286" y="187"/>
                </a:lnTo>
                <a:lnTo>
                  <a:pt x="277" y="192"/>
                </a:lnTo>
                <a:lnTo>
                  <a:pt x="263" y="192"/>
                </a:lnTo>
                <a:lnTo>
                  <a:pt x="250" y="196"/>
                </a:lnTo>
                <a:lnTo>
                  <a:pt x="237" y="196"/>
                </a:lnTo>
                <a:lnTo>
                  <a:pt x="219" y="200"/>
                </a:lnTo>
                <a:lnTo>
                  <a:pt x="205" y="205"/>
                </a:lnTo>
                <a:lnTo>
                  <a:pt x="187" y="205"/>
                </a:lnTo>
                <a:lnTo>
                  <a:pt x="170" y="209"/>
                </a:lnTo>
                <a:lnTo>
                  <a:pt x="152" y="209"/>
                </a:lnTo>
                <a:lnTo>
                  <a:pt x="138" y="214"/>
                </a:lnTo>
                <a:lnTo>
                  <a:pt x="121" y="218"/>
                </a:lnTo>
                <a:lnTo>
                  <a:pt x="107" y="218"/>
                </a:lnTo>
                <a:lnTo>
                  <a:pt x="89" y="223"/>
                </a:lnTo>
                <a:lnTo>
                  <a:pt x="76" y="227"/>
                </a:lnTo>
                <a:lnTo>
                  <a:pt x="63" y="227"/>
                </a:lnTo>
                <a:lnTo>
                  <a:pt x="54" y="227"/>
                </a:lnTo>
                <a:lnTo>
                  <a:pt x="40" y="232"/>
                </a:lnTo>
                <a:lnTo>
                  <a:pt x="31" y="232"/>
                </a:lnTo>
                <a:lnTo>
                  <a:pt x="31" y="232"/>
                </a:lnTo>
                <a:lnTo>
                  <a:pt x="31" y="227"/>
                </a:lnTo>
                <a:lnTo>
                  <a:pt x="31" y="218"/>
                </a:lnTo>
                <a:lnTo>
                  <a:pt x="27" y="205"/>
                </a:lnTo>
                <a:lnTo>
                  <a:pt x="22" y="187"/>
                </a:lnTo>
                <a:lnTo>
                  <a:pt x="18" y="169"/>
                </a:lnTo>
                <a:lnTo>
                  <a:pt x="18" y="147"/>
                </a:lnTo>
                <a:lnTo>
                  <a:pt x="14" y="125"/>
                </a:lnTo>
                <a:lnTo>
                  <a:pt x="9" y="103"/>
                </a:lnTo>
                <a:lnTo>
                  <a:pt x="5" y="89"/>
                </a:lnTo>
                <a:lnTo>
                  <a:pt x="0" y="72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2" name=""/>
          <p:cNvSpPr/>
          <p:nvPr/>
        </p:nvSpPr>
        <p:spPr>
          <a:xfrm>
            <a:off x="6161040" y="2963880"/>
            <a:ext cx="552600" cy="368280"/>
          </a:xfrm>
          <a:custGeom>
            <a:avLst/>
            <a:gdLst/>
            <a:ahLst/>
            <a:rect l="l" t="t" r="r" b="b"/>
            <a:pathLst>
              <a:path w="348" h="232">
                <a:moveTo>
                  <a:pt x="0" y="58"/>
                </a:moveTo>
                <a:lnTo>
                  <a:pt x="5" y="58"/>
                </a:lnTo>
                <a:lnTo>
                  <a:pt x="14" y="54"/>
                </a:lnTo>
                <a:lnTo>
                  <a:pt x="18" y="49"/>
                </a:lnTo>
                <a:lnTo>
                  <a:pt x="18" y="49"/>
                </a:lnTo>
                <a:lnTo>
                  <a:pt x="22" y="40"/>
                </a:lnTo>
                <a:lnTo>
                  <a:pt x="27" y="40"/>
                </a:lnTo>
                <a:lnTo>
                  <a:pt x="31" y="36"/>
                </a:lnTo>
                <a:lnTo>
                  <a:pt x="31" y="36"/>
                </a:lnTo>
                <a:lnTo>
                  <a:pt x="40" y="40"/>
                </a:lnTo>
                <a:lnTo>
                  <a:pt x="40" y="49"/>
                </a:lnTo>
                <a:lnTo>
                  <a:pt x="40" y="54"/>
                </a:lnTo>
                <a:lnTo>
                  <a:pt x="40" y="54"/>
                </a:lnTo>
                <a:lnTo>
                  <a:pt x="54" y="54"/>
                </a:lnTo>
                <a:lnTo>
                  <a:pt x="63" y="49"/>
                </a:lnTo>
                <a:lnTo>
                  <a:pt x="76" y="49"/>
                </a:lnTo>
                <a:lnTo>
                  <a:pt x="89" y="45"/>
                </a:lnTo>
                <a:lnTo>
                  <a:pt x="103" y="45"/>
                </a:lnTo>
                <a:lnTo>
                  <a:pt x="116" y="40"/>
                </a:lnTo>
                <a:lnTo>
                  <a:pt x="129" y="40"/>
                </a:lnTo>
                <a:lnTo>
                  <a:pt x="143" y="36"/>
                </a:lnTo>
                <a:lnTo>
                  <a:pt x="156" y="32"/>
                </a:lnTo>
                <a:lnTo>
                  <a:pt x="170" y="32"/>
                </a:lnTo>
                <a:lnTo>
                  <a:pt x="183" y="27"/>
                </a:lnTo>
                <a:lnTo>
                  <a:pt x="196" y="27"/>
                </a:lnTo>
                <a:lnTo>
                  <a:pt x="210" y="23"/>
                </a:lnTo>
                <a:lnTo>
                  <a:pt x="223" y="18"/>
                </a:lnTo>
                <a:lnTo>
                  <a:pt x="237" y="18"/>
                </a:lnTo>
                <a:lnTo>
                  <a:pt x="250" y="14"/>
                </a:lnTo>
                <a:lnTo>
                  <a:pt x="263" y="9"/>
                </a:lnTo>
                <a:lnTo>
                  <a:pt x="277" y="5"/>
                </a:lnTo>
                <a:lnTo>
                  <a:pt x="290" y="0"/>
                </a:lnTo>
                <a:lnTo>
                  <a:pt x="290" y="0"/>
                </a:lnTo>
                <a:lnTo>
                  <a:pt x="294" y="9"/>
                </a:lnTo>
                <a:lnTo>
                  <a:pt x="299" y="14"/>
                </a:lnTo>
                <a:lnTo>
                  <a:pt x="312" y="14"/>
                </a:lnTo>
                <a:lnTo>
                  <a:pt x="312" y="14"/>
                </a:lnTo>
                <a:lnTo>
                  <a:pt x="312" y="23"/>
                </a:lnTo>
                <a:lnTo>
                  <a:pt x="312" y="27"/>
                </a:lnTo>
                <a:lnTo>
                  <a:pt x="317" y="36"/>
                </a:lnTo>
                <a:lnTo>
                  <a:pt x="317" y="36"/>
                </a:lnTo>
                <a:lnTo>
                  <a:pt x="321" y="36"/>
                </a:lnTo>
                <a:lnTo>
                  <a:pt x="330" y="36"/>
                </a:lnTo>
                <a:lnTo>
                  <a:pt x="330" y="49"/>
                </a:lnTo>
                <a:lnTo>
                  <a:pt x="330" y="49"/>
                </a:lnTo>
                <a:lnTo>
                  <a:pt x="330" y="49"/>
                </a:lnTo>
                <a:lnTo>
                  <a:pt x="326" y="49"/>
                </a:lnTo>
                <a:lnTo>
                  <a:pt x="326" y="54"/>
                </a:lnTo>
                <a:lnTo>
                  <a:pt x="326" y="54"/>
                </a:lnTo>
                <a:lnTo>
                  <a:pt x="321" y="58"/>
                </a:lnTo>
                <a:lnTo>
                  <a:pt x="321" y="67"/>
                </a:lnTo>
                <a:lnTo>
                  <a:pt x="317" y="72"/>
                </a:lnTo>
                <a:lnTo>
                  <a:pt x="317" y="72"/>
                </a:lnTo>
                <a:lnTo>
                  <a:pt x="321" y="80"/>
                </a:lnTo>
                <a:lnTo>
                  <a:pt x="321" y="85"/>
                </a:lnTo>
                <a:lnTo>
                  <a:pt x="321" y="89"/>
                </a:lnTo>
                <a:lnTo>
                  <a:pt x="321" y="89"/>
                </a:lnTo>
                <a:lnTo>
                  <a:pt x="321" y="89"/>
                </a:lnTo>
                <a:lnTo>
                  <a:pt x="317" y="94"/>
                </a:lnTo>
                <a:lnTo>
                  <a:pt x="317" y="98"/>
                </a:lnTo>
                <a:lnTo>
                  <a:pt x="317" y="98"/>
                </a:lnTo>
                <a:lnTo>
                  <a:pt x="317" y="107"/>
                </a:lnTo>
                <a:lnTo>
                  <a:pt x="321" y="112"/>
                </a:lnTo>
                <a:lnTo>
                  <a:pt x="321" y="116"/>
                </a:lnTo>
                <a:lnTo>
                  <a:pt x="321" y="116"/>
                </a:lnTo>
                <a:lnTo>
                  <a:pt x="326" y="116"/>
                </a:lnTo>
                <a:lnTo>
                  <a:pt x="335" y="116"/>
                </a:lnTo>
                <a:lnTo>
                  <a:pt x="335" y="112"/>
                </a:lnTo>
                <a:lnTo>
                  <a:pt x="335" y="112"/>
                </a:lnTo>
                <a:lnTo>
                  <a:pt x="339" y="120"/>
                </a:lnTo>
                <a:lnTo>
                  <a:pt x="339" y="125"/>
                </a:lnTo>
                <a:lnTo>
                  <a:pt x="344" y="125"/>
                </a:lnTo>
                <a:lnTo>
                  <a:pt x="344" y="125"/>
                </a:lnTo>
                <a:lnTo>
                  <a:pt x="344" y="129"/>
                </a:lnTo>
                <a:lnTo>
                  <a:pt x="344" y="134"/>
                </a:lnTo>
                <a:lnTo>
                  <a:pt x="348" y="134"/>
                </a:lnTo>
                <a:lnTo>
                  <a:pt x="348" y="134"/>
                </a:lnTo>
                <a:lnTo>
                  <a:pt x="348" y="138"/>
                </a:lnTo>
                <a:lnTo>
                  <a:pt x="344" y="147"/>
                </a:lnTo>
                <a:lnTo>
                  <a:pt x="339" y="156"/>
                </a:lnTo>
                <a:lnTo>
                  <a:pt x="339" y="156"/>
                </a:lnTo>
                <a:lnTo>
                  <a:pt x="335" y="160"/>
                </a:lnTo>
                <a:lnTo>
                  <a:pt x="326" y="165"/>
                </a:lnTo>
                <a:lnTo>
                  <a:pt x="326" y="165"/>
                </a:lnTo>
                <a:lnTo>
                  <a:pt x="326" y="165"/>
                </a:lnTo>
                <a:lnTo>
                  <a:pt x="317" y="169"/>
                </a:lnTo>
                <a:lnTo>
                  <a:pt x="317" y="169"/>
                </a:lnTo>
                <a:lnTo>
                  <a:pt x="317" y="174"/>
                </a:lnTo>
                <a:lnTo>
                  <a:pt x="317" y="174"/>
                </a:lnTo>
                <a:lnTo>
                  <a:pt x="312" y="174"/>
                </a:lnTo>
                <a:lnTo>
                  <a:pt x="308" y="178"/>
                </a:lnTo>
                <a:lnTo>
                  <a:pt x="303" y="187"/>
                </a:lnTo>
                <a:lnTo>
                  <a:pt x="303" y="187"/>
                </a:lnTo>
                <a:lnTo>
                  <a:pt x="294" y="187"/>
                </a:lnTo>
                <a:lnTo>
                  <a:pt x="286" y="187"/>
                </a:lnTo>
                <a:lnTo>
                  <a:pt x="277" y="192"/>
                </a:lnTo>
                <a:lnTo>
                  <a:pt x="263" y="192"/>
                </a:lnTo>
                <a:lnTo>
                  <a:pt x="250" y="196"/>
                </a:lnTo>
                <a:lnTo>
                  <a:pt x="237" y="196"/>
                </a:lnTo>
                <a:lnTo>
                  <a:pt x="219" y="200"/>
                </a:lnTo>
                <a:lnTo>
                  <a:pt x="205" y="205"/>
                </a:lnTo>
                <a:lnTo>
                  <a:pt x="187" y="205"/>
                </a:lnTo>
                <a:lnTo>
                  <a:pt x="170" y="209"/>
                </a:lnTo>
                <a:lnTo>
                  <a:pt x="152" y="209"/>
                </a:lnTo>
                <a:lnTo>
                  <a:pt x="138" y="214"/>
                </a:lnTo>
                <a:lnTo>
                  <a:pt x="121" y="218"/>
                </a:lnTo>
                <a:lnTo>
                  <a:pt x="107" y="218"/>
                </a:lnTo>
                <a:lnTo>
                  <a:pt x="89" y="223"/>
                </a:lnTo>
                <a:lnTo>
                  <a:pt x="76" y="227"/>
                </a:lnTo>
                <a:lnTo>
                  <a:pt x="63" y="227"/>
                </a:lnTo>
                <a:lnTo>
                  <a:pt x="54" y="227"/>
                </a:lnTo>
                <a:lnTo>
                  <a:pt x="40" y="232"/>
                </a:lnTo>
                <a:lnTo>
                  <a:pt x="31" y="232"/>
                </a:lnTo>
                <a:lnTo>
                  <a:pt x="31" y="232"/>
                </a:lnTo>
                <a:lnTo>
                  <a:pt x="31" y="227"/>
                </a:lnTo>
                <a:lnTo>
                  <a:pt x="31" y="218"/>
                </a:lnTo>
                <a:lnTo>
                  <a:pt x="27" y="205"/>
                </a:lnTo>
                <a:lnTo>
                  <a:pt x="22" y="187"/>
                </a:lnTo>
                <a:lnTo>
                  <a:pt x="18" y="169"/>
                </a:lnTo>
                <a:lnTo>
                  <a:pt x="18" y="147"/>
                </a:lnTo>
                <a:lnTo>
                  <a:pt x="14" y="125"/>
                </a:lnTo>
                <a:lnTo>
                  <a:pt x="9" y="103"/>
                </a:lnTo>
                <a:lnTo>
                  <a:pt x="5" y="89"/>
                </a:lnTo>
                <a:lnTo>
                  <a:pt x="0" y="72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3" name=""/>
          <p:cNvSpPr/>
          <p:nvPr/>
        </p:nvSpPr>
        <p:spPr>
          <a:xfrm>
            <a:off x="5446800" y="3119400"/>
            <a:ext cx="714240" cy="706320"/>
          </a:xfrm>
          <a:custGeom>
            <a:avLst/>
            <a:gdLst/>
            <a:ahLst/>
            <a:rect l="l" t="t" r="r" b="b"/>
            <a:pathLst>
              <a:path w="450" h="445">
                <a:moveTo>
                  <a:pt x="209" y="22"/>
                </a:moveTo>
                <a:lnTo>
                  <a:pt x="227" y="98"/>
                </a:lnTo>
                <a:lnTo>
                  <a:pt x="272" y="102"/>
                </a:lnTo>
                <a:lnTo>
                  <a:pt x="276" y="49"/>
                </a:lnTo>
                <a:lnTo>
                  <a:pt x="348" y="67"/>
                </a:lnTo>
                <a:lnTo>
                  <a:pt x="339" y="138"/>
                </a:lnTo>
                <a:lnTo>
                  <a:pt x="383" y="89"/>
                </a:lnTo>
                <a:lnTo>
                  <a:pt x="406" y="76"/>
                </a:lnTo>
                <a:lnTo>
                  <a:pt x="441" y="76"/>
                </a:lnTo>
                <a:lnTo>
                  <a:pt x="450" y="138"/>
                </a:lnTo>
                <a:lnTo>
                  <a:pt x="423" y="187"/>
                </a:lnTo>
                <a:lnTo>
                  <a:pt x="401" y="214"/>
                </a:lnTo>
                <a:lnTo>
                  <a:pt x="383" y="285"/>
                </a:lnTo>
                <a:lnTo>
                  <a:pt x="415" y="307"/>
                </a:lnTo>
                <a:lnTo>
                  <a:pt x="397" y="342"/>
                </a:lnTo>
                <a:lnTo>
                  <a:pt x="330" y="396"/>
                </a:lnTo>
                <a:lnTo>
                  <a:pt x="0" y="445"/>
                </a:lnTo>
                <a:lnTo>
                  <a:pt x="0" y="409"/>
                </a:lnTo>
                <a:lnTo>
                  <a:pt x="85" y="396"/>
                </a:lnTo>
                <a:lnTo>
                  <a:pt x="44" y="405"/>
                </a:lnTo>
                <a:lnTo>
                  <a:pt x="80" y="280"/>
                </a:lnTo>
                <a:lnTo>
                  <a:pt x="76" y="209"/>
                </a:lnTo>
                <a:lnTo>
                  <a:pt x="62" y="80"/>
                </a:lnTo>
                <a:lnTo>
                  <a:pt x="58" y="36"/>
                </a:lnTo>
                <a:lnTo>
                  <a:pt x="93" y="40"/>
                </a:lnTo>
                <a:lnTo>
                  <a:pt x="111" y="9"/>
                </a:lnTo>
                <a:lnTo>
                  <a:pt x="143" y="0"/>
                </a:lnTo>
                <a:lnTo>
                  <a:pt x="151" y="22"/>
                </a:lnTo>
                <a:lnTo>
                  <a:pt x="209" y="22"/>
                </a:lnTo>
                <a:close/>
              </a:path>
            </a:pathLst>
          </a:custGeom>
          <a:solidFill>
            <a:srgbClr val="dea7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4" name=""/>
          <p:cNvSpPr/>
          <p:nvPr/>
        </p:nvSpPr>
        <p:spPr>
          <a:xfrm>
            <a:off x="5446800" y="3119400"/>
            <a:ext cx="714240" cy="706320"/>
          </a:xfrm>
          <a:custGeom>
            <a:avLst/>
            <a:gdLst/>
            <a:ahLst/>
            <a:rect l="l" t="t" r="r" b="b"/>
            <a:pathLst>
              <a:path w="450" h="445">
                <a:moveTo>
                  <a:pt x="209" y="22"/>
                </a:moveTo>
                <a:lnTo>
                  <a:pt x="227" y="98"/>
                </a:lnTo>
                <a:lnTo>
                  <a:pt x="272" y="102"/>
                </a:lnTo>
                <a:lnTo>
                  <a:pt x="276" y="49"/>
                </a:lnTo>
                <a:lnTo>
                  <a:pt x="348" y="67"/>
                </a:lnTo>
                <a:lnTo>
                  <a:pt x="339" y="138"/>
                </a:lnTo>
                <a:lnTo>
                  <a:pt x="383" y="89"/>
                </a:lnTo>
                <a:lnTo>
                  <a:pt x="406" y="76"/>
                </a:lnTo>
                <a:lnTo>
                  <a:pt x="441" y="76"/>
                </a:lnTo>
                <a:lnTo>
                  <a:pt x="450" y="138"/>
                </a:lnTo>
                <a:lnTo>
                  <a:pt x="423" y="187"/>
                </a:lnTo>
                <a:lnTo>
                  <a:pt x="401" y="214"/>
                </a:lnTo>
                <a:lnTo>
                  <a:pt x="383" y="285"/>
                </a:lnTo>
                <a:lnTo>
                  <a:pt x="415" y="307"/>
                </a:lnTo>
                <a:lnTo>
                  <a:pt x="397" y="342"/>
                </a:lnTo>
                <a:lnTo>
                  <a:pt x="330" y="396"/>
                </a:lnTo>
                <a:lnTo>
                  <a:pt x="0" y="445"/>
                </a:lnTo>
                <a:lnTo>
                  <a:pt x="0" y="409"/>
                </a:lnTo>
                <a:lnTo>
                  <a:pt x="85" y="396"/>
                </a:lnTo>
                <a:lnTo>
                  <a:pt x="44" y="405"/>
                </a:lnTo>
                <a:lnTo>
                  <a:pt x="80" y="280"/>
                </a:lnTo>
                <a:lnTo>
                  <a:pt x="76" y="209"/>
                </a:lnTo>
                <a:lnTo>
                  <a:pt x="62" y="80"/>
                </a:lnTo>
                <a:lnTo>
                  <a:pt x="58" y="36"/>
                </a:lnTo>
                <a:lnTo>
                  <a:pt x="93" y="40"/>
                </a:lnTo>
                <a:lnTo>
                  <a:pt x="111" y="9"/>
                </a:lnTo>
                <a:lnTo>
                  <a:pt x="143" y="0"/>
                </a:lnTo>
                <a:lnTo>
                  <a:pt x="151" y="22"/>
                </a:lnTo>
                <a:lnTo>
                  <a:pt x="209" y="22"/>
                </a:lnTo>
              </a:path>
            </a:pathLst>
          </a:custGeom>
          <a:noFill/>
          <a:ln w="6480">
            <a:solidFill>
              <a:srgbClr val="dea76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5" name=""/>
          <p:cNvSpPr/>
          <p:nvPr/>
        </p:nvSpPr>
        <p:spPr>
          <a:xfrm>
            <a:off x="4059360" y="2689200"/>
            <a:ext cx="693720" cy="395280"/>
          </a:xfrm>
          <a:custGeom>
            <a:avLst/>
            <a:gdLst/>
            <a:ahLst/>
            <a:rect l="l" t="t" r="r" b="b"/>
            <a:pathLst>
              <a:path w="437" h="249">
                <a:moveTo>
                  <a:pt x="13" y="9"/>
                </a:moveTo>
                <a:lnTo>
                  <a:pt x="0" y="236"/>
                </a:lnTo>
                <a:lnTo>
                  <a:pt x="0" y="236"/>
                </a:lnTo>
                <a:lnTo>
                  <a:pt x="9" y="236"/>
                </a:lnTo>
                <a:lnTo>
                  <a:pt x="22" y="236"/>
                </a:lnTo>
                <a:lnTo>
                  <a:pt x="40" y="236"/>
                </a:lnTo>
                <a:lnTo>
                  <a:pt x="62" y="236"/>
                </a:lnTo>
                <a:lnTo>
                  <a:pt x="89" y="236"/>
                </a:lnTo>
                <a:lnTo>
                  <a:pt x="89" y="236"/>
                </a:lnTo>
                <a:lnTo>
                  <a:pt x="93" y="236"/>
                </a:lnTo>
                <a:lnTo>
                  <a:pt x="107" y="236"/>
                </a:lnTo>
                <a:lnTo>
                  <a:pt x="111" y="236"/>
                </a:lnTo>
                <a:lnTo>
                  <a:pt x="111" y="236"/>
                </a:lnTo>
                <a:lnTo>
                  <a:pt x="129" y="236"/>
                </a:lnTo>
                <a:lnTo>
                  <a:pt x="156" y="236"/>
                </a:lnTo>
                <a:lnTo>
                  <a:pt x="187" y="245"/>
                </a:lnTo>
                <a:lnTo>
                  <a:pt x="214" y="209"/>
                </a:lnTo>
                <a:lnTo>
                  <a:pt x="227" y="209"/>
                </a:lnTo>
                <a:lnTo>
                  <a:pt x="250" y="209"/>
                </a:lnTo>
                <a:lnTo>
                  <a:pt x="263" y="209"/>
                </a:lnTo>
                <a:lnTo>
                  <a:pt x="276" y="209"/>
                </a:lnTo>
                <a:lnTo>
                  <a:pt x="285" y="209"/>
                </a:lnTo>
                <a:lnTo>
                  <a:pt x="299" y="209"/>
                </a:lnTo>
                <a:lnTo>
                  <a:pt x="321" y="209"/>
                </a:lnTo>
                <a:lnTo>
                  <a:pt x="330" y="222"/>
                </a:lnTo>
                <a:lnTo>
                  <a:pt x="339" y="231"/>
                </a:lnTo>
                <a:lnTo>
                  <a:pt x="352" y="231"/>
                </a:lnTo>
                <a:lnTo>
                  <a:pt x="365" y="222"/>
                </a:lnTo>
                <a:lnTo>
                  <a:pt x="379" y="227"/>
                </a:lnTo>
                <a:lnTo>
                  <a:pt x="392" y="218"/>
                </a:lnTo>
                <a:lnTo>
                  <a:pt x="410" y="236"/>
                </a:lnTo>
                <a:lnTo>
                  <a:pt x="428" y="249"/>
                </a:lnTo>
                <a:lnTo>
                  <a:pt x="428" y="236"/>
                </a:lnTo>
                <a:lnTo>
                  <a:pt x="428" y="231"/>
                </a:lnTo>
                <a:lnTo>
                  <a:pt x="428" y="222"/>
                </a:lnTo>
                <a:lnTo>
                  <a:pt x="432" y="213"/>
                </a:lnTo>
                <a:lnTo>
                  <a:pt x="428" y="196"/>
                </a:lnTo>
                <a:lnTo>
                  <a:pt x="428" y="182"/>
                </a:lnTo>
                <a:lnTo>
                  <a:pt x="432" y="173"/>
                </a:lnTo>
                <a:lnTo>
                  <a:pt x="432" y="165"/>
                </a:lnTo>
                <a:lnTo>
                  <a:pt x="432" y="151"/>
                </a:lnTo>
                <a:lnTo>
                  <a:pt x="428" y="142"/>
                </a:lnTo>
                <a:lnTo>
                  <a:pt x="432" y="129"/>
                </a:lnTo>
                <a:lnTo>
                  <a:pt x="432" y="120"/>
                </a:lnTo>
                <a:lnTo>
                  <a:pt x="432" y="111"/>
                </a:lnTo>
                <a:lnTo>
                  <a:pt x="432" y="107"/>
                </a:lnTo>
                <a:lnTo>
                  <a:pt x="432" y="102"/>
                </a:lnTo>
                <a:lnTo>
                  <a:pt x="432" y="89"/>
                </a:lnTo>
                <a:lnTo>
                  <a:pt x="437" y="85"/>
                </a:lnTo>
                <a:lnTo>
                  <a:pt x="432" y="76"/>
                </a:lnTo>
                <a:lnTo>
                  <a:pt x="428" y="62"/>
                </a:lnTo>
                <a:lnTo>
                  <a:pt x="419" y="49"/>
                </a:lnTo>
                <a:lnTo>
                  <a:pt x="415" y="40"/>
                </a:lnTo>
                <a:lnTo>
                  <a:pt x="415" y="31"/>
                </a:lnTo>
                <a:lnTo>
                  <a:pt x="410" y="22"/>
                </a:lnTo>
                <a:lnTo>
                  <a:pt x="423" y="18"/>
                </a:lnTo>
                <a:lnTo>
                  <a:pt x="428" y="0"/>
                </a:lnTo>
                <a:lnTo>
                  <a:pt x="419" y="0"/>
                </a:lnTo>
                <a:lnTo>
                  <a:pt x="406" y="0"/>
                </a:lnTo>
                <a:lnTo>
                  <a:pt x="365" y="27"/>
                </a:lnTo>
                <a:lnTo>
                  <a:pt x="352" y="27"/>
                </a:lnTo>
                <a:lnTo>
                  <a:pt x="334" y="22"/>
                </a:lnTo>
                <a:lnTo>
                  <a:pt x="308" y="27"/>
                </a:lnTo>
                <a:lnTo>
                  <a:pt x="285" y="27"/>
                </a:lnTo>
                <a:lnTo>
                  <a:pt x="254" y="27"/>
                </a:lnTo>
                <a:lnTo>
                  <a:pt x="227" y="22"/>
                </a:lnTo>
                <a:lnTo>
                  <a:pt x="209" y="22"/>
                </a:lnTo>
                <a:lnTo>
                  <a:pt x="183" y="22"/>
                </a:lnTo>
                <a:lnTo>
                  <a:pt x="165" y="22"/>
                </a:lnTo>
                <a:lnTo>
                  <a:pt x="138" y="18"/>
                </a:lnTo>
                <a:lnTo>
                  <a:pt x="120" y="18"/>
                </a:lnTo>
                <a:lnTo>
                  <a:pt x="102" y="18"/>
                </a:lnTo>
                <a:lnTo>
                  <a:pt x="71" y="13"/>
                </a:lnTo>
                <a:lnTo>
                  <a:pt x="49" y="13"/>
                </a:lnTo>
                <a:lnTo>
                  <a:pt x="31" y="13"/>
                </a:lnTo>
                <a:lnTo>
                  <a:pt x="13" y="9"/>
                </a:lnTo>
                <a:lnTo>
                  <a:pt x="13" y="9"/>
                </a:lnTo>
                <a:close/>
              </a:path>
            </a:pathLst>
          </a:custGeom>
          <a:solidFill>
            <a:srgbClr val="437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6" name=""/>
          <p:cNvSpPr/>
          <p:nvPr/>
        </p:nvSpPr>
        <p:spPr>
          <a:xfrm flipH="1">
            <a:off x="4059000" y="2703600"/>
            <a:ext cx="20520" cy="360360"/>
          </a:xfrm>
          <a:prstGeom prst="line">
            <a:avLst/>
          </a:prstGeom>
          <a:ln w="6480">
            <a:solidFill>
              <a:srgbClr val="437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7" name=""/>
          <p:cNvSpPr/>
          <p:nvPr/>
        </p:nvSpPr>
        <p:spPr>
          <a:xfrm>
            <a:off x="4059360" y="3063960"/>
            <a:ext cx="141120" cy="1440"/>
          </a:xfrm>
          <a:custGeom>
            <a:avLst/>
            <a:gdLst/>
            <a:ahLst/>
            <a:rect l="l" t="t" r="r" b="b"/>
            <a:pathLst>
              <a:path w="89" h="0">
                <a:moveTo>
                  <a:pt x="0" y="0"/>
                </a:moveTo>
                <a:lnTo>
                  <a:pt x="9" y="0"/>
                </a:lnTo>
                <a:lnTo>
                  <a:pt x="22" y="0"/>
                </a:lnTo>
                <a:lnTo>
                  <a:pt x="40" y="0"/>
                </a:lnTo>
                <a:lnTo>
                  <a:pt x="62" y="0"/>
                </a:lnTo>
                <a:lnTo>
                  <a:pt x="89" y="0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8" name=""/>
          <p:cNvSpPr/>
          <p:nvPr/>
        </p:nvSpPr>
        <p:spPr>
          <a:xfrm>
            <a:off x="4200480" y="3063960"/>
            <a:ext cx="34920" cy="1440"/>
          </a:xfrm>
          <a:custGeom>
            <a:avLst/>
            <a:gdLst/>
            <a:ahLst/>
            <a:rect l="l" t="t" r="r" b="b"/>
            <a:pathLst>
              <a:path w="22" h="0">
                <a:moveTo>
                  <a:pt x="0" y="0"/>
                </a:moveTo>
                <a:lnTo>
                  <a:pt x="4" y="0"/>
                </a:lnTo>
                <a:lnTo>
                  <a:pt x="18" y="0"/>
                </a:lnTo>
                <a:lnTo>
                  <a:pt x="22" y="0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9" name=""/>
          <p:cNvSpPr/>
          <p:nvPr/>
        </p:nvSpPr>
        <p:spPr>
          <a:xfrm>
            <a:off x="4079880" y="2689200"/>
            <a:ext cx="673200" cy="395280"/>
          </a:xfrm>
          <a:custGeom>
            <a:avLst/>
            <a:gdLst/>
            <a:ahLst/>
            <a:rect l="l" t="t" r="r" b="b"/>
            <a:pathLst>
              <a:path w="424" h="249">
                <a:moveTo>
                  <a:pt x="98" y="236"/>
                </a:moveTo>
                <a:lnTo>
                  <a:pt x="116" y="236"/>
                </a:lnTo>
                <a:lnTo>
                  <a:pt x="143" y="236"/>
                </a:lnTo>
                <a:lnTo>
                  <a:pt x="174" y="245"/>
                </a:lnTo>
                <a:lnTo>
                  <a:pt x="201" y="209"/>
                </a:lnTo>
                <a:lnTo>
                  <a:pt x="214" y="209"/>
                </a:lnTo>
                <a:lnTo>
                  <a:pt x="237" y="209"/>
                </a:lnTo>
                <a:lnTo>
                  <a:pt x="250" y="209"/>
                </a:lnTo>
                <a:lnTo>
                  <a:pt x="263" y="209"/>
                </a:lnTo>
                <a:lnTo>
                  <a:pt x="272" y="209"/>
                </a:lnTo>
                <a:lnTo>
                  <a:pt x="286" y="209"/>
                </a:lnTo>
                <a:lnTo>
                  <a:pt x="308" y="209"/>
                </a:lnTo>
                <a:lnTo>
                  <a:pt x="317" y="222"/>
                </a:lnTo>
                <a:lnTo>
                  <a:pt x="326" y="231"/>
                </a:lnTo>
                <a:lnTo>
                  <a:pt x="339" y="231"/>
                </a:lnTo>
                <a:lnTo>
                  <a:pt x="352" y="222"/>
                </a:lnTo>
                <a:lnTo>
                  <a:pt x="366" y="227"/>
                </a:lnTo>
                <a:lnTo>
                  <a:pt x="379" y="218"/>
                </a:lnTo>
                <a:lnTo>
                  <a:pt x="397" y="236"/>
                </a:lnTo>
                <a:lnTo>
                  <a:pt x="415" y="249"/>
                </a:lnTo>
                <a:lnTo>
                  <a:pt x="415" y="236"/>
                </a:lnTo>
                <a:lnTo>
                  <a:pt x="415" y="231"/>
                </a:lnTo>
                <a:lnTo>
                  <a:pt x="415" y="222"/>
                </a:lnTo>
                <a:lnTo>
                  <a:pt x="419" y="213"/>
                </a:lnTo>
                <a:lnTo>
                  <a:pt x="415" y="196"/>
                </a:lnTo>
                <a:lnTo>
                  <a:pt x="415" y="182"/>
                </a:lnTo>
                <a:lnTo>
                  <a:pt x="419" y="173"/>
                </a:lnTo>
                <a:lnTo>
                  <a:pt x="419" y="165"/>
                </a:lnTo>
                <a:lnTo>
                  <a:pt x="419" y="151"/>
                </a:lnTo>
                <a:lnTo>
                  <a:pt x="415" y="142"/>
                </a:lnTo>
                <a:lnTo>
                  <a:pt x="419" y="129"/>
                </a:lnTo>
                <a:lnTo>
                  <a:pt x="419" y="120"/>
                </a:lnTo>
                <a:lnTo>
                  <a:pt x="419" y="111"/>
                </a:lnTo>
                <a:lnTo>
                  <a:pt x="419" y="107"/>
                </a:lnTo>
                <a:lnTo>
                  <a:pt x="419" y="102"/>
                </a:lnTo>
                <a:lnTo>
                  <a:pt x="419" y="89"/>
                </a:lnTo>
                <a:lnTo>
                  <a:pt x="424" y="85"/>
                </a:lnTo>
                <a:lnTo>
                  <a:pt x="419" y="76"/>
                </a:lnTo>
                <a:lnTo>
                  <a:pt x="415" y="62"/>
                </a:lnTo>
                <a:lnTo>
                  <a:pt x="406" y="49"/>
                </a:lnTo>
                <a:lnTo>
                  <a:pt x="402" y="40"/>
                </a:lnTo>
                <a:lnTo>
                  <a:pt x="402" y="31"/>
                </a:lnTo>
                <a:lnTo>
                  <a:pt x="397" y="22"/>
                </a:lnTo>
                <a:lnTo>
                  <a:pt x="410" y="18"/>
                </a:lnTo>
                <a:lnTo>
                  <a:pt x="415" y="0"/>
                </a:lnTo>
                <a:lnTo>
                  <a:pt x="406" y="0"/>
                </a:lnTo>
                <a:lnTo>
                  <a:pt x="393" y="0"/>
                </a:lnTo>
                <a:lnTo>
                  <a:pt x="352" y="27"/>
                </a:lnTo>
                <a:lnTo>
                  <a:pt x="339" y="27"/>
                </a:lnTo>
                <a:lnTo>
                  <a:pt x="321" y="22"/>
                </a:lnTo>
                <a:lnTo>
                  <a:pt x="295" y="27"/>
                </a:lnTo>
                <a:lnTo>
                  <a:pt x="272" y="27"/>
                </a:lnTo>
                <a:lnTo>
                  <a:pt x="241" y="27"/>
                </a:lnTo>
                <a:lnTo>
                  <a:pt x="214" y="22"/>
                </a:lnTo>
                <a:lnTo>
                  <a:pt x="196" y="22"/>
                </a:lnTo>
                <a:lnTo>
                  <a:pt x="170" y="22"/>
                </a:lnTo>
                <a:lnTo>
                  <a:pt x="152" y="22"/>
                </a:lnTo>
                <a:lnTo>
                  <a:pt x="125" y="18"/>
                </a:lnTo>
                <a:lnTo>
                  <a:pt x="107" y="18"/>
                </a:lnTo>
                <a:lnTo>
                  <a:pt x="89" y="18"/>
                </a:lnTo>
                <a:lnTo>
                  <a:pt x="58" y="13"/>
                </a:lnTo>
                <a:lnTo>
                  <a:pt x="36" y="13"/>
                </a:lnTo>
                <a:lnTo>
                  <a:pt x="18" y="13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0" name=""/>
          <p:cNvSpPr/>
          <p:nvPr/>
        </p:nvSpPr>
        <p:spPr>
          <a:xfrm>
            <a:off x="3860640" y="2293920"/>
            <a:ext cx="878040" cy="585720"/>
          </a:xfrm>
          <a:custGeom>
            <a:avLst/>
            <a:gdLst/>
            <a:ahLst/>
            <a:rect l="l" t="t" r="r" b="b"/>
            <a:pathLst>
              <a:path w="553" h="369">
                <a:moveTo>
                  <a:pt x="553" y="285"/>
                </a:moveTo>
                <a:lnTo>
                  <a:pt x="285" y="369"/>
                </a:lnTo>
                <a:lnTo>
                  <a:pt x="0" y="258"/>
                </a:lnTo>
                <a:lnTo>
                  <a:pt x="71" y="120"/>
                </a:lnTo>
                <a:lnTo>
                  <a:pt x="31" y="0"/>
                </a:lnTo>
                <a:lnTo>
                  <a:pt x="513" y="27"/>
                </a:lnTo>
                <a:lnTo>
                  <a:pt x="513" y="80"/>
                </a:lnTo>
                <a:lnTo>
                  <a:pt x="531" y="151"/>
                </a:lnTo>
                <a:lnTo>
                  <a:pt x="531" y="200"/>
                </a:lnTo>
                <a:lnTo>
                  <a:pt x="540" y="218"/>
                </a:lnTo>
                <a:lnTo>
                  <a:pt x="544" y="222"/>
                </a:lnTo>
                <a:lnTo>
                  <a:pt x="553" y="236"/>
                </a:lnTo>
                <a:lnTo>
                  <a:pt x="553" y="285"/>
                </a:ln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1" name=""/>
          <p:cNvSpPr/>
          <p:nvPr/>
        </p:nvSpPr>
        <p:spPr>
          <a:xfrm>
            <a:off x="3860640" y="2293920"/>
            <a:ext cx="878040" cy="585720"/>
          </a:xfrm>
          <a:custGeom>
            <a:avLst/>
            <a:gdLst/>
            <a:ahLst/>
            <a:rect l="l" t="t" r="r" b="b"/>
            <a:pathLst>
              <a:path w="553" h="369">
                <a:moveTo>
                  <a:pt x="553" y="285"/>
                </a:moveTo>
                <a:lnTo>
                  <a:pt x="285" y="369"/>
                </a:lnTo>
                <a:lnTo>
                  <a:pt x="0" y="258"/>
                </a:lnTo>
                <a:lnTo>
                  <a:pt x="71" y="120"/>
                </a:lnTo>
                <a:lnTo>
                  <a:pt x="31" y="0"/>
                </a:lnTo>
                <a:lnTo>
                  <a:pt x="513" y="27"/>
                </a:lnTo>
                <a:lnTo>
                  <a:pt x="513" y="80"/>
                </a:lnTo>
                <a:lnTo>
                  <a:pt x="531" y="151"/>
                </a:lnTo>
                <a:lnTo>
                  <a:pt x="531" y="200"/>
                </a:lnTo>
                <a:lnTo>
                  <a:pt x="540" y="218"/>
                </a:lnTo>
                <a:lnTo>
                  <a:pt x="544" y="222"/>
                </a:lnTo>
                <a:lnTo>
                  <a:pt x="553" y="236"/>
                </a:lnTo>
                <a:lnTo>
                  <a:pt x="553" y="285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2" name=""/>
          <p:cNvSpPr/>
          <p:nvPr/>
        </p:nvSpPr>
        <p:spPr>
          <a:xfrm>
            <a:off x="5573880" y="2548080"/>
            <a:ext cx="149040" cy="155520"/>
          </a:xfrm>
          <a:custGeom>
            <a:avLst/>
            <a:gdLst/>
            <a:ahLst/>
            <a:rect l="l" t="t" r="r" b="b"/>
            <a:pathLst>
              <a:path w="94" h="98">
                <a:moveTo>
                  <a:pt x="5" y="22"/>
                </a:moveTo>
                <a:lnTo>
                  <a:pt x="0" y="98"/>
                </a:lnTo>
                <a:lnTo>
                  <a:pt x="5" y="98"/>
                </a:lnTo>
                <a:lnTo>
                  <a:pt x="13" y="80"/>
                </a:lnTo>
                <a:lnTo>
                  <a:pt x="22" y="76"/>
                </a:lnTo>
                <a:lnTo>
                  <a:pt x="40" y="76"/>
                </a:lnTo>
                <a:lnTo>
                  <a:pt x="49" y="62"/>
                </a:lnTo>
                <a:lnTo>
                  <a:pt x="54" y="58"/>
                </a:lnTo>
                <a:lnTo>
                  <a:pt x="76" y="53"/>
                </a:lnTo>
                <a:lnTo>
                  <a:pt x="94" y="45"/>
                </a:lnTo>
                <a:lnTo>
                  <a:pt x="80" y="27"/>
                </a:lnTo>
                <a:lnTo>
                  <a:pt x="71" y="18"/>
                </a:lnTo>
                <a:lnTo>
                  <a:pt x="71" y="5"/>
                </a:lnTo>
                <a:lnTo>
                  <a:pt x="67" y="0"/>
                </a:lnTo>
                <a:lnTo>
                  <a:pt x="54" y="9"/>
                </a:lnTo>
                <a:lnTo>
                  <a:pt x="40" y="13"/>
                </a:lnTo>
                <a:lnTo>
                  <a:pt x="22" y="18"/>
                </a:lnTo>
                <a:lnTo>
                  <a:pt x="13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84f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3" name=""/>
          <p:cNvSpPr/>
          <p:nvPr/>
        </p:nvSpPr>
        <p:spPr>
          <a:xfrm>
            <a:off x="4037040" y="2293920"/>
            <a:ext cx="1268280" cy="1143000"/>
          </a:xfrm>
          <a:custGeom>
            <a:avLst/>
            <a:gdLst/>
            <a:ahLst/>
            <a:rect l="l" t="t" r="r" b="b"/>
            <a:pathLst>
              <a:path w="799" h="720">
                <a:moveTo>
                  <a:pt x="500" y="0"/>
                </a:moveTo>
                <a:lnTo>
                  <a:pt x="522" y="5"/>
                </a:lnTo>
                <a:lnTo>
                  <a:pt x="522" y="22"/>
                </a:lnTo>
                <a:lnTo>
                  <a:pt x="527" y="40"/>
                </a:lnTo>
                <a:lnTo>
                  <a:pt x="531" y="53"/>
                </a:lnTo>
                <a:lnTo>
                  <a:pt x="562" y="62"/>
                </a:lnTo>
                <a:lnTo>
                  <a:pt x="576" y="76"/>
                </a:lnTo>
                <a:lnTo>
                  <a:pt x="594" y="58"/>
                </a:lnTo>
                <a:lnTo>
                  <a:pt x="625" y="62"/>
                </a:lnTo>
                <a:lnTo>
                  <a:pt x="638" y="80"/>
                </a:lnTo>
                <a:lnTo>
                  <a:pt x="674" y="89"/>
                </a:lnTo>
                <a:lnTo>
                  <a:pt x="701" y="93"/>
                </a:lnTo>
                <a:lnTo>
                  <a:pt x="718" y="80"/>
                </a:lnTo>
                <a:lnTo>
                  <a:pt x="732" y="76"/>
                </a:lnTo>
                <a:lnTo>
                  <a:pt x="750" y="89"/>
                </a:lnTo>
                <a:lnTo>
                  <a:pt x="763" y="89"/>
                </a:lnTo>
                <a:lnTo>
                  <a:pt x="781" y="93"/>
                </a:lnTo>
                <a:lnTo>
                  <a:pt x="759" y="111"/>
                </a:lnTo>
                <a:lnTo>
                  <a:pt x="750" y="116"/>
                </a:lnTo>
                <a:lnTo>
                  <a:pt x="736" y="125"/>
                </a:lnTo>
                <a:lnTo>
                  <a:pt x="727" y="133"/>
                </a:lnTo>
                <a:lnTo>
                  <a:pt x="718" y="138"/>
                </a:lnTo>
                <a:lnTo>
                  <a:pt x="709" y="147"/>
                </a:lnTo>
                <a:lnTo>
                  <a:pt x="701" y="156"/>
                </a:lnTo>
                <a:lnTo>
                  <a:pt x="692" y="165"/>
                </a:lnTo>
                <a:lnTo>
                  <a:pt x="683" y="178"/>
                </a:lnTo>
                <a:lnTo>
                  <a:pt x="678" y="182"/>
                </a:lnTo>
                <a:lnTo>
                  <a:pt x="678" y="182"/>
                </a:lnTo>
                <a:lnTo>
                  <a:pt x="678" y="187"/>
                </a:lnTo>
                <a:lnTo>
                  <a:pt x="678" y="191"/>
                </a:lnTo>
                <a:lnTo>
                  <a:pt x="678" y="191"/>
                </a:lnTo>
                <a:lnTo>
                  <a:pt x="678" y="191"/>
                </a:lnTo>
                <a:lnTo>
                  <a:pt x="669" y="200"/>
                </a:lnTo>
                <a:lnTo>
                  <a:pt x="669" y="205"/>
                </a:lnTo>
                <a:lnTo>
                  <a:pt x="669" y="205"/>
                </a:lnTo>
                <a:lnTo>
                  <a:pt x="669" y="205"/>
                </a:lnTo>
                <a:lnTo>
                  <a:pt x="660" y="209"/>
                </a:lnTo>
                <a:lnTo>
                  <a:pt x="660" y="227"/>
                </a:lnTo>
                <a:lnTo>
                  <a:pt x="656" y="245"/>
                </a:lnTo>
                <a:lnTo>
                  <a:pt x="660" y="249"/>
                </a:lnTo>
                <a:lnTo>
                  <a:pt x="643" y="262"/>
                </a:lnTo>
                <a:lnTo>
                  <a:pt x="638" y="267"/>
                </a:lnTo>
                <a:lnTo>
                  <a:pt x="629" y="271"/>
                </a:lnTo>
                <a:lnTo>
                  <a:pt x="634" y="276"/>
                </a:lnTo>
                <a:lnTo>
                  <a:pt x="643" y="276"/>
                </a:lnTo>
                <a:lnTo>
                  <a:pt x="638" y="293"/>
                </a:lnTo>
                <a:lnTo>
                  <a:pt x="634" y="320"/>
                </a:lnTo>
                <a:lnTo>
                  <a:pt x="638" y="329"/>
                </a:lnTo>
                <a:lnTo>
                  <a:pt x="638" y="338"/>
                </a:lnTo>
                <a:lnTo>
                  <a:pt x="643" y="342"/>
                </a:lnTo>
                <a:lnTo>
                  <a:pt x="647" y="347"/>
                </a:lnTo>
                <a:lnTo>
                  <a:pt x="651" y="360"/>
                </a:lnTo>
                <a:lnTo>
                  <a:pt x="651" y="360"/>
                </a:lnTo>
                <a:lnTo>
                  <a:pt x="656" y="365"/>
                </a:lnTo>
                <a:lnTo>
                  <a:pt x="656" y="365"/>
                </a:lnTo>
                <a:lnTo>
                  <a:pt x="660" y="369"/>
                </a:lnTo>
                <a:lnTo>
                  <a:pt x="660" y="369"/>
                </a:lnTo>
                <a:lnTo>
                  <a:pt x="665" y="369"/>
                </a:lnTo>
                <a:lnTo>
                  <a:pt x="674" y="374"/>
                </a:lnTo>
                <a:lnTo>
                  <a:pt x="674" y="374"/>
                </a:lnTo>
                <a:lnTo>
                  <a:pt x="674" y="374"/>
                </a:lnTo>
                <a:lnTo>
                  <a:pt x="701" y="400"/>
                </a:lnTo>
                <a:lnTo>
                  <a:pt x="718" y="405"/>
                </a:lnTo>
                <a:lnTo>
                  <a:pt x="732" y="445"/>
                </a:lnTo>
                <a:lnTo>
                  <a:pt x="745" y="467"/>
                </a:lnTo>
                <a:lnTo>
                  <a:pt x="754" y="498"/>
                </a:lnTo>
                <a:lnTo>
                  <a:pt x="754" y="507"/>
                </a:lnTo>
                <a:lnTo>
                  <a:pt x="767" y="507"/>
                </a:lnTo>
                <a:lnTo>
                  <a:pt x="767" y="511"/>
                </a:lnTo>
                <a:lnTo>
                  <a:pt x="772" y="520"/>
                </a:lnTo>
                <a:lnTo>
                  <a:pt x="767" y="529"/>
                </a:lnTo>
                <a:lnTo>
                  <a:pt x="781" y="529"/>
                </a:lnTo>
                <a:lnTo>
                  <a:pt x="781" y="542"/>
                </a:lnTo>
                <a:lnTo>
                  <a:pt x="799" y="551"/>
                </a:lnTo>
                <a:lnTo>
                  <a:pt x="794" y="565"/>
                </a:lnTo>
                <a:lnTo>
                  <a:pt x="794" y="578"/>
                </a:lnTo>
                <a:lnTo>
                  <a:pt x="776" y="591"/>
                </a:lnTo>
                <a:lnTo>
                  <a:pt x="759" y="600"/>
                </a:lnTo>
                <a:lnTo>
                  <a:pt x="745" y="600"/>
                </a:lnTo>
                <a:lnTo>
                  <a:pt x="736" y="609"/>
                </a:lnTo>
                <a:lnTo>
                  <a:pt x="741" y="618"/>
                </a:lnTo>
                <a:lnTo>
                  <a:pt x="745" y="627"/>
                </a:lnTo>
                <a:lnTo>
                  <a:pt x="750" y="636"/>
                </a:lnTo>
                <a:lnTo>
                  <a:pt x="750" y="654"/>
                </a:lnTo>
                <a:lnTo>
                  <a:pt x="745" y="658"/>
                </a:lnTo>
                <a:lnTo>
                  <a:pt x="741" y="671"/>
                </a:lnTo>
                <a:lnTo>
                  <a:pt x="741" y="676"/>
                </a:lnTo>
                <a:lnTo>
                  <a:pt x="736" y="685"/>
                </a:lnTo>
                <a:lnTo>
                  <a:pt x="723" y="685"/>
                </a:lnTo>
                <a:lnTo>
                  <a:pt x="718" y="680"/>
                </a:lnTo>
                <a:lnTo>
                  <a:pt x="723" y="667"/>
                </a:lnTo>
                <a:lnTo>
                  <a:pt x="714" y="667"/>
                </a:lnTo>
                <a:lnTo>
                  <a:pt x="687" y="667"/>
                </a:lnTo>
                <a:lnTo>
                  <a:pt x="611" y="671"/>
                </a:lnTo>
                <a:lnTo>
                  <a:pt x="544" y="662"/>
                </a:lnTo>
                <a:lnTo>
                  <a:pt x="509" y="667"/>
                </a:lnTo>
                <a:lnTo>
                  <a:pt x="500" y="667"/>
                </a:lnTo>
                <a:lnTo>
                  <a:pt x="491" y="667"/>
                </a:lnTo>
                <a:lnTo>
                  <a:pt x="482" y="671"/>
                </a:lnTo>
                <a:lnTo>
                  <a:pt x="487" y="685"/>
                </a:lnTo>
                <a:lnTo>
                  <a:pt x="495" y="702"/>
                </a:lnTo>
                <a:lnTo>
                  <a:pt x="495" y="716"/>
                </a:lnTo>
                <a:lnTo>
                  <a:pt x="455" y="720"/>
                </a:lnTo>
                <a:lnTo>
                  <a:pt x="415" y="720"/>
                </a:lnTo>
                <a:lnTo>
                  <a:pt x="362" y="716"/>
                </a:lnTo>
                <a:lnTo>
                  <a:pt x="286" y="716"/>
                </a:lnTo>
                <a:lnTo>
                  <a:pt x="237" y="716"/>
                </a:lnTo>
                <a:lnTo>
                  <a:pt x="174" y="720"/>
                </a:lnTo>
                <a:lnTo>
                  <a:pt x="116" y="716"/>
                </a:lnTo>
                <a:lnTo>
                  <a:pt x="116" y="640"/>
                </a:lnTo>
                <a:lnTo>
                  <a:pt x="0" y="631"/>
                </a:lnTo>
                <a:lnTo>
                  <a:pt x="14" y="485"/>
                </a:lnTo>
                <a:lnTo>
                  <a:pt x="206" y="454"/>
                </a:lnTo>
                <a:lnTo>
                  <a:pt x="272" y="454"/>
                </a:lnTo>
                <a:lnTo>
                  <a:pt x="295" y="449"/>
                </a:lnTo>
                <a:lnTo>
                  <a:pt x="335" y="458"/>
                </a:lnTo>
                <a:lnTo>
                  <a:pt x="348" y="471"/>
                </a:lnTo>
                <a:lnTo>
                  <a:pt x="353" y="480"/>
                </a:lnTo>
                <a:lnTo>
                  <a:pt x="362" y="476"/>
                </a:lnTo>
                <a:lnTo>
                  <a:pt x="375" y="471"/>
                </a:lnTo>
                <a:lnTo>
                  <a:pt x="379" y="467"/>
                </a:lnTo>
                <a:lnTo>
                  <a:pt x="384" y="471"/>
                </a:lnTo>
                <a:lnTo>
                  <a:pt x="388" y="476"/>
                </a:lnTo>
                <a:lnTo>
                  <a:pt x="406" y="462"/>
                </a:lnTo>
                <a:lnTo>
                  <a:pt x="415" y="471"/>
                </a:lnTo>
                <a:lnTo>
                  <a:pt x="424" y="485"/>
                </a:lnTo>
                <a:lnTo>
                  <a:pt x="433" y="489"/>
                </a:lnTo>
                <a:lnTo>
                  <a:pt x="437" y="498"/>
                </a:lnTo>
                <a:lnTo>
                  <a:pt x="437" y="480"/>
                </a:lnTo>
                <a:lnTo>
                  <a:pt x="437" y="471"/>
                </a:lnTo>
                <a:lnTo>
                  <a:pt x="442" y="467"/>
                </a:lnTo>
                <a:lnTo>
                  <a:pt x="446" y="462"/>
                </a:lnTo>
                <a:lnTo>
                  <a:pt x="442" y="454"/>
                </a:lnTo>
                <a:lnTo>
                  <a:pt x="437" y="440"/>
                </a:lnTo>
                <a:lnTo>
                  <a:pt x="442" y="427"/>
                </a:lnTo>
                <a:lnTo>
                  <a:pt x="446" y="409"/>
                </a:lnTo>
                <a:lnTo>
                  <a:pt x="442" y="391"/>
                </a:lnTo>
                <a:lnTo>
                  <a:pt x="442" y="374"/>
                </a:lnTo>
                <a:lnTo>
                  <a:pt x="442" y="347"/>
                </a:lnTo>
                <a:lnTo>
                  <a:pt x="446" y="329"/>
                </a:lnTo>
                <a:lnTo>
                  <a:pt x="437" y="307"/>
                </a:lnTo>
                <a:lnTo>
                  <a:pt x="424" y="280"/>
                </a:lnTo>
                <a:lnTo>
                  <a:pt x="424" y="271"/>
                </a:lnTo>
                <a:lnTo>
                  <a:pt x="429" y="267"/>
                </a:lnTo>
                <a:lnTo>
                  <a:pt x="437" y="262"/>
                </a:lnTo>
                <a:lnTo>
                  <a:pt x="433" y="245"/>
                </a:lnTo>
                <a:lnTo>
                  <a:pt x="442" y="236"/>
                </a:lnTo>
                <a:lnTo>
                  <a:pt x="437" y="222"/>
                </a:lnTo>
                <a:lnTo>
                  <a:pt x="429" y="218"/>
                </a:lnTo>
                <a:lnTo>
                  <a:pt x="415" y="196"/>
                </a:lnTo>
                <a:lnTo>
                  <a:pt x="411" y="165"/>
                </a:lnTo>
                <a:lnTo>
                  <a:pt x="415" y="156"/>
                </a:lnTo>
                <a:lnTo>
                  <a:pt x="415" y="142"/>
                </a:lnTo>
                <a:lnTo>
                  <a:pt x="411" y="120"/>
                </a:lnTo>
                <a:lnTo>
                  <a:pt x="402" y="98"/>
                </a:lnTo>
                <a:lnTo>
                  <a:pt x="397" y="76"/>
                </a:lnTo>
                <a:lnTo>
                  <a:pt x="393" y="62"/>
                </a:lnTo>
                <a:lnTo>
                  <a:pt x="362" y="18"/>
                </a:lnTo>
                <a:lnTo>
                  <a:pt x="500" y="0"/>
                </a:lnTo>
                <a:close/>
              </a:path>
            </a:pathLst>
          </a:cu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4" name=""/>
          <p:cNvSpPr/>
          <p:nvPr/>
        </p:nvSpPr>
        <p:spPr>
          <a:xfrm>
            <a:off x="4830840" y="2293920"/>
            <a:ext cx="446040" cy="289080"/>
          </a:xfrm>
          <a:custGeom>
            <a:avLst/>
            <a:gdLst/>
            <a:ahLst/>
            <a:rect l="l" t="t" r="r" b="b"/>
            <a:pathLst>
              <a:path w="281" h="182">
                <a:moveTo>
                  <a:pt x="0" y="0"/>
                </a:moveTo>
                <a:lnTo>
                  <a:pt x="22" y="5"/>
                </a:lnTo>
                <a:lnTo>
                  <a:pt x="22" y="22"/>
                </a:lnTo>
                <a:lnTo>
                  <a:pt x="27" y="40"/>
                </a:lnTo>
                <a:lnTo>
                  <a:pt x="31" y="53"/>
                </a:lnTo>
                <a:lnTo>
                  <a:pt x="62" y="62"/>
                </a:lnTo>
                <a:lnTo>
                  <a:pt x="76" y="76"/>
                </a:lnTo>
                <a:lnTo>
                  <a:pt x="94" y="58"/>
                </a:lnTo>
                <a:lnTo>
                  <a:pt x="125" y="62"/>
                </a:lnTo>
                <a:lnTo>
                  <a:pt x="138" y="80"/>
                </a:lnTo>
                <a:lnTo>
                  <a:pt x="174" y="89"/>
                </a:lnTo>
                <a:lnTo>
                  <a:pt x="201" y="93"/>
                </a:lnTo>
                <a:lnTo>
                  <a:pt x="218" y="80"/>
                </a:lnTo>
                <a:lnTo>
                  <a:pt x="232" y="76"/>
                </a:lnTo>
                <a:lnTo>
                  <a:pt x="250" y="89"/>
                </a:lnTo>
                <a:lnTo>
                  <a:pt x="263" y="89"/>
                </a:lnTo>
                <a:lnTo>
                  <a:pt x="281" y="93"/>
                </a:lnTo>
                <a:lnTo>
                  <a:pt x="259" y="111"/>
                </a:lnTo>
                <a:lnTo>
                  <a:pt x="250" y="116"/>
                </a:lnTo>
                <a:lnTo>
                  <a:pt x="236" y="125"/>
                </a:lnTo>
                <a:lnTo>
                  <a:pt x="227" y="133"/>
                </a:lnTo>
                <a:lnTo>
                  <a:pt x="218" y="138"/>
                </a:lnTo>
                <a:lnTo>
                  <a:pt x="209" y="147"/>
                </a:lnTo>
                <a:lnTo>
                  <a:pt x="201" y="156"/>
                </a:lnTo>
                <a:lnTo>
                  <a:pt x="192" y="165"/>
                </a:lnTo>
                <a:lnTo>
                  <a:pt x="183" y="178"/>
                </a:lnTo>
                <a:lnTo>
                  <a:pt x="178" y="182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5" name=""/>
          <p:cNvSpPr/>
          <p:nvPr/>
        </p:nvSpPr>
        <p:spPr>
          <a:xfrm>
            <a:off x="5113440" y="2583000"/>
            <a:ext cx="1440" cy="14040"/>
          </a:xfrm>
          <a:custGeom>
            <a:avLst/>
            <a:gdLst/>
            <a:ahLst/>
            <a:rect l="l" t="t" r="r" b="b"/>
            <a:pathLst>
              <a:path w="0" h="9">
                <a:moveTo>
                  <a:pt x="0" y="0"/>
                </a:moveTo>
                <a:lnTo>
                  <a:pt x="0" y="5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6" name=""/>
          <p:cNvSpPr/>
          <p:nvPr/>
        </p:nvSpPr>
        <p:spPr>
          <a:xfrm>
            <a:off x="5099040" y="2597040"/>
            <a:ext cx="14400" cy="22320"/>
          </a:xfrm>
          <a:custGeom>
            <a:avLst/>
            <a:gdLst/>
            <a:ahLst/>
            <a:rect l="l" t="t" r="r" b="b"/>
            <a:pathLst>
              <a:path w="9" h="14">
                <a:moveTo>
                  <a:pt x="9" y="0"/>
                </a:move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7" name=""/>
          <p:cNvSpPr/>
          <p:nvPr/>
        </p:nvSpPr>
        <p:spPr>
          <a:xfrm>
            <a:off x="5035680" y="2619360"/>
            <a:ext cx="63360" cy="246240"/>
          </a:xfrm>
          <a:custGeom>
            <a:avLst/>
            <a:gdLst/>
            <a:ahLst/>
            <a:rect l="l" t="t" r="r" b="b"/>
            <a:pathLst>
              <a:path w="40" h="155">
                <a:moveTo>
                  <a:pt x="40" y="0"/>
                </a:moveTo>
                <a:lnTo>
                  <a:pt x="31" y="4"/>
                </a:lnTo>
                <a:lnTo>
                  <a:pt x="31" y="22"/>
                </a:lnTo>
                <a:lnTo>
                  <a:pt x="27" y="40"/>
                </a:lnTo>
                <a:lnTo>
                  <a:pt x="31" y="44"/>
                </a:lnTo>
                <a:lnTo>
                  <a:pt x="14" y="57"/>
                </a:lnTo>
                <a:lnTo>
                  <a:pt x="9" y="62"/>
                </a:lnTo>
                <a:lnTo>
                  <a:pt x="0" y="66"/>
                </a:lnTo>
                <a:lnTo>
                  <a:pt x="5" y="71"/>
                </a:lnTo>
                <a:lnTo>
                  <a:pt x="14" y="71"/>
                </a:lnTo>
                <a:lnTo>
                  <a:pt x="9" y="88"/>
                </a:lnTo>
                <a:lnTo>
                  <a:pt x="5" y="115"/>
                </a:lnTo>
                <a:lnTo>
                  <a:pt x="9" y="124"/>
                </a:lnTo>
                <a:lnTo>
                  <a:pt x="9" y="133"/>
                </a:lnTo>
                <a:lnTo>
                  <a:pt x="14" y="137"/>
                </a:lnTo>
                <a:lnTo>
                  <a:pt x="18" y="142"/>
                </a:lnTo>
                <a:lnTo>
                  <a:pt x="22" y="155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8" name=""/>
          <p:cNvSpPr/>
          <p:nvPr/>
        </p:nvSpPr>
        <p:spPr>
          <a:xfrm>
            <a:off x="5070600" y="2865600"/>
            <a:ext cx="14040" cy="14040"/>
          </a:xfrm>
          <a:custGeom>
            <a:avLst/>
            <a:gdLst/>
            <a:ahLst/>
            <a:rect l="l" t="t" r="r" b="b"/>
            <a:pathLst>
              <a:path w="9" h="9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9" y="9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9" name=""/>
          <p:cNvSpPr/>
          <p:nvPr/>
        </p:nvSpPr>
        <p:spPr>
          <a:xfrm>
            <a:off x="5084640" y="2879640"/>
            <a:ext cx="22320" cy="7920"/>
          </a:xfrm>
          <a:custGeom>
            <a:avLst/>
            <a:gdLst/>
            <a:ahLst/>
            <a:rect l="l" t="t" r="r" b="b"/>
            <a:pathLst>
              <a:path w="14" h="5">
                <a:moveTo>
                  <a:pt x="0" y="0"/>
                </a:moveTo>
                <a:lnTo>
                  <a:pt x="5" y="0"/>
                </a:lnTo>
                <a:lnTo>
                  <a:pt x="14" y="5"/>
                </a:lnTo>
                <a:lnTo>
                  <a:pt x="14" y="5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0" name=""/>
          <p:cNvSpPr/>
          <p:nvPr/>
        </p:nvSpPr>
        <p:spPr>
          <a:xfrm>
            <a:off x="4037040" y="2322360"/>
            <a:ext cx="1268280" cy="1114560"/>
          </a:xfrm>
          <a:custGeom>
            <a:avLst/>
            <a:gdLst/>
            <a:ahLst/>
            <a:rect l="l" t="t" r="r" b="b"/>
            <a:pathLst>
              <a:path w="799" h="702">
                <a:moveTo>
                  <a:pt x="674" y="356"/>
                </a:moveTo>
                <a:lnTo>
                  <a:pt x="701" y="382"/>
                </a:lnTo>
                <a:lnTo>
                  <a:pt x="718" y="387"/>
                </a:lnTo>
                <a:lnTo>
                  <a:pt x="732" y="427"/>
                </a:lnTo>
                <a:lnTo>
                  <a:pt x="745" y="449"/>
                </a:lnTo>
                <a:lnTo>
                  <a:pt x="754" y="480"/>
                </a:lnTo>
                <a:lnTo>
                  <a:pt x="754" y="489"/>
                </a:lnTo>
                <a:lnTo>
                  <a:pt x="767" y="489"/>
                </a:lnTo>
                <a:lnTo>
                  <a:pt x="767" y="493"/>
                </a:lnTo>
                <a:lnTo>
                  <a:pt x="772" y="502"/>
                </a:lnTo>
                <a:lnTo>
                  <a:pt x="767" y="511"/>
                </a:lnTo>
                <a:lnTo>
                  <a:pt x="781" y="511"/>
                </a:lnTo>
                <a:lnTo>
                  <a:pt x="781" y="524"/>
                </a:lnTo>
                <a:lnTo>
                  <a:pt x="799" y="533"/>
                </a:lnTo>
                <a:lnTo>
                  <a:pt x="794" y="547"/>
                </a:lnTo>
                <a:lnTo>
                  <a:pt x="794" y="560"/>
                </a:lnTo>
                <a:lnTo>
                  <a:pt x="776" y="573"/>
                </a:lnTo>
                <a:lnTo>
                  <a:pt x="759" y="582"/>
                </a:lnTo>
                <a:lnTo>
                  <a:pt x="745" y="582"/>
                </a:lnTo>
                <a:lnTo>
                  <a:pt x="736" y="591"/>
                </a:lnTo>
                <a:lnTo>
                  <a:pt x="741" y="600"/>
                </a:lnTo>
                <a:lnTo>
                  <a:pt x="745" y="609"/>
                </a:lnTo>
                <a:lnTo>
                  <a:pt x="750" y="618"/>
                </a:lnTo>
                <a:lnTo>
                  <a:pt x="750" y="636"/>
                </a:lnTo>
                <a:lnTo>
                  <a:pt x="745" y="640"/>
                </a:lnTo>
                <a:lnTo>
                  <a:pt x="741" y="653"/>
                </a:lnTo>
                <a:lnTo>
                  <a:pt x="741" y="658"/>
                </a:lnTo>
                <a:lnTo>
                  <a:pt x="736" y="667"/>
                </a:lnTo>
                <a:lnTo>
                  <a:pt x="723" y="667"/>
                </a:lnTo>
                <a:lnTo>
                  <a:pt x="718" y="662"/>
                </a:lnTo>
                <a:lnTo>
                  <a:pt x="723" y="649"/>
                </a:lnTo>
                <a:lnTo>
                  <a:pt x="714" y="649"/>
                </a:lnTo>
                <a:lnTo>
                  <a:pt x="687" y="649"/>
                </a:lnTo>
                <a:lnTo>
                  <a:pt x="611" y="653"/>
                </a:lnTo>
                <a:lnTo>
                  <a:pt x="544" y="644"/>
                </a:lnTo>
                <a:lnTo>
                  <a:pt x="509" y="649"/>
                </a:lnTo>
                <a:lnTo>
                  <a:pt x="500" y="649"/>
                </a:lnTo>
                <a:lnTo>
                  <a:pt x="491" y="649"/>
                </a:lnTo>
                <a:lnTo>
                  <a:pt x="482" y="653"/>
                </a:lnTo>
                <a:lnTo>
                  <a:pt x="487" y="667"/>
                </a:lnTo>
                <a:lnTo>
                  <a:pt x="495" y="684"/>
                </a:lnTo>
                <a:lnTo>
                  <a:pt x="495" y="698"/>
                </a:lnTo>
                <a:lnTo>
                  <a:pt x="455" y="702"/>
                </a:lnTo>
                <a:lnTo>
                  <a:pt x="415" y="702"/>
                </a:lnTo>
                <a:lnTo>
                  <a:pt x="362" y="698"/>
                </a:lnTo>
                <a:lnTo>
                  <a:pt x="286" y="698"/>
                </a:lnTo>
                <a:lnTo>
                  <a:pt x="237" y="698"/>
                </a:lnTo>
                <a:lnTo>
                  <a:pt x="174" y="702"/>
                </a:lnTo>
                <a:lnTo>
                  <a:pt x="116" y="698"/>
                </a:lnTo>
                <a:lnTo>
                  <a:pt x="116" y="622"/>
                </a:lnTo>
                <a:lnTo>
                  <a:pt x="0" y="613"/>
                </a:lnTo>
                <a:lnTo>
                  <a:pt x="14" y="467"/>
                </a:lnTo>
                <a:lnTo>
                  <a:pt x="206" y="436"/>
                </a:lnTo>
                <a:lnTo>
                  <a:pt x="272" y="436"/>
                </a:lnTo>
                <a:lnTo>
                  <a:pt x="295" y="431"/>
                </a:lnTo>
                <a:lnTo>
                  <a:pt x="335" y="440"/>
                </a:lnTo>
                <a:lnTo>
                  <a:pt x="348" y="453"/>
                </a:lnTo>
                <a:lnTo>
                  <a:pt x="353" y="462"/>
                </a:lnTo>
                <a:lnTo>
                  <a:pt x="362" y="458"/>
                </a:lnTo>
                <a:lnTo>
                  <a:pt x="375" y="453"/>
                </a:lnTo>
                <a:lnTo>
                  <a:pt x="379" y="449"/>
                </a:lnTo>
                <a:lnTo>
                  <a:pt x="384" y="453"/>
                </a:lnTo>
                <a:lnTo>
                  <a:pt x="388" y="458"/>
                </a:lnTo>
                <a:lnTo>
                  <a:pt x="406" y="444"/>
                </a:lnTo>
                <a:lnTo>
                  <a:pt x="415" y="453"/>
                </a:lnTo>
                <a:lnTo>
                  <a:pt x="424" y="467"/>
                </a:lnTo>
                <a:lnTo>
                  <a:pt x="433" y="471"/>
                </a:lnTo>
                <a:lnTo>
                  <a:pt x="437" y="480"/>
                </a:lnTo>
                <a:lnTo>
                  <a:pt x="437" y="462"/>
                </a:lnTo>
                <a:lnTo>
                  <a:pt x="437" y="453"/>
                </a:lnTo>
                <a:lnTo>
                  <a:pt x="442" y="449"/>
                </a:lnTo>
                <a:lnTo>
                  <a:pt x="446" y="444"/>
                </a:lnTo>
                <a:lnTo>
                  <a:pt x="442" y="436"/>
                </a:lnTo>
                <a:lnTo>
                  <a:pt x="437" y="422"/>
                </a:lnTo>
                <a:lnTo>
                  <a:pt x="442" y="409"/>
                </a:lnTo>
                <a:lnTo>
                  <a:pt x="446" y="391"/>
                </a:lnTo>
                <a:lnTo>
                  <a:pt x="442" y="373"/>
                </a:lnTo>
                <a:lnTo>
                  <a:pt x="442" y="356"/>
                </a:lnTo>
                <a:lnTo>
                  <a:pt x="442" y="329"/>
                </a:lnTo>
                <a:lnTo>
                  <a:pt x="446" y="311"/>
                </a:lnTo>
                <a:lnTo>
                  <a:pt x="437" y="289"/>
                </a:lnTo>
                <a:lnTo>
                  <a:pt x="424" y="262"/>
                </a:lnTo>
                <a:lnTo>
                  <a:pt x="424" y="253"/>
                </a:lnTo>
                <a:lnTo>
                  <a:pt x="429" y="249"/>
                </a:lnTo>
                <a:lnTo>
                  <a:pt x="437" y="244"/>
                </a:lnTo>
                <a:lnTo>
                  <a:pt x="433" y="227"/>
                </a:lnTo>
                <a:lnTo>
                  <a:pt x="442" y="218"/>
                </a:lnTo>
                <a:lnTo>
                  <a:pt x="437" y="204"/>
                </a:lnTo>
                <a:lnTo>
                  <a:pt x="429" y="200"/>
                </a:lnTo>
                <a:lnTo>
                  <a:pt x="415" y="178"/>
                </a:lnTo>
                <a:lnTo>
                  <a:pt x="411" y="147"/>
                </a:lnTo>
                <a:lnTo>
                  <a:pt x="415" y="138"/>
                </a:lnTo>
                <a:lnTo>
                  <a:pt x="415" y="124"/>
                </a:lnTo>
                <a:lnTo>
                  <a:pt x="411" y="102"/>
                </a:lnTo>
                <a:lnTo>
                  <a:pt x="402" y="80"/>
                </a:lnTo>
                <a:lnTo>
                  <a:pt x="397" y="58"/>
                </a:lnTo>
                <a:lnTo>
                  <a:pt x="393" y="44"/>
                </a:lnTo>
                <a:lnTo>
                  <a:pt x="362" y="0"/>
                </a:lnTo>
              </a:path>
            </a:pathLst>
          </a:custGeom>
          <a:noFill/>
          <a:ln w="6480">
            <a:solidFill>
              <a:srgbClr val="437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1" name=""/>
          <p:cNvSpPr/>
          <p:nvPr/>
        </p:nvSpPr>
        <p:spPr>
          <a:xfrm>
            <a:off x="3535200" y="2766960"/>
            <a:ext cx="814680" cy="1030320"/>
          </a:xfrm>
          <a:custGeom>
            <a:avLst/>
            <a:gdLst/>
            <a:ahLst/>
            <a:rect l="l" t="t" r="r" b="b"/>
            <a:pathLst>
              <a:path w="513" h="649">
                <a:moveTo>
                  <a:pt x="0" y="604"/>
                </a:moveTo>
                <a:lnTo>
                  <a:pt x="31" y="302"/>
                </a:lnTo>
                <a:lnTo>
                  <a:pt x="62" y="302"/>
                </a:lnTo>
                <a:lnTo>
                  <a:pt x="76" y="222"/>
                </a:lnTo>
                <a:lnTo>
                  <a:pt x="178" y="231"/>
                </a:lnTo>
                <a:lnTo>
                  <a:pt x="178" y="204"/>
                </a:lnTo>
                <a:lnTo>
                  <a:pt x="134" y="196"/>
                </a:lnTo>
                <a:lnTo>
                  <a:pt x="129" y="142"/>
                </a:lnTo>
                <a:lnTo>
                  <a:pt x="85" y="133"/>
                </a:lnTo>
                <a:lnTo>
                  <a:pt x="58" y="102"/>
                </a:lnTo>
                <a:lnTo>
                  <a:pt x="58" y="67"/>
                </a:lnTo>
                <a:lnTo>
                  <a:pt x="22" y="53"/>
                </a:lnTo>
                <a:lnTo>
                  <a:pt x="13" y="4"/>
                </a:lnTo>
                <a:lnTo>
                  <a:pt x="120" y="9"/>
                </a:lnTo>
                <a:lnTo>
                  <a:pt x="134" y="49"/>
                </a:lnTo>
                <a:lnTo>
                  <a:pt x="160" y="18"/>
                </a:lnTo>
                <a:lnTo>
                  <a:pt x="165" y="0"/>
                </a:lnTo>
                <a:lnTo>
                  <a:pt x="330" y="18"/>
                </a:lnTo>
                <a:lnTo>
                  <a:pt x="437" y="58"/>
                </a:lnTo>
                <a:lnTo>
                  <a:pt x="428" y="98"/>
                </a:lnTo>
                <a:lnTo>
                  <a:pt x="513" y="124"/>
                </a:lnTo>
                <a:lnTo>
                  <a:pt x="504" y="187"/>
                </a:lnTo>
                <a:lnTo>
                  <a:pt x="366" y="191"/>
                </a:lnTo>
                <a:lnTo>
                  <a:pt x="370" y="333"/>
                </a:lnTo>
                <a:lnTo>
                  <a:pt x="490" y="329"/>
                </a:lnTo>
                <a:lnTo>
                  <a:pt x="468" y="649"/>
                </a:lnTo>
                <a:lnTo>
                  <a:pt x="0" y="604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2" name=""/>
          <p:cNvSpPr/>
          <p:nvPr/>
        </p:nvSpPr>
        <p:spPr>
          <a:xfrm>
            <a:off x="3535200" y="2766960"/>
            <a:ext cx="814680" cy="1030320"/>
          </a:xfrm>
          <a:custGeom>
            <a:avLst/>
            <a:gdLst/>
            <a:ahLst/>
            <a:rect l="l" t="t" r="r" b="b"/>
            <a:pathLst>
              <a:path w="513" h="649">
                <a:moveTo>
                  <a:pt x="0" y="604"/>
                </a:moveTo>
                <a:lnTo>
                  <a:pt x="31" y="302"/>
                </a:lnTo>
                <a:lnTo>
                  <a:pt x="62" y="302"/>
                </a:lnTo>
                <a:lnTo>
                  <a:pt x="76" y="222"/>
                </a:lnTo>
                <a:lnTo>
                  <a:pt x="178" y="231"/>
                </a:lnTo>
                <a:lnTo>
                  <a:pt x="178" y="204"/>
                </a:lnTo>
                <a:lnTo>
                  <a:pt x="134" y="196"/>
                </a:lnTo>
                <a:lnTo>
                  <a:pt x="129" y="142"/>
                </a:lnTo>
                <a:lnTo>
                  <a:pt x="85" y="133"/>
                </a:lnTo>
                <a:lnTo>
                  <a:pt x="58" y="102"/>
                </a:lnTo>
                <a:lnTo>
                  <a:pt x="58" y="67"/>
                </a:lnTo>
                <a:lnTo>
                  <a:pt x="22" y="53"/>
                </a:lnTo>
                <a:lnTo>
                  <a:pt x="13" y="4"/>
                </a:lnTo>
                <a:lnTo>
                  <a:pt x="120" y="9"/>
                </a:lnTo>
                <a:lnTo>
                  <a:pt x="134" y="49"/>
                </a:lnTo>
                <a:lnTo>
                  <a:pt x="160" y="18"/>
                </a:lnTo>
                <a:lnTo>
                  <a:pt x="165" y="0"/>
                </a:lnTo>
                <a:lnTo>
                  <a:pt x="330" y="18"/>
                </a:lnTo>
                <a:lnTo>
                  <a:pt x="437" y="58"/>
                </a:lnTo>
                <a:lnTo>
                  <a:pt x="428" y="98"/>
                </a:lnTo>
                <a:lnTo>
                  <a:pt x="513" y="124"/>
                </a:lnTo>
                <a:lnTo>
                  <a:pt x="504" y="187"/>
                </a:lnTo>
                <a:lnTo>
                  <a:pt x="366" y="191"/>
                </a:lnTo>
                <a:lnTo>
                  <a:pt x="370" y="333"/>
                </a:lnTo>
                <a:lnTo>
                  <a:pt x="490" y="329"/>
                </a:lnTo>
                <a:lnTo>
                  <a:pt x="468" y="649"/>
                </a:lnTo>
                <a:lnTo>
                  <a:pt x="0" y="604"/>
                </a:lnTo>
              </a:path>
            </a:pathLst>
          </a:custGeom>
          <a:noFill/>
          <a:ln w="6480">
            <a:solidFill>
              <a:srgbClr val="3fa9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3" name=""/>
          <p:cNvSpPr/>
          <p:nvPr/>
        </p:nvSpPr>
        <p:spPr>
          <a:xfrm>
            <a:off x="4830840" y="2293920"/>
            <a:ext cx="34920" cy="57240"/>
          </a:xfrm>
          <a:custGeom>
            <a:avLst/>
            <a:gdLst/>
            <a:ahLst/>
            <a:rect l="l" t="t" r="r" b="b"/>
            <a:pathLst>
              <a:path w="22" h="36">
                <a:moveTo>
                  <a:pt x="0" y="0"/>
                </a:moveTo>
                <a:lnTo>
                  <a:pt x="22" y="5"/>
                </a:lnTo>
                <a:lnTo>
                  <a:pt x="22" y="3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4" name=""/>
          <p:cNvSpPr/>
          <p:nvPr/>
        </p:nvSpPr>
        <p:spPr>
          <a:xfrm>
            <a:off x="4865760" y="2351160"/>
            <a:ext cx="22320" cy="27000"/>
          </a:xfrm>
          <a:custGeom>
            <a:avLst/>
            <a:gdLst/>
            <a:ahLst/>
            <a:rect l="l" t="t" r="r" b="b"/>
            <a:pathLst>
              <a:path w="14" h="17">
                <a:moveTo>
                  <a:pt x="0" y="0"/>
                </a:moveTo>
                <a:lnTo>
                  <a:pt x="0" y="0"/>
                </a:lnTo>
                <a:lnTo>
                  <a:pt x="5" y="9"/>
                </a:lnTo>
                <a:lnTo>
                  <a:pt x="14" y="1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5" name=""/>
          <p:cNvSpPr/>
          <p:nvPr/>
        </p:nvSpPr>
        <p:spPr>
          <a:xfrm>
            <a:off x="4888080" y="2378160"/>
            <a:ext cx="63360" cy="36360"/>
          </a:xfrm>
          <a:custGeom>
            <a:avLst/>
            <a:gdLst/>
            <a:ahLst/>
            <a:rect l="l" t="t" r="r" b="b"/>
            <a:pathLst>
              <a:path w="40" h="23">
                <a:moveTo>
                  <a:pt x="0" y="0"/>
                </a:moveTo>
                <a:lnTo>
                  <a:pt x="17" y="9"/>
                </a:lnTo>
                <a:lnTo>
                  <a:pt x="35" y="18"/>
                </a:lnTo>
                <a:lnTo>
                  <a:pt x="40" y="2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6" name=""/>
          <p:cNvSpPr/>
          <p:nvPr/>
        </p:nvSpPr>
        <p:spPr>
          <a:xfrm>
            <a:off x="4951440" y="2314440"/>
            <a:ext cx="1217520" cy="798480"/>
          </a:xfrm>
          <a:custGeom>
            <a:avLst/>
            <a:gdLst/>
            <a:ahLst/>
            <a:rect l="l" t="t" r="r" b="b"/>
            <a:pathLst>
              <a:path w="767" h="503">
                <a:moveTo>
                  <a:pt x="0" y="63"/>
                </a:moveTo>
                <a:lnTo>
                  <a:pt x="13" y="49"/>
                </a:lnTo>
                <a:lnTo>
                  <a:pt x="49" y="49"/>
                </a:lnTo>
                <a:lnTo>
                  <a:pt x="58" y="63"/>
                </a:lnTo>
                <a:lnTo>
                  <a:pt x="71" y="67"/>
                </a:lnTo>
                <a:lnTo>
                  <a:pt x="89" y="72"/>
                </a:lnTo>
                <a:lnTo>
                  <a:pt x="102" y="80"/>
                </a:lnTo>
                <a:lnTo>
                  <a:pt x="138" y="80"/>
                </a:lnTo>
                <a:lnTo>
                  <a:pt x="156" y="58"/>
                </a:lnTo>
                <a:lnTo>
                  <a:pt x="169" y="76"/>
                </a:lnTo>
                <a:lnTo>
                  <a:pt x="214" y="76"/>
                </a:lnTo>
                <a:lnTo>
                  <a:pt x="227" y="63"/>
                </a:lnTo>
                <a:lnTo>
                  <a:pt x="236" y="40"/>
                </a:lnTo>
                <a:lnTo>
                  <a:pt x="263" y="36"/>
                </a:lnTo>
                <a:lnTo>
                  <a:pt x="263" y="18"/>
                </a:lnTo>
                <a:lnTo>
                  <a:pt x="281" y="27"/>
                </a:lnTo>
                <a:lnTo>
                  <a:pt x="281" y="0"/>
                </a:lnTo>
                <a:lnTo>
                  <a:pt x="298" y="9"/>
                </a:lnTo>
                <a:lnTo>
                  <a:pt x="316" y="18"/>
                </a:lnTo>
                <a:lnTo>
                  <a:pt x="343" y="0"/>
                </a:lnTo>
                <a:lnTo>
                  <a:pt x="370" y="9"/>
                </a:lnTo>
                <a:lnTo>
                  <a:pt x="397" y="58"/>
                </a:lnTo>
                <a:lnTo>
                  <a:pt x="437" y="58"/>
                </a:lnTo>
                <a:lnTo>
                  <a:pt x="450" y="54"/>
                </a:lnTo>
                <a:lnTo>
                  <a:pt x="459" y="58"/>
                </a:lnTo>
                <a:lnTo>
                  <a:pt x="463" y="76"/>
                </a:lnTo>
                <a:lnTo>
                  <a:pt x="455" y="80"/>
                </a:lnTo>
                <a:lnTo>
                  <a:pt x="481" y="107"/>
                </a:lnTo>
                <a:lnTo>
                  <a:pt x="477" y="120"/>
                </a:lnTo>
                <a:lnTo>
                  <a:pt x="495" y="125"/>
                </a:lnTo>
                <a:lnTo>
                  <a:pt x="486" y="134"/>
                </a:lnTo>
                <a:lnTo>
                  <a:pt x="495" y="147"/>
                </a:lnTo>
                <a:lnTo>
                  <a:pt x="504" y="169"/>
                </a:lnTo>
                <a:lnTo>
                  <a:pt x="597" y="169"/>
                </a:lnTo>
                <a:lnTo>
                  <a:pt x="628" y="178"/>
                </a:lnTo>
                <a:lnTo>
                  <a:pt x="704" y="183"/>
                </a:lnTo>
                <a:lnTo>
                  <a:pt x="735" y="209"/>
                </a:lnTo>
                <a:lnTo>
                  <a:pt x="753" y="227"/>
                </a:lnTo>
                <a:lnTo>
                  <a:pt x="767" y="249"/>
                </a:lnTo>
                <a:lnTo>
                  <a:pt x="744" y="258"/>
                </a:lnTo>
                <a:lnTo>
                  <a:pt x="753" y="272"/>
                </a:lnTo>
                <a:lnTo>
                  <a:pt x="740" y="280"/>
                </a:lnTo>
                <a:lnTo>
                  <a:pt x="727" y="280"/>
                </a:lnTo>
                <a:lnTo>
                  <a:pt x="695" y="267"/>
                </a:lnTo>
                <a:lnTo>
                  <a:pt x="686" y="263"/>
                </a:lnTo>
                <a:lnTo>
                  <a:pt x="686" y="280"/>
                </a:lnTo>
                <a:lnTo>
                  <a:pt x="677" y="325"/>
                </a:lnTo>
                <a:lnTo>
                  <a:pt x="669" y="343"/>
                </a:lnTo>
                <a:lnTo>
                  <a:pt x="677" y="365"/>
                </a:lnTo>
                <a:lnTo>
                  <a:pt x="682" y="383"/>
                </a:lnTo>
                <a:lnTo>
                  <a:pt x="682" y="392"/>
                </a:lnTo>
                <a:lnTo>
                  <a:pt x="669" y="414"/>
                </a:lnTo>
                <a:lnTo>
                  <a:pt x="646" y="414"/>
                </a:lnTo>
                <a:lnTo>
                  <a:pt x="655" y="423"/>
                </a:lnTo>
                <a:lnTo>
                  <a:pt x="651" y="432"/>
                </a:lnTo>
                <a:lnTo>
                  <a:pt x="646" y="467"/>
                </a:lnTo>
                <a:lnTo>
                  <a:pt x="628" y="481"/>
                </a:lnTo>
                <a:lnTo>
                  <a:pt x="633" y="503"/>
                </a:lnTo>
                <a:lnTo>
                  <a:pt x="642" y="494"/>
                </a:lnTo>
                <a:lnTo>
                  <a:pt x="669" y="48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7" name=""/>
          <p:cNvSpPr/>
          <p:nvPr/>
        </p:nvSpPr>
        <p:spPr>
          <a:xfrm>
            <a:off x="6013440" y="3049560"/>
            <a:ext cx="6480" cy="41400"/>
          </a:xfrm>
          <a:custGeom>
            <a:avLst/>
            <a:gdLst/>
            <a:ahLst/>
            <a:rect l="l" t="t" r="r" b="b"/>
            <a:pathLst>
              <a:path w="4" h="26">
                <a:moveTo>
                  <a:pt x="0" y="26"/>
                </a:moveTo>
                <a:lnTo>
                  <a:pt x="0" y="22"/>
                </a:lnTo>
                <a:lnTo>
                  <a:pt x="0" y="13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8" name=""/>
          <p:cNvSpPr/>
          <p:nvPr/>
        </p:nvSpPr>
        <p:spPr>
          <a:xfrm>
            <a:off x="6019920" y="3006720"/>
            <a:ext cx="42840" cy="42840"/>
          </a:xfrm>
          <a:custGeom>
            <a:avLst/>
            <a:gdLst/>
            <a:ahLst/>
            <a:rect l="l" t="t" r="r" b="b"/>
            <a:pathLst>
              <a:path w="27" h="27">
                <a:moveTo>
                  <a:pt x="0" y="27"/>
                </a:moveTo>
                <a:lnTo>
                  <a:pt x="9" y="18"/>
                </a:lnTo>
                <a:lnTo>
                  <a:pt x="22" y="5"/>
                </a:lnTo>
                <a:lnTo>
                  <a:pt x="27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9" name=""/>
          <p:cNvSpPr/>
          <p:nvPr/>
        </p:nvSpPr>
        <p:spPr>
          <a:xfrm>
            <a:off x="6062760" y="2732040"/>
            <a:ext cx="438120" cy="324000"/>
          </a:xfrm>
          <a:custGeom>
            <a:avLst/>
            <a:gdLst/>
            <a:ahLst/>
            <a:rect l="l" t="t" r="r" b="b"/>
            <a:pathLst>
              <a:path w="276" h="204">
                <a:moveTo>
                  <a:pt x="0" y="173"/>
                </a:moveTo>
                <a:lnTo>
                  <a:pt x="18" y="164"/>
                </a:lnTo>
                <a:lnTo>
                  <a:pt x="44" y="164"/>
                </a:lnTo>
                <a:lnTo>
                  <a:pt x="67" y="155"/>
                </a:lnTo>
                <a:lnTo>
                  <a:pt x="80" y="151"/>
                </a:lnTo>
                <a:lnTo>
                  <a:pt x="89" y="142"/>
                </a:lnTo>
                <a:lnTo>
                  <a:pt x="98" y="133"/>
                </a:lnTo>
                <a:lnTo>
                  <a:pt x="129" y="124"/>
                </a:lnTo>
                <a:lnTo>
                  <a:pt x="120" y="120"/>
                </a:lnTo>
                <a:lnTo>
                  <a:pt x="111" y="102"/>
                </a:lnTo>
                <a:lnTo>
                  <a:pt x="84" y="124"/>
                </a:lnTo>
                <a:lnTo>
                  <a:pt x="84" y="98"/>
                </a:lnTo>
                <a:lnTo>
                  <a:pt x="89" y="93"/>
                </a:lnTo>
                <a:lnTo>
                  <a:pt x="102" y="84"/>
                </a:lnTo>
                <a:lnTo>
                  <a:pt x="120" y="53"/>
                </a:lnTo>
                <a:lnTo>
                  <a:pt x="134" y="53"/>
                </a:lnTo>
                <a:lnTo>
                  <a:pt x="151" y="40"/>
                </a:lnTo>
                <a:lnTo>
                  <a:pt x="169" y="31"/>
                </a:lnTo>
                <a:lnTo>
                  <a:pt x="191" y="31"/>
                </a:lnTo>
                <a:lnTo>
                  <a:pt x="196" y="22"/>
                </a:lnTo>
                <a:lnTo>
                  <a:pt x="205" y="26"/>
                </a:lnTo>
                <a:lnTo>
                  <a:pt x="227" y="31"/>
                </a:lnTo>
                <a:lnTo>
                  <a:pt x="227" y="17"/>
                </a:lnTo>
                <a:lnTo>
                  <a:pt x="236" y="4"/>
                </a:lnTo>
                <a:lnTo>
                  <a:pt x="249" y="0"/>
                </a:lnTo>
                <a:lnTo>
                  <a:pt x="263" y="0"/>
                </a:lnTo>
                <a:lnTo>
                  <a:pt x="267" y="9"/>
                </a:lnTo>
                <a:lnTo>
                  <a:pt x="267" y="17"/>
                </a:lnTo>
                <a:lnTo>
                  <a:pt x="263" y="26"/>
                </a:lnTo>
                <a:lnTo>
                  <a:pt x="272" y="31"/>
                </a:lnTo>
                <a:lnTo>
                  <a:pt x="276" y="40"/>
                </a:lnTo>
                <a:lnTo>
                  <a:pt x="263" y="44"/>
                </a:lnTo>
                <a:lnTo>
                  <a:pt x="249" y="62"/>
                </a:lnTo>
                <a:lnTo>
                  <a:pt x="227" y="71"/>
                </a:lnTo>
                <a:lnTo>
                  <a:pt x="191" y="66"/>
                </a:lnTo>
                <a:lnTo>
                  <a:pt x="174" y="80"/>
                </a:lnTo>
                <a:lnTo>
                  <a:pt x="142" y="75"/>
                </a:lnTo>
                <a:lnTo>
                  <a:pt x="129" y="84"/>
                </a:lnTo>
                <a:lnTo>
                  <a:pt x="125" y="120"/>
                </a:lnTo>
                <a:lnTo>
                  <a:pt x="138" y="133"/>
                </a:lnTo>
                <a:lnTo>
                  <a:pt x="138" y="146"/>
                </a:lnTo>
                <a:lnTo>
                  <a:pt x="107" y="173"/>
                </a:lnTo>
                <a:lnTo>
                  <a:pt x="107" y="191"/>
                </a:lnTo>
                <a:lnTo>
                  <a:pt x="107" y="20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0" name=""/>
          <p:cNvSpPr/>
          <p:nvPr/>
        </p:nvSpPr>
        <p:spPr>
          <a:xfrm>
            <a:off x="6232680" y="2971800"/>
            <a:ext cx="368280" cy="84240"/>
          </a:xfrm>
          <a:custGeom>
            <a:avLst/>
            <a:gdLst/>
            <a:ahLst/>
            <a:rect l="l" t="t" r="r" b="b"/>
            <a:pathLst>
              <a:path w="232" h="53">
                <a:moveTo>
                  <a:pt x="0" y="53"/>
                </a:moveTo>
                <a:lnTo>
                  <a:pt x="4" y="53"/>
                </a:lnTo>
                <a:lnTo>
                  <a:pt x="9" y="49"/>
                </a:lnTo>
                <a:lnTo>
                  <a:pt x="18" y="49"/>
                </a:lnTo>
                <a:lnTo>
                  <a:pt x="31" y="44"/>
                </a:lnTo>
                <a:lnTo>
                  <a:pt x="49" y="40"/>
                </a:lnTo>
                <a:lnTo>
                  <a:pt x="67" y="40"/>
                </a:lnTo>
                <a:lnTo>
                  <a:pt x="84" y="35"/>
                </a:lnTo>
                <a:lnTo>
                  <a:pt x="107" y="31"/>
                </a:lnTo>
                <a:lnTo>
                  <a:pt x="125" y="27"/>
                </a:lnTo>
                <a:lnTo>
                  <a:pt x="147" y="22"/>
                </a:lnTo>
                <a:lnTo>
                  <a:pt x="165" y="18"/>
                </a:lnTo>
                <a:lnTo>
                  <a:pt x="183" y="13"/>
                </a:lnTo>
                <a:lnTo>
                  <a:pt x="200" y="9"/>
                </a:lnTo>
                <a:lnTo>
                  <a:pt x="214" y="4"/>
                </a:lnTo>
                <a:lnTo>
                  <a:pt x="223" y="4"/>
                </a:lnTo>
                <a:lnTo>
                  <a:pt x="232" y="4"/>
                </a:lnTo>
                <a:lnTo>
                  <a:pt x="232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1" name=""/>
          <p:cNvSpPr/>
          <p:nvPr/>
        </p:nvSpPr>
        <p:spPr>
          <a:xfrm>
            <a:off x="6600960" y="2971800"/>
            <a:ext cx="48960" cy="14400"/>
          </a:xfrm>
          <a:custGeom>
            <a:avLst/>
            <a:gdLst/>
            <a:ahLst/>
            <a:rect l="l" t="t" r="r" b="b"/>
            <a:pathLst>
              <a:path w="31" h="9">
                <a:moveTo>
                  <a:pt x="0" y="0"/>
                </a:moveTo>
                <a:lnTo>
                  <a:pt x="9" y="4"/>
                </a:lnTo>
                <a:lnTo>
                  <a:pt x="22" y="9"/>
                </a:lnTo>
                <a:lnTo>
                  <a:pt x="31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2" name=""/>
          <p:cNvSpPr/>
          <p:nvPr/>
        </p:nvSpPr>
        <p:spPr>
          <a:xfrm>
            <a:off x="6649920" y="2371680"/>
            <a:ext cx="587520" cy="733320"/>
          </a:xfrm>
          <a:custGeom>
            <a:avLst/>
            <a:gdLst/>
            <a:ahLst/>
            <a:rect l="l" t="t" r="r" b="b"/>
            <a:pathLst>
              <a:path w="370" h="462">
                <a:moveTo>
                  <a:pt x="0" y="387"/>
                </a:moveTo>
                <a:lnTo>
                  <a:pt x="0" y="405"/>
                </a:lnTo>
                <a:lnTo>
                  <a:pt x="18" y="413"/>
                </a:lnTo>
                <a:lnTo>
                  <a:pt x="22" y="427"/>
                </a:lnTo>
                <a:lnTo>
                  <a:pt x="40" y="427"/>
                </a:lnTo>
                <a:lnTo>
                  <a:pt x="76" y="431"/>
                </a:lnTo>
                <a:lnTo>
                  <a:pt x="76" y="453"/>
                </a:lnTo>
                <a:lnTo>
                  <a:pt x="98" y="462"/>
                </a:lnTo>
                <a:lnTo>
                  <a:pt x="116" y="449"/>
                </a:lnTo>
                <a:lnTo>
                  <a:pt x="156" y="440"/>
                </a:lnTo>
                <a:lnTo>
                  <a:pt x="178" y="409"/>
                </a:lnTo>
                <a:lnTo>
                  <a:pt x="151" y="409"/>
                </a:lnTo>
                <a:lnTo>
                  <a:pt x="129" y="413"/>
                </a:lnTo>
                <a:lnTo>
                  <a:pt x="120" y="422"/>
                </a:lnTo>
                <a:lnTo>
                  <a:pt x="102" y="418"/>
                </a:lnTo>
                <a:lnTo>
                  <a:pt x="111" y="405"/>
                </a:lnTo>
                <a:lnTo>
                  <a:pt x="134" y="405"/>
                </a:lnTo>
                <a:lnTo>
                  <a:pt x="174" y="391"/>
                </a:lnTo>
                <a:lnTo>
                  <a:pt x="187" y="382"/>
                </a:lnTo>
                <a:lnTo>
                  <a:pt x="223" y="369"/>
                </a:lnTo>
                <a:lnTo>
                  <a:pt x="241" y="342"/>
                </a:lnTo>
                <a:lnTo>
                  <a:pt x="272" y="347"/>
                </a:lnTo>
                <a:lnTo>
                  <a:pt x="285" y="316"/>
                </a:lnTo>
                <a:lnTo>
                  <a:pt x="263" y="302"/>
                </a:lnTo>
                <a:lnTo>
                  <a:pt x="267" y="325"/>
                </a:lnTo>
                <a:lnTo>
                  <a:pt x="241" y="329"/>
                </a:lnTo>
                <a:lnTo>
                  <a:pt x="227" y="289"/>
                </a:lnTo>
                <a:lnTo>
                  <a:pt x="223" y="262"/>
                </a:lnTo>
                <a:lnTo>
                  <a:pt x="214" y="253"/>
                </a:lnTo>
                <a:lnTo>
                  <a:pt x="218" y="209"/>
                </a:lnTo>
                <a:lnTo>
                  <a:pt x="223" y="200"/>
                </a:lnTo>
                <a:lnTo>
                  <a:pt x="227" y="173"/>
                </a:lnTo>
                <a:lnTo>
                  <a:pt x="241" y="169"/>
                </a:lnTo>
                <a:lnTo>
                  <a:pt x="241" y="147"/>
                </a:lnTo>
                <a:lnTo>
                  <a:pt x="281" y="147"/>
                </a:lnTo>
                <a:lnTo>
                  <a:pt x="272" y="107"/>
                </a:lnTo>
                <a:lnTo>
                  <a:pt x="285" y="111"/>
                </a:lnTo>
                <a:lnTo>
                  <a:pt x="294" y="116"/>
                </a:lnTo>
                <a:lnTo>
                  <a:pt x="303" y="102"/>
                </a:lnTo>
                <a:lnTo>
                  <a:pt x="325" y="102"/>
                </a:lnTo>
                <a:lnTo>
                  <a:pt x="361" y="62"/>
                </a:lnTo>
                <a:lnTo>
                  <a:pt x="370" y="31"/>
                </a:lnTo>
                <a:lnTo>
                  <a:pt x="339" y="31"/>
                </a:lnTo>
                <a:lnTo>
                  <a:pt x="330" y="0"/>
                </a:lnTo>
                <a:lnTo>
                  <a:pt x="312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3" name=""/>
          <p:cNvSpPr/>
          <p:nvPr/>
        </p:nvSpPr>
        <p:spPr>
          <a:xfrm>
            <a:off x="3138480" y="2187720"/>
            <a:ext cx="531720" cy="85680"/>
          </a:xfrm>
          <a:custGeom>
            <a:avLst/>
            <a:gdLst/>
            <a:ahLst/>
            <a:rect l="l" t="t" r="r" b="b"/>
            <a:pathLst>
              <a:path w="335" h="54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4" y="5"/>
                </a:lnTo>
                <a:lnTo>
                  <a:pt x="22" y="5"/>
                </a:lnTo>
                <a:lnTo>
                  <a:pt x="36" y="5"/>
                </a:lnTo>
                <a:lnTo>
                  <a:pt x="49" y="9"/>
                </a:lnTo>
                <a:lnTo>
                  <a:pt x="63" y="9"/>
                </a:lnTo>
                <a:lnTo>
                  <a:pt x="80" y="14"/>
                </a:lnTo>
                <a:lnTo>
                  <a:pt x="98" y="18"/>
                </a:lnTo>
                <a:lnTo>
                  <a:pt x="116" y="18"/>
                </a:lnTo>
                <a:lnTo>
                  <a:pt x="138" y="23"/>
                </a:lnTo>
                <a:lnTo>
                  <a:pt x="156" y="27"/>
                </a:lnTo>
                <a:lnTo>
                  <a:pt x="179" y="32"/>
                </a:lnTo>
                <a:lnTo>
                  <a:pt x="196" y="32"/>
                </a:lnTo>
                <a:lnTo>
                  <a:pt x="219" y="36"/>
                </a:lnTo>
                <a:lnTo>
                  <a:pt x="237" y="40"/>
                </a:lnTo>
                <a:lnTo>
                  <a:pt x="254" y="40"/>
                </a:lnTo>
                <a:lnTo>
                  <a:pt x="272" y="45"/>
                </a:lnTo>
                <a:lnTo>
                  <a:pt x="286" y="49"/>
                </a:lnTo>
                <a:lnTo>
                  <a:pt x="299" y="49"/>
                </a:lnTo>
                <a:lnTo>
                  <a:pt x="312" y="54"/>
                </a:lnTo>
                <a:lnTo>
                  <a:pt x="321" y="54"/>
                </a:lnTo>
                <a:lnTo>
                  <a:pt x="330" y="54"/>
                </a:lnTo>
                <a:lnTo>
                  <a:pt x="335" y="54"/>
                </a:lnTo>
                <a:lnTo>
                  <a:pt x="335" y="54"/>
                </a:lnTo>
              </a:path>
            </a:pathLst>
          </a:custGeom>
          <a:noFill/>
          <a:ln w="6480">
            <a:solidFill>
              <a:srgbClr val="98807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4" name=""/>
          <p:cNvSpPr/>
          <p:nvPr/>
        </p:nvSpPr>
        <p:spPr>
          <a:xfrm>
            <a:off x="6664320" y="3041640"/>
            <a:ext cx="133200" cy="282600"/>
          </a:xfrm>
          <a:custGeom>
            <a:avLst/>
            <a:gdLst/>
            <a:ahLst/>
            <a:rect l="l" t="t" r="r" b="b"/>
            <a:pathLst>
              <a:path w="84" h="178">
                <a:moveTo>
                  <a:pt x="31" y="85"/>
                </a:moveTo>
                <a:lnTo>
                  <a:pt x="27" y="80"/>
                </a:lnTo>
                <a:lnTo>
                  <a:pt x="27" y="80"/>
                </a:lnTo>
                <a:lnTo>
                  <a:pt x="27" y="76"/>
                </a:lnTo>
                <a:lnTo>
                  <a:pt x="27" y="76"/>
                </a:lnTo>
                <a:lnTo>
                  <a:pt x="22" y="76"/>
                </a:lnTo>
                <a:lnTo>
                  <a:pt x="22" y="71"/>
                </a:lnTo>
                <a:lnTo>
                  <a:pt x="18" y="63"/>
                </a:lnTo>
                <a:lnTo>
                  <a:pt x="18" y="63"/>
                </a:lnTo>
                <a:lnTo>
                  <a:pt x="13" y="67"/>
                </a:lnTo>
                <a:lnTo>
                  <a:pt x="9" y="67"/>
                </a:lnTo>
                <a:lnTo>
                  <a:pt x="9" y="63"/>
                </a:lnTo>
                <a:lnTo>
                  <a:pt x="9" y="63"/>
                </a:lnTo>
                <a:lnTo>
                  <a:pt x="4" y="58"/>
                </a:lnTo>
                <a:lnTo>
                  <a:pt x="0" y="54"/>
                </a:lnTo>
                <a:lnTo>
                  <a:pt x="0" y="49"/>
                </a:lnTo>
                <a:lnTo>
                  <a:pt x="0" y="49"/>
                </a:lnTo>
                <a:lnTo>
                  <a:pt x="0" y="45"/>
                </a:lnTo>
                <a:lnTo>
                  <a:pt x="4" y="40"/>
                </a:lnTo>
                <a:lnTo>
                  <a:pt x="9" y="36"/>
                </a:lnTo>
                <a:lnTo>
                  <a:pt x="9" y="36"/>
                </a:lnTo>
                <a:lnTo>
                  <a:pt x="4" y="31"/>
                </a:lnTo>
                <a:lnTo>
                  <a:pt x="0" y="31"/>
                </a:lnTo>
                <a:lnTo>
                  <a:pt x="0" y="23"/>
                </a:lnTo>
                <a:lnTo>
                  <a:pt x="0" y="23"/>
                </a:lnTo>
                <a:lnTo>
                  <a:pt x="4" y="18"/>
                </a:lnTo>
                <a:lnTo>
                  <a:pt x="4" y="18"/>
                </a:lnTo>
                <a:lnTo>
                  <a:pt x="0" y="23"/>
                </a:lnTo>
                <a:lnTo>
                  <a:pt x="0" y="23"/>
                </a:lnTo>
                <a:lnTo>
                  <a:pt x="4" y="18"/>
                </a:lnTo>
                <a:lnTo>
                  <a:pt x="4" y="9"/>
                </a:lnTo>
                <a:lnTo>
                  <a:pt x="9" y="5"/>
                </a:lnTo>
                <a:lnTo>
                  <a:pt x="9" y="5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27" y="0"/>
                </a:lnTo>
                <a:lnTo>
                  <a:pt x="44" y="5"/>
                </a:lnTo>
                <a:lnTo>
                  <a:pt x="67" y="9"/>
                </a:lnTo>
                <a:lnTo>
                  <a:pt x="67" y="9"/>
                </a:lnTo>
                <a:lnTo>
                  <a:pt x="71" y="14"/>
                </a:lnTo>
                <a:lnTo>
                  <a:pt x="71" y="18"/>
                </a:lnTo>
                <a:lnTo>
                  <a:pt x="71" y="23"/>
                </a:lnTo>
                <a:lnTo>
                  <a:pt x="71" y="23"/>
                </a:lnTo>
                <a:lnTo>
                  <a:pt x="71" y="27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67" y="36"/>
                </a:lnTo>
                <a:lnTo>
                  <a:pt x="67" y="45"/>
                </a:lnTo>
                <a:lnTo>
                  <a:pt x="67" y="49"/>
                </a:lnTo>
                <a:lnTo>
                  <a:pt x="67" y="49"/>
                </a:lnTo>
                <a:lnTo>
                  <a:pt x="76" y="54"/>
                </a:lnTo>
                <a:lnTo>
                  <a:pt x="84" y="63"/>
                </a:lnTo>
                <a:lnTo>
                  <a:pt x="84" y="85"/>
                </a:lnTo>
                <a:lnTo>
                  <a:pt x="84" y="85"/>
                </a:lnTo>
                <a:lnTo>
                  <a:pt x="84" y="89"/>
                </a:lnTo>
                <a:lnTo>
                  <a:pt x="84" y="98"/>
                </a:lnTo>
                <a:lnTo>
                  <a:pt x="80" y="103"/>
                </a:lnTo>
                <a:lnTo>
                  <a:pt x="80" y="103"/>
                </a:lnTo>
                <a:lnTo>
                  <a:pt x="80" y="111"/>
                </a:lnTo>
                <a:lnTo>
                  <a:pt x="80" y="120"/>
                </a:lnTo>
                <a:lnTo>
                  <a:pt x="80" y="125"/>
                </a:lnTo>
                <a:lnTo>
                  <a:pt x="80" y="125"/>
                </a:lnTo>
                <a:lnTo>
                  <a:pt x="80" y="129"/>
                </a:lnTo>
                <a:lnTo>
                  <a:pt x="76" y="138"/>
                </a:lnTo>
                <a:lnTo>
                  <a:pt x="71" y="143"/>
                </a:lnTo>
                <a:lnTo>
                  <a:pt x="71" y="143"/>
                </a:lnTo>
                <a:lnTo>
                  <a:pt x="71" y="147"/>
                </a:lnTo>
                <a:lnTo>
                  <a:pt x="67" y="151"/>
                </a:lnTo>
                <a:lnTo>
                  <a:pt x="58" y="156"/>
                </a:lnTo>
                <a:lnTo>
                  <a:pt x="58" y="156"/>
                </a:lnTo>
                <a:lnTo>
                  <a:pt x="58" y="165"/>
                </a:lnTo>
                <a:lnTo>
                  <a:pt x="58" y="174"/>
                </a:lnTo>
                <a:lnTo>
                  <a:pt x="53" y="178"/>
                </a:lnTo>
                <a:lnTo>
                  <a:pt x="53" y="178"/>
                </a:lnTo>
                <a:lnTo>
                  <a:pt x="49" y="169"/>
                </a:lnTo>
                <a:lnTo>
                  <a:pt x="44" y="160"/>
                </a:lnTo>
                <a:lnTo>
                  <a:pt x="31" y="165"/>
                </a:lnTo>
                <a:lnTo>
                  <a:pt x="31" y="165"/>
                </a:lnTo>
                <a:lnTo>
                  <a:pt x="31" y="160"/>
                </a:lnTo>
                <a:lnTo>
                  <a:pt x="31" y="156"/>
                </a:lnTo>
                <a:lnTo>
                  <a:pt x="31" y="156"/>
                </a:lnTo>
                <a:lnTo>
                  <a:pt x="31" y="156"/>
                </a:lnTo>
                <a:lnTo>
                  <a:pt x="27" y="156"/>
                </a:lnTo>
                <a:lnTo>
                  <a:pt x="18" y="151"/>
                </a:lnTo>
                <a:lnTo>
                  <a:pt x="13" y="156"/>
                </a:lnTo>
                <a:lnTo>
                  <a:pt x="13" y="156"/>
                </a:lnTo>
                <a:lnTo>
                  <a:pt x="9" y="151"/>
                </a:lnTo>
                <a:lnTo>
                  <a:pt x="9" y="147"/>
                </a:lnTo>
                <a:lnTo>
                  <a:pt x="4" y="143"/>
                </a:lnTo>
                <a:lnTo>
                  <a:pt x="4" y="143"/>
                </a:lnTo>
                <a:lnTo>
                  <a:pt x="0" y="138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4" y="120"/>
                </a:lnTo>
                <a:lnTo>
                  <a:pt x="9" y="116"/>
                </a:lnTo>
                <a:lnTo>
                  <a:pt x="18" y="111"/>
                </a:lnTo>
                <a:lnTo>
                  <a:pt x="31" y="85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5" name=""/>
          <p:cNvSpPr/>
          <p:nvPr/>
        </p:nvSpPr>
        <p:spPr>
          <a:xfrm>
            <a:off x="6664320" y="3041640"/>
            <a:ext cx="133200" cy="282600"/>
          </a:xfrm>
          <a:custGeom>
            <a:avLst/>
            <a:gdLst/>
            <a:ahLst/>
            <a:rect l="l" t="t" r="r" b="b"/>
            <a:pathLst>
              <a:path w="84" h="178">
                <a:moveTo>
                  <a:pt x="31" y="85"/>
                </a:moveTo>
                <a:lnTo>
                  <a:pt x="27" y="80"/>
                </a:lnTo>
                <a:lnTo>
                  <a:pt x="27" y="80"/>
                </a:lnTo>
                <a:lnTo>
                  <a:pt x="27" y="76"/>
                </a:lnTo>
                <a:lnTo>
                  <a:pt x="27" y="76"/>
                </a:lnTo>
                <a:lnTo>
                  <a:pt x="22" y="76"/>
                </a:lnTo>
                <a:lnTo>
                  <a:pt x="22" y="71"/>
                </a:lnTo>
                <a:lnTo>
                  <a:pt x="18" y="63"/>
                </a:lnTo>
                <a:lnTo>
                  <a:pt x="18" y="63"/>
                </a:lnTo>
                <a:lnTo>
                  <a:pt x="13" y="67"/>
                </a:lnTo>
                <a:lnTo>
                  <a:pt x="9" y="67"/>
                </a:lnTo>
                <a:lnTo>
                  <a:pt x="9" y="63"/>
                </a:lnTo>
                <a:lnTo>
                  <a:pt x="9" y="63"/>
                </a:lnTo>
                <a:lnTo>
                  <a:pt x="4" y="58"/>
                </a:lnTo>
                <a:lnTo>
                  <a:pt x="0" y="54"/>
                </a:lnTo>
                <a:lnTo>
                  <a:pt x="0" y="49"/>
                </a:lnTo>
                <a:lnTo>
                  <a:pt x="0" y="49"/>
                </a:lnTo>
                <a:lnTo>
                  <a:pt x="0" y="45"/>
                </a:lnTo>
                <a:lnTo>
                  <a:pt x="4" y="40"/>
                </a:lnTo>
                <a:lnTo>
                  <a:pt x="9" y="36"/>
                </a:lnTo>
                <a:lnTo>
                  <a:pt x="9" y="36"/>
                </a:lnTo>
                <a:lnTo>
                  <a:pt x="4" y="31"/>
                </a:lnTo>
                <a:lnTo>
                  <a:pt x="0" y="31"/>
                </a:lnTo>
                <a:lnTo>
                  <a:pt x="0" y="23"/>
                </a:lnTo>
                <a:lnTo>
                  <a:pt x="0" y="23"/>
                </a:lnTo>
                <a:lnTo>
                  <a:pt x="4" y="18"/>
                </a:lnTo>
                <a:lnTo>
                  <a:pt x="4" y="18"/>
                </a:lnTo>
                <a:lnTo>
                  <a:pt x="0" y="23"/>
                </a:lnTo>
                <a:lnTo>
                  <a:pt x="0" y="23"/>
                </a:lnTo>
                <a:lnTo>
                  <a:pt x="4" y="18"/>
                </a:lnTo>
                <a:lnTo>
                  <a:pt x="4" y="9"/>
                </a:lnTo>
                <a:lnTo>
                  <a:pt x="9" y="5"/>
                </a:lnTo>
                <a:lnTo>
                  <a:pt x="9" y="5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27" y="0"/>
                </a:lnTo>
                <a:lnTo>
                  <a:pt x="44" y="5"/>
                </a:lnTo>
                <a:lnTo>
                  <a:pt x="67" y="9"/>
                </a:lnTo>
                <a:lnTo>
                  <a:pt x="67" y="9"/>
                </a:lnTo>
                <a:lnTo>
                  <a:pt x="71" y="14"/>
                </a:lnTo>
                <a:lnTo>
                  <a:pt x="71" y="18"/>
                </a:lnTo>
                <a:lnTo>
                  <a:pt x="71" y="23"/>
                </a:lnTo>
                <a:lnTo>
                  <a:pt x="71" y="23"/>
                </a:lnTo>
                <a:lnTo>
                  <a:pt x="71" y="27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67" y="36"/>
                </a:lnTo>
                <a:lnTo>
                  <a:pt x="67" y="45"/>
                </a:lnTo>
                <a:lnTo>
                  <a:pt x="67" y="49"/>
                </a:lnTo>
                <a:lnTo>
                  <a:pt x="67" y="49"/>
                </a:lnTo>
                <a:lnTo>
                  <a:pt x="76" y="54"/>
                </a:lnTo>
                <a:lnTo>
                  <a:pt x="84" y="63"/>
                </a:lnTo>
                <a:lnTo>
                  <a:pt x="84" y="85"/>
                </a:lnTo>
                <a:lnTo>
                  <a:pt x="84" y="85"/>
                </a:lnTo>
                <a:lnTo>
                  <a:pt x="84" y="89"/>
                </a:lnTo>
                <a:lnTo>
                  <a:pt x="84" y="98"/>
                </a:lnTo>
                <a:lnTo>
                  <a:pt x="80" y="103"/>
                </a:lnTo>
                <a:lnTo>
                  <a:pt x="80" y="103"/>
                </a:lnTo>
                <a:lnTo>
                  <a:pt x="80" y="111"/>
                </a:lnTo>
                <a:lnTo>
                  <a:pt x="80" y="120"/>
                </a:lnTo>
                <a:lnTo>
                  <a:pt x="80" y="125"/>
                </a:lnTo>
                <a:lnTo>
                  <a:pt x="80" y="125"/>
                </a:lnTo>
                <a:lnTo>
                  <a:pt x="80" y="129"/>
                </a:lnTo>
                <a:lnTo>
                  <a:pt x="76" y="138"/>
                </a:lnTo>
                <a:lnTo>
                  <a:pt x="71" y="143"/>
                </a:lnTo>
                <a:lnTo>
                  <a:pt x="71" y="143"/>
                </a:lnTo>
                <a:lnTo>
                  <a:pt x="71" y="147"/>
                </a:lnTo>
                <a:lnTo>
                  <a:pt x="67" y="151"/>
                </a:lnTo>
                <a:lnTo>
                  <a:pt x="58" y="156"/>
                </a:lnTo>
                <a:lnTo>
                  <a:pt x="58" y="156"/>
                </a:lnTo>
                <a:lnTo>
                  <a:pt x="58" y="165"/>
                </a:lnTo>
                <a:lnTo>
                  <a:pt x="58" y="174"/>
                </a:lnTo>
                <a:lnTo>
                  <a:pt x="53" y="178"/>
                </a:lnTo>
                <a:lnTo>
                  <a:pt x="53" y="178"/>
                </a:lnTo>
                <a:lnTo>
                  <a:pt x="49" y="169"/>
                </a:lnTo>
                <a:lnTo>
                  <a:pt x="44" y="160"/>
                </a:lnTo>
                <a:lnTo>
                  <a:pt x="31" y="165"/>
                </a:lnTo>
                <a:lnTo>
                  <a:pt x="31" y="165"/>
                </a:lnTo>
                <a:lnTo>
                  <a:pt x="31" y="160"/>
                </a:lnTo>
                <a:lnTo>
                  <a:pt x="31" y="156"/>
                </a:lnTo>
                <a:lnTo>
                  <a:pt x="31" y="156"/>
                </a:lnTo>
                <a:lnTo>
                  <a:pt x="31" y="156"/>
                </a:lnTo>
                <a:lnTo>
                  <a:pt x="27" y="156"/>
                </a:lnTo>
                <a:lnTo>
                  <a:pt x="18" y="151"/>
                </a:lnTo>
                <a:lnTo>
                  <a:pt x="13" y="156"/>
                </a:lnTo>
                <a:lnTo>
                  <a:pt x="13" y="156"/>
                </a:lnTo>
                <a:lnTo>
                  <a:pt x="9" y="151"/>
                </a:lnTo>
                <a:lnTo>
                  <a:pt x="9" y="147"/>
                </a:lnTo>
                <a:lnTo>
                  <a:pt x="4" y="143"/>
                </a:lnTo>
                <a:lnTo>
                  <a:pt x="4" y="143"/>
                </a:lnTo>
                <a:lnTo>
                  <a:pt x="0" y="138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4" y="120"/>
                </a:lnTo>
                <a:lnTo>
                  <a:pt x="9" y="116"/>
                </a:lnTo>
                <a:lnTo>
                  <a:pt x="18" y="111"/>
                </a:lnTo>
                <a:lnTo>
                  <a:pt x="31" y="8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6" name=""/>
          <p:cNvSpPr/>
          <p:nvPr/>
        </p:nvSpPr>
        <p:spPr>
          <a:xfrm>
            <a:off x="6642000" y="3232080"/>
            <a:ext cx="106560" cy="163440"/>
          </a:xfrm>
          <a:custGeom>
            <a:avLst/>
            <a:gdLst/>
            <a:ahLst/>
            <a:rect l="l" t="t" r="r" b="b"/>
            <a:pathLst>
              <a:path w="67" h="103">
                <a:moveTo>
                  <a:pt x="58" y="103"/>
                </a:moveTo>
                <a:lnTo>
                  <a:pt x="63" y="94"/>
                </a:lnTo>
                <a:lnTo>
                  <a:pt x="67" y="85"/>
                </a:lnTo>
                <a:lnTo>
                  <a:pt x="67" y="76"/>
                </a:lnTo>
                <a:lnTo>
                  <a:pt x="67" y="76"/>
                </a:lnTo>
                <a:lnTo>
                  <a:pt x="63" y="67"/>
                </a:lnTo>
                <a:lnTo>
                  <a:pt x="54" y="63"/>
                </a:lnTo>
                <a:lnTo>
                  <a:pt x="41" y="63"/>
                </a:lnTo>
                <a:lnTo>
                  <a:pt x="41" y="63"/>
                </a:lnTo>
                <a:lnTo>
                  <a:pt x="41" y="54"/>
                </a:lnTo>
                <a:lnTo>
                  <a:pt x="32" y="40"/>
                </a:lnTo>
                <a:lnTo>
                  <a:pt x="27" y="36"/>
                </a:lnTo>
                <a:lnTo>
                  <a:pt x="27" y="36"/>
                </a:lnTo>
                <a:lnTo>
                  <a:pt x="23" y="27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9" y="5"/>
                </a:lnTo>
                <a:lnTo>
                  <a:pt x="5" y="9"/>
                </a:lnTo>
                <a:lnTo>
                  <a:pt x="0" y="14"/>
                </a:lnTo>
                <a:lnTo>
                  <a:pt x="0" y="14"/>
                </a:lnTo>
                <a:lnTo>
                  <a:pt x="5" y="23"/>
                </a:lnTo>
                <a:lnTo>
                  <a:pt x="9" y="45"/>
                </a:lnTo>
                <a:lnTo>
                  <a:pt x="18" y="71"/>
                </a:lnTo>
                <a:lnTo>
                  <a:pt x="23" y="94"/>
                </a:lnTo>
                <a:lnTo>
                  <a:pt x="27" y="103"/>
                </a:lnTo>
                <a:lnTo>
                  <a:pt x="27" y="103"/>
                </a:lnTo>
                <a:lnTo>
                  <a:pt x="58" y="103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7" name=""/>
          <p:cNvSpPr/>
          <p:nvPr/>
        </p:nvSpPr>
        <p:spPr>
          <a:xfrm>
            <a:off x="6642000" y="3232080"/>
            <a:ext cx="106560" cy="163440"/>
          </a:xfrm>
          <a:custGeom>
            <a:avLst/>
            <a:gdLst/>
            <a:ahLst/>
            <a:rect l="l" t="t" r="r" b="b"/>
            <a:pathLst>
              <a:path w="67" h="103">
                <a:moveTo>
                  <a:pt x="58" y="103"/>
                </a:moveTo>
                <a:lnTo>
                  <a:pt x="63" y="94"/>
                </a:lnTo>
                <a:lnTo>
                  <a:pt x="67" y="85"/>
                </a:lnTo>
                <a:lnTo>
                  <a:pt x="67" y="76"/>
                </a:lnTo>
                <a:lnTo>
                  <a:pt x="67" y="76"/>
                </a:lnTo>
                <a:lnTo>
                  <a:pt x="63" y="67"/>
                </a:lnTo>
                <a:lnTo>
                  <a:pt x="54" y="63"/>
                </a:lnTo>
                <a:lnTo>
                  <a:pt x="41" y="63"/>
                </a:lnTo>
                <a:lnTo>
                  <a:pt x="41" y="63"/>
                </a:lnTo>
                <a:lnTo>
                  <a:pt x="41" y="54"/>
                </a:lnTo>
                <a:lnTo>
                  <a:pt x="32" y="40"/>
                </a:lnTo>
                <a:lnTo>
                  <a:pt x="27" y="36"/>
                </a:lnTo>
                <a:lnTo>
                  <a:pt x="27" y="36"/>
                </a:lnTo>
                <a:lnTo>
                  <a:pt x="23" y="27"/>
                </a:lnTo>
                <a:lnTo>
                  <a:pt x="14" y="14"/>
                </a:lnTo>
                <a:lnTo>
                  <a:pt x="14" y="0"/>
                </a:lnTo>
                <a:lnTo>
                  <a:pt x="14" y="0"/>
                </a:lnTo>
                <a:lnTo>
                  <a:pt x="9" y="5"/>
                </a:lnTo>
                <a:lnTo>
                  <a:pt x="5" y="9"/>
                </a:lnTo>
                <a:lnTo>
                  <a:pt x="0" y="14"/>
                </a:lnTo>
                <a:lnTo>
                  <a:pt x="0" y="14"/>
                </a:lnTo>
                <a:lnTo>
                  <a:pt x="5" y="23"/>
                </a:lnTo>
                <a:lnTo>
                  <a:pt x="9" y="45"/>
                </a:lnTo>
                <a:lnTo>
                  <a:pt x="18" y="71"/>
                </a:lnTo>
                <a:lnTo>
                  <a:pt x="23" y="94"/>
                </a:lnTo>
                <a:lnTo>
                  <a:pt x="27" y="103"/>
                </a:lnTo>
                <a:lnTo>
                  <a:pt x="27" y="103"/>
                </a:lnTo>
                <a:lnTo>
                  <a:pt x="58" y="10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8" name=""/>
          <p:cNvSpPr/>
          <p:nvPr/>
        </p:nvSpPr>
        <p:spPr>
          <a:xfrm>
            <a:off x="6684840" y="3444840"/>
            <a:ext cx="42840" cy="119160"/>
          </a:xfrm>
          <a:custGeom>
            <a:avLst/>
            <a:gdLst/>
            <a:ahLst/>
            <a:rect l="l" t="t" r="r" b="b"/>
            <a:pathLst>
              <a:path w="27" h="75">
                <a:moveTo>
                  <a:pt x="27" y="0"/>
                </a:moveTo>
                <a:lnTo>
                  <a:pt x="22" y="9"/>
                </a:lnTo>
                <a:lnTo>
                  <a:pt x="22" y="13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18" y="44"/>
                </a:lnTo>
                <a:lnTo>
                  <a:pt x="9" y="62"/>
                </a:lnTo>
                <a:lnTo>
                  <a:pt x="9" y="62"/>
                </a:lnTo>
                <a:lnTo>
                  <a:pt x="14" y="62"/>
                </a:lnTo>
                <a:lnTo>
                  <a:pt x="18" y="66"/>
                </a:lnTo>
                <a:lnTo>
                  <a:pt x="18" y="75"/>
                </a:lnTo>
                <a:lnTo>
                  <a:pt x="18" y="75"/>
                </a:lnTo>
                <a:lnTo>
                  <a:pt x="9" y="71"/>
                </a:lnTo>
                <a:lnTo>
                  <a:pt x="5" y="62"/>
                </a:lnTo>
                <a:lnTo>
                  <a:pt x="5" y="53"/>
                </a:lnTo>
                <a:lnTo>
                  <a:pt x="5" y="53"/>
                </a:lnTo>
                <a:lnTo>
                  <a:pt x="5" y="44"/>
                </a:lnTo>
                <a:lnTo>
                  <a:pt x="5" y="26"/>
                </a:lnTo>
                <a:lnTo>
                  <a:pt x="0" y="13"/>
                </a:lnTo>
                <a:lnTo>
                  <a:pt x="0" y="13"/>
                </a:lnTo>
                <a:lnTo>
                  <a:pt x="9" y="9"/>
                </a:lnTo>
                <a:lnTo>
                  <a:pt x="18" y="4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3fa9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9" name=""/>
          <p:cNvSpPr/>
          <p:nvPr/>
        </p:nvSpPr>
        <p:spPr>
          <a:xfrm>
            <a:off x="6684840" y="3444840"/>
            <a:ext cx="42840" cy="119160"/>
          </a:xfrm>
          <a:custGeom>
            <a:avLst/>
            <a:gdLst/>
            <a:ahLst/>
            <a:rect l="l" t="t" r="r" b="b"/>
            <a:pathLst>
              <a:path w="27" h="75">
                <a:moveTo>
                  <a:pt x="27" y="0"/>
                </a:moveTo>
                <a:lnTo>
                  <a:pt x="22" y="9"/>
                </a:lnTo>
                <a:lnTo>
                  <a:pt x="22" y="13"/>
                </a:lnTo>
                <a:lnTo>
                  <a:pt x="22" y="22"/>
                </a:lnTo>
                <a:lnTo>
                  <a:pt x="22" y="22"/>
                </a:lnTo>
                <a:lnTo>
                  <a:pt x="22" y="26"/>
                </a:lnTo>
                <a:lnTo>
                  <a:pt x="18" y="44"/>
                </a:lnTo>
                <a:lnTo>
                  <a:pt x="9" y="62"/>
                </a:lnTo>
                <a:lnTo>
                  <a:pt x="9" y="62"/>
                </a:lnTo>
                <a:lnTo>
                  <a:pt x="14" y="62"/>
                </a:lnTo>
                <a:lnTo>
                  <a:pt x="18" y="66"/>
                </a:lnTo>
                <a:lnTo>
                  <a:pt x="18" y="75"/>
                </a:lnTo>
                <a:lnTo>
                  <a:pt x="18" y="75"/>
                </a:lnTo>
                <a:lnTo>
                  <a:pt x="9" y="71"/>
                </a:lnTo>
                <a:lnTo>
                  <a:pt x="5" y="62"/>
                </a:lnTo>
                <a:lnTo>
                  <a:pt x="5" y="53"/>
                </a:lnTo>
                <a:lnTo>
                  <a:pt x="5" y="53"/>
                </a:lnTo>
                <a:lnTo>
                  <a:pt x="5" y="44"/>
                </a:lnTo>
                <a:lnTo>
                  <a:pt x="5" y="26"/>
                </a:lnTo>
                <a:lnTo>
                  <a:pt x="0" y="13"/>
                </a:lnTo>
                <a:lnTo>
                  <a:pt x="0" y="13"/>
                </a:lnTo>
                <a:lnTo>
                  <a:pt x="9" y="9"/>
                </a:lnTo>
                <a:lnTo>
                  <a:pt x="18" y="4"/>
                </a:lnTo>
                <a:lnTo>
                  <a:pt x="27" y="0"/>
                </a:lnTo>
                <a:lnTo>
                  <a:pt x="27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0" name=""/>
          <p:cNvSpPr/>
          <p:nvPr/>
        </p:nvSpPr>
        <p:spPr>
          <a:xfrm>
            <a:off x="4923000" y="3840120"/>
            <a:ext cx="480960" cy="444600"/>
          </a:xfrm>
          <a:custGeom>
            <a:avLst/>
            <a:gdLst/>
            <a:ahLst/>
            <a:rect l="l" t="t" r="r" b="b"/>
            <a:pathLst>
              <a:path w="303" h="280">
                <a:moveTo>
                  <a:pt x="0" y="17"/>
                </a:moveTo>
                <a:lnTo>
                  <a:pt x="263" y="4"/>
                </a:lnTo>
                <a:lnTo>
                  <a:pt x="263" y="4"/>
                </a:lnTo>
                <a:lnTo>
                  <a:pt x="267" y="0"/>
                </a:lnTo>
                <a:lnTo>
                  <a:pt x="272" y="0"/>
                </a:lnTo>
                <a:lnTo>
                  <a:pt x="276" y="4"/>
                </a:lnTo>
                <a:lnTo>
                  <a:pt x="276" y="4"/>
                </a:lnTo>
                <a:lnTo>
                  <a:pt x="272" y="17"/>
                </a:lnTo>
                <a:lnTo>
                  <a:pt x="267" y="26"/>
                </a:lnTo>
                <a:lnTo>
                  <a:pt x="263" y="35"/>
                </a:lnTo>
                <a:lnTo>
                  <a:pt x="263" y="35"/>
                </a:lnTo>
                <a:lnTo>
                  <a:pt x="276" y="40"/>
                </a:lnTo>
                <a:lnTo>
                  <a:pt x="290" y="40"/>
                </a:lnTo>
                <a:lnTo>
                  <a:pt x="303" y="35"/>
                </a:lnTo>
                <a:lnTo>
                  <a:pt x="303" y="35"/>
                </a:lnTo>
                <a:lnTo>
                  <a:pt x="303" y="40"/>
                </a:lnTo>
                <a:lnTo>
                  <a:pt x="303" y="44"/>
                </a:lnTo>
                <a:lnTo>
                  <a:pt x="303" y="48"/>
                </a:lnTo>
                <a:lnTo>
                  <a:pt x="303" y="48"/>
                </a:lnTo>
                <a:lnTo>
                  <a:pt x="299" y="48"/>
                </a:lnTo>
                <a:lnTo>
                  <a:pt x="299" y="48"/>
                </a:lnTo>
                <a:lnTo>
                  <a:pt x="299" y="53"/>
                </a:lnTo>
                <a:lnTo>
                  <a:pt x="299" y="62"/>
                </a:lnTo>
                <a:lnTo>
                  <a:pt x="299" y="66"/>
                </a:lnTo>
                <a:lnTo>
                  <a:pt x="299" y="66"/>
                </a:lnTo>
                <a:lnTo>
                  <a:pt x="290" y="75"/>
                </a:lnTo>
                <a:lnTo>
                  <a:pt x="290" y="75"/>
                </a:lnTo>
                <a:lnTo>
                  <a:pt x="285" y="75"/>
                </a:lnTo>
                <a:lnTo>
                  <a:pt x="285" y="75"/>
                </a:lnTo>
                <a:lnTo>
                  <a:pt x="281" y="75"/>
                </a:lnTo>
                <a:lnTo>
                  <a:pt x="276" y="80"/>
                </a:lnTo>
                <a:lnTo>
                  <a:pt x="276" y="88"/>
                </a:lnTo>
                <a:lnTo>
                  <a:pt x="276" y="88"/>
                </a:lnTo>
                <a:lnTo>
                  <a:pt x="281" y="93"/>
                </a:lnTo>
                <a:lnTo>
                  <a:pt x="285" y="97"/>
                </a:lnTo>
                <a:lnTo>
                  <a:pt x="290" y="102"/>
                </a:lnTo>
                <a:lnTo>
                  <a:pt x="290" y="102"/>
                </a:lnTo>
                <a:lnTo>
                  <a:pt x="285" y="106"/>
                </a:lnTo>
                <a:lnTo>
                  <a:pt x="285" y="111"/>
                </a:lnTo>
                <a:lnTo>
                  <a:pt x="285" y="115"/>
                </a:lnTo>
                <a:lnTo>
                  <a:pt x="285" y="115"/>
                </a:lnTo>
                <a:lnTo>
                  <a:pt x="285" y="115"/>
                </a:lnTo>
                <a:lnTo>
                  <a:pt x="281" y="115"/>
                </a:lnTo>
                <a:lnTo>
                  <a:pt x="276" y="120"/>
                </a:lnTo>
                <a:lnTo>
                  <a:pt x="276" y="120"/>
                </a:lnTo>
                <a:lnTo>
                  <a:pt x="272" y="124"/>
                </a:lnTo>
                <a:lnTo>
                  <a:pt x="267" y="124"/>
                </a:lnTo>
                <a:lnTo>
                  <a:pt x="263" y="128"/>
                </a:lnTo>
                <a:lnTo>
                  <a:pt x="263" y="128"/>
                </a:lnTo>
                <a:lnTo>
                  <a:pt x="263" y="133"/>
                </a:lnTo>
                <a:lnTo>
                  <a:pt x="258" y="137"/>
                </a:lnTo>
                <a:lnTo>
                  <a:pt x="258" y="142"/>
                </a:lnTo>
                <a:lnTo>
                  <a:pt x="258" y="142"/>
                </a:lnTo>
                <a:lnTo>
                  <a:pt x="258" y="146"/>
                </a:lnTo>
                <a:lnTo>
                  <a:pt x="258" y="155"/>
                </a:lnTo>
                <a:lnTo>
                  <a:pt x="258" y="160"/>
                </a:lnTo>
                <a:lnTo>
                  <a:pt x="258" y="160"/>
                </a:lnTo>
                <a:lnTo>
                  <a:pt x="254" y="160"/>
                </a:lnTo>
                <a:lnTo>
                  <a:pt x="250" y="164"/>
                </a:lnTo>
                <a:lnTo>
                  <a:pt x="245" y="173"/>
                </a:lnTo>
                <a:lnTo>
                  <a:pt x="245" y="173"/>
                </a:lnTo>
                <a:lnTo>
                  <a:pt x="241" y="177"/>
                </a:lnTo>
                <a:lnTo>
                  <a:pt x="236" y="177"/>
                </a:lnTo>
                <a:lnTo>
                  <a:pt x="232" y="182"/>
                </a:lnTo>
                <a:lnTo>
                  <a:pt x="232" y="182"/>
                </a:lnTo>
                <a:lnTo>
                  <a:pt x="232" y="186"/>
                </a:lnTo>
                <a:lnTo>
                  <a:pt x="232" y="195"/>
                </a:lnTo>
                <a:lnTo>
                  <a:pt x="232" y="200"/>
                </a:lnTo>
                <a:lnTo>
                  <a:pt x="232" y="200"/>
                </a:lnTo>
                <a:lnTo>
                  <a:pt x="232" y="208"/>
                </a:lnTo>
                <a:lnTo>
                  <a:pt x="236" y="213"/>
                </a:lnTo>
                <a:lnTo>
                  <a:pt x="236" y="222"/>
                </a:lnTo>
                <a:lnTo>
                  <a:pt x="236" y="222"/>
                </a:lnTo>
                <a:lnTo>
                  <a:pt x="232" y="222"/>
                </a:lnTo>
                <a:lnTo>
                  <a:pt x="227" y="222"/>
                </a:lnTo>
                <a:lnTo>
                  <a:pt x="223" y="226"/>
                </a:lnTo>
                <a:lnTo>
                  <a:pt x="223" y="226"/>
                </a:lnTo>
                <a:lnTo>
                  <a:pt x="223" y="226"/>
                </a:lnTo>
                <a:lnTo>
                  <a:pt x="223" y="226"/>
                </a:lnTo>
                <a:lnTo>
                  <a:pt x="223" y="235"/>
                </a:lnTo>
                <a:lnTo>
                  <a:pt x="223" y="235"/>
                </a:lnTo>
                <a:lnTo>
                  <a:pt x="227" y="235"/>
                </a:lnTo>
                <a:lnTo>
                  <a:pt x="232" y="240"/>
                </a:lnTo>
                <a:lnTo>
                  <a:pt x="236" y="240"/>
                </a:lnTo>
                <a:lnTo>
                  <a:pt x="236" y="240"/>
                </a:lnTo>
                <a:lnTo>
                  <a:pt x="236" y="240"/>
                </a:lnTo>
                <a:lnTo>
                  <a:pt x="236" y="244"/>
                </a:lnTo>
                <a:lnTo>
                  <a:pt x="236" y="244"/>
                </a:lnTo>
                <a:lnTo>
                  <a:pt x="236" y="244"/>
                </a:lnTo>
                <a:lnTo>
                  <a:pt x="232" y="253"/>
                </a:lnTo>
                <a:lnTo>
                  <a:pt x="227" y="262"/>
                </a:lnTo>
                <a:lnTo>
                  <a:pt x="232" y="271"/>
                </a:lnTo>
                <a:lnTo>
                  <a:pt x="232" y="271"/>
                </a:lnTo>
                <a:lnTo>
                  <a:pt x="218" y="275"/>
                </a:lnTo>
                <a:lnTo>
                  <a:pt x="205" y="275"/>
                </a:lnTo>
                <a:lnTo>
                  <a:pt x="187" y="275"/>
                </a:lnTo>
                <a:lnTo>
                  <a:pt x="174" y="275"/>
                </a:lnTo>
                <a:lnTo>
                  <a:pt x="160" y="280"/>
                </a:lnTo>
                <a:lnTo>
                  <a:pt x="147" y="280"/>
                </a:lnTo>
                <a:lnTo>
                  <a:pt x="134" y="280"/>
                </a:lnTo>
                <a:lnTo>
                  <a:pt x="120" y="280"/>
                </a:lnTo>
                <a:lnTo>
                  <a:pt x="102" y="280"/>
                </a:lnTo>
                <a:lnTo>
                  <a:pt x="89" y="280"/>
                </a:lnTo>
                <a:lnTo>
                  <a:pt x="76" y="280"/>
                </a:lnTo>
                <a:lnTo>
                  <a:pt x="62" y="280"/>
                </a:lnTo>
                <a:lnTo>
                  <a:pt x="44" y="280"/>
                </a:lnTo>
                <a:lnTo>
                  <a:pt x="44" y="280"/>
                </a:lnTo>
                <a:lnTo>
                  <a:pt x="44" y="271"/>
                </a:lnTo>
                <a:lnTo>
                  <a:pt x="44" y="253"/>
                </a:lnTo>
                <a:lnTo>
                  <a:pt x="44" y="244"/>
                </a:lnTo>
                <a:lnTo>
                  <a:pt x="44" y="244"/>
                </a:lnTo>
                <a:lnTo>
                  <a:pt x="44" y="240"/>
                </a:lnTo>
                <a:lnTo>
                  <a:pt x="36" y="235"/>
                </a:lnTo>
                <a:lnTo>
                  <a:pt x="27" y="235"/>
                </a:lnTo>
                <a:lnTo>
                  <a:pt x="27" y="235"/>
                </a:lnTo>
                <a:lnTo>
                  <a:pt x="22" y="235"/>
                </a:lnTo>
                <a:lnTo>
                  <a:pt x="13" y="231"/>
                </a:lnTo>
                <a:lnTo>
                  <a:pt x="13" y="226"/>
                </a:lnTo>
                <a:lnTo>
                  <a:pt x="13" y="226"/>
                </a:lnTo>
                <a:lnTo>
                  <a:pt x="13" y="222"/>
                </a:lnTo>
                <a:lnTo>
                  <a:pt x="13" y="213"/>
                </a:lnTo>
                <a:lnTo>
                  <a:pt x="9" y="195"/>
                </a:lnTo>
                <a:lnTo>
                  <a:pt x="9" y="177"/>
                </a:lnTo>
                <a:lnTo>
                  <a:pt x="9" y="155"/>
                </a:lnTo>
                <a:lnTo>
                  <a:pt x="9" y="133"/>
                </a:lnTo>
                <a:lnTo>
                  <a:pt x="9" y="111"/>
                </a:lnTo>
                <a:lnTo>
                  <a:pt x="9" y="93"/>
                </a:lnTo>
                <a:lnTo>
                  <a:pt x="4" y="75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0" y="17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1" name=""/>
          <p:cNvSpPr/>
          <p:nvPr/>
        </p:nvSpPr>
        <p:spPr>
          <a:xfrm>
            <a:off x="4923000" y="3840120"/>
            <a:ext cx="480960" cy="444600"/>
          </a:xfrm>
          <a:custGeom>
            <a:avLst/>
            <a:gdLst/>
            <a:ahLst/>
            <a:rect l="l" t="t" r="r" b="b"/>
            <a:pathLst>
              <a:path w="303" h="280">
                <a:moveTo>
                  <a:pt x="0" y="17"/>
                </a:moveTo>
                <a:lnTo>
                  <a:pt x="263" y="4"/>
                </a:lnTo>
                <a:lnTo>
                  <a:pt x="263" y="4"/>
                </a:lnTo>
                <a:lnTo>
                  <a:pt x="267" y="0"/>
                </a:lnTo>
                <a:lnTo>
                  <a:pt x="272" y="0"/>
                </a:lnTo>
                <a:lnTo>
                  <a:pt x="276" y="4"/>
                </a:lnTo>
                <a:lnTo>
                  <a:pt x="276" y="4"/>
                </a:lnTo>
                <a:lnTo>
                  <a:pt x="272" y="17"/>
                </a:lnTo>
                <a:lnTo>
                  <a:pt x="267" y="26"/>
                </a:lnTo>
                <a:lnTo>
                  <a:pt x="263" y="35"/>
                </a:lnTo>
                <a:lnTo>
                  <a:pt x="263" y="35"/>
                </a:lnTo>
                <a:lnTo>
                  <a:pt x="276" y="40"/>
                </a:lnTo>
                <a:lnTo>
                  <a:pt x="290" y="40"/>
                </a:lnTo>
                <a:lnTo>
                  <a:pt x="303" y="35"/>
                </a:lnTo>
                <a:lnTo>
                  <a:pt x="303" y="35"/>
                </a:lnTo>
                <a:lnTo>
                  <a:pt x="303" y="40"/>
                </a:lnTo>
                <a:lnTo>
                  <a:pt x="303" y="44"/>
                </a:lnTo>
                <a:lnTo>
                  <a:pt x="303" y="48"/>
                </a:lnTo>
                <a:lnTo>
                  <a:pt x="303" y="48"/>
                </a:lnTo>
                <a:lnTo>
                  <a:pt x="299" y="48"/>
                </a:lnTo>
                <a:lnTo>
                  <a:pt x="299" y="48"/>
                </a:lnTo>
                <a:lnTo>
                  <a:pt x="299" y="53"/>
                </a:lnTo>
                <a:lnTo>
                  <a:pt x="299" y="62"/>
                </a:lnTo>
                <a:lnTo>
                  <a:pt x="299" y="66"/>
                </a:lnTo>
                <a:lnTo>
                  <a:pt x="299" y="66"/>
                </a:lnTo>
                <a:lnTo>
                  <a:pt x="290" y="75"/>
                </a:lnTo>
                <a:lnTo>
                  <a:pt x="290" y="75"/>
                </a:lnTo>
                <a:lnTo>
                  <a:pt x="285" y="75"/>
                </a:lnTo>
                <a:lnTo>
                  <a:pt x="285" y="75"/>
                </a:lnTo>
                <a:lnTo>
                  <a:pt x="281" y="75"/>
                </a:lnTo>
                <a:lnTo>
                  <a:pt x="276" y="80"/>
                </a:lnTo>
                <a:lnTo>
                  <a:pt x="276" y="88"/>
                </a:lnTo>
                <a:lnTo>
                  <a:pt x="276" y="88"/>
                </a:lnTo>
                <a:lnTo>
                  <a:pt x="281" y="93"/>
                </a:lnTo>
                <a:lnTo>
                  <a:pt x="285" y="97"/>
                </a:lnTo>
                <a:lnTo>
                  <a:pt x="290" y="102"/>
                </a:lnTo>
                <a:lnTo>
                  <a:pt x="290" y="102"/>
                </a:lnTo>
                <a:lnTo>
                  <a:pt x="285" y="106"/>
                </a:lnTo>
                <a:lnTo>
                  <a:pt x="285" y="111"/>
                </a:lnTo>
                <a:lnTo>
                  <a:pt x="285" y="115"/>
                </a:lnTo>
                <a:lnTo>
                  <a:pt x="285" y="115"/>
                </a:lnTo>
                <a:lnTo>
                  <a:pt x="285" y="115"/>
                </a:lnTo>
                <a:lnTo>
                  <a:pt x="281" y="115"/>
                </a:lnTo>
                <a:lnTo>
                  <a:pt x="276" y="120"/>
                </a:lnTo>
                <a:lnTo>
                  <a:pt x="276" y="120"/>
                </a:lnTo>
                <a:lnTo>
                  <a:pt x="272" y="124"/>
                </a:lnTo>
                <a:lnTo>
                  <a:pt x="267" y="124"/>
                </a:lnTo>
                <a:lnTo>
                  <a:pt x="263" y="128"/>
                </a:lnTo>
                <a:lnTo>
                  <a:pt x="263" y="128"/>
                </a:lnTo>
                <a:lnTo>
                  <a:pt x="263" y="133"/>
                </a:lnTo>
                <a:lnTo>
                  <a:pt x="258" y="137"/>
                </a:lnTo>
                <a:lnTo>
                  <a:pt x="258" y="142"/>
                </a:lnTo>
                <a:lnTo>
                  <a:pt x="258" y="142"/>
                </a:lnTo>
                <a:lnTo>
                  <a:pt x="258" y="146"/>
                </a:lnTo>
                <a:lnTo>
                  <a:pt x="258" y="155"/>
                </a:lnTo>
                <a:lnTo>
                  <a:pt x="258" y="160"/>
                </a:lnTo>
                <a:lnTo>
                  <a:pt x="258" y="160"/>
                </a:lnTo>
                <a:lnTo>
                  <a:pt x="254" y="160"/>
                </a:lnTo>
                <a:lnTo>
                  <a:pt x="250" y="164"/>
                </a:lnTo>
                <a:lnTo>
                  <a:pt x="245" y="173"/>
                </a:lnTo>
                <a:lnTo>
                  <a:pt x="245" y="173"/>
                </a:lnTo>
                <a:lnTo>
                  <a:pt x="241" y="177"/>
                </a:lnTo>
                <a:lnTo>
                  <a:pt x="236" y="177"/>
                </a:lnTo>
                <a:lnTo>
                  <a:pt x="232" y="182"/>
                </a:lnTo>
                <a:lnTo>
                  <a:pt x="232" y="182"/>
                </a:lnTo>
                <a:lnTo>
                  <a:pt x="232" y="186"/>
                </a:lnTo>
                <a:lnTo>
                  <a:pt x="232" y="195"/>
                </a:lnTo>
                <a:lnTo>
                  <a:pt x="232" y="200"/>
                </a:lnTo>
                <a:lnTo>
                  <a:pt x="232" y="200"/>
                </a:lnTo>
                <a:lnTo>
                  <a:pt x="232" y="208"/>
                </a:lnTo>
                <a:lnTo>
                  <a:pt x="236" y="213"/>
                </a:lnTo>
                <a:lnTo>
                  <a:pt x="236" y="222"/>
                </a:lnTo>
                <a:lnTo>
                  <a:pt x="236" y="222"/>
                </a:lnTo>
                <a:lnTo>
                  <a:pt x="232" y="222"/>
                </a:lnTo>
                <a:lnTo>
                  <a:pt x="227" y="222"/>
                </a:lnTo>
                <a:lnTo>
                  <a:pt x="223" y="226"/>
                </a:lnTo>
                <a:lnTo>
                  <a:pt x="223" y="226"/>
                </a:lnTo>
                <a:lnTo>
                  <a:pt x="223" y="226"/>
                </a:lnTo>
                <a:lnTo>
                  <a:pt x="223" y="226"/>
                </a:lnTo>
                <a:lnTo>
                  <a:pt x="223" y="235"/>
                </a:lnTo>
                <a:lnTo>
                  <a:pt x="223" y="235"/>
                </a:lnTo>
                <a:lnTo>
                  <a:pt x="227" y="235"/>
                </a:lnTo>
                <a:lnTo>
                  <a:pt x="232" y="240"/>
                </a:lnTo>
                <a:lnTo>
                  <a:pt x="236" y="240"/>
                </a:lnTo>
                <a:lnTo>
                  <a:pt x="236" y="240"/>
                </a:lnTo>
                <a:lnTo>
                  <a:pt x="236" y="240"/>
                </a:lnTo>
                <a:lnTo>
                  <a:pt x="236" y="244"/>
                </a:lnTo>
                <a:lnTo>
                  <a:pt x="236" y="244"/>
                </a:lnTo>
                <a:lnTo>
                  <a:pt x="236" y="244"/>
                </a:lnTo>
                <a:lnTo>
                  <a:pt x="232" y="253"/>
                </a:lnTo>
                <a:lnTo>
                  <a:pt x="227" y="262"/>
                </a:lnTo>
                <a:lnTo>
                  <a:pt x="232" y="271"/>
                </a:lnTo>
                <a:lnTo>
                  <a:pt x="232" y="271"/>
                </a:lnTo>
                <a:lnTo>
                  <a:pt x="218" y="275"/>
                </a:lnTo>
                <a:lnTo>
                  <a:pt x="205" y="275"/>
                </a:lnTo>
                <a:lnTo>
                  <a:pt x="187" y="275"/>
                </a:lnTo>
                <a:lnTo>
                  <a:pt x="174" y="275"/>
                </a:lnTo>
                <a:lnTo>
                  <a:pt x="160" y="280"/>
                </a:lnTo>
                <a:lnTo>
                  <a:pt x="147" y="280"/>
                </a:lnTo>
                <a:lnTo>
                  <a:pt x="134" y="280"/>
                </a:lnTo>
                <a:lnTo>
                  <a:pt x="120" y="280"/>
                </a:lnTo>
                <a:lnTo>
                  <a:pt x="102" y="280"/>
                </a:lnTo>
                <a:lnTo>
                  <a:pt x="89" y="280"/>
                </a:lnTo>
                <a:lnTo>
                  <a:pt x="76" y="280"/>
                </a:lnTo>
                <a:lnTo>
                  <a:pt x="62" y="280"/>
                </a:lnTo>
                <a:lnTo>
                  <a:pt x="44" y="280"/>
                </a:lnTo>
                <a:lnTo>
                  <a:pt x="44" y="280"/>
                </a:lnTo>
                <a:lnTo>
                  <a:pt x="44" y="271"/>
                </a:lnTo>
                <a:lnTo>
                  <a:pt x="44" y="253"/>
                </a:lnTo>
                <a:lnTo>
                  <a:pt x="44" y="244"/>
                </a:lnTo>
                <a:lnTo>
                  <a:pt x="44" y="244"/>
                </a:lnTo>
                <a:lnTo>
                  <a:pt x="44" y="240"/>
                </a:lnTo>
                <a:lnTo>
                  <a:pt x="36" y="235"/>
                </a:lnTo>
                <a:lnTo>
                  <a:pt x="27" y="235"/>
                </a:lnTo>
                <a:lnTo>
                  <a:pt x="27" y="235"/>
                </a:lnTo>
                <a:lnTo>
                  <a:pt x="22" y="235"/>
                </a:lnTo>
                <a:lnTo>
                  <a:pt x="13" y="231"/>
                </a:lnTo>
                <a:lnTo>
                  <a:pt x="13" y="226"/>
                </a:lnTo>
                <a:lnTo>
                  <a:pt x="13" y="226"/>
                </a:lnTo>
                <a:lnTo>
                  <a:pt x="13" y="222"/>
                </a:lnTo>
                <a:lnTo>
                  <a:pt x="13" y="213"/>
                </a:lnTo>
                <a:lnTo>
                  <a:pt x="9" y="195"/>
                </a:lnTo>
                <a:lnTo>
                  <a:pt x="9" y="177"/>
                </a:lnTo>
                <a:lnTo>
                  <a:pt x="9" y="155"/>
                </a:lnTo>
                <a:lnTo>
                  <a:pt x="9" y="133"/>
                </a:lnTo>
                <a:lnTo>
                  <a:pt x="9" y="111"/>
                </a:lnTo>
                <a:lnTo>
                  <a:pt x="9" y="93"/>
                </a:lnTo>
                <a:lnTo>
                  <a:pt x="4" y="75"/>
                </a:lnTo>
                <a:lnTo>
                  <a:pt x="4" y="66"/>
                </a:lnTo>
                <a:lnTo>
                  <a:pt x="4" y="62"/>
                </a:lnTo>
                <a:lnTo>
                  <a:pt x="4" y="62"/>
                </a:lnTo>
                <a:lnTo>
                  <a:pt x="0" y="1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2" name=""/>
          <p:cNvSpPr/>
          <p:nvPr/>
        </p:nvSpPr>
        <p:spPr>
          <a:xfrm>
            <a:off x="4767120" y="3218040"/>
            <a:ext cx="6480" cy="7920"/>
          </a:xfrm>
          <a:custGeom>
            <a:avLst/>
            <a:gdLst/>
            <a:ahLst/>
            <a:rect l="l" t="t" r="r" b="b"/>
            <a:pathLst>
              <a:path w="4" h="5">
                <a:moveTo>
                  <a:pt x="4" y="5"/>
                </a:move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3" name=""/>
          <p:cNvSpPr/>
          <p:nvPr/>
        </p:nvSpPr>
        <p:spPr>
          <a:xfrm>
            <a:off x="4767120" y="3182760"/>
            <a:ext cx="1800" cy="35280"/>
          </a:xfrm>
          <a:custGeom>
            <a:avLst/>
            <a:gdLst/>
            <a:ahLst/>
            <a:rect l="l" t="t" r="r" b="b"/>
            <a:pathLst>
              <a:path w="0" h="22">
                <a:moveTo>
                  <a:pt x="0" y="22"/>
                </a:moveTo>
                <a:lnTo>
                  <a:pt x="0" y="18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4" name=""/>
          <p:cNvSpPr/>
          <p:nvPr/>
        </p:nvSpPr>
        <p:spPr>
          <a:xfrm>
            <a:off x="4745160" y="3176640"/>
            <a:ext cx="21960" cy="6120"/>
          </a:xfrm>
          <a:custGeom>
            <a:avLst/>
            <a:gdLst/>
            <a:ahLst/>
            <a:rect l="l" t="t" r="r" b="b"/>
            <a:pathLst>
              <a:path w="14" h="4">
                <a:moveTo>
                  <a:pt x="14" y="4"/>
                </a:moveTo>
                <a:lnTo>
                  <a:pt x="5" y="4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5" name=""/>
          <p:cNvSpPr/>
          <p:nvPr/>
        </p:nvSpPr>
        <p:spPr>
          <a:xfrm>
            <a:off x="4730760" y="3133800"/>
            <a:ext cx="14400" cy="42840"/>
          </a:xfrm>
          <a:custGeom>
            <a:avLst/>
            <a:gdLst/>
            <a:ahLst/>
            <a:rect l="l" t="t" r="r" b="b"/>
            <a:pathLst>
              <a:path w="9" h="27">
                <a:moveTo>
                  <a:pt x="9" y="27"/>
                </a:moveTo>
                <a:lnTo>
                  <a:pt x="9" y="13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6" name=""/>
          <p:cNvSpPr/>
          <p:nvPr/>
        </p:nvSpPr>
        <p:spPr>
          <a:xfrm>
            <a:off x="4724280" y="3112920"/>
            <a:ext cx="6480" cy="20880"/>
          </a:xfrm>
          <a:custGeom>
            <a:avLst/>
            <a:gdLst/>
            <a:ahLst/>
            <a:rect l="l" t="t" r="r" b="b"/>
            <a:pathLst>
              <a:path w="4" h="13">
                <a:moveTo>
                  <a:pt x="4" y="13"/>
                </a:moveTo>
                <a:lnTo>
                  <a:pt x="4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7" name=""/>
          <p:cNvSpPr/>
          <p:nvPr/>
        </p:nvSpPr>
        <p:spPr>
          <a:xfrm>
            <a:off x="4724280" y="3090960"/>
            <a:ext cx="6480" cy="21960"/>
          </a:xfrm>
          <a:custGeom>
            <a:avLst/>
            <a:gdLst/>
            <a:ahLst/>
            <a:rect l="l" t="t" r="r" b="b"/>
            <a:pathLst>
              <a:path w="4" h="14">
                <a:moveTo>
                  <a:pt x="0" y="14"/>
                </a:move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8" name=""/>
          <p:cNvSpPr/>
          <p:nvPr/>
        </p:nvSpPr>
        <p:spPr>
          <a:xfrm>
            <a:off x="4730760" y="3049560"/>
            <a:ext cx="1440" cy="41400"/>
          </a:xfrm>
          <a:custGeom>
            <a:avLst/>
            <a:gdLst/>
            <a:ahLst/>
            <a:rect l="l" t="t" r="r" b="b"/>
            <a:pathLst>
              <a:path w="0" h="26">
                <a:moveTo>
                  <a:pt x="0" y="26"/>
                </a:move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9" name=""/>
          <p:cNvSpPr/>
          <p:nvPr/>
        </p:nvSpPr>
        <p:spPr>
          <a:xfrm>
            <a:off x="4724280" y="3027240"/>
            <a:ext cx="6480" cy="22320"/>
          </a:xfrm>
          <a:custGeom>
            <a:avLst/>
            <a:gdLst/>
            <a:ahLst/>
            <a:rect l="l" t="t" r="r" b="b"/>
            <a:pathLst>
              <a:path w="4" h="14">
                <a:moveTo>
                  <a:pt x="4" y="14"/>
                </a:moveTo>
                <a:lnTo>
                  <a:pt x="4" y="9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0" name=""/>
          <p:cNvSpPr/>
          <p:nvPr/>
        </p:nvSpPr>
        <p:spPr>
          <a:xfrm>
            <a:off x="4724280" y="3021120"/>
            <a:ext cx="20880" cy="6120"/>
          </a:xfrm>
          <a:custGeom>
            <a:avLst/>
            <a:gdLst/>
            <a:ahLst/>
            <a:rect l="l" t="t" r="r" b="b"/>
            <a:pathLst>
              <a:path w="13" h="4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1" name=""/>
          <p:cNvSpPr/>
          <p:nvPr/>
        </p:nvSpPr>
        <p:spPr>
          <a:xfrm>
            <a:off x="4745160" y="3006720"/>
            <a:ext cx="446040" cy="14400"/>
          </a:xfrm>
          <a:custGeom>
            <a:avLst/>
            <a:gdLst/>
            <a:ahLst/>
            <a:rect l="l" t="t" r="r" b="b"/>
            <a:pathLst>
              <a:path w="281" h="9">
                <a:moveTo>
                  <a:pt x="0" y="9"/>
                </a:moveTo>
                <a:lnTo>
                  <a:pt x="0" y="9"/>
                </a:lnTo>
                <a:lnTo>
                  <a:pt x="5" y="9"/>
                </a:lnTo>
                <a:lnTo>
                  <a:pt x="14" y="5"/>
                </a:lnTo>
                <a:lnTo>
                  <a:pt x="27" y="5"/>
                </a:lnTo>
                <a:lnTo>
                  <a:pt x="41" y="5"/>
                </a:lnTo>
                <a:lnTo>
                  <a:pt x="54" y="5"/>
                </a:lnTo>
                <a:lnTo>
                  <a:pt x="72" y="5"/>
                </a:lnTo>
                <a:lnTo>
                  <a:pt x="90" y="5"/>
                </a:lnTo>
                <a:lnTo>
                  <a:pt x="112" y="5"/>
                </a:lnTo>
                <a:lnTo>
                  <a:pt x="130" y="5"/>
                </a:lnTo>
                <a:lnTo>
                  <a:pt x="152" y="5"/>
                </a:lnTo>
                <a:lnTo>
                  <a:pt x="170" y="5"/>
                </a:lnTo>
                <a:lnTo>
                  <a:pt x="192" y="5"/>
                </a:lnTo>
                <a:lnTo>
                  <a:pt x="210" y="0"/>
                </a:lnTo>
                <a:lnTo>
                  <a:pt x="228" y="0"/>
                </a:lnTo>
                <a:lnTo>
                  <a:pt x="241" y="0"/>
                </a:lnTo>
                <a:lnTo>
                  <a:pt x="255" y="0"/>
                </a:lnTo>
                <a:lnTo>
                  <a:pt x="268" y="0"/>
                </a:lnTo>
                <a:lnTo>
                  <a:pt x="277" y="0"/>
                </a:lnTo>
                <a:lnTo>
                  <a:pt x="281" y="0"/>
                </a:lnTo>
                <a:lnTo>
                  <a:pt x="281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2" name=""/>
          <p:cNvSpPr/>
          <p:nvPr/>
        </p:nvSpPr>
        <p:spPr>
          <a:xfrm>
            <a:off x="5191200" y="3006720"/>
            <a:ext cx="14040" cy="14400"/>
          </a:xfrm>
          <a:custGeom>
            <a:avLst/>
            <a:gdLst/>
            <a:ahLst/>
            <a:rect l="l" t="t" r="r" b="b"/>
            <a:pathLst>
              <a:path w="9" h="9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3" name=""/>
          <p:cNvSpPr/>
          <p:nvPr/>
        </p:nvSpPr>
        <p:spPr>
          <a:xfrm>
            <a:off x="5191200" y="3021120"/>
            <a:ext cx="14040" cy="28440"/>
          </a:xfrm>
          <a:custGeom>
            <a:avLst/>
            <a:gdLst/>
            <a:ahLst/>
            <a:rect l="l" t="t" r="r" b="b"/>
            <a:pathLst>
              <a:path w="9" h="18">
                <a:moveTo>
                  <a:pt x="9" y="0"/>
                </a:moveTo>
                <a:lnTo>
                  <a:pt x="5" y="4"/>
                </a:lnTo>
                <a:lnTo>
                  <a:pt x="5" y="13"/>
                </a:lnTo>
                <a:lnTo>
                  <a:pt x="0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4" name=""/>
          <p:cNvSpPr/>
          <p:nvPr/>
        </p:nvSpPr>
        <p:spPr>
          <a:xfrm>
            <a:off x="5191200" y="3049560"/>
            <a:ext cx="1440" cy="2052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0"/>
                </a:moveTo>
                <a:lnTo>
                  <a:pt x="0" y="4"/>
                </a:lnTo>
                <a:lnTo>
                  <a:pt x="0" y="9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5" name=""/>
          <p:cNvSpPr/>
          <p:nvPr/>
        </p:nvSpPr>
        <p:spPr>
          <a:xfrm>
            <a:off x="5191200" y="3070080"/>
            <a:ext cx="14040" cy="7920"/>
          </a:xfrm>
          <a:custGeom>
            <a:avLst/>
            <a:gdLst/>
            <a:ahLst/>
            <a:rect l="l" t="t" r="r" b="b"/>
            <a:pathLst>
              <a:path w="9" h="5">
                <a:moveTo>
                  <a:pt x="0" y="0"/>
                </a:moveTo>
                <a:lnTo>
                  <a:pt x="5" y="0"/>
                </a:lnTo>
                <a:lnTo>
                  <a:pt x="9" y="0"/>
                </a:lnTo>
                <a:lnTo>
                  <a:pt x="9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6" name=""/>
          <p:cNvSpPr/>
          <p:nvPr/>
        </p:nvSpPr>
        <p:spPr>
          <a:xfrm>
            <a:off x="5205240" y="3078000"/>
            <a:ext cx="22320" cy="20880"/>
          </a:xfrm>
          <a:custGeom>
            <a:avLst/>
            <a:gdLst/>
            <a:ahLst/>
            <a:rect l="l" t="t" r="r" b="b"/>
            <a:pathLst>
              <a:path w="14" h="13">
                <a:moveTo>
                  <a:pt x="0" y="0"/>
                </a:moveTo>
                <a:lnTo>
                  <a:pt x="5" y="4"/>
                </a:lnTo>
                <a:lnTo>
                  <a:pt x="9" y="13"/>
                </a:lnTo>
                <a:lnTo>
                  <a:pt x="14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7" name=""/>
          <p:cNvSpPr/>
          <p:nvPr/>
        </p:nvSpPr>
        <p:spPr>
          <a:xfrm>
            <a:off x="5227560" y="3098880"/>
            <a:ext cx="27000" cy="1404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0"/>
                </a:moveTo>
                <a:lnTo>
                  <a:pt x="9" y="0"/>
                </a:lnTo>
                <a:lnTo>
                  <a:pt x="13" y="4"/>
                </a:lnTo>
                <a:lnTo>
                  <a:pt x="17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8" name=""/>
          <p:cNvSpPr/>
          <p:nvPr/>
        </p:nvSpPr>
        <p:spPr>
          <a:xfrm>
            <a:off x="5254560" y="3112920"/>
            <a:ext cx="1800" cy="2088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0"/>
                </a:moveTo>
                <a:lnTo>
                  <a:pt x="0" y="4"/>
                </a:lnTo>
                <a:lnTo>
                  <a:pt x="0" y="9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9" name=""/>
          <p:cNvSpPr/>
          <p:nvPr/>
        </p:nvSpPr>
        <p:spPr>
          <a:xfrm>
            <a:off x="5254560" y="3133800"/>
            <a:ext cx="22320" cy="7920"/>
          </a:xfrm>
          <a:custGeom>
            <a:avLst/>
            <a:gdLst/>
            <a:ahLst/>
            <a:rect l="l" t="t" r="r" b="b"/>
            <a:pathLst>
              <a:path w="14" h="5">
                <a:moveTo>
                  <a:pt x="0" y="0"/>
                </a:moveTo>
                <a:lnTo>
                  <a:pt x="5" y="0"/>
                </a:lnTo>
                <a:lnTo>
                  <a:pt x="9" y="0"/>
                </a:lnTo>
                <a:lnTo>
                  <a:pt x="14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830" name=""/>
          <p:cNvGrpSpPr/>
          <p:nvPr/>
        </p:nvGrpSpPr>
        <p:grpSpPr>
          <a:xfrm>
            <a:off x="2430360" y="2068560"/>
            <a:ext cx="2874960" cy="2349360"/>
            <a:chOff x="2430360" y="2068560"/>
            <a:chExt cx="2874960" cy="2349360"/>
          </a:xfrm>
        </p:grpSpPr>
        <p:sp>
          <p:nvSpPr>
            <p:cNvPr id="2831" name=""/>
            <p:cNvSpPr/>
            <p:nvPr/>
          </p:nvSpPr>
          <p:spPr>
            <a:xfrm>
              <a:off x="5276880" y="3141720"/>
              <a:ext cx="1440" cy="12600"/>
            </a:xfrm>
            <a:custGeom>
              <a:avLst/>
              <a:gdLst/>
              <a:ahLst/>
              <a:rect l="l" t="t" r="r" b="b"/>
              <a:pathLst>
                <a:path w="0" h="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5276880" y="3154320"/>
              <a:ext cx="2052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9" y="0"/>
                  </a:lnTo>
                  <a:lnTo>
                    <a:pt x="13" y="5"/>
                  </a:lnTo>
                  <a:lnTo>
                    <a:pt x="13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5297400" y="3162240"/>
              <a:ext cx="7920" cy="55800"/>
            </a:xfrm>
            <a:custGeom>
              <a:avLst/>
              <a:gdLst/>
              <a:ahLst/>
              <a:rect l="l" t="t" r="r" b="b"/>
              <a:pathLst>
                <a:path w="5" h="35">
                  <a:moveTo>
                    <a:pt x="0" y="0"/>
                  </a:moveTo>
                  <a:lnTo>
                    <a:pt x="5" y="13"/>
                  </a:lnTo>
                  <a:lnTo>
                    <a:pt x="5" y="22"/>
                  </a:lnTo>
                  <a:lnTo>
                    <a:pt x="0" y="3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5268960" y="3218040"/>
              <a:ext cx="28440" cy="21960"/>
            </a:xfrm>
            <a:custGeom>
              <a:avLst/>
              <a:gdLst/>
              <a:ahLst/>
              <a:rect l="l" t="t" r="r" b="b"/>
              <a:pathLst>
                <a:path w="18" h="14">
                  <a:moveTo>
                    <a:pt x="18" y="0"/>
                  </a:moveTo>
                  <a:lnTo>
                    <a:pt x="18" y="5"/>
                  </a:lnTo>
                  <a:lnTo>
                    <a:pt x="9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5227560" y="3240000"/>
              <a:ext cx="41400" cy="20880"/>
            </a:xfrm>
            <a:custGeom>
              <a:avLst/>
              <a:gdLst/>
              <a:ahLst/>
              <a:rect l="l" t="t" r="r" b="b"/>
              <a:pathLst>
                <a:path w="26" h="13">
                  <a:moveTo>
                    <a:pt x="26" y="0"/>
                  </a:moveTo>
                  <a:lnTo>
                    <a:pt x="17" y="4"/>
                  </a:lnTo>
                  <a:lnTo>
                    <a:pt x="9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5227560" y="3260880"/>
              <a:ext cx="180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5227560" y="3281400"/>
              <a:ext cx="648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0" y="0"/>
                  </a:moveTo>
                  <a:lnTo>
                    <a:pt x="0" y="5"/>
                  </a:lnTo>
                  <a:lnTo>
                    <a:pt x="4" y="14"/>
                  </a:lnTo>
                  <a:lnTo>
                    <a:pt x="4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5205240" y="3309840"/>
              <a:ext cx="28800" cy="42840"/>
            </a:xfrm>
            <a:custGeom>
              <a:avLst/>
              <a:gdLst/>
              <a:ahLst/>
              <a:rect l="l" t="t" r="r" b="b"/>
              <a:pathLst>
                <a:path w="18" h="27">
                  <a:moveTo>
                    <a:pt x="18" y="0"/>
                  </a:moveTo>
                  <a:lnTo>
                    <a:pt x="14" y="9"/>
                  </a:lnTo>
                  <a:lnTo>
                    <a:pt x="9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5191200" y="3352680"/>
              <a:ext cx="1404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0"/>
                  </a:moveTo>
                  <a:lnTo>
                    <a:pt x="9" y="4"/>
                  </a:lnTo>
                  <a:lnTo>
                    <a:pt x="5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5184720" y="3352680"/>
              <a:ext cx="6480" cy="2880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4" y="18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4802040" y="3352680"/>
              <a:ext cx="382680" cy="6480"/>
            </a:xfrm>
            <a:custGeom>
              <a:avLst/>
              <a:gdLst/>
              <a:ahLst/>
              <a:rect l="l" t="t" r="r" b="b"/>
              <a:pathLst>
                <a:path w="241" h="4">
                  <a:moveTo>
                    <a:pt x="241" y="0"/>
                  </a:moveTo>
                  <a:lnTo>
                    <a:pt x="236" y="0"/>
                  </a:lnTo>
                  <a:lnTo>
                    <a:pt x="232" y="0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52" y="4"/>
                  </a:lnTo>
                  <a:lnTo>
                    <a:pt x="134" y="4"/>
                  </a:lnTo>
                  <a:lnTo>
                    <a:pt x="112" y="4"/>
                  </a:lnTo>
                  <a:lnTo>
                    <a:pt x="89" y="4"/>
                  </a:lnTo>
                  <a:lnTo>
                    <a:pt x="71" y="4"/>
                  </a:lnTo>
                  <a:lnTo>
                    <a:pt x="54" y="4"/>
                  </a:lnTo>
                  <a:lnTo>
                    <a:pt x="36" y="4"/>
                  </a:lnTo>
                  <a:lnTo>
                    <a:pt x="22" y="4"/>
                  </a:lnTo>
                  <a:lnTo>
                    <a:pt x="13" y="4"/>
                  </a:lnTo>
                  <a:lnTo>
                    <a:pt x="5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4795920" y="3332160"/>
              <a:ext cx="6120" cy="27000"/>
            </a:xfrm>
            <a:custGeom>
              <a:avLst/>
              <a:gdLst/>
              <a:ahLst/>
              <a:rect l="l" t="t" r="r" b="b"/>
              <a:pathLst>
                <a:path w="4" h="17">
                  <a:moveTo>
                    <a:pt x="4" y="17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4788000" y="33242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4" name=""/>
            <p:cNvSpPr/>
            <p:nvPr/>
          </p:nvSpPr>
          <p:spPr>
            <a:xfrm flipV="1">
              <a:off x="4788000" y="3281040"/>
              <a:ext cx="1440" cy="428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4822920" y="3395520"/>
              <a:ext cx="1440" cy="41400"/>
            </a:xfrm>
            <a:custGeom>
              <a:avLst/>
              <a:gdLst/>
              <a:ahLst/>
              <a:rect l="l" t="t" r="r" b="b"/>
              <a:pathLst>
                <a:path w="0" h="26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4214880" y="3422520"/>
              <a:ext cx="608040" cy="14400"/>
            </a:xfrm>
            <a:custGeom>
              <a:avLst/>
              <a:gdLst/>
              <a:ahLst/>
              <a:rect l="l" t="t" r="r" b="b"/>
              <a:pathLst>
                <a:path w="383" h="9">
                  <a:moveTo>
                    <a:pt x="383" y="9"/>
                  </a:moveTo>
                  <a:lnTo>
                    <a:pt x="383" y="9"/>
                  </a:lnTo>
                  <a:lnTo>
                    <a:pt x="379" y="9"/>
                  </a:lnTo>
                  <a:lnTo>
                    <a:pt x="375" y="9"/>
                  </a:lnTo>
                  <a:lnTo>
                    <a:pt x="366" y="9"/>
                  </a:lnTo>
                  <a:lnTo>
                    <a:pt x="352" y="9"/>
                  </a:lnTo>
                  <a:lnTo>
                    <a:pt x="339" y="9"/>
                  </a:lnTo>
                  <a:lnTo>
                    <a:pt x="325" y="9"/>
                  </a:lnTo>
                  <a:lnTo>
                    <a:pt x="308" y="9"/>
                  </a:lnTo>
                  <a:lnTo>
                    <a:pt x="290" y="5"/>
                  </a:lnTo>
                  <a:lnTo>
                    <a:pt x="272" y="5"/>
                  </a:lnTo>
                  <a:lnTo>
                    <a:pt x="254" y="5"/>
                  </a:lnTo>
                  <a:lnTo>
                    <a:pt x="236" y="5"/>
                  </a:lnTo>
                  <a:lnTo>
                    <a:pt x="214" y="5"/>
                  </a:lnTo>
                  <a:lnTo>
                    <a:pt x="192" y="5"/>
                  </a:lnTo>
                  <a:lnTo>
                    <a:pt x="174" y="5"/>
                  </a:lnTo>
                  <a:lnTo>
                    <a:pt x="152" y="5"/>
                  </a:lnTo>
                  <a:lnTo>
                    <a:pt x="134" y="5"/>
                  </a:lnTo>
                  <a:lnTo>
                    <a:pt x="111" y="5"/>
                  </a:lnTo>
                  <a:lnTo>
                    <a:pt x="94" y="5"/>
                  </a:lnTo>
                  <a:lnTo>
                    <a:pt x="76" y="5"/>
                  </a:lnTo>
                  <a:lnTo>
                    <a:pt x="62" y="5"/>
                  </a:lnTo>
                  <a:lnTo>
                    <a:pt x="49" y="5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4037040" y="3303720"/>
              <a:ext cx="177840" cy="118800"/>
            </a:xfrm>
            <a:custGeom>
              <a:avLst/>
              <a:gdLst/>
              <a:ahLst/>
              <a:rect l="l" t="t" r="r" b="b"/>
              <a:pathLst>
                <a:path w="112" h="75">
                  <a:moveTo>
                    <a:pt x="112" y="75"/>
                  </a:moveTo>
                  <a:lnTo>
                    <a:pt x="112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4037040" y="3056040"/>
              <a:ext cx="14400" cy="247680"/>
            </a:xfrm>
            <a:custGeom>
              <a:avLst/>
              <a:gdLst/>
              <a:ahLst/>
              <a:rect l="l" t="t" r="r" b="b"/>
              <a:pathLst>
                <a:path w="9" h="156">
                  <a:moveTo>
                    <a:pt x="0" y="156"/>
                  </a:moveTo>
                  <a:lnTo>
                    <a:pt x="0" y="151"/>
                  </a:lnTo>
                  <a:lnTo>
                    <a:pt x="0" y="138"/>
                  </a:lnTo>
                  <a:lnTo>
                    <a:pt x="5" y="120"/>
                  </a:lnTo>
                  <a:lnTo>
                    <a:pt x="5" y="102"/>
                  </a:lnTo>
                  <a:lnTo>
                    <a:pt x="5" y="80"/>
                  </a:lnTo>
                  <a:lnTo>
                    <a:pt x="9" y="54"/>
                  </a:lnTo>
                  <a:lnTo>
                    <a:pt x="9" y="36"/>
                  </a:lnTo>
                  <a:lnTo>
                    <a:pt x="9" y="18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4051440" y="3056040"/>
              <a:ext cx="502920" cy="14040"/>
            </a:xfrm>
            <a:custGeom>
              <a:avLst/>
              <a:gdLst/>
              <a:ahLst/>
              <a:rect l="l" t="t" r="r" b="b"/>
              <a:pathLst>
                <a:path w="317" h="9">
                  <a:moveTo>
                    <a:pt x="0" y="0"/>
                  </a:moveTo>
                  <a:lnTo>
                    <a:pt x="18" y="5"/>
                  </a:lnTo>
                  <a:lnTo>
                    <a:pt x="32" y="5"/>
                  </a:lnTo>
                  <a:lnTo>
                    <a:pt x="45" y="5"/>
                  </a:lnTo>
                  <a:lnTo>
                    <a:pt x="58" y="5"/>
                  </a:lnTo>
                  <a:lnTo>
                    <a:pt x="72" y="5"/>
                  </a:lnTo>
                  <a:lnTo>
                    <a:pt x="85" y="5"/>
                  </a:lnTo>
                  <a:lnTo>
                    <a:pt x="98" y="5"/>
                  </a:lnTo>
                  <a:lnTo>
                    <a:pt x="112" y="9"/>
                  </a:lnTo>
                  <a:lnTo>
                    <a:pt x="125" y="9"/>
                  </a:lnTo>
                  <a:lnTo>
                    <a:pt x="139" y="9"/>
                  </a:lnTo>
                  <a:lnTo>
                    <a:pt x="152" y="9"/>
                  </a:lnTo>
                  <a:lnTo>
                    <a:pt x="165" y="9"/>
                  </a:lnTo>
                  <a:lnTo>
                    <a:pt x="179" y="9"/>
                  </a:lnTo>
                  <a:lnTo>
                    <a:pt x="192" y="9"/>
                  </a:lnTo>
                  <a:lnTo>
                    <a:pt x="206" y="9"/>
                  </a:lnTo>
                  <a:lnTo>
                    <a:pt x="219" y="9"/>
                  </a:lnTo>
                  <a:lnTo>
                    <a:pt x="232" y="9"/>
                  </a:lnTo>
                  <a:lnTo>
                    <a:pt x="246" y="9"/>
                  </a:lnTo>
                  <a:lnTo>
                    <a:pt x="263" y="9"/>
                  </a:lnTo>
                  <a:lnTo>
                    <a:pt x="277" y="9"/>
                  </a:lnTo>
                  <a:lnTo>
                    <a:pt x="290" y="9"/>
                  </a:lnTo>
                  <a:lnTo>
                    <a:pt x="304" y="9"/>
                  </a:lnTo>
                  <a:lnTo>
                    <a:pt x="317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4554360" y="3070080"/>
              <a:ext cx="43200" cy="28800"/>
            </a:xfrm>
            <a:custGeom>
              <a:avLst/>
              <a:gdLst/>
              <a:ahLst/>
              <a:rect l="l" t="t" r="r" b="b"/>
              <a:pathLst>
                <a:path w="27" h="18">
                  <a:moveTo>
                    <a:pt x="0" y="0"/>
                  </a:moveTo>
                  <a:lnTo>
                    <a:pt x="9" y="9"/>
                  </a:lnTo>
                  <a:lnTo>
                    <a:pt x="18" y="18"/>
                  </a:lnTo>
                  <a:lnTo>
                    <a:pt x="27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4597560" y="3078000"/>
              <a:ext cx="28440" cy="2088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0" y="13"/>
                  </a:moveTo>
                  <a:lnTo>
                    <a:pt x="4" y="13"/>
                  </a:lnTo>
                  <a:lnTo>
                    <a:pt x="9" y="8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4626000" y="3078000"/>
              <a:ext cx="12600" cy="2088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0" y="0"/>
                  </a:moveTo>
                  <a:lnTo>
                    <a:pt x="4" y="8"/>
                  </a:lnTo>
                  <a:lnTo>
                    <a:pt x="8" y="13"/>
                  </a:lnTo>
                  <a:lnTo>
                    <a:pt x="8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4638600" y="309096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4660920" y="3090960"/>
              <a:ext cx="42840" cy="28440"/>
            </a:xfrm>
            <a:custGeom>
              <a:avLst/>
              <a:gdLst/>
              <a:ahLst/>
              <a:rect l="l" t="t" r="r" b="b"/>
              <a:pathLst>
                <a:path w="27" h="18">
                  <a:moveTo>
                    <a:pt x="0" y="0"/>
                  </a:moveTo>
                  <a:lnTo>
                    <a:pt x="4" y="5"/>
                  </a:lnTo>
                  <a:lnTo>
                    <a:pt x="13" y="14"/>
                  </a:lnTo>
                  <a:lnTo>
                    <a:pt x="27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4703760" y="311940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0" y="0"/>
                  </a:moveTo>
                  <a:lnTo>
                    <a:pt x="4" y="5"/>
                  </a:lnTo>
                  <a:lnTo>
                    <a:pt x="13" y="9"/>
                  </a:lnTo>
                  <a:lnTo>
                    <a:pt x="17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4730760" y="313380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0"/>
                  </a:moveTo>
                  <a:lnTo>
                    <a:pt x="5" y="5"/>
                  </a:lnTo>
                  <a:lnTo>
                    <a:pt x="9" y="13"/>
                  </a:lnTo>
                  <a:lnTo>
                    <a:pt x="9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4745160" y="3176640"/>
              <a:ext cx="21960" cy="612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4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4767120" y="3182760"/>
              <a:ext cx="1800" cy="3528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0"/>
                  </a:moveTo>
                  <a:lnTo>
                    <a:pt x="0" y="5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4767120" y="3218040"/>
              <a:ext cx="6480" cy="7920"/>
            </a:xfrm>
            <a:custGeom>
              <a:avLst/>
              <a:gdLst/>
              <a:ahLst/>
              <a:rect l="l" t="t" r="r" b="b"/>
              <a:pathLst>
                <a:path w="4" h="5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4773600" y="3225960"/>
              <a:ext cx="144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4773600" y="326088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4788000" y="328140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5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4788000" y="33242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4059360" y="3056040"/>
              <a:ext cx="495000" cy="14040"/>
            </a:xfrm>
            <a:custGeom>
              <a:avLst/>
              <a:gdLst/>
              <a:ahLst/>
              <a:rect l="l" t="t" r="r" b="b"/>
              <a:pathLst>
                <a:path w="312" h="9">
                  <a:moveTo>
                    <a:pt x="312" y="9"/>
                  </a:moveTo>
                  <a:lnTo>
                    <a:pt x="299" y="9"/>
                  </a:lnTo>
                  <a:lnTo>
                    <a:pt x="285" y="9"/>
                  </a:lnTo>
                  <a:lnTo>
                    <a:pt x="272" y="9"/>
                  </a:lnTo>
                  <a:lnTo>
                    <a:pt x="258" y="9"/>
                  </a:lnTo>
                  <a:lnTo>
                    <a:pt x="245" y="9"/>
                  </a:lnTo>
                  <a:lnTo>
                    <a:pt x="232" y="9"/>
                  </a:lnTo>
                  <a:lnTo>
                    <a:pt x="218" y="9"/>
                  </a:lnTo>
                  <a:lnTo>
                    <a:pt x="205" y="9"/>
                  </a:lnTo>
                  <a:lnTo>
                    <a:pt x="192" y="9"/>
                  </a:lnTo>
                  <a:lnTo>
                    <a:pt x="174" y="9"/>
                  </a:lnTo>
                  <a:lnTo>
                    <a:pt x="160" y="9"/>
                  </a:lnTo>
                  <a:lnTo>
                    <a:pt x="147" y="9"/>
                  </a:lnTo>
                  <a:lnTo>
                    <a:pt x="134" y="9"/>
                  </a:lnTo>
                  <a:lnTo>
                    <a:pt x="120" y="9"/>
                  </a:lnTo>
                  <a:lnTo>
                    <a:pt x="107" y="9"/>
                  </a:lnTo>
                  <a:lnTo>
                    <a:pt x="93" y="5"/>
                  </a:lnTo>
                  <a:lnTo>
                    <a:pt x="80" y="5"/>
                  </a:lnTo>
                  <a:lnTo>
                    <a:pt x="67" y="5"/>
                  </a:lnTo>
                  <a:lnTo>
                    <a:pt x="53" y="5"/>
                  </a:lnTo>
                  <a:lnTo>
                    <a:pt x="40" y="5"/>
                  </a:lnTo>
                  <a:lnTo>
                    <a:pt x="27" y="5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4059360" y="2695680"/>
              <a:ext cx="20520" cy="360360"/>
            </a:xfrm>
            <a:custGeom>
              <a:avLst/>
              <a:gdLst/>
              <a:ahLst/>
              <a:rect l="l" t="t" r="r" b="b"/>
              <a:pathLst>
                <a:path w="13" h="227">
                  <a:moveTo>
                    <a:pt x="0" y="227"/>
                  </a:moveTo>
                  <a:lnTo>
                    <a:pt x="0" y="227"/>
                  </a:lnTo>
                  <a:lnTo>
                    <a:pt x="0" y="223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3"/>
                  </a:lnTo>
                  <a:lnTo>
                    <a:pt x="4" y="165"/>
                  </a:lnTo>
                  <a:lnTo>
                    <a:pt x="4" y="143"/>
                  </a:lnTo>
                  <a:lnTo>
                    <a:pt x="4" y="125"/>
                  </a:lnTo>
                  <a:lnTo>
                    <a:pt x="9" y="103"/>
                  </a:lnTo>
                  <a:lnTo>
                    <a:pt x="9" y="85"/>
                  </a:lnTo>
                  <a:lnTo>
                    <a:pt x="9" y="63"/>
                  </a:lnTo>
                  <a:lnTo>
                    <a:pt x="9" y="45"/>
                  </a:lnTo>
                  <a:lnTo>
                    <a:pt x="13" y="32"/>
                  </a:lnTo>
                  <a:lnTo>
                    <a:pt x="13" y="18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4079880" y="2695680"/>
              <a:ext cx="644400" cy="21960"/>
            </a:xfrm>
            <a:custGeom>
              <a:avLst/>
              <a:gdLst/>
              <a:ahLst/>
              <a:rect l="l" t="t" r="r" b="b"/>
              <a:pathLst>
                <a:path w="406" h="14">
                  <a:moveTo>
                    <a:pt x="0" y="0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4" y="5"/>
                  </a:lnTo>
                  <a:lnTo>
                    <a:pt x="107" y="5"/>
                  </a:lnTo>
                  <a:lnTo>
                    <a:pt x="121" y="5"/>
                  </a:lnTo>
                  <a:lnTo>
                    <a:pt x="134" y="5"/>
                  </a:lnTo>
                  <a:lnTo>
                    <a:pt x="147" y="5"/>
                  </a:lnTo>
                  <a:lnTo>
                    <a:pt x="161" y="5"/>
                  </a:lnTo>
                  <a:lnTo>
                    <a:pt x="174" y="5"/>
                  </a:lnTo>
                  <a:lnTo>
                    <a:pt x="188" y="9"/>
                  </a:lnTo>
                  <a:lnTo>
                    <a:pt x="201" y="9"/>
                  </a:lnTo>
                  <a:lnTo>
                    <a:pt x="214" y="9"/>
                  </a:lnTo>
                  <a:lnTo>
                    <a:pt x="228" y="9"/>
                  </a:lnTo>
                  <a:lnTo>
                    <a:pt x="241" y="9"/>
                  </a:lnTo>
                  <a:lnTo>
                    <a:pt x="259" y="9"/>
                  </a:lnTo>
                  <a:lnTo>
                    <a:pt x="272" y="9"/>
                  </a:lnTo>
                  <a:lnTo>
                    <a:pt x="286" y="9"/>
                  </a:lnTo>
                  <a:lnTo>
                    <a:pt x="299" y="9"/>
                  </a:lnTo>
                  <a:lnTo>
                    <a:pt x="312" y="9"/>
                  </a:lnTo>
                  <a:lnTo>
                    <a:pt x="326" y="9"/>
                  </a:lnTo>
                  <a:lnTo>
                    <a:pt x="339" y="9"/>
                  </a:lnTo>
                  <a:lnTo>
                    <a:pt x="352" y="9"/>
                  </a:lnTo>
                  <a:lnTo>
                    <a:pt x="366" y="14"/>
                  </a:lnTo>
                  <a:lnTo>
                    <a:pt x="379" y="14"/>
                  </a:lnTo>
                  <a:lnTo>
                    <a:pt x="393" y="14"/>
                  </a:lnTo>
                  <a:lnTo>
                    <a:pt x="406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4710240" y="2717640"/>
              <a:ext cx="1404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0"/>
                  </a:moveTo>
                  <a:lnTo>
                    <a:pt x="9" y="4"/>
                  </a:lnTo>
                  <a:lnTo>
                    <a:pt x="5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4703760" y="2746440"/>
              <a:ext cx="648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4730760" y="2830680"/>
              <a:ext cx="1440" cy="63360"/>
            </a:xfrm>
            <a:custGeom>
              <a:avLst/>
              <a:gdLst/>
              <a:ahLst/>
              <a:rect l="l" t="t" r="r" b="b"/>
              <a:pathLst>
                <a:path w="0" h="40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0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4730760" y="2894040"/>
              <a:ext cx="1440" cy="106200"/>
            </a:xfrm>
            <a:custGeom>
              <a:avLst/>
              <a:gdLst/>
              <a:ahLst/>
              <a:rect l="l" t="t" r="r" b="b"/>
              <a:pathLst>
                <a:path w="0" h="67">
                  <a:moveTo>
                    <a:pt x="0" y="0"/>
                  </a:moveTo>
                  <a:lnTo>
                    <a:pt x="0" y="9"/>
                  </a:lnTo>
                  <a:lnTo>
                    <a:pt x="0" y="31"/>
                  </a:lnTo>
                  <a:lnTo>
                    <a:pt x="0" y="53"/>
                  </a:lnTo>
                  <a:lnTo>
                    <a:pt x="0" y="6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4730760" y="300024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4724280" y="3021120"/>
              <a:ext cx="20880" cy="6120"/>
            </a:xfrm>
            <a:custGeom>
              <a:avLst/>
              <a:gdLst/>
              <a:ahLst/>
              <a:rect l="l" t="t" r="r" b="b"/>
              <a:pathLst>
                <a:path w="13" h="4">
                  <a:moveTo>
                    <a:pt x="13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4724280" y="3027240"/>
              <a:ext cx="648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4730760" y="3049560"/>
              <a:ext cx="1440" cy="41400"/>
            </a:xfrm>
            <a:custGeom>
              <a:avLst/>
              <a:gdLst/>
              <a:ahLst/>
              <a:rect l="l" t="t" r="r" b="b"/>
              <a:pathLst>
                <a:path w="0" h="26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4724280" y="3090960"/>
              <a:ext cx="6480" cy="2196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4724280" y="3112920"/>
              <a:ext cx="6480" cy="2088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4681440" y="2463840"/>
              <a:ext cx="7920" cy="414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0" y="0"/>
                  </a:moveTo>
                  <a:lnTo>
                    <a:pt x="0" y="9"/>
                  </a:lnTo>
                  <a:lnTo>
                    <a:pt x="5" y="18"/>
                  </a:lnTo>
                  <a:lnTo>
                    <a:pt x="5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4689360" y="250524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0"/>
                  </a:moveTo>
                  <a:lnTo>
                    <a:pt x="4" y="5"/>
                  </a:lnTo>
                  <a:lnTo>
                    <a:pt x="9" y="14"/>
                  </a:lnTo>
                  <a:lnTo>
                    <a:pt x="9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4689360" y="254808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4689360" y="256860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9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4703760" y="259092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4695840" y="261144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4689360" y="263196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9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4689360" y="2639880"/>
              <a:ext cx="2088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4710240" y="2660760"/>
              <a:ext cx="14040" cy="56880"/>
            </a:xfrm>
            <a:custGeom>
              <a:avLst/>
              <a:gdLst/>
              <a:ahLst/>
              <a:rect l="l" t="t" r="r" b="b"/>
              <a:pathLst>
                <a:path w="9" h="36">
                  <a:moveTo>
                    <a:pt x="0" y="0"/>
                  </a:moveTo>
                  <a:lnTo>
                    <a:pt x="5" y="9"/>
                  </a:lnTo>
                  <a:lnTo>
                    <a:pt x="9" y="22"/>
                  </a:lnTo>
                  <a:lnTo>
                    <a:pt x="9" y="3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4667400" y="2371680"/>
              <a:ext cx="1404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9" y="4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4660920" y="2378160"/>
              <a:ext cx="20520" cy="2232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13" y="0"/>
                  </a:moveTo>
                  <a:lnTo>
                    <a:pt x="9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3463920" y="3726000"/>
              <a:ext cx="615960" cy="691920"/>
            </a:xfrm>
            <a:custGeom>
              <a:avLst/>
              <a:gdLst/>
              <a:ahLst/>
              <a:rect l="l" t="t" r="r" b="b"/>
              <a:pathLst>
                <a:path w="388" h="436">
                  <a:moveTo>
                    <a:pt x="388" y="418"/>
                  </a:moveTo>
                  <a:lnTo>
                    <a:pt x="165" y="405"/>
                  </a:lnTo>
                  <a:lnTo>
                    <a:pt x="156" y="418"/>
                  </a:lnTo>
                  <a:lnTo>
                    <a:pt x="58" y="409"/>
                  </a:lnTo>
                  <a:lnTo>
                    <a:pt x="49" y="436"/>
                  </a:lnTo>
                  <a:lnTo>
                    <a:pt x="0" y="432"/>
                  </a:lnTo>
                  <a:lnTo>
                    <a:pt x="4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3535200" y="3726000"/>
              <a:ext cx="671760" cy="63360"/>
            </a:xfrm>
            <a:custGeom>
              <a:avLst/>
              <a:gdLst/>
              <a:ahLst/>
              <a:rect l="l" t="t" r="r" b="b"/>
              <a:pathLst>
                <a:path w="423" h="40">
                  <a:moveTo>
                    <a:pt x="423" y="40"/>
                  </a:moveTo>
                  <a:lnTo>
                    <a:pt x="410" y="40"/>
                  </a:lnTo>
                  <a:lnTo>
                    <a:pt x="397" y="40"/>
                  </a:lnTo>
                  <a:lnTo>
                    <a:pt x="383" y="40"/>
                  </a:lnTo>
                  <a:lnTo>
                    <a:pt x="370" y="40"/>
                  </a:lnTo>
                  <a:lnTo>
                    <a:pt x="357" y="36"/>
                  </a:lnTo>
                  <a:lnTo>
                    <a:pt x="343" y="36"/>
                  </a:lnTo>
                  <a:lnTo>
                    <a:pt x="330" y="36"/>
                  </a:lnTo>
                  <a:lnTo>
                    <a:pt x="312" y="36"/>
                  </a:lnTo>
                  <a:lnTo>
                    <a:pt x="299" y="36"/>
                  </a:lnTo>
                  <a:lnTo>
                    <a:pt x="285" y="32"/>
                  </a:lnTo>
                  <a:lnTo>
                    <a:pt x="272" y="32"/>
                  </a:lnTo>
                  <a:lnTo>
                    <a:pt x="259" y="32"/>
                  </a:lnTo>
                  <a:lnTo>
                    <a:pt x="245" y="32"/>
                  </a:lnTo>
                  <a:lnTo>
                    <a:pt x="232" y="27"/>
                  </a:lnTo>
                  <a:lnTo>
                    <a:pt x="218" y="27"/>
                  </a:lnTo>
                  <a:lnTo>
                    <a:pt x="205" y="27"/>
                  </a:lnTo>
                  <a:lnTo>
                    <a:pt x="192" y="27"/>
                  </a:lnTo>
                  <a:lnTo>
                    <a:pt x="178" y="23"/>
                  </a:lnTo>
                  <a:lnTo>
                    <a:pt x="165" y="23"/>
                  </a:lnTo>
                  <a:lnTo>
                    <a:pt x="151" y="23"/>
                  </a:lnTo>
                  <a:lnTo>
                    <a:pt x="143" y="18"/>
                  </a:lnTo>
                  <a:lnTo>
                    <a:pt x="129" y="18"/>
                  </a:lnTo>
                  <a:lnTo>
                    <a:pt x="116" y="18"/>
                  </a:lnTo>
                  <a:lnTo>
                    <a:pt x="102" y="14"/>
                  </a:lnTo>
                  <a:lnTo>
                    <a:pt x="89" y="14"/>
                  </a:lnTo>
                  <a:lnTo>
                    <a:pt x="76" y="14"/>
                  </a:lnTo>
                  <a:lnTo>
                    <a:pt x="62" y="9"/>
                  </a:lnTo>
                  <a:lnTo>
                    <a:pt x="49" y="9"/>
                  </a:lnTo>
                  <a:lnTo>
                    <a:pt x="36" y="9"/>
                  </a:lnTo>
                  <a:lnTo>
                    <a:pt x="27" y="5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3535200" y="3246480"/>
              <a:ext cx="49320" cy="479520"/>
            </a:xfrm>
            <a:custGeom>
              <a:avLst/>
              <a:gdLst/>
              <a:ahLst/>
              <a:rect l="l" t="t" r="r" b="b"/>
              <a:pathLst>
                <a:path w="31" h="302">
                  <a:moveTo>
                    <a:pt x="0" y="302"/>
                  </a:moveTo>
                  <a:lnTo>
                    <a:pt x="0" y="302"/>
                  </a:lnTo>
                  <a:lnTo>
                    <a:pt x="0" y="298"/>
                  </a:lnTo>
                  <a:lnTo>
                    <a:pt x="0" y="289"/>
                  </a:lnTo>
                  <a:lnTo>
                    <a:pt x="4" y="276"/>
                  </a:lnTo>
                  <a:lnTo>
                    <a:pt x="4" y="262"/>
                  </a:lnTo>
                  <a:lnTo>
                    <a:pt x="4" y="249"/>
                  </a:lnTo>
                  <a:lnTo>
                    <a:pt x="9" y="231"/>
                  </a:lnTo>
                  <a:lnTo>
                    <a:pt x="9" y="214"/>
                  </a:lnTo>
                  <a:lnTo>
                    <a:pt x="13" y="191"/>
                  </a:lnTo>
                  <a:lnTo>
                    <a:pt x="13" y="174"/>
                  </a:lnTo>
                  <a:lnTo>
                    <a:pt x="18" y="151"/>
                  </a:lnTo>
                  <a:lnTo>
                    <a:pt x="18" y="134"/>
                  </a:lnTo>
                  <a:lnTo>
                    <a:pt x="22" y="111"/>
                  </a:lnTo>
                  <a:lnTo>
                    <a:pt x="22" y="94"/>
                  </a:lnTo>
                  <a:lnTo>
                    <a:pt x="27" y="71"/>
                  </a:lnTo>
                  <a:lnTo>
                    <a:pt x="27" y="58"/>
                  </a:lnTo>
                  <a:lnTo>
                    <a:pt x="27" y="40"/>
                  </a:lnTo>
                  <a:lnTo>
                    <a:pt x="31" y="27"/>
                  </a:lnTo>
                  <a:lnTo>
                    <a:pt x="31" y="18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3422520" y="2746440"/>
              <a:ext cx="614520" cy="557280"/>
            </a:xfrm>
            <a:custGeom>
              <a:avLst/>
              <a:gdLst/>
              <a:ahLst/>
              <a:rect l="l" t="t" r="r" b="b"/>
              <a:pathLst>
                <a:path w="387" h="351">
                  <a:moveTo>
                    <a:pt x="387" y="351"/>
                  </a:moveTo>
                  <a:lnTo>
                    <a:pt x="0" y="302"/>
                  </a:lnTo>
                  <a:lnTo>
                    <a:pt x="4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3068640" y="3056040"/>
              <a:ext cx="515880" cy="669960"/>
            </a:xfrm>
            <a:custGeom>
              <a:avLst/>
              <a:gdLst/>
              <a:ahLst/>
              <a:rect l="l" t="t" r="r" b="b"/>
              <a:pathLst>
                <a:path w="325" h="422">
                  <a:moveTo>
                    <a:pt x="62" y="0"/>
                  </a:moveTo>
                  <a:lnTo>
                    <a:pt x="231" y="27"/>
                  </a:lnTo>
                  <a:lnTo>
                    <a:pt x="223" y="107"/>
                  </a:lnTo>
                  <a:lnTo>
                    <a:pt x="325" y="120"/>
                  </a:lnTo>
                  <a:lnTo>
                    <a:pt x="294" y="422"/>
                  </a:lnTo>
                  <a:lnTo>
                    <a:pt x="0" y="378"/>
                  </a:lnTo>
                  <a:lnTo>
                    <a:pt x="62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3068640" y="3056040"/>
              <a:ext cx="515880" cy="669960"/>
            </a:xfrm>
            <a:custGeom>
              <a:avLst/>
              <a:gdLst/>
              <a:ahLst/>
              <a:rect l="l" t="t" r="r" b="b"/>
              <a:pathLst>
                <a:path w="325" h="422">
                  <a:moveTo>
                    <a:pt x="62" y="0"/>
                  </a:moveTo>
                  <a:lnTo>
                    <a:pt x="231" y="27"/>
                  </a:lnTo>
                  <a:lnTo>
                    <a:pt x="223" y="107"/>
                  </a:lnTo>
                  <a:lnTo>
                    <a:pt x="325" y="120"/>
                  </a:lnTo>
                  <a:lnTo>
                    <a:pt x="294" y="422"/>
                  </a:lnTo>
                  <a:lnTo>
                    <a:pt x="0" y="378"/>
                  </a:lnTo>
                  <a:lnTo>
                    <a:pt x="6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2925720" y="4157640"/>
              <a:ext cx="7920" cy="12600"/>
            </a:xfrm>
            <a:custGeom>
              <a:avLst/>
              <a:gdLst/>
              <a:ahLst/>
              <a:rect l="l" t="t" r="r" b="b"/>
              <a:pathLst>
                <a:path w="5" h="8">
                  <a:moveTo>
                    <a:pt x="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5" name=""/>
            <p:cNvSpPr/>
            <p:nvPr/>
          </p:nvSpPr>
          <p:spPr>
            <a:xfrm>
              <a:off x="2911320" y="417024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2911320" y="4178160"/>
              <a:ext cx="347760" cy="211320"/>
            </a:xfrm>
            <a:custGeom>
              <a:avLst/>
              <a:gdLst/>
              <a:ahLst/>
              <a:rect l="l" t="t" r="r" b="b"/>
              <a:pathLst>
                <a:path w="219" h="133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32" y="18"/>
                  </a:lnTo>
                  <a:lnTo>
                    <a:pt x="45" y="27"/>
                  </a:lnTo>
                  <a:lnTo>
                    <a:pt x="58" y="35"/>
                  </a:lnTo>
                  <a:lnTo>
                    <a:pt x="76" y="44"/>
                  </a:lnTo>
                  <a:lnTo>
                    <a:pt x="94" y="53"/>
                  </a:lnTo>
                  <a:lnTo>
                    <a:pt x="112" y="67"/>
                  </a:lnTo>
                  <a:lnTo>
                    <a:pt x="130" y="75"/>
                  </a:lnTo>
                  <a:lnTo>
                    <a:pt x="148" y="89"/>
                  </a:lnTo>
                  <a:lnTo>
                    <a:pt x="165" y="98"/>
                  </a:lnTo>
                  <a:lnTo>
                    <a:pt x="179" y="107"/>
                  </a:lnTo>
                  <a:lnTo>
                    <a:pt x="192" y="115"/>
                  </a:lnTo>
                  <a:lnTo>
                    <a:pt x="206" y="124"/>
                  </a:lnTo>
                  <a:lnTo>
                    <a:pt x="215" y="129"/>
                  </a:lnTo>
                  <a:lnTo>
                    <a:pt x="219" y="129"/>
                  </a:lnTo>
                  <a:lnTo>
                    <a:pt x="219" y="13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3068640" y="3656160"/>
              <a:ext cx="466560" cy="755640"/>
            </a:xfrm>
            <a:custGeom>
              <a:avLst/>
              <a:gdLst/>
              <a:ahLst/>
              <a:rect l="l" t="t" r="r" b="b"/>
              <a:pathLst>
                <a:path w="294" h="476">
                  <a:moveTo>
                    <a:pt x="120" y="462"/>
                  </a:moveTo>
                  <a:lnTo>
                    <a:pt x="249" y="476"/>
                  </a:lnTo>
                  <a:lnTo>
                    <a:pt x="294" y="4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3054240" y="3656160"/>
              <a:ext cx="14400" cy="106200"/>
            </a:xfrm>
            <a:custGeom>
              <a:avLst/>
              <a:gdLst/>
              <a:ahLst/>
              <a:rect l="l" t="t" r="r" b="b"/>
              <a:pathLst>
                <a:path w="9" h="67">
                  <a:moveTo>
                    <a:pt x="9" y="0"/>
                  </a:moveTo>
                  <a:lnTo>
                    <a:pt x="9" y="9"/>
                  </a:lnTo>
                  <a:lnTo>
                    <a:pt x="4" y="31"/>
                  </a:lnTo>
                  <a:lnTo>
                    <a:pt x="0" y="53"/>
                  </a:lnTo>
                  <a:lnTo>
                    <a:pt x="0" y="6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3032280" y="3762360"/>
              <a:ext cx="2196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9" y="4"/>
                  </a:lnTo>
                  <a:lnTo>
                    <a:pt x="5" y="9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2990880" y="3754440"/>
              <a:ext cx="41400" cy="14400"/>
            </a:xfrm>
            <a:custGeom>
              <a:avLst/>
              <a:gdLst/>
              <a:ahLst/>
              <a:rect l="l" t="t" r="r" b="b"/>
              <a:pathLst>
                <a:path w="26" h="9">
                  <a:moveTo>
                    <a:pt x="26" y="9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2982960" y="3762360"/>
              <a:ext cx="7920" cy="27000"/>
            </a:xfrm>
            <a:custGeom>
              <a:avLst/>
              <a:gdLst/>
              <a:ahLst/>
              <a:rect l="l" t="t" r="r" b="b"/>
              <a:pathLst>
                <a:path w="5" h="17">
                  <a:moveTo>
                    <a:pt x="5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5" y="1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2976480" y="378936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2976480" y="380376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9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2976480" y="381168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4" y="9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2976480" y="383220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2976480" y="3852720"/>
              <a:ext cx="14400" cy="36720"/>
            </a:xfrm>
            <a:custGeom>
              <a:avLst/>
              <a:gdLst/>
              <a:ahLst/>
              <a:rect l="l" t="t" r="r" b="b"/>
              <a:pathLst>
                <a:path w="9" h="23">
                  <a:moveTo>
                    <a:pt x="9" y="0"/>
                  </a:moveTo>
                  <a:lnTo>
                    <a:pt x="9" y="9"/>
                  </a:lnTo>
                  <a:lnTo>
                    <a:pt x="4" y="14"/>
                  </a:lnTo>
                  <a:lnTo>
                    <a:pt x="0" y="2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2976480" y="3889440"/>
              <a:ext cx="1800" cy="27000"/>
            </a:xfrm>
            <a:custGeom>
              <a:avLst/>
              <a:gdLst/>
              <a:ahLst/>
              <a:rect l="l" t="t" r="r" b="b"/>
              <a:pathLst>
                <a:path w="0" h="17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2976480" y="3916440"/>
              <a:ext cx="1440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0"/>
                  </a:moveTo>
                  <a:lnTo>
                    <a:pt x="4" y="9"/>
                  </a:lnTo>
                  <a:lnTo>
                    <a:pt x="9" y="14"/>
                  </a:lnTo>
                  <a:lnTo>
                    <a:pt x="9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2990880" y="3944880"/>
              <a:ext cx="20520" cy="34920"/>
            </a:xfrm>
            <a:custGeom>
              <a:avLst/>
              <a:gdLst/>
              <a:ahLst/>
              <a:rect l="l" t="t" r="r" b="b"/>
              <a:pathLst>
                <a:path w="13" h="22">
                  <a:moveTo>
                    <a:pt x="0" y="0"/>
                  </a:moveTo>
                  <a:lnTo>
                    <a:pt x="8" y="9"/>
                  </a:lnTo>
                  <a:lnTo>
                    <a:pt x="13" y="18"/>
                  </a:lnTo>
                  <a:lnTo>
                    <a:pt x="13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2976480" y="3979800"/>
              <a:ext cx="34920" cy="28800"/>
            </a:xfrm>
            <a:custGeom>
              <a:avLst/>
              <a:gdLst/>
              <a:ahLst/>
              <a:rect l="l" t="t" r="r" b="b"/>
              <a:pathLst>
                <a:path w="22" h="18">
                  <a:moveTo>
                    <a:pt x="22" y="0"/>
                  </a:moveTo>
                  <a:lnTo>
                    <a:pt x="13" y="9"/>
                  </a:lnTo>
                  <a:lnTo>
                    <a:pt x="9" y="14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2968560" y="4008600"/>
              <a:ext cx="7920" cy="1404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2536920" y="2484360"/>
              <a:ext cx="92160" cy="7920"/>
            </a:xfrm>
            <a:custGeom>
              <a:avLst/>
              <a:gdLst/>
              <a:ahLst/>
              <a:rect l="l" t="t" r="r" b="b"/>
              <a:pathLst>
                <a:path w="58" h="5">
                  <a:moveTo>
                    <a:pt x="0" y="0"/>
                  </a:moveTo>
                  <a:lnTo>
                    <a:pt x="14" y="5"/>
                  </a:lnTo>
                  <a:lnTo>
                    <a:pt x="27" y="5"/>
                  </a:lnTo>
                  <a:lnTo>
                    <a:pt x="40" y="0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2629080" y="2484360"/>
              <a:ext cx="2196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5"/>
                  </a:lnTo>
                  <a:lnTo>
                    <a:pt x="9" y="9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2651040" y="2505240"/>
              <a:ext cx="55800" cy="1440"/>
            </a:xfrm>
            <a:custGeom>
              <a:avLst/>
              <a:gdLst/>
              <a:ahLst/>
              <a:rect l="l" t="t" r="r" b="b"/>
              <a:pathLst>
                <a:path w="35" h="0">
                  <a:moveTo>
                    <a:pt x="0" y="0"/>
                  </a:moveTo>
                  <a:lnTo>
                    <a:pt x="17" y="0"/>
                  </a:lnTo>
                  <a:lnTo>
                    <a:pt x="26" y="0"/>
                  </a:lnTo>
                  <a:lnTo>
                    <a:pt x="3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2706840" y="2505240"/>
              <a:ext cx="42840" cy="792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0"/>
                  </a:moveTo>
                  <a:lnTo>
                    <a:pt x="9" y="0"/>
                  </a:lnTo>
                  <a:lnTo>
                    <a:pt x="18" y="5"/>
                  </a:lnTo>
                  <a:lnTo>
                    <a:pt x="27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2749680" y="2505240"/>
              <a:ext cx="42840" cy="792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4" y="5"/>
                  </a:lnTo>
                  <a:lnTo>
                    <a:pt x="13" y="0"/>
                  </a:lnTo>
                  <a:lnTo>
                    <a:pt x="27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2792520" y="2505240"/>
              <a:ext cx="83880" cy="1440"/>
            </a:xfrm>
            <a:custGeom>
              <a:avLst/>
              <a:gdLst/>
              <a:ahLst/>
              <a:rect l="l" t="t" r="r" b="b"/>
              <a:pathLst>
                <a:path w="53" h="0">
                  <a:moveTo>
                    <a:pt x="0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2876400" y="2505240"/>
              <a:ext cx="135000" cy="42840"/>
            </a:xfrm>
            <a:custGeom>
              <a:avLst/>
              <a:gdLst/>
              <a:ahLst/>
              <a:rect l="l" t="t" r="r" b="b"/>
              <a:pathLst>
                <a:path w="85" h="27">
                  <a:moveTo>
                    <a:pt x="0" y="0"/>
                  </a:moveTo>
                  <a:lnTo>
                    <a:pt x="9" y="5"/>
                  </a:lnTo>
                  <a:lnTo>
                    <a:pt x="27" y="9"/>
                  </a:lnTo>
                  <a:lnTo>
                    <a:pt x="54" y="18"/>
                  </a:lnTo>
                  <a:lnTo>
                    <a:pt x="76" y="23"/>
                  </a:lnTo>
                  <a:lnTo>
                    <a:pt x="85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9" name=""/>
            <p:cNvSpPr/>
            <p:nvPr/>
          </p:nvSpPr>
          <p:spPr>
            <a:xfrm flipV="1">
              <a:off x="3011400" y="2180880"/>
              <a:ext cx="71640" cy="3668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2629080" y="2068560"/>
              <a:ext cx="453960" cy="112680"/>
            </a:xfrm>
            <a:custGeom>
              <a:avLst/>
              <a:gdLst/>
              <a:ahLst/>
              <a:rect l="l" t="t" r="r" b="b"/>
              <a:pathLst>
                <a:path w="286" h="71">
                  <a:moveTo>
                    <a:pt x="286" y="71"/>
                  </a:moveTo>
                  <a:lnTo>
                    <a:pt x="286" y="71"/>
                  </a:lnTo>
                  <a:lnTo>
                    <a:pt x="281" y="71"/>
                  </a:lnTo>
                  <a:lnTo>
                    <a:pt x="272" y="67"/>
                  </a:lnTo>
                  <a:lnTo>
                    <a:pt x="259" y="62"/>
                  </a:lnTo>
                  <a:lnTo>
                    <a:pt x="245" y="62"/>
                  </a:lnTo>
                  <a:lnTo>
                    <a:pt x="232" y="58"/>
                  </a:lnTo>
                  <a:lnTo>
                    <a:pt x="214" y="53"/>
                  </a:lnTo>
                  <a:lnTo>
                    <a:pt x="192" y="49"/>
                  </a:lnTo>
                  <a:lnTo>
                    <a:pt x="174" y="44"/>
                  </a:lnTo>
                  <a:lnTo>
                    <a:pt x="156" y="35"/>
                  </a:lnTo>
                  <a:lnTo>
                    <a:pt x="134" y="31"/>
                  </a:lnTo>
                  <a:lnTo>
                    <a:pt x="116" y="27"/>
                  </a:lnTo>
                  <a:lnTo>
                    <a:pt x="94" y="22"/>
                  </a:lnTo>
                  <a:lnTo>
                    <a:pt x="76" y="18"/>
                  </a:lnTo>
                  <a:lnTo>
                    <a:pt x="58" y="13"/>
                  </a:lnTo>
                  <a:lnTo>
                    <a:pt x="45" y="9"/>
                  </a:lnTo>
                  <a:lnTo>
                    <a:pt x="27" y="4"/>
                  </a:lnTo>
                  <a:lnTo>
                    <a:pt x="18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2622600" y="2068560"/>
              <a:ext cx="20520" cy="49320"/>
            </a:xfrm>
            <a:custGeom>
              <a:avLst/>
              <a:gdLst/>
              <a:ahLst/>
              <a:rect l="l" t="t" r="r" b="b"/>
              <a:pathLst>
                <a:path w="13" h="31">
                  <a:moveTo>
                    <a:pt x="4" y="0"/>
                  </a:moveTo>
                  <a:lnTo>
                    <a:pt x="0" y="9"/>
                  </a:lnTo>
                  <a:lnTo>
                    <a:pt x="4" y="22"/>
                  </a:lnTo>
                  <a:lnTo>
                    <a:pt x="13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2608200" y="2117880"/>
              <a:ext cx="34920" cy="63360"/>
            </a:xfrm>
            <a:custGeom>
              <a:avLst/>
              <a:gdLst/>
              <a:ahLst/>
              <a:rect l="l" t="t" r="r" b="b"/>
              <a:pathLst>
                <a:path w="22" h="40">
                  <a:moveTo>
                    <a:pt x="22" y="0"/>
                  </a:moveTo>
                  <a:lnTo>
                    <a:pt x="13" y="13"/>
                  </a:lnTo>
                  <a:lnTo>
                    <a:pt x="4" y="31"/>
                  </a:lnTo>
                  <a:lnTo>
                    <a:pt x="0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2608200" y="2181240"/>
              <a:ext cx="34920" cy="20520"/>
            </a:xfrm>
            <a:custGeom>
              <a:avLst/>
              <a:gdLst/>
              <a:ahLst/>
              <a:rect l="l" t="t" r="r" b="b"/>
              <a:pathLst>
                <a:path w="22" h="13">
                  <a:moveTo>
                    <a:pt x="0" y="0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22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2622600" y="2201760"/>
              <a:ext cx="20520" cy="2232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13" y="0"/>
                  </a:moveTo>
                  <a:lnTo>
                    <a:pt x="9" y="9"/>
                  </a:lnTo>
                  <a:lnTo>
                    <a:pt x="4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2622600" y="2224080"/>
              <a:ext cx="1440" cy="41400"/>
            </a:xfrm>
            <a:custGeom>
              <a:avLst/>
              <a:gdLst/>
              <a:ahLst/>
              <a:rect l="l" t="t" r="r" b="b"/>
              <a:pathLst>
                <a:path w="0" h="26">
                  <a:moveTo>
                    <a:pt x="0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2579760" y="2265480"/>
              <a:ext cx="42840" cy="21960"/>
            </a:xfrm>
            <a:custGeom>
              <a:avLst/>
              <a:gdLst/>
              <a:ahLst/>
              <a:rect l="l" t="t" r="r" b="b"/>
              <a:pathLst>
                <a:path w="27" h="14">
                  <a:moveTo>
                    <a:pt x="27" y="0"/>
                  </a:moveTo>
                  <a:lnTo>
                    <a:pt x="18" y="9"/>
                  </a:lnTo>
                  <a:lnTo>
                    <a:pt x="9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2579760" y="2230560"/>
              <a:ext cx="20520" cy="56880"/>
            </a:xfrm>
            <a:custGeom>
              <a:avLst/>
              <a:gdLst/>
              <a:ahLst/>
              <a:rect l="l" t="t" r="r" b="b"/>
              <a:pathLst>
                <a:path w="13" h="36">
                  <a:moveTo>
                    <a:pt x="0" y="36"/>
                  </a:moveTo>
                  <a:lnTo>
                    <a:pt x="0" y="22"/>
                  </a:lnTo>
                  <a:lnTo>
                    <a:pt x="9" y="9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2585880" y="2201760"/>
              <a:ext cx="1440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18"/>
                  </a:moveTo>
                  <a:lnTo>
                    <a:pt x="9" y="14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2585880" y="218124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0" y="13"/>
                  </a:lnTo>
                  <a:lnTo>
                    <a:pt x="5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2571840" y="2152800"/>
              <a:ext cx="2844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9" y="9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2494080" y="2131920"/>
              <a:ext cx="77760" cy="20880"/>
            </a:xfrm>
            <a:custGeom>
              <a:avLst/>
              <a:gdLst/>
              <a:ahLst/>
              <a:rect l="l" t="t" r="r" b="b"/>
              <a:pathLst>
                <a:path w="49" h="13">
                  <a:moveTo>
                    <a:pt x="49" y="13"/>
                  </a:moveTo>
                  <a:lnTo>
                    <a:pt x="32" y="9"/>
                  </a:lnTo>
                  <a:lnTo>
                    <a:pt x="1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2467080" y="2111400"/>
              <a:ext cx="27000" cy="20520"/>
            </a:xfrm>
            <a:custGeom>
              <a:avLst/>
              <a:gdLst/>
              <a:ahLst/>
              <a:rect l="l" t="t" r="r" b="b"/>
              <a:pathLst>
                <a:path w="17" h="13">
                  <a:moveTo>
                    <a:pt x="17" y="13"/>
                  </a:moveTo>
                  <a:lnTo>
                    <a:pt x="13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2430360" y="2103480"/>
              <a:ext cx="36720" cy="2844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23" y="5"/>
                  </a:moveTo>
                  <a:lnTo>
                    <a:pt x="14" y="0"/>
                  </a:lnTo>
                  <a:lnTo>
                    <a:pt x="5" y="5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2430360" y="2131920"/>
              <a:ext cx="22320" cy="49320"/>
            </a:xfrm>
            <a:custGeom>
              <a:avLst/>
              <a:gdLst/>
              <a:ahLst/>
              <a:rect l="l" t="t" r="r" b="b"/>
              <a:pathLst>
                <a:path w="14" h="31">
                  <a:moveTo>
                    <a:pt x="0" y="0"/>
                  </a:moveTo>
                  <a:lnTo>
                    <a:pt x="5" y="9"/>
                  </a:lnTo>
                  <a:lnTo>
                    <a:pt x="9" y="18"/>
                  </a:lnTo>
                  <a:lnTo>
                    <a:pt x="14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2444760" y="2181240"/>
              <a:ext cx="7920" cy="49320"/>
            </a:xfrm>
            <a:custGeom>
              <a:avLst/>
              <a:gdLst/>
              <a:ahLst/>
              <a:rect l="l" t="t" r="r" b="b"/>
              <a:pathLst>
                <a:path w="5" h="31">
                  <a:moveTo>
                    <a:pt x="5" y="0"/>
                  </a:moveTo>
                  <a:lnTo>
                    <a:pt x="5" y="9"/>
                  </a:lnTo>
                  <a:lnTo>
                    <a:pt x="0" y="18"/>
                  </a:lnTo>
                  <a:lnTo>
                    <a:pt x="0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2444760" y="223056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2444760" y="227340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5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2452680" y="2293920"/>
              <a:ext cx="648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0" y="0"/>
                  </a:moveTo>
                  <a:lnTo>
                    <a:pt x="4" y="5"/>
                  </a:lnTo>
                  <a:lnTo>
                    <a:pt x="4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2430360" y="2328840"/>
              <a:ext cx="22320" cy="42840"/>
            </a:xfrm>
            <a:custGeom>
              <a:avLst/>
              <a:gdLst/>
              <a:ahLst/>
              <a:rect l="l" t="t" r="r" b="b"/>
              <a:pathLst>
                <a:path w="14" h="27">
                  <a:moveTo>
                    <a:pt x="14" y="0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2438280" y="2365200"/>
              <a:ext cx="34920" cy="6480"/>
            </a:xfrm>
            <a:custGeom>
              <a:avLst/>
              <a:gdLst/>
              <a:ahLst/>
              <a:rect l="l" t="t" r="r" b="b"/>
              <a:pathLst>
                <a:path w="22" h="4">
                  <a:moveTo>
                    <a:pt x="0" y="4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2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2473200" y="2371680"/>
              <a:ext cx="20880" cy="2880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0" y="0"/>
                  </a:moveTo>
                  <a:lnTo>
                    <a:pt x="9" y="9"/>
                  </a:lnTo>
                  <a:lnTo>
                    <a:pt x="9" y="13"/>
                  </a:lnTo>
                  <a:lnTo>
                    <a:pt x="13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2494080" y="2400480"/>
              <a:ext cx="21960" cy="1404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0" y="0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14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2516040" y="241452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2516040" y="241452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4" y="4"/>
                  </a:lnTo>
                  <a:lnTo>
                    <a:pt x="4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2530440" y="2435400"/>
              <a:ext cx="648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2536920" y="24415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2536920" y="2484360"/>
              <a:ext cx="92160" cy="7920"/>
            </a:xfrm>
            <a:custGeom>
              <a:avLst/>
              <a:gdLst/>
              <a:ahLst/>
              <a:rect l="l" t="t" r="r" b="b"/>
              <a:pathLst>
                <a:path w="58" h="5">
                  <a:moveTo>
                    <a:pt x="0" y="0"/>
                  </a:moveTo>
                  <a:lnTo>
                    <a:pt x="9" y="5"/>
                  </a:lnTo>
                  <a:lnTo>
                    <a:pt x="22" y="5"/>
                  </a:lnTo>
                  <a:lnTo>
                    <a:pt x="40" y="0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2629080" y="2484360"/>
              <a:ext cx="2196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5"/>
                  </a:lnTo>
                  <a:lnTo>
                    <a:pt x="9" y="9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2651040" y="2505240"/>
              <a:ext cx="55800" cy="1440"/>
            </a:xfrm>
            <a:custGeom>
              <a:avLst/>
              <a:gdLst/>
              <a:ahLst/>
              <a:rect l="l" t="t" r="r" b="b"/>
              <a:pathLst>
                <a:path w="35" h="0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3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2706840" y="2505240"/>
              <a:ext cx="42840" cy="792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0"/>
                  </a:moveTo>
                  <a:lnTo>
                    <a:pt x="9" y="0"/>
                  </a:lnTo>
                  <a:lnTo>
                    <a:pt x="18" y="5"/>
                  </a:lnTo>
                  <a:lnTo>
                    <a:pt x="27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2749680" y="2505240"/>
              <a:ext cx="42840" cy="792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9" y="5"/>
                  </a:lnTo>
                  <a:lnTo>
                    <a:pt x="13" y="0"/>
                  </a:lnTo>
                  <a:lnTo>
                    <a:pt x="27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3259080" y="266076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9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3273480" y="2703600"/>
              <a:ext cx="1440" cy="1404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3273480" y="271764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3273480" y="2738520"/>
              <a:ext cx="28440" cy="7920"/>
            </a:xfrm>
            <a:custGeom>
              <a:avLst/>
              <a:gdLst/>
              <a:ahLst/>
              <a:rect l="l" t="t" r="r" b="b"/>
              <a:pathLst>
                <a:path w="18" h="5">
                  <a:moveTo>
                    <a:pt x="0" y="0"/>
                  </a:moveTo>
                  <a:lnTo>
                    <a:pt x="4" y="5"/>
                  </a:lnTo>
                  <a:lnTo>
                    <a:pt x="13" y="5"/>
                  </a:lnTo>
                  <a:lnTo>
                    <a:pt x="18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3301920" y="2746440"/>
              <a:ext cx="14400" cy="41040"/>
            </a:xfrm>
            <a:custGeom>
              <a:avLst/>
              <a:gdLst/>
              <a:ahLst/>
              <a:rect l="l" t="t" r="r" b="b"/>
              <a:pathLst>
                <a:path w="9" h="26">
                  <a:moveTo>
                    <a:pt x="0" y="0"/>
                  </a:moveTo>
                  <a:lnTo>
                    <a:pt x="4" y="8"/>
                  </a:lnTo>
                  <a:lnTo>
                    <a:pt x="4" y="22"/>
                  </a:lnTo>
                  <a:lnTo>
                    <a:pt x="9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3316320" y="2787480"/>
              <a:ext cx="20520" cy="828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4" y="0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3336840" y="2787480"/>
              <a:ext cx="4932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31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3386160" y="2773440"/>
              <a:ext cx="57240" cy="14040"/>
            </a:xfrm>
            <a:custGeom>
              <a:avLst/>
              <a:gdLst/>
              <a:ahLst/>
              <a:rect l="l" t="t" r="r" b="b"/>
              <a:pathLst>
                <a:path w="36" h="9">
                  <a:moveTo>
                    <a:pt x="0" y="9"/>
                  </a:moveTo>
                  <a:lnTo>
                    <a:pt x="14" y="9"/>
                  </a:lnTo>
                  <a:lnTo>
                    <a:pt x="27" y="5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3443400" y="2773440"/>
              <a:ext cx="28440" cy="36360"/>
            </a:xfrm>
            <a:custGeom>
              <a:avLst/>
              <a:gdLst/>
              <a:ahLst/>
              <a:rect l="l" t="t" r="r" b="b"/>
              <a:pathLst>
                <a:path w="18" h="23">
                  <a:moveTo>
                    <a:pt x="0" y="0"/>
                  </a:moveTo>
                  <a:lnTo>
                    <a:pt x="9" y="9"/>
                  </a:lnTo>
                  <a:lnTo>
                    <a:pt x="18" y="18"/>
                  </a:lnTo>
                  <a:lnTo>
                    <a:pt x="18" y="2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3435480" y="2809800"/>
              <a:ext cx="36360" cy="289080"/>
            </a:xfrm>
            <a:custGeom>
              <a:avLst/>
              <a:gdLst/>
              <a:ahLst/>
              <a:rect l="l" t="t" r="r" b="b"/>
              <a:pathLst>
                <a:path w="23" h="182">
                  <a:moveTo>
                    <a:pt x="23" y="0"/>
                  </a:moveTo>
                  <a:lnTo>
                    <a:pt x="23" y="4"/>
                  </a:lnTo>
                  <a:lnTo>
                    <a:pt x="23" y="13"/>
                  </a:lnTo>
                  <a:lnTo>
                    <a:pt x="23" y="26"/>
                  </a:lnTo>
                  <a:lnTo>
                    <a:pt x="18" y="40"/>
                  </a:lnTo>
                  <a:lnTo>
                    <a:pt x="18" y="62"/>
                  </a:lnTo>
                  <a:lnTo>
                    <a:pt x="14" y="80"/>
                  </a:lnTo>
                  <a:lnTo>
                    <a:pt x="9" y="102"/>
                  </a:lnTo>
                  <a:lnTo>
                    <a:pt x="9" y="124"/>
                  </a:lnTo>
                  <a:lnTo>
                    <a:pt x="5" y="142"/>
                  </a:lnTo>
                  <a:lnTo>
                    <a:pt x="5" y="160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8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2" name=""/>
            <p:cNvSpPr/>
            <p:nvPr/>
          </p:nvSpPr>
          <p:spPr>
            <a:xfrm flipH="1" flipV="1">
              <a:off x="2925720" y="3014640"/>
              <a:ext cx="509760" cy="842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2925720" y="2816280"/>
              <a:ext cx="28440" cy="198360"/>
            </a:xfrm>
            <a:custGeom>
              <a:avLst/>
              <a:gdLst/>
              <a:ahLst/>
              <a:rect l="l" t="t" r="r" b="b"/>
              <a:pathLst>
                <a:path w="18" h="125">
                  <a:moveTo>
                    <a:pt x="0" y="125"/>
                  </a:moveTo>
                  <a:lnTo>
                    <a:pt x="0" y="120"/>
                  </a:lnTo>
                  <a:lnTo>
                    <a:pt x="0" y="107"/>
                  </a:lnTo>
                  <a:lnTo>
                    <a:pt x="5" y="85"/>
                  </a:lnTo>
                  <a:lnTo>
                    <a:pt x="9" y="62"/>
                  </a:lnTo>
                  <a:lnTo>
                    <a:pt x="14" y="40"/>
                  </a:lnTo>
                  <a:lnTo>
                    <a:pt x="18" y="22"/>
                  </a:lnTo>
                  <a:lnTo>
                    <a:pt x="18" y="9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2954160" y="2795760"/>
              <a:ext cx="180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2954160" y="2752560"/>
              <a:ext cx="14400" cy="4320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27"/>
                  </a:moveTo>
                  <a:lnTo>
                    <a:pt x="5" y="22"/>
                  </a:lnTo>
                  <a:lnTo>
                    <a:pt x="5" y="9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2948040" y="2738520"/>
              <a:ext cx="20520" cy="1404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13" y="9"/>
                  </a:move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2948040" y="2717640"/>
              <a:ext cx="6120" cy="2088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1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2954160" y="2695680"/>
              <a:ext cx="36720" cy="2196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0" y="14"/>
                  </a:moveTo>
                  <a:lnTo>
                    <a:pt x="9" y="5"/>
                  </a:lnTo>
                  <a:lnTo>
                    <a:pt x="14" y="0"/>
                  </a:lnTo>
                  <a:lnTo>
                    <a:pt x="2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2990880" y="2639880"/>
              <a:ext cx="27000" cy="55800"/>
            </a:xfrm>
            <a:custGeom>
              <a:avLst/>
              <a:gdLst/>
              <a:ahLst/>
              <a:rect l="l" t="t" r="r" b="b"/>
              <a:pathLst>
                <a:path w="17" h="35">
                  <a:moveTo>
                    <a:pt x="0" y="35"/>
                  </a:moveTo>
                  <a:lnTo>
                    <a:pt x="4" y="22"/>
                  </a:lnTo>
                  <a:lnTo>
                    <a:pt x="8" y="9"/>
                  </a:lnTo>
                  <a:lnTo>
                    <a:pt x="17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3017880" y="2597040"/>
              <a:ext cx="22320" cy="42840"/>
            </a:xfrm>
            <a:custGeom>
              <a:avLst/>
              <a:gdLst/>
              <a:ahLst/>
              <a:rect l="l" t="t" r="r" b="b"/>
              <a:pathLst>
                <a:path w="14" h="27">
                  <a:moveTo>
                    <a:pt x="0" y="27"/>
                  </a:moveTo>
                  <a:lnTo>
                    <a:pt x="9" y="22"/>
                  </a:lnTo>
                  <a:lnTo>
                    <a:pt x="14" y="14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3011400" y="2548080"/>
              <a:ext cx="28800" cy="48960"/>
            </a:xfrm>
            <a:custGeom>
              <a:avLst/>
              <a:gdLst/>
              <a:ahLst/>
              <a:rect l="l" t="t" r="r" b="b"/>
              <a:pathLst>
                <a:path w="18" h="31">
                  <a:moveTo>
                    <a:pt x="18" y="31"/>
                  </a:moveTo>
                  <a:lnTo>
                    <a:pt x="13" y="22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3011400" y="2181240"/>
              <a:ext cx="71640" cy="366840"/>
            </a:xfrm>
            <a:custGeom>
              <a:avLst/>
              <a:gdLst/>
              <a:ahLst/>
              <a:rect l="l" t="t" r="r" b="b"/>
              <a:pathLst>
                <a:path w="45" h="231">
                  <a:moveTo>
                    <a:pt x="0" y="231"/>
                  </a:moveTo>
                  <a:lnTo>
                    <a:pt x="0" y="227"/>
                  </a:lnTo>
                  <a:lnTo>
                    <a:pt x="0" y="222"/>
                  </a:lnTo>
                  <a:lnTo>
                    <a:pt x="4" y="213"/>
                  </a:lnTo>
                  <a:lnTo>
                    <a:pt x="4" y="200"/>
                  </a:lnTo>
                  <a:lnTo>
                    <a:pt x="9" y="182"/>
                  </a:lnTo>
                  <a:lnTo>
                    <a:pt x="13" y="164"/>
                  </a:lnTo>
                  <a:lnTo>
                    <a:pt x="18" y="147"/>
                  </a:lnTo>
                  <a:lnTo>
                    <a:pt x="22" y="124"/>
                  </a:lnTo>
                  <a:lnTo>
                    <a:pt x="22" y="107"/>
                  </a:lnTo>
                  <a:lnTo>
                    <a:pt x="27" y="84"/>
                  </a:lnTo>
                  <a:lnTo>
                    <a:pt x="31" y="67"/>
                  </a:lnTo>
                  <a:lnTo>
                    <a:pt x="36" y="49"/>
                  </a:lnTo>
                  <a:lnTo>
                    <a:pt x="40" y="31"/>
                  </a:lnTo>
                  <a:lnTo>
                    <a:pt x="40" y="18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4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3083040" y="2181240"/>
              <a:ext cx="77760" cy="648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3138480" y="2187720"/>
              <a:ext cx="22320" cy="120600"/>
            </a:xfrm>
            <a:custGeom>
              <a:avLst/>
              <a:gdLst/>
              <a:ahLst/>
              <a:rect l="l" t="t" r="r" b="b"/>
              <a:pathLst>
                <a:path w="14" h="76">
                  <a:moveTo>
                    <a:pt x="14" y="0"/>
                  </a:moveTo>
                  <a:lnTo>
                    <a:pt x="9" y="14"/>
                  </a:lnTo>
                  <a:lnTo>
                    <a:pt x="5" y="40"/>
                  </a:lnTo>
                  <a:lnTo>
                    <a:pt x="0" y="63"/>
                  </a:lnTo>
                  <a:lnTo>
                    <a:pt x="0" y="7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3138480" y="23083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3138480" y="235116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3146400" y="2371680"/>
              <a:ext cx="1440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0"/>
                  </a:moveTo>
                  <a:lnTo>
                    <a:pt x="4" y="4"/>
                  </a:lnTo>
                  <a:lnTo>
                    <a:pt x="0" y="9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3146400" y="2400480"/>
              <a:ext cx="41400" cy="4104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0" y="0"/>
                  </a:moveTo>
                  <a:lnTo>
                    <a:pt x="13" y="4"/>
                  </a:lnTo>
                  <a:lnTo>
                    <a:pt x="17" y="13"/>
                  </a:lnTo>
                  <a:lnTo>
                    <a:pt x="26" y="2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3187800" y="2441520"/>
              <a:ext cx="28440" cy="63720"/>
            </a:xfrm>
            <a:custGeom>
              <a:avLst/>
              <a:gdLst/>
              <a:ahLst/>
              <a:rect l="l" t="t" r="r" b="b"/>
              <a:pathLst>
                <a:path w="18" h="40">
                  <a:moveTo>
                    <a:pt x="0" y="0"/>
                  </a:moveTo>
                  <a:lnTo>
                    <a:pt x="9" y="14"/>
                  </a:lnTo>
                  <a:lnTo>
                    <a:pt x="14" y="27"/>
                  </a:lnTo>
                  <a:lnTo>
                    <a:pt x="18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3216240" y="2505240"/>
              <a:ext cx="22320" cy="28440"/>
            </a:xfrm>
            <a:custGeom>
              <a:avLst/>
              <a:gdLst/>
              <a:ahLst/>
              <a:rect l="l" t="t" r="r" b="b"/>
              <a:pathLst>
                <a:path w="14" h="18">
                  <a:moveTo>
                    <a:pt x="0" y="0"/>
                  </a:moveTo>
                  <a:lnTo>
                    <a:pt x="9" y="0"/>
                  </a:lnTo>
                  <a:lnTo>
                    <a:pt x="14" y="5"/>
                  </a:lnTo>
                  <a:lnTo>
                    <a:pt x="14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3216240" y="2533680"/>
              <a:ext cx="22320" cy="34920"/>
            </a:xfrm>
            <a:custGeom>
              <a:avLst/>
              <a:gdLst/>
              <a:ahLst/>
              <a:rect l="l" t="t" r="r" b="b"/>
              <a:pathLst>
                <a:path w="14" h="22">
                  <a:moveTo>
                    <a:pt x="14" y="0"/>
                  </a:moveTo>
                  <a:lnTo>
                    <a:pt x="9" y="9"/>
                  </a:lnTo>
                  <a:lnTo>
                    <a:pt x="5" y="14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3216240" y="256860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0"/>
                  </a:moveTo>
                  <a:lnTo>
                    <a:pt x="5" y="5"/>
                  </a:lnTo>
                  <a:lnTo>
                    <a:pt x="9" y="9"/>
                  </a:lnTo>
                  <a:lnTo>
                    <a:pt x="9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3486240" y="2314440"/>
              <a:ext cx="630000" cy="495360"/>
            </a:xfrm>
            <a:custGeom>
              <a:avLst/>
              <a:gdLst/>
              <a:ahLst/>
              <a:rect l="l" t="t" r="r" b="b"/>
              <a:pathLst>
                <a:path w="397" h="312">
                  <a:moveTo>
                    <a:pt x="397" y="0"/>
                  </a:moveTo>
                  <a:lnTo>
                    <a:pt x="370" y="312"/>
                  </a:lnTo>
                  <a:lnTo>
                    <a:pt x="0" y="272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3471840" y="2746440"/>
              <a:ext cx="14400" cy="69840"/>
            </a:xfrm>
            <a:custGeom>
              <a:avLst/>
              <a:gdLst/>
              <a:ahLst/>
              <a:rect l="l" t="t" r="r" b="b"/>
              <a:pathLst>
                <a:path w="9" h="44">
                  <a:moveTo>
                    <a:pt x="9" y="0"/>
                  </a:moveTo>
                  <a:lnTo>
                    <a:pt x="4" y="13"/>
                  </a:lnTo>
                  <a:lnTo>
                    <a:pt x="0" y="35"/>
                  </a:lnTo>
                  <a:lnTo>
                    <a:pt x="0" y="44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3443400" y="2773440"/>
              <a:ext cx="28440" cy="42840"/>
            </a:xfrm>
            <a:custGeom>
              <a:avLst/>
              <a:gdLst/>
              <a:ahLst/>
              <a:rect l="l" t="t" r="r" b="b"/>
              <a:pathLst>
                <a:path w="18" h="27">
                  <a:moveTo>
                    <a:pt x="18" y="27"/>
                  </a:moveTo>
                  <a:lnTo>
                    <a:pt x="13" y="18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3386160" y="2773440"/>
              <a:ext cx="57240" cy="14040"/>
            </a:xfrm>
            <a:custGeom>
              <a:avLst/>
              <a:gdLst/>
              <a:ahLst/>
              <a:rect l="l" t="t" r="r" b="b"/>
              <a:pathLst>
                <a:path w="36" h="9">
                  <a:moveTo>
                    <a:pt x="36" y="0"/>
                  </a:moveTo>
                  <a:lnTo>
                    <a:pt x="23" y="5"/>
                  </a:lnTo>
                  <a:lnTo>
                    <a:pt x="14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3336840" y="2787480"/>
              <a:ext cx="4932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3316320" y="2787480"/>
              <a:ext cx="20520" cy="828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13" y="0"/>
                  </a:move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3301920" y="2746440"/>
              <a:ext cx="14400" cy="41040"/>
            </a:xfrm>
            <a:custGeom>
              <a:avLst/>
              <a:gdLst/>
              <a:ahLst/>
              <a:rect l="l" t="t" r="r" b="b"/>
              <a:pathLst>
                <a:path w="9" h="26">
                  <a:moveTo>
                    <a:pt x="9" y="26"/>
                  </a:moveTo>
                  <a:lnTo>
                    <a:pt x="4" y="22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3273480" y="2738520"/>
              <a:ext cx="28440" cy="7920"/>
            </a:xfrm>
            <a:custGeom>
              <a:avLst/>
              <a:gdLst/>
              <a:ahLst/>
              <a:rect l="l" t="t" r="r" b="b"/>
              <a:pathLst>
                <a:path w="18" h="5">
                  <a:moveTo>
                    <a:pt x="18" y="5"/>
                  </a:moveTo>
                  <a:lnTo>
                    <a:pt x="13" y="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3273480" y="271764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3273480" y="2703600"/>
              <a:ext cx="1440" cy="1404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3259080" y="266076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9" y="27"/>
                  </a:moveTo>
                  <a:lnTo>
                    <a:pt x="9" y="18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3238560" y="2631960"/>
              <a:ext cx="20520" cy="2880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13" y="18"/>
                  </a:moveTo>
                  <a:lnTo>
                    <a:pt x="13" y="5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3209760" y="2631960"/>
              <a:ext cx="28800" cy="22320"/>
            </a:xfrm>
            <a:custGeom>
              <a:avLst/>
              <a:gdLst/>
              <a:ahLst/>
              <a:rect l="l" t="t" r="r" b="b"/>
              <a:pathLst>
                <a:path w="18" h="14">
                  <a:moveTo>
                    <a:pt x="18" y="0"/>
                  </a:moveTo>
                  <a:lnTo>
                    <a:pt x="13" y="5"/>
                  </a:lnTo>
                  <a:lnTo>
                    <a:pt x="9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3201840" y="261936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22"/>
                  </a:moveTo>
                  <a:lnTo>
                    <a:pt x="0" y="17"/>
                  </a:lnTo>
                  <a:lnTo>
                    <a:pt x="5" y="8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3209760" y="2590920"/>
              <a:ext cx="20880" cy="2844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0" y="18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3216240" y="256860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14"/>
                  </a:move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3216240" y="2533680"/>
              <a:ext cx="22320" cy="34920"/>
            </a:xfrm>
            <a:custGeom>
              <a:avLst/>
              <a:gdLst/>
              <a:ahLst/>
              <a:rect l="l" t="t" r="r" b="b"/>
              <a:pathLst>
                <a:path w="14" h="22">
                  <a:moveTo>
                    <a:pt x="0" y="22"/>
                  </a:moveTo>
                  <a:lnTo>
                    <a:pt x="5" y="14"/>
                  </a:lnTo>
                  <a:lnTo>
                    <a:pt x="14" y="9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9880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3138480" y="23083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5049720" y="2787480"/>
              <a:ext cx="1800" cy="63720"/>
            </a:xfrm>
            <a:custGeom>
              <a:avLst/>
              <a:gdLst/>
              <a:ahLst/>
              <a:rect l="l" t="t" r="r" b="b"/>
              <a:pathLst>
                <a:path w="0" h="40">
                  <a:moveTo>
                    <a:pt x="0" y="40"/>
                  </a:moveTo>
                  <a:lnTo>
                    <a:pt x="0" y="3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5049720" y="2752560"/>
              <a:ext cx="180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5035680" y="2746440"/>
              <a:ext cx="1404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4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5029200" y="2724120"/>
              <a:ext cx="20520" cy="2232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4" y="14"/>
                  </a:moveTo>
                  <a:lnTo>
                    <a:pt x="0" y="14"/>
                  </a:lnTo>
                  <a:lnTo>
                    <a:pt x="4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5049720" y="2703600"/>
              <a:ext cx="2088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13"/>
                  </a:moveTo>
                  <a:lnTo>
                    <a:pt x="0" y="9"/>
                  </a:lnTo>
                  <a:lnTo>
                    <a:pt x="9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5070600" y="2674800"/>
              <a:ext cx="7920" cy="28800"/>
            </a:xfrm>
            <a:custGeom>
              <a:avLst/>
              <a:gdLst/>
              <a:ahLst/>
              <a:rect l="l" t="t" r="r" b="b"/>
              <a:pathLst>
                <a:path w="5" h="18">
                  <a:moveTo>
                    <a:pt x="0" y="18"/>
                  </a:moveTo>
                  <a:lnTo>
                    <a:pt x="5" y="13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5070600" y="263988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5070600" y="2619360"/>
              <a:ext cx="28440" cy="2052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0" y="13"/>
                  </a:moveTo>
                  <a:lnTo>
                    <a:pt x="5" y="8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5099040" y="2527200"/>
              <a:ext cx="63360" cy="92160"/>
            </a:xfrm>
            <a:custGeom>
              <a:avLst/>
              <a:gdLst/>
              <a:ahLst/>
              <a:rect l="l" t="t" r="r" b="b"/>
              <a:pathLst>
                <a:path w="40" h="58">
                  <a:moveTo>
                    <a:pt x="0" y="58"/>
                  </a:moveTo>
                  <a:lnTo>
                    <a:pt x="9" y="44"/>
                  </a:lnTo>
                  <a:lnTo>
                    <a:pt x="18" y="26"/>
                  </a:lnTo>
                  <a:lnTo>
                    <a:pt x="27" y="13"/>
                  </a:lnTo>
                  <a:lnTo>
                    <a:pt x="4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5162400" y="2492280"/>
              <a:ext cx="42840" cy="3492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22"/>
                  </a:moveTo>
                  <a:lnTo>
                    <a:pt x="5" y="17"/>
                  </a:lnTo>
                  <a:lnTo>
                    <a:pt x="18" y="8"/>
                  </a:lnTo>
                  <a:lnTo>
                    <a:pt x="27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5205240" y="2435400"/>
              <a:ext cx="78120" cy="56880"/>
            </a:xfrm>
            <a:custGeom>
              <a:avLst/>
              <a:gdLst/>
              <a:ahLst/>
              <a:rect l="l" t="t" r="r" b="b"/>
              <a:pathLst>
                <a:path w="49" h="36">
                  <a:moveTo>
                    <a:pt x="0" y="36"/>
                  </a:moveTo>
                  <a:lnTo>
                    <a:pt x="9" y="27"/>
                  </a:lnTo>
                  <a:lnTo>
                    <a:pt x="27" y="18"/>
                  </a:lnTo>
                  <a:lnTo>
                    <a:pt x="40" y="9"/>
                  </a:lnTo>
                  <a:lnTo>
                    <a:pt x="49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4675320" y="2421000"/>
              <a:ext cx="6120" cy="42840"/>
            </a:xfrm>
            <a:custGeom>
              <a:avLst/>
              <a:gdLst/>
              <a:ahLst/>
              <a:rect l="l" t="t" r="r" b="b"/>
              <a:pathLst>
                <a:path w="4" h="27">
                  <a:moveTo>
                    <a:pt x="4" y="27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4660920" y="240048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4660920" y="2378160"/>
              <a:ext cx="20520" cy="2232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0" y="14"/>
                  </a:moveTo>
                  <a:lnTo>
                    <a:pt x="0" y="9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4667400" y="2371680"/>
              <a:ext cx="1404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4667400" y="2336760"/>
              <a:ext cx="144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4667400" y="2336760"/>
              <a:ext cx="155520" cy="1800"/>
            </a:xfrm>
            <a:custGeom>
              <a:avLst/>
              <a:gdLst/>
              <a:ahLst/>
              <a:rect l="l" t="t" r="r" b="b"/>
              <a:pathLst>
                <a:path w="98" h="0">
                  <a:moveTo>
                    <a:pt x="0" y="0"/>
                  </a:moveTo>
                  <a:lnTo>
                    <a:pt x="9" y="0"/>
                  </a:lnTo>
                  <a:lnTo>
                    <a:pt x="27" y="0"/>
                  </a:lnTo>
                  <a:lnTo>
                    <a:pt x="49" y="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9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4822920" y="2293920"/>
              <a:ext cx="7920" cy="42840"/>
            </a:xfrm>
            <a:custGeom>
              <a:avLst/>
              <a:gdLst/>
              <a:ahLst/>
              <a:rect l="l" t="t" r="r" b="b"/>
              <a:pathLst>
                <a:path w="5" h="27">
                  <a:moveTo>
                    <a:pt x="0" y="27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4710240" y="2660760"/>
              <a:ext cx="14040" cy="56880"/>
            </a:xfrm>
            <a:custGeom>
              <a:avLst/>
              <a:gdLst/>
              <a:ahLst/>
              <a:rect l="l" t="t" r="r" b="b"/>
              <a:pathLst>
                <a:path w="9" h="36">
                  <a:moveTo>
                    <a:pt x="9" y="36"/>
                  </a:moveTo>
                  <a:lnTo>
                    <a:pt x="9" y="18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4689360" y="2639880"/>
              <a:ext cx="2088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9" y="1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4689360" y="263196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4695840" y="261144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5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4703760" y="259092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4689360" y="256860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14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4689360" y="254808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4730760" y="2894040"/>
              <a:ext cx="1440" cy="106200"/>
            </a:xfrm>
            <a:custGeom>
              <a:avLst/>
              <a:gdLst/>
              <a:ahLst/>
              <a:rect l="l" t="t" r="r" b="b"/>
              <a:pathLst>
                <a:path w="0" h="67">
                  <a:moveTo>
                    <a:pt x="0" y="67"/>
                  </a:moveTo>
                  <a:lnTo>
                    <a:pt x="0" y="53"/>
                  </a:lnTo>
                  <a:lnTo>
                    <a:pt x="0" y="3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4730760" y="2830680"/>
              <a:ext cx="1440" cy="63360"/>
            </a:xfrm>
            <a:custGeom>
              <a:avLst/>
              <a:gdLst/>
              <a:ahLst/>
              <a:rect l="l" t="t" r="r" b="b"/>
              <a:pathLst>
                <a:path w="0" h="40">
                  <a:moveTo>
                    <a:pt x="0" y="40"/>
                  </a:moveTo>
                  <a:lnTo>
                    <a:pt x="0" y="22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4724280" y="2795760"/>
              <a:ext cx="648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4" y="22"/>
                  </a:moveTo>
                  <a:lnTo>
                    <a:pt x="4" y="18"/>
                  </a:lnTo>
                  <a:lnTo>
                    <a:pt x="0" y="13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4703760" y="2766960"/>
              <a:ext cx="27000" cy="28800"/>
            </a:xfrm>
            <a:custGeom>
              <a:avLst/>
              <a:gdLst/>
              <a:ahLst/>
              <a:rect l="l" t="t" r="r" b="b"/>
              <a:pathLst>
                <a:path w="17" h="18">
                  <a:moveTo>
                    <a:pt x="17" y="18"/>
                  </a:moveTo>
                  <a:lnTo>
                    <a:pt x="9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5035680" y="2682720"/>
              <a:ext cx="42840" cy="63720"/>
            </a:xfrm>
            <a:custGeom>
              <a:avLst/>
              <a:gdLst/>
              <a:ahLst/>
              <a:rect l="l" t="t" r="r" b="b"/>
              <a:pathLst>
                <a:path w="27" h="40">
                  <a:moveTo>
                    <a:pt x="27" y="0"/>
                  </a:moveTo>
                  <a:lnTo>
                    <a:pt x="22" y="13"/>
                  </a:lnTo>
                  <a:lnTo>
                    <a:pt x="9" y="26"/>
                  </a:lnTo>
                  <a:lnTo>
                    <a:pt x="0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31" name=""/>
          <p:cNvGrpSpPr/>
          <p:nvPr/>
        </p:nvGrpSpPr>
        <p:grpSpPr>
          <a:xfrm>
            <a:off x="5035680" y="2492280"/>
            <a:ext cx="1960560" cy="2116080"/>
            <a:chOff x="5035680" y="2492280"/>
            <a:chExt cx="1960560" cy="2116080"/>
          </a:xfrm>
        </p:grpSpPr>
        <p:sp>
          <p:nvSpPr>
            <p:cNvPr id="3032" name=""/>
            <p:cNvSpPr/>
            <p:nvPr/>
          </p:nvSpPr>
          <p:spPr>
            <a:xfrm>
              <a:off x="5035680" y="2746440"/>
              <a:ext cx="1404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5049720" y="2752560"/>
              <a:ext cx="180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0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5049720" y="2787480"/>
              <a:ext cx="1800" cy="63720"/>
            </a:xfrm>
            <a:custGeom>
              <a:avLst/>
              <a:gdLst/>
              <a:ahLst/>
              <a:rect l="l" t="t" r="r" b="b"/>
              <a:pathLst>
                <a:path w="0" h="40">
                  <a:moveTo>
                    <a:pt x="0" y="0"/>
                  </a:moveTo>
                  <a:lnTo>
                    <a:pt x="0" y="9"/>
                  </a:lnTo>
                  <a:lnTo>
                    <a:pt x="0" y="31"/>
                  </a:lnTo>
                  <a:lnTo>
                    <a:pt x="0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5049720" y="2851200"/>
              <a:ext cx="71640" cy="42840"/>
            </a:xfrm>
            <a:custGeom>
              <a:avLst/>
              <a:gdLst/>
              <a:ahLst/>
              <a:rect l="l" t="t" r="r" b="b"/>
              <a:pathLst>
                <a:path w="45" h="27">
                  <a:moveTo>
                    <a:pt x="0" y="0"/>
                  </a:moveTo>
                  <a:lnTo>
                    <a:pt x="9" y="9"/>
                  </a:lnTo>
                  <a:lnTo>
                    <a:pt x="31" y="23"/>
                  </a:lnTo>
                  <a:lnTo>
                    <a:pt x="45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5121360" y="289404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0" y="0"/>
                  </a:moveTo>
                  <a:lnTo>
                    <a:pt x="4" y="4"/>
                  </a:lnTo>
                  <a:lnTo>
                    <a:pt x="9" y="13"/>
                  </a:lnTo>
                  <a:lnTo>
                    <a:pt x="13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5141880" y="2936880"/>
              <a:ext cx="28440" cy="144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0" y="0"/>
                  </a:moveTo>
                  <a:lnTo>
                    <a:pt x="5" y="0"/>
                  </a:lnTo>
                  <a:lnTo>
                    <a:pt x="13" y="0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5170320" y="2936880"/>
              <a:ext cx="14400" cy="27000"/>
            </a:xfrm>
            <a:custGeom>
              <a:avLst/>
              <a:gdLst/>
              <a:ahLst/>
              <a:rect l="l" t="t" r="r" b="b"/>
              <a:pathLst>
                <a:path w="9" h="17">
                  <a:moveTo>
                    <a:pt x="0" y="0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9" y="1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5184720" y="2963880"/>
              <a:ext cx="180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5291280" y="2654280"/>
              <a:ext cx="28440" cy="6480"/>
            </a:xfrm>
            <a:custGeom>
              <a:avLst/>
              <a:gdLst/>
              <a:ahLst/>
              <a:rect l="l" t="t" r="r" b="b"/>
              <a:pathLst>
                <a:path w="18" h="4">
                  <a:moveTo>
                    <a:pt x="18" y="0"/>
                  </a:moveTo>
                  <a:lnTo>
                    <a:pt x="13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5248440" y="2619360"/>
              <a:ext cx="42840" cy="41400"/>
            </a:xfrm>
            <a:custGeom>
              <a:avLst/>
              <a:gdLst/>
              <a:ahLst/>
              <a:rect l="l" t="t" r="r" b="b"/>
              <a:pathLst>
                <a:path w="27" h="26">
                  <a:moveTo>
                    <a:pt x="27" y="26"/>
                  </a:moveTo>
                  <a:lnTo>
                    <a:pt x="13" y="22"/>
                  </a:lnTo>
                  <a:lnTo>
                    <a:pt x="4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5227560" y="2619360"/>
              <a:ext cx="2088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13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5191200" y="2597040"/>
              <a:ext cx="36360" cy="2232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23" y="14"/>
                  </a:moveTo>
                  <a:lnTo>
                    <a:pt x="14" y="9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5191200" y="257652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13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5162400" y="2576520"/>
              <a:ext cx="36720" cy="20520"/>
            </a:xfrm>
            <a:custGeom>
              <a:avLst/>
              <a:gdLst/>
              <a:ahLst/>
              <a:rect l="l" t="t" r="r" b="b"/>
              <a:pathLst>
                <a:path w="23" h="13">
                  <a:moveTo>
                    <a:pt x="23" y="0"/>
                  </a:moveTo>
                  <a:lnTo>
                    <a:pt x="14" y="0"/>
                  </a:lnTo>
                  <a:lnTo>
                    <a:pt x="9" y="4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5149800" y="2597040"/>
              <a:ext cx="1260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5099040" y="2597040"/>
              <a:ext cx="50760" cy="22320"/>
            </a:xfrm>
            <a:custGeom>
              <a:avLst/>
              <a:gdLst/>
              <a:ahLst/>
              <a:rect l="l" t="t" r="r" b="b"/>
              <a:pathLst>
                <a:path w="32" h="14">
                  <a:moveTo>
                    <a:pt x="32" y="0"/>
                  </a:moveTo>
                  <a:lnTo>
                    <a:pt x="23" y="9"/>
                  </a:lnTo>
                  <a:lnTo>
                    <a:pt x="14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5383080" y="2674800"/>
              <a:ext cx="2088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5"/>
                  </a:moveTo>
                  <a:lnTo>
                    <a:pt x="0" y="5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5403960" y="2674800"/>
              <a:ext cx="28440" cy="2088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0" y="0"/>
                  </a:moveTo>
                  <a:lnTo>
                    <a:pt x="5" y="5"/>
                  </a:lnTo>
                  <a:lnTo>
                    <a:pt x="13" y="9"/>
                  </a:lnTo>
                  <a:lnTo>
                    <a:pt x="18" y="1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5432400" y="2695680"/>
              <a:ext cx="42840" cy="21960"/>
            </a:xfrm>
            <a:custGeom>
              <a:avLst/>
              <a:gdLst/>
              <a:ahLst/>
              <a:rect l="l" t="t" r="r" b="b"/>
              <a:pathLst>
                <a:path w="27" h="14">
                  <a:moveTo>
                    <a:pt x="0" y="0"/>
                  </a:moveTo>
                  <a:lnTo>
                    <a:pt x="9" y="0"/>
                  </a:lnTo>
                  <a:lnTo>
                    <a:pt x="18" y="5"/>
                  </a:lnTo>
                  <a:lnTo>
                    <a:pt x="27" y="14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5467320" y="271764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0"/>
                  </a:moveTo>
                  <a:lnTo>
                    <a:pt x="5" y="9"/>
                  </a:lnTo>
                  <a:lnTo>
                    <a:pt x="0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5467320" y="2752560"/>
              <a:ext cx="28440" cy="14400"/>
            </a:xfrm>
            <a:custGeom>
              <a:avLst/>
              <a:gdLst/>
              <a:ahLst/>
              <a:rect l="l" t="t" r="r" b="b"/>
              <a:pathLst>
                <a:path w="18" h="9">
                  <a:moveTo>
                    <a:pt x="0" y="0"/>
                  </a:moveTo>
                  <a:lnTo>
                    <a:pt x="5" y="4"/>
                  </a:lnTo>
                  <a:lnTo>
                    <a:pt x="14" y="9"/>
                  </a:lnTo>
                  <a:lnTo>
                    <a:pt x="18" y="9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5452920" y="2766960"/>
              <a:ext cx="42840" cy="84240"/>
            </a:xfrm>
            <a:custGeom>
              <a:avLst/>
              <a:gdLst/>
              <a:ahLst/>
              <a:rect l="l" t="t" r="r" b="b"/>
              <a:pathLst>
                <a:path w="27" h="53">
                  <a:moveTo>
                    <a:pt x="27" y="0"/>
                  </a:moveTo>
                  <a:lnTo>
                    <a:pt x="23" y="13"/>
                  </a:lnTo>
                  <a:lnTo>
                    <a:pt x="14" y="27"/>
                  </a:lnTo>
                  <a:lnTo>
                    <a:pt x="5" y="40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5452920" y="280980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26"/>
                  </a:moveTo>
                  <a:lnTo>
                    <a:pt x="18" y="22"/>
                  </a:lnTo>
                  <a:lnTo>
                    <a:pt x="27" y="9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5510160" y="276696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0" y="27"/>
                  </a:moveTo>
                  <a:lnTo>
                    <a:pt x="0" y="18"/>
                  </a:lnTo>
                  <a:lnTo>
                    <a:pt x="4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5530680" y="2766960"/>
              <a:ext cx="180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5510160" y="2809800"/>
              <a:ext cx="20520" cy="90720"/>
            </a:xfrm>
            <a:custGeom>
              <a:avLst/>
              <a:gdLst/>
              <a:ahLst/>
              <a:rect l="l" t="t" r="r" b="b"/>
              <a:pathLst>
                <a:path w="13" h="57">
                  <a:moveTo>
                    <a:pt x="13" y="0"/>
                  </a:moveTo>
                  <a:lnTo>
                    <a:pt x="4" y="13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0" y="57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5495760" y="2900520"/>
              <a:ext cx="144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0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5495760" y="2922480"/>
              <a:ext cx="14400" cy="34920"/>
            </a:xfrm>
            <a:custGeom>
              <a:avLst/>
              <a:gdLst/>
              <a:ahLst/>
              <a:rect l="l" t="t" r="r" b="b"/>
              <a:pathLst>
                <a:path w="9" h="22">
                  <a:moveTo>
                    <a:pt x="0" y="0"/>
                  </a:moveTo>
                  <a:lnTo>
                    <a:pt x="4" y="9"/>
                  </a:lnTo>
                  <a:lnTo>
                    <a:pt x="4" y="13"/>
                  </a:lnTo>
                  <a:lnTo>
                    <a:pt x="9" y="22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5495760" y="295740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4" y="4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5495760" y="2978280"/>
              <a:ext cx="1800" cy="71280"/>
            </a:xfrm>
            <a:custGeom>
              <a:avLst/>
              <a:gdLst/>
              <a:ahLst/>
              <a:rect l="l" t="t" r="r" b="b"/>
              <a:pathLst>
                <a:path w="0" h="45">
                  <a:moveTo>
                    <a:pt x="0" y="0"/>
                  </a:moveTo>
                  <a:lnTo>
                    <a:pt x="0" y="9"/>
                  </a:lnTo>
                  <a:lnTo>
                    <a:pt x="0" y="23"/>
                  </a:lnTo>
                  <a:lnTo>
                    <a:pt x="0" y="45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5495760" y="3049560"/>
              <a:ext cx="14400" cy="49320"/>
            </a:xfrm>
            <a:custGeom>
              <a:avLst/>
              <a:gdLst/>
              <a:ahLst/>
              <a:rect l="l" t="t" r="r" b="b"/>
              <a:pathLst>
                <a:path w="9" h="31">
                  <a:moveTo>
                    <a:pt x="0" y="0"/>
                  </a:moveTo>
                  <a:lnTo>
                    <a:pt x="4" y="13"/>
                  </a:lnTo>
                  <a:lnTo>
                    <a:pt x="9" y="22"/>
                  </a:lnTo>
                  <a:lnTo>
                    <a:pt x="9" y="31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5254560" y="3098880"/>
              <a:ext cx="255600" cy="14040"/>
            </a:xfrm>
            <a:custGeom>
              <a:avLst/>
              <a:gdLst/>
              <a:ahLst/>
              <a:rect l="l" t="t" r="r" b="b"/>
              <a:pathLst>
                <a:path w="161" h="9">
                  <a:moveTo>
                    <a:pt x="161" y="0"/>
                  </a:moveTo>
                  <a:lnTo>
                    <a:pt x="156" y="0"/>
                  </a:lnTo>
                  <a:lnTo>
                    <a:pt x="148" y="4"/>
                  </a:lnTo>
                  <a:lnTo>
                    <a:pt x="130" y="4"/>
                  </a:lnTo>
                  <a:lnTo>
                    <a:pt x="112" y="4"/>
                  </a:lnTo>
                  <a:lnTo>
                    <a:pt x="90" y="4"/>
                  </a:lnTo>
                  <a:lnTo>
                    <a:pt x="72" y="4"/>
                  </a:lnTo>
                  <a:lnTo>
                    <a:pt x="49" y="4"/>
                  </a:lnTo>
                  <a:lnTo>
                    <a:pt x="32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5899320" y="2859120"/>
              <a:ext cx="21960" cy="144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5921280" y="2859120"/>
              <a:ext cx="41400" cy="63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0" y="0"/>
                  </a:moveTo>
                  <a:lnTo>
                    <a:pt x="13" y="13"/>
                  </a:lnTo>
                  <a:lnTo>
                    <a:pt x="22" y="26"/>
                  </a:lnTo>
                  <a:lnTo>
                    <a:pt x="26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5948280" y="2922480"/>
              <a:ext cx="14400" cy="34920"/>
            </a:xfrm>
            <a:custGeom>
              <a:avLst/>
              <a:gdLst/>
              <a:ahLst/>
              <a:rect l="l" t="t" r="r" b="b"/>
              <a:pathLst>
                <a:path w="9" h="22">
                  <a:moveTo>
                    <a:pt x="9" y="0"/>
                  </a:moveTo>
                  <a:lnTo>
                    <a:pt x="5" y="9"/>
                  </a:lnTo>
                  <a:lnTo>
                    <a:pt x="0" y="18"/>
                  </a:lnTo>
                  <a:lnTo>
                    <a:pt x="9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5962680" y="2957400"/>
              <a:ext cx="22320" cy="648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14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5970600" y="296388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9" y="0"/>
                  </a:moveTo>
                  <a:lnTo>
                    <a:pt x="9" y="9"/>
                  </a:lnTo>
                  <a:lnTo>
                    <a:pt x="4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5962680" y="300672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5" y="0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5948280" y="302724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0"/>
                  </a:moveTo>
                  <a:lnTo>
                    <a:pt x="9" y="5"/>
                  </a:lnTo>
                  <a:lnTo>
                    <a:pt x="5" y="14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5927760" y="304956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0"/>
                  </a:moveTo>
                  <a:lnTo>
                    <a:pt x="13" y="4"/>
                  </a:lnTo>
                  <a:lnTo>
                    <a:pt x="9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5927760" y="3070080"/>
              <a:ext cx="2052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0" y="5"/>
                  </a:lnTo>
                  <a:lnTo>
                    <a:pt x="9" y="9"/>
                  </a:lnTo>
                  <a:lnTo>
                    <a:pt x="13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5907240" y="3090960"/>
              <a:ext cx="41040" cy="5076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26" y="0"/>
                  </a:moveTo>
                  <a:lnTo>
                    <a:pt x="22" y="9"/>
                  </a:lnTo>
                  <a:lnTo>
                    <a:pt x="9" y="18"/>
                  </a:lnTo>
                  <a:lnTo>
                    <a:pt x="0" y="3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5792760" y="3141720"/>
              <a:ext cx="114480" cy="20520"/>
            </a:xfrm>
            <a:custGeom>
              <a:avLst/>
              <a:gdLst/>
              <a:ahLst/>
              <a:rect l="l" t="t" r="r" b="b"/>
              <a:pathLst>
                <a:path w="72" h="13">
                  <a:moveTo>
                    <a:pt x="72" y="0"/>
                  </a:moveTo>
                  <a:lnTo>
                    <a:pt x="63" y="4"/>
                  </a:lnTo>
                  <a:lnTo>
                    <a:pt x="36" y="8"/>
                  </a:lnTo>
                  <a:lnTo>
                    <a:pt x="9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5" name=""/>
            <p:cNvSpPr/>
            <p:nvPr/>
          </p:nvSpPr>
          <p:spPr>
            <a:xfrm flipV="1">
              <a:off x="5792760" y="3154320"/>
              <a:ext cx="1440" cy="79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5616720" y="3154320"/>
              <a:ext cx="176040" cy="7920"/>
            </a:xfrm>
            <a:custGeom>
              <a:avLst/>
              <a:gdLst/>
              <a:ahLst/>
              <a:rect l="l" t="t" r="r" b="b"/>
              <a:pathLst>
                <a:path w="111" h="5">
                  <a:moveTo>
                    <a:pt x="111" y="0"/>
                  </a:moveTo>
                  <a:lnTo>
                    <a:pt x="107" y="0"/>
                  </a:lnTo>
                  <a:lnTo>
                    <a:pt x="89" y="0"/>
                  </a:lnTo>
                  <a:lnTo>
                    <a:pt x="67" y="0"/>
                  </a:lnTo>
                  <a:lnTo>
                    <a:pt x="44" y="5"/>
                  </a:lnTo>
                  <a:lnTo>
                    <a:pt x="22" y="5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5616720" y="3133800"/>
              <a:ext cx="612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0" y="18"/>
                  </a:moveTo>
                  <a:lnTo>
                    <a:pt x="0" y="13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5622840" y="3078000"/>
              <a:ext cx="36720" cy="55800"/>
            </a:xfrm>
            <a:custGeom>
              <a:avLst/>
              <a:gdLst/>
              <a:ahLst/>
              <a:rect l="l" t="t" r="r" b="b"/>
              <a:pathLst>
                <a:path w="23" h="35">
                  <a:moveTo>
                    <a:pt x="0" y="35"/>
                  </a:moveTo>
                  <a:lnTo>
                    <a:pt x="9" y="22"/>
                  </a:lnTo>
                  <a:lnTo>
                    <a:pt x="14" y="13"/>
                  </a:lnTo>
                  <a:lnTo>
                    <a:pt x="2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5637240" y="3027240"/>
              <a:ext cx="22320" cy="50760"/>
            </a:xfrm>
            <a:custGeom>
              <a:avLst/>
              <a:gdLst/>
              <a:ahLst/>
              <a:rect l="l" t="t" r="r" b="b"/>
              <a:pathLst>
                <a:path w="14" h="32">
                  <a:moveTo>
                    <a:pt x="14" y="32"/>
                  </a:moveTo>
                  <a:lnTo>
                    <a:pt x="9" y="23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5622840" y="2978280"/>
              <a:ext cx="14400" cy="48960"/>
            </a:xfrm>
            <a:custGeom>
              <a:avLst/>
              <a:gdLst/>
              <a:ahLst/>
              <a:rect l="l" t="t" r="r" b="b"/>
              <a:pathLst>
                <a:path w="9" h="31">
                  <a:moveTo>
                    <a:pt x="9" y="31"/>
                  </a:moveTo>
                  <a:lnTo>
                    <a:pt x="9" y="18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5602320" y="2943360"/>
              <a:ext cx="20520" cy="34920"/>
            </a:xfrm>
            <a:custGeom>
              <a:avLst/>
              <a:gdLst/>
              <a:ahLst/>
              <a:rect l="l" t="t" r="r" b="b"/>
              <a:pathLst>
                <a:path w="13" h="22">
                  <a:moveTo>
                    <a:pt x="13" y="22"/>
                  </a:moveTo>
                  <a:lnTo>
                    <a:pt x="9" y="1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5602320" y="292248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4" y="9"/>
                  </a:lnTo>
                  <a:lnTo>
                    <a:pt x="4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5602320" y="2894040"/>
              <a:ext cx="1440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18"/>
                  </a:moveTo>
                  <a:lnTo>
                    <a:pt x="4" y="13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5602320" y="285120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0" y="27"/>
                  </a:moveTo>
                  <a:lnTo>
                    <a:pt x="0" y="18"/>
                  </a:lnTo>
                  <a:lnTo>
                    <a:pt x="9" y="5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5616720" y="2830680"/>
              <a:ext cx="612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13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5608800" y="279576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5616720" y="2773440"/>
              <a:ext cx="612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0" y="14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5622840" y="2752560"/>
              <a:ext cx="2232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13"/>
                  </a:moveTo>
                  <a:lnTo>
                    <a:pt x="5" y="9"/>
                  </a:lnTo>
                  <a:lnTo>
                    <a:pt x="9" y="4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5645160" y="2746440"/>
              <a:ext cx="34920" cy="12600"/>
            </a:xfrm>
            <a:custGeom>
              <a:avLst/>
              <a:gdLst/>
              <a:ahLst/>
              <a:rect l="l" t="t" r="r" b="b"/>
              <a:pathLst>
                <a:path w="22" h="8">
                  <a:moveTo>
                    <a:pt x="0" y="4"/>
                  </a:moveTo>
                  <a:lnTo>
                    <a:pt x="9" y="8"/>
                  </a:lnTo>
                  <a:lnTo>
                    <a:pt x="18" y="8"/>
                  </a:lnTo>
                  <a:lnTo>
                    <a:pt x="2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5680080" y="2738520"/>
              <a:ext cx="2052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5700600" y="2703600"/>
              <a:ext cx="180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22"/>
                  </a:moveTo>
                  <a:lnTo>
                    <a:pt x="0" y="18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5700600" y="2682720"/>
              <a:ext cx="7920" cy="2088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5708520" y="2682720"/>
              <a:ext cx="69840" cy="1800"/>
            </a:xfrm>
            <a:custGeom>
              <a:avLst/>
              <a:gdLst/>
              <a:ahLst/>
              <a:rect l="l" t="t" r="r" b="b"/>
              <a:pathLst>
                <a:path w="44" h="0">
                  <a:moveTo>
                    <a:pt x="0" y="0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5778360" y="2682720"/>
              <a:ext cx="2232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5" y="4"/>
                  </a:lnTo>
                  <a:lnTo>
                    <a:pt x="14" y="8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5800680" y="2703600"/>
              <a:ext cx="63720" cy="20520"/>
            </a:xfrm>
            <a:custGeom>
              <a:avLst/>
              <a:gdLst/>
              <a:ahLst/>
              <a:rect l="l" t="t" r="r" b="b"/>
              <a:pathLst>
                <a:path w="40" h="13">
                  <a:moveTo>
                    <a:pt x="0" y="0"/>
                  </a:moveTo>
                  <a:lnTo>
                    <a:pt x="9" y="0"/>
                  </a:lnTo>
                  <a:lnTo>
                    <a:pt x="27" y="4"/>
                  </a:lnTo>
                  <a:lnTo>
                    <a:pt x="4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5856120" y="2724120"/>
              <a:ext cx="8280" cy="28440"/>
            </a:xfrm>
            <a:custGeom>
              <a:avLst/>
              <a:gdLst/>
              <a:ahLst/>
              <a:rect l="l" t="t" r="r" b="b"/>
              <a:pathLst>
                <a:path w="5" h="18">
                  <a:moveTo>
                    <a:pt x="5" y="0"/>
                  </a:moveTo>
                  <a:lnTo>
                    <a:pt x="5" y="9"/>
                  </a:lnTo>
                  <a:lnTo>
                    <a:pt x="0" y="14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5856120" y="2752560"/>
              <a:ext cx="22320" cy="63720"/>
            </a:xfrm>
            <a:custGeom>
              <a:avLst/>
              <a:gdLst/>
              <a:ahLst/>
              <a:rect l="l" t="t" r="r" b="b"/>
              <a:pathLst>
                <a:path w="14" h="40">
                  <a:moveTo>
                    <a:pt x="0" y="0"/>
                  </a:moveTo>
                  <a:lnTo>
                    <a:pt x="5" y="13"/>
                  </a:lnTo>
                  <a:lnTo>
                    <a:pt x="9" y="27"/>
                  </a:lnTo>
                  <a:lnTo>
                    <a:pt x="14" y="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5856120" y="2816280"/>
              <a:ext cx="22320" cy="49320"/>
            </a:xfrm>
            <a:custGeom>
              <a:avLst/>
              <a:gdLst/>
              <a:ahLst/>
              <a:rect l="l" t="t" r="r" b="b"/>
              <a:pathLst>
                <a:path w="14" h="31">
                  <a:moveTo>
                    <a:pt x="14" y="0"/>
                  </a:moveTo>
                  <a:lnTo>
                    <a:pt x="9" y="9"/>
                  </a:lnTo>
                  <a:lnTo>
                    <a:pt x="5" y="22"/>
                  </a:lnTo>
                  <a:lnTo>
                    <a:pt x="0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5821200" y="2865600"/>
              <a:ext cx="34920" cy="4896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22" y="0"/>
                  </a:moveTo>
                  <a:lnTo>
                    <a:pt x="14" y="5"/>
                  </a:lnTo>
                  <a:lnTo>
                    <a:pt x="5" y="14"/>
                  </a:lnTo>
                  <a:lnTo>
                    <a:pt x="0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5821200" y="2914560"/>
              <a:ext cx="34920" cy="7920"/>
            </a:xfrm>
            <a:custGeom>
              <a:avLst/>
              <a:gdLst/>
              <a:ahLst/>
              <a:rect l="l" t="t" r="r" b="b"/>
              <a:pathLst>
                <a:path w="22" h="5">
                  <a:moveTo>
                    <a:pt x="0" y="0"/>
                  </a:moveTo>
                  <a:lnTo>
                    <a:pt x="9" y="5"/>
                  </a:lnTo>
                  <a:lnTo>
                    <a:pt x="14" y="5"/>
                  </a:lnTo>
                  <a:lnTo>
                    <a:pt x="22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5778360" y="3529080"/>
              <a:ext cx="1800" cy="20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5757840" y="3549600"/>
              <a:ext cx="20520" cy="1440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13" y="0"/>
                  </a:moveTo>
                  <a:lnTo>
                    <a:pt x="13" y="5"/>
                  </a:lnTo>
                  <a:lnTo>
                    <a:pt x="9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5757840" y="356400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5737320" y="3586320"/>
              <a:ext cx="20520" cy="6120"/>
            </a:xfrm>
            <a:custGeom>
              <a:avLst/>
              <a:gdLst/>
              <a:ahLst/>
              <a:rect l="l" t="t" r="r" b="b"/>
              <a:pathLst>
                <a:path w="13" h="4">
                  <a:moveTo>
                    <a:pt x="13" y="0"/>
                  </a:moveTo>
                  <a:lnTo>
                    <a:pt x="9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5" name=""/>
            <p:cNvSpPr/>
            <p:nvPr/>
          </p:nvSpPr>
          <p:spPr>
            <a:xfrm>
              <a:off x="5737320" y="3592440"/>
              <a:ext cx="144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6" name=""/>
            <p:cNvSpPr/>
            <p:nvPr/>
          </p:nvSpPr>
          <p:spPr>
            <a:xfrm>
              <a:off x="5708520" y="3627360"/>
              <a:ext cx="28800" cy="180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18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5708520" y="3613320"/>
              <a:ext cx="1800" cy="1404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5686560" y="3613320"/>
              <a:ext cx="21960" cy="144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14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9" name=""/>
            <p:cNvSpPr/>
            <p:nvPr/>
          </p:nvSpPr>
          <p:spPr>
            <a:xfrm>
              <a:off x="5553000" y="3662280"/>
              <a:ext cx="28800" cy="180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18" y="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0" name=""/>
            <p:cNvSpPr/>
            <p:nvPr/>
          </p:nvSpPr>
          <p:spPr>
            <a:xfrm>
              <a:off x="5530680" y="3656160"/>
              <a:ext cx="22320" cy="612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14" y="4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5530680" y="3627360"/>
              <a:ext cx="22320" cy="28800"/>
            </a:xfrm>
            <a:custGeom>
              <a:avLst/>
              <a:gdLst/>
              <a:ahLst/>
              <a:rect l="l" t="t" r="r" b="b"/>
              <a:pathLst>
                <a:path w="14" h="18">
                  <a:moveTo>
                    <a:pt x="0" y="18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2" name=""/>
            <p:cNvSpPr/>
            <p:nvPr/>
          </p:nvSpPr>
          <p:spPr>
            <a:xfrm>
              <a:off x="5538960" y="3606840"/>
              <a:ext cx="140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1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3" name=""/>
            <p:cNvSpPr/>
            <p:nvPr/>
          </p:nvSpPr>
          <p:spPr>
            <a:xfrm>
              <a:off x="5538960" y="3564000"/>
              <a:ext cx="34920" cy="42840"/>
            </a:xfrm>
            <a:custGeom>
              <a:avLst/>
              <a:gdLst/>
              <a:ahLst/>
              <a:rect l="l" t="t" r="r" b="b"/>
              <a:pathLst>
                <a:path w="22" h="27">
                  <a:moveTo>
                    <a:pt x="0" y="27"/>
                  </a:moveTo>
                  <a:lnTo>
                    <a:pt x="9" y="18"/>
                  </a:lnTo>
                  <a:lnTo>
                    <a:pt x="18" y="9"/>
                  </a:lnTo>
                  <a:lnTo>
                    <a:pt x="2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5573880" y="354348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13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5573880" y="3543480"/>
              <a:ext cx="7920" cy="36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5573880" y="3500280"/>
              <a:ext cx="1440" cy="4320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5559480" y="3436920"/>
              <a:ext cx="14400" cy="63360"/>
            </a:xfrm>
            <a:custGeom>
              <a:avLst/>
              <a:gdLst/>
              <a:ahLst/>
              <a:rect l="l" t="t" r="r" b="b"/>
              <a:pathLst>
                <a:path w="9" h="40">
                  <a:moveTo>
                    <a:pt x="9" y="40"/>
                  </a:moveTo>
                  <a:lnTo>
                    <a:pt x="0" y="27"/>
                  </a:lnTo>
                  <a:lnTo>
                    <a:pt x="5" y="1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5538960" y="3176640"/>
              <a:ext cx="34920" cy="260280"/>
            </a:xfrm>
            <a:custGeom>
              <a:avLst/>
              <a:gdLst/>
              <a:ahLst/>
              <a:rect l="l" t="t" r="r" b="b"/>
              <a:pathLst>
                <a:path w="22" h="164">
                  <a:moveTo>
                    <a:pt x="22" y="164"/>
                  </a:moveTo>
                  <a:lnTo>
                    <a:pt x="18" y="160"/>
                  </a:lnTo>
                  <a:lnTo>
                    <a:pt x="18" y="151"/>
                  </a:lnTo>
                  <a:lnTo>
                    <a:pt x="18" y="133"/>
                  </a:lnTo>
                  <a:lnTo>
                    <a:pt x="13" y="115"/>
                  </a:lnTo>
                  <a:lnTo>
                    <a:pt x="13" y="93"/>
                  </a:lnTo>
                  <a:lnTo>
                    <a:pt x="9" y="71"/>
                  </a:lnTo>
                  <a:lnTo>
                    <a:pt x="9" y="49"/>
                  </a:lnTo>
                  <a:lnTo>
                    <a:pt x="4" y="31"/>
                  </a:lnTo>
                  <a:lnTo>
                    <a:pt x="4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5538960" y="3176640"/>
              <a:ext cx="55440" cy="6120"/>
            </a:xfrm>
            <a:custGeom>
              <a:avLst/>
              <a:gdLst/>
              <a:ahLst/>
              <a:rect l="l" t="t" r="r" b="b"/>
              <a:pathLst>
                <a:path w="35" h="4">
                  <a:moveTo>
                    <a:pt x="0" y="0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35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0" name=""/>
            <p:cNvSpPr/>
            <p:nvPr/>
          </p:nvSpPr>
          <p:spPr>
            <a:xfrm>
              <a:off x="5594400" y="316224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13"/>
                  </a:moveTo>
                  <a:lnTo>
                    <a:pt x="5" y="13"/>
                  </a:lnTo>
                  <a:lnTo>
                    <a:pt x="9" y="9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5616720" y="3154320"/>
              <a:ext cx="176040" cy="7920"/>
            </a:xfrm>
            <a:custGeom>
              <a:avLst/>
              <a:gdLst/>
              <a:ahLst/>
              <a:rect l="l" t="t" r="r" b="b"/>
              <a:pathLst>
                <a:path w="111" h="5">
                  <a:moveTo>
                    <a:pt x="0" y="5"/>
                  </a:moveTo>
                  <a:lnTo>
                    <a:pt x="4" y="5"/>
                  </a:lnTo>
                  <a:lnTo>
                    <a:pt x="22" y="5"/>
                  </a:lnTo>
                  <a:lnTo>
                    <a:pt x="44" y="5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07" y="0"/>
                  </a:lnTo>
                  <a:lnTo>
                    <a:pt x="111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5792760" y="3154320"/>
              <a:ext cx="42840" cy="311040"/>
            </a:xfrm>
            <a:custGeom>
              <a:avLst/>
              <a:gdLst/>
              <a:ahLst/>
              <a:rect l="l" t="t" r="r" b="b"/>
              <a:pathLst>
                <a:path w="27" h="196">
                  <a:moveTo>
                    <a:pt x="0" y="0"/>
                  </a:moveTo>
                  <a:lnTo>
                    <a:pt x="0" y="5"/>
                  </a:lnTo>
                  <a:lnTo>
                    <a:pt x="27" y="196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5495760" y="3705120"/>
              <a:ext cx="43200" cy="20880"/>
            </a:xfrm>
            <a:custGeom>
              <a:avLst/>
              <a:gdLst/>
              <a:ahLst/>
              <a:rect l="l" t="t" r="r" b="b"/>
              <a:pathLst>
                <a:path w="27" h="13">
                  <a:moveTo>
                    <a:pt x="27" y="0"/>
                  </a:moveTo>
                  <a:lnTo>
                    <a:pt x="18" y="5"/>
                  </a:lnTo>
                  <a:lnTo>
                    <a:pt x="9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5495760" y="3726000"/>
              <a:ext cx="20880" cy="21960"/>
            </a:xfrm>
            <a:custGeom>
              <a:avLst/>
              <a:gdLst/>
              <a:ahLst/>
              <a:rect l="l" t="t" r="r" b="b"/>
              <a:pathLst>
                <a:path w="13" h="14">
                  <a:moveTo>
                    <a:pt x="0" y="0"/>
                  </a:moveTo>
                  <a:lnTo>
                    <a:pt x="4" y="5"/>
                  </a:lnTo>
                  <a:lnTo>
                    <a:pt x="13" y="9"/>
                  </a:lnTo>
                  <a:lnTo>
                    <a:pt x="13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5516640" y="3747960"/>
              <a:ext cx="144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5452920" y="3747960"/>
              <a:ext cx="63720" cy="14400"/>
            </a:xfrm>
            <a:custGeom>
              <a:avLst/>
              <a:gdLst/>
              <a:ahLst/>
              <a:rect l="l" t="t" r="r" b="b"/>
              <a:pathLst>
                <a:path w="40" h="9">
                  <a:moveTo>
                    <a:pt x="40" y="9"/>
                  </a:moveTo>
                  <a:lnTo>
                    <a:pt x="31" y="4"/>
                  </a:lnTo>
                  <a:lnTo>
                    <a:pt x="18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7" name=""/>
            <p:cNvSpPr/>
            <p:nvPr/>
          </p:nvSpPr>
          <p:spPr>
            <a:xfrm>
              <a:off x="5446800" y="3747960"/>
              <a:ext cx="6120" cy="2088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5418000" y="3747960"/>
              <a:ext cx="28800" cy="2088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18" y="13"/>
                  </a:moveTo>
                  <a:lnTo>
                    <a:pt x="9" y="1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5403960" y="3705120"/>
              <a:ext cx="1404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9" y="27"/>
                  </a:moveTo>
                  <a:lnTo>
                    <a:pt x="5" y="22"/>
                  </a:lnTo>
                  <a:lnTo>
                    <a:pt x="5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5397480" y="3684600"/>
              <a:ext cx="648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13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5361120" y="3676680"/>
              <a:ext cx="36360" cy="7920"/>
            </a:xfrm>
            <a:custGeom>
              <a:avLst/>
              <a:gdLst/>
              <a:ahLst/>
              <a:rect l="l" t="t" r="r" b="b"/>
              <a:pathLst>
                <a:path w="23" h="5">
                  <a:moveTo>
                    <a:pt x="23" y="5"/>
                  </a:moveTo>
                  <a:lnTo>
                    <a:pt x="14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5361120" y="365616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5319720" y="3635280"/>
              <a:ext cx="41400" cy="20880"/>
            </a:xfrm>
            <a:custGeom>
              <a:avLst/>
              <a:gdLst/>
              <a:ahLst/>
              <a:rect l="l" t="t" r="r" b="b"/>
              <a:pathLst>
                <a:path w="26" h="13">
                  <a:moveTo>
                    <a:pt x="26" y="13"/>
                  </a:moveTo>
                  <a:lnTo>
                    <a:pt x="17" y="9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5319720" y="3586320"/>
              <a:ext cx="12600" cy="48960"/>
            </a:xfrm>
            <a:custGeom>
              <a:avLst/>
              <a:gdLst/>
              <a:ahLst/>
              <a:rect l="l" t="t" r="r" b="b"/>
              <a:pathLst>
                <a:path w="8" h="31">
                  <a:moveTo>
                    <a:pt x="0" y="31"/>
                  </a:moveTo>
                  <a:lnTo>
                    <a:pt x="4" y="17"/>
                  </a:lnTo>
                  <a:lnTo>
                    <a:pt x="4" y="8"/>
                  </a:lnTo>
                  <a:lnTo>
                    <a:pt x="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5332320" y="3571920"/>
              <a:ext cx="180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9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5319720" y="3564000"/>
              <a:ext cx="12600" cy="7920"/>
            </a:xfrm>
            <a:custGeom>
              <a:avLst/>
              <a:gdLst/>
              <a:ahLst/>
              <a:rect l="l" t="t" r="r" b="b"/>
              <a:pathLst>
                <a:path w="8" h="5">
                  <a:moveTo>
                    <a:pt x="8" y="5"/>
                  </a:move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5311800" y="3549600"/>
              <a:ext cx="7920" cy="144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5291280" y="3549600"/>
              <a:ext cx="20520" cy="180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13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5268960" y="3522600"/>
              <a:ext cx="22320" cy="27000"/>
            </a:xfrm>
            <a:custGeom>
              <a:avLst/>
              <a:gdLst/>
              <a:ahLst/>
              <a:rect l="l" t="t" r="r" b="b"/>
              <a:pathLst>
                <a:path w="14" h="17">
                  <a:moveTo>
                    <a:pt x="14" y="17"/>
                  </a:moveTo>
                  <a:lnTo>
                    <a:pt x="9" y="13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5530680" y="3141720"/>
              <a:ext cx="828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22"/>
                  </a:moveTo>
                  <a:lnTo>
                    <a:pt x="5" y="13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5510160" y="3133800"/>
              <a:ext cx="20520" cy="792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13" y="5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2" name=""/>
            <p:cNvSpPr/>
            <p:nvPr/>
          </p:nvSpPr>
          <p:spPr>
            <a:xfrm>
              <a:off x="5510160" y="3098880"/>
              <a:ext cx="180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5254560" y="3098880"/>
              <a:ext cx="255600" cy="14040"/>
            </a:xfrm>
            <a:custGeom>
              <a:avLst/>
              <a:gdLst/>
              <a:ahLst/>
              <a:rect l="l" t="t" r="r" b="b"/>
              <a:pathLst>
                <a:path w="161" h="9">
                  <a:moveTo>
                    <a:pt x="161" y="0"/>
                  </a:moveTo>
                  <a:lnTo>
                    <a:pt x="156" y="0"/>
                  </a:lnTo>
                  <a:lnTo>
                    <a:pt x="148" y="4"/>
                  </a:lnTo>
                  <a:lnTo>
                    <a:pt x="130" y="4"/>
                  </a:lnTo>
                  <a:lnTo>
                    <a:pt x="112" y="4"/>
                  </a:lnTo>
                  <a:lnTo>
                    <a:pt x="90" y="4"/>
                  </a:lnTo>
                  <a:lnTo>
                    <a:pt x="72" y="4"/>
                  </a:lnTo>
                  <a:lnTo>
                    <a:pt x="49" y="4"/>
                  </a:lnTo>
                  <a:lnTo>
                    <a:pt x="32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5254560" y="3112920"/>
              <a:ext cx="180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5191200" y="3381480"/>
              <a:ext cx="14040" cy="55440"/>
            </a:xfrm>
            <a:custGeom>
              <a:avLst/>
              <a:gdLst/>
              <a:ahLst/>
              <a:rect l="l" t="t" r="r" b="b"/>
              <a:pathLst>
                <a:path w="9" h="35">
                  <a:moveTo>
                    <a:pt x="9" y="35"/>
                  </a:moveTo>
                  <a:lnTo>
                    <a:pt x="5" y="22"/>
                  </a:lnTo>
                  <a:lnTo>
                    <a:pt x="5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5191200" y="3352680"/>
              <a:ext cx="1404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18"/>
                  </a:moveTo>
                  <a:lnTo>
                    <a:pt x="5" y="13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5205240" y="3309840"/>
              <a:ext cx="28800" cy="42840"/>
            </a:xfrm>
            <a:custGeom>
              <a:avLst/>
              <a:gdLst/>
              <a:ahLst/>
              <a:rect l="l" t="t" r="r" b="b"/>
              <a:pathLst>
                <a:path w="18" h="27">
                  <a:moveTo>
                    <a:pt x="0" y="27"/>
                  </a:moveTo>
                  <a:lnTo>
                    <a:pt x="9" y="18"/>
                  </a:lnTo>
                  <a:lnTo>
                    <a:pt x="14" y="9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5227560" y="3268800"/>
              <a:ext cx="6480" cy="41040"/>
            </a:xfrm>
            <a:custGeom>
              <a:avLst/>
              <a:gdLst/>
              <a:ahLst/>
              <a:rect l="l" t="t" r="r" b="b"/>
              <a:pathLst>
                <a:path w="4" h="26">
                  <a:moveTo>
                    <a:pt x="4" y="26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5311800" y="4348080"/>
              <a:ext cx="7920" cy="27000"/>
            </a:xfrm>
            <a:custGeom>
              <a:avLst/>
              <a:gdLst/>
              <a:ahLst/>
              <a:rect l="l" t="t" r="r" b="b"/>
              <a:pathLst>
                <a:path w="5" h="17">
                  <a:moveTo>
                    <a:pt x="5" y="0"/>
                  </a:moveTo>
                  <a:lnTo>
                    <a:pt x="5" y="8"/>
                  </a:lnTo>
                  <a:lnTo>
                    <a:pt x="5" y="13"/>
                  </a:lnTo>
                  <a:lnTo>
                    <a:pt x="0" y="1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5297400" y="4375080"/>
              <a:ext cx="14400" cy="36720"/>
            </a:xfrm>
            <a:custGeom>
              <a:avLst/>
              <a:gdLst/>
              <a:ahLst/>
              <a:rect l="l" t="t" r="r" b="b"/>
              <a:pathLst>
                <a:path w="9" h="23">
                  <a:moveTo>
                    <a:pt x="9" y="0"/>
                  </a:moveTo>
                  <a:lnTo>
                    <a:pt x="9" y="9"/>
                  </a:lnTo>
                  <a:lnTo>
                    <a:pt x="5" y="14"/>
                  </a:lnTo>
                  <a:lnTo>
                    <a:pt x="0" y="2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5276880" y="441180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0"/>
                  </a:moveTo>
                  <a:lnTo>
                    <a:pt x="9" y="4"/>
                  </a:lnTo>
                  <a:lnTo>
                    <a:pt x="4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2" name=""/>
            <p:cNvSpPr/>
            <p:nvPr/>
          </p:nvSpPr>
          <p:spPr>
            <a:xfrm>
              <a:off x="5276880" y="44323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3" name=""/>
            <p:cNvSpPr/>
            <p:nvPr/>
          </p:nvSpPr>
          <p:spPr>
            <a:xfrm>
              <a:off x="5254560" y="447516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14" y="0"/>
                  </a:moveTo>
                  <a:lnTo>
                    <a:pt x="9" y="4"/>
                  </a:lnTo>
                  <a:lnTo>
                    <a:pt x="5" y="4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5254560" y="449568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5268960" y="4516560"/>
              <a:ext cx="177840" cy="1440"/>
            </a:xfrm>
            <a:custGeom>
              <a:avLst/>
              <a:gdLst/>
              <a:ahLst/>
              <a:rect l="l" t="t" r="r" b="b"/>
              <a:pathLst>
                <a:path w="112" h="0">
                  <a:moveTo>
                    <a:pt x="0" y="0"/>
                  </a:moveTo>
                  <a:lnTo>
                    <a:pt x="5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1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5446800" y="4516560"/>
              <a:ext cx="6120" cy="7920"/>
            </a:xfrm>
            <a:custGeom>
              <a:avLst/>
              <a:gdLst/>
              <a:ahLst/>
              <a:rect l="l" t="t" r="r" b="b"/>
              <a:pathLst>
                <a:path w="4" h="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5446800" y="4524480"/>
              <a:ext cx="6120" cy="612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5446800" y="4530600"/>
              <a:ext cx="612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0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4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5452920" y="455292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0" y="0"/>
                  </a:moveTo>
                  <a:lnTo>
                    <a:pt x="5" y="8"/>
                  </a:lnTo>
                  <a:lnTo>
                    <a:pt x="5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5452920" y="458784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6819840" y="2492280"/>
              <a:ext cx="176400" cy="338400"/>
            </a:xfrm>
            <a:custGeom>
              <a:avLst/>
              <a:gdLst/>
              <a:ahLst/>
              <a:rect l="l" t="t" r="r" b="b"/>
              <a:pathLst>
                <a:path w="111" h="213">
                  <a:moveTo>
                    <a:pt x="40" y="0"/>
                  </a:moveTo>
                  <a:lnTo>
                    <a:pt x="44" y="8"/>
                  </a:lnTo>
                  <a:lnTo>
                    <a:pt x="49" y="26"/>
                  </a:lnTo>
                  <a:lnTo>
                    <a:pt x="58" y="48"/>
                  </a:lnTo>
                  <a:lnTo>
                    <a:pt x="62" y="6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71" y="88"/>
                  </a:lnTo>
                  <a:lnTo>
                    <a:pt x="76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15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28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5" y="146"/>
                  </a:lnTo>
                  <a:lnTo>
                    <a:pt x="89" y="155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9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11" y="168"/>
                  </a:lnTo>
                  <a:lnTo>
                    <a:pt x="102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82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89" y="186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80" y="186"/>
                  </a:lnTo>
                  <a:lnTo>
                    <a:pt x="80" y="191"/>
                  </a:lnTo>
                  <a:lnTo>
                    <a:pt x="85" y="195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2" y="204"/>
                  </a:lnTo>
                  <a:lnTo>
                    <a:pt x="36" y="209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18" y="204"/>
                  </a:lnTo>
                  <a:lnTo>
                    <a:pt x="13" y="200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4" y="182"/>
                  </a:lnTo>
                  <a:lnTo>
                    <a:pt x="13" y="173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9" y="151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9" y="128"/>
                  </a:lnTo>
                  <a:lnTo>
                    <a:pt x="13" y="124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5"/>
                  </a:lnTo>
                  <a:lnTo>
                    <a:pt x="9" y="106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3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0"/>
                  </a:lnTo>
                  <a:lnTo>
                    <a:pt x="31" y="75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0"/>
                  </a:lnTo>
                  <a:lnTo>
                    <a:pt x="22" y="3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6819840" y="2492280"/>
              <a:ext cx="176400" cy="338400"/>
            </a:xfrm>
            <a:custGeom>
              <a:avLst/>
              <a:gdLst/>
              <a:ahLst/>
              <a:rect l="l" t="t" r="r" b="b"/>
              <a:pathLst>
                <a:path w="111" h="213">
                  <a:moveTo>
                    <a:pt x="40" y="0"/>
                  </a:moveTo>
                  <a:lnTo>
                    <a:pt x="44" y="8"/>
                  </a:lnTo>
                  <a:lnTo>
                    <a:pt x="49" y="26"/>
                  </a:lnTo>
                  <a:lnTo>
                    <a:pt x="58" y="48"/>
                  </a:lnTo>
                  <a:lnTo>
                    <a:pt x="62" y="6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71" y="88"/>
                  </a:lnTo>
                  <a:lnTo>
                    <a:pt x="76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15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28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5" y="146"/>
                  </a:lnTo>
                  <a:lnTo>
                    <a:pt x="89" y="155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9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11" y="168"/>
                  </a:lnTo>
                  <a:lnTo>
                    <a:pt x="102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82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89" y="186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80" y="186"/>
                  </a:lnTo>
                  <a:lnTo>
                    <a:pt x="80" y="191"/>
                  </a:lnTo>
                  <a:lnTo>
                    <a:pt x="85" y="195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2" y="204"/>
                  </a:lnTo>
                  <a:lnTo>
                    <a:pt x="36" y="209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18" y="204"/>
                  </a:lnTo>
                  <a:lnTo>
                    <a:pt x="13" y="200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4" y="182"/>
                  </a:lnTo>
                  <a:lnTo>
                    <a:pt x="13" y="173"/>
                  </a:lnTo>
                  <a:lnTo>
                    <a:pt x="13" y="160"/>
                  </a:lnTo>
                  <a:lnTo>
                    <a:pt x="13" y="160"/>
                  </a:lnTo>
                  <a:lnTo>
                    <a:pt x="9" y="151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9" y="128"/>
                  </a:lnTo>
                  <a:lnTo>
                    <a:pt x="13" y="124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3" y="115"/>
                  </a:lnTo>
                  <a:lnTo>
                    <a:pt x="9" y="106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13" y="88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0"/>
                  </a:lnTo>
                  <a:lnTo>
                    <a:pt x="31" y="75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0"/>
                  </a:lnTo>
                  <a:lnTo>
                    <a:pt x="22" y="3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6777000" y="2894040"/>
              <a:ext cx="169920" cy="147600"/>
            </a:xfrm>
            <a:custGeom>
              <a:avLst/>
              <a:gdLst/>
              <a:ahLst/>
              <a:rect l="l" t="t" r="r" b="b"/>
              <a:pathLst>
                <a:path w="107" h="93">
                  <a:moveTo>
                    <a:pt x="27" y="84"/>
                  </a:moveTo>
                  <a:lnTo>
                    <a:pt x="27" y="84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40" y="76"/>
                  </a:lnTo>
                  <a:lnTo>
                    <a:pt x="54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67"/>
                  </a:lnTo>
                  <a:lnTo>
                    <a:pt x="94" y="58"/>
                  </a:lnTo>
                  <a:lnTo>
                    <a:pt x="107" y="53"/>
                  </a:lnTo>
                  <a:lnTo>
                    <a:pt x="107" y="53"/>
                  </a:lnTo>
                  <a:lnTo>
                    <a:pt x="107" y="40"/>
                  </a:lnTo>
                  <a:lnTo>
                    <a:pt x="103" y="36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98" y="18"/>
                  </a:lnTo>
                  <a:lnTo>
                    <a:pt x="103" y="9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63" y="9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36"/>
                  </a:lnTo>
                  <a:lnTo>
                    <a:pt x="5" y="58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3" y="80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9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27" y="84"/>
                  </a:lnTo>
                  <a:lnTo>
                    <a:pt x="27" y="8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6777000" y="2894040"/>
              <a:ext cx="169920" cy="147600"/>
            </a:xfrm>
            <a:custGeom>
              <a:avLst/>
              <a:gdLst/>
              <a:ahLst/>
              <a:rect l="l" t="t" r="r" b="b"/>
              <a:pathLst>
                <a:path w="107" h="93">
                  <a:moveTo>
                    <a:pt x="27" y="84"/>
                  </a:moveTo>
                  <a:lnTo>
                    <a:pt x="27" y="84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40" y="76"/>
                  </a:lnTo>
                  <a:lnTo>
                    <a:pt x="54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71" y="67"/>
                  </a:lnTo>
                  <a:lnTo>
                    <a:pt x="94" y="58"/>
                  </a:lnTo>
                  <a:lnTo>
                    <a:pt x="107" y="53"/>
                  </a:lnTo>
                  <a:lnTo>
                    <a:pt x="107" y="53"/>
                  </a:lnTo>
                  <a:lnTo>
                    <a:pt x="107" y="40"/>
                  </a:lnTo>
                  <a:lnTo>
                    <a:pt x="103" y="36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98" y="18"/>
                  </a:lnTo>
                  <a:lnTo>
                    <a:pt x="103" y="9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63" y="9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1" y="22"/>
                  </a:lnTo>
                  <a:lnTo>
                    <a:pt x="31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36"/>
                  </a:lnTo>
                  <a:lnTo>
                    <a:pt x="5" y="58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3" y="80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3" y="89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27" y="84"/>
                  </a:lnTo>
                  <a:lnTo>
                    <a:pt x="27" y="8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5" name=""/>
            <p:cNvSpPr/>
            <p:nvPr/>
          </p:nvSpPr>
          <p:spPr>
            <a:xfrm>
              <a:off x="6940440" y="2879640"/>
              <a:ext cx="55800" cy="98640"/>
            </a:xfrm>
            <a:custGeom>
              <a:avLst/>
              <a:gdLst/>
              <a:ahLst/>
              <a:rect l="l" t="t" r="r" b="b"/>
              <a:pathLst>
                <a:path w="35" h="62">
                  <a:moveTo>
                    <a:pt x="0" y="9"/>
                  </a:moveTo>
                  <a:lnTo>
                    <a:pt x="4" y="5"/>
                  </a:lnTo>
                  <a:lnTo>
                    <a:pt x="18" y="5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6" y="53"/>
                  </a:lnTo>
                  <a:lnTo>
                    <a:pt x="13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6" name=""/>
            <p:cNvSpPr/>
            <p:nvPr/>
          </p:nvSpPr>
          <p:spPr>
            <a:xfrm>
              <a:off x="6940440" y="2879640"/>
              <a:ext cx="55800" cy="98640"/>
            </a:xfrm>
            <a:custGeom>
              <a:avLst/>
              <a:gdLst/>
              <a:ahLst/>
              <a:rect l="l" t="t" r="r" b="b"/>
              <a:pathLst>
                <a:path w="35" h="62">
                  <a:moveTo>
                    <a:pt x="0" y="9"/>
                  </a:moveTo>
                  <a:lnTo>
                    <a:pt x="4" y="5"/>
                  </a:lnTo>
                  <a:lnTo>
                    <a:pt x="18" y="5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6" y="53"/>
                  </a:lnTo>
                  <a:lnTo>
                    <a:pt x="13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7" name=""/>
            <p:cNvSpPr/>
            <p:nvPr/>
          </p:nvSpPr>
          <p:spPr>
            <a:xfrm>
              <a:off x="6048360" y="3529080"/>
              <a:ext cx="1440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0" y="0"/>
                  </a:moveTo>
                  <a:lnTo>
                    <a:pt x="4" y="4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6062760" y="3508200"/>
              <a:ext cx="140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4" y="9"/>
                  </a:lnTo>
                  <a:lnTo>
                    <a:pt x="4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9" name=""/>
            <p:cNvSpPr/>
            <p:nvPr/>
          </p:nvSpPr>
          <p:spPr>
            <a:xfrm>
              <a:off x="6076800" y="3479760"/>
              <a:ext cx="180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18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0" name=""/>
            <p:cNvSpPr/>
            <p:nvPr/>
          </p:nvSpPr>
          <p:spPr>
            <a:xfrm>
              <a:off x="6076800" y="3459240"/>
              <a:ext cx="648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1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6083280" y="345132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6105600" y="3459240"/>
              <a:ext cx="12600" cy="6120"/>
            </a:xfrm>
            <a:custGeom>
              <a:avLst/>
              <a:gdLst/>
              <a:ahLst/>
              <a:rect l="l" t="t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6118200" y="344484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6105600" y="3436920"/>
              <a:ext cx="12600" cy="7920"/>
            </a:xfrm>
            <a:custGeom>
              <a:avLst/>
              <a:gdLst/>
              <a:ahLst/>
              <a:rect l="l" t="t" r="r" b="b"/>
              <a:pathLst>
                <a:path w="8" h="5">
                  <a:moveTo>
                    <a:pt x="8" y="5"/>
                  </a:moveTo>
                  <a:lnTo>
                    <a:pt x="8" y="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6105600" y="3416400"/>
              <a:ext cx="12600" cy="2052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0" y="13"/>
                  </a:moveTo>
                  <a:lnTo>
                    <a:pt x="4" y="9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6105600" y="3416400"/>
              <a:ext cx="1260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6105600" y="3402000"/>
              <a:ext cx="1260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6118200" y="3395520"/>
              <a:ext cx="360" cy="648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6118200" y="3395520"/>
              <a:ext cx="28440" cy="6480"/>
            </a:xfrm>
            <a:custGeom>
              <a:avLst/>
              <a:gdLst/>
              <a:ahLst/>
              <a:rect l="l" t="t" r="r" b="b"/>
              <a:pathLst>
                <a:path w="18" h="4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18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6146640" y="3373560"/>
              <a:ext cx="1440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18"/>
                  </a:moveTo>
                  <a:lnTo>
                    <a:pt x="5" y="14"/>
                  </a:lnTo>
                  <a:lnTo>
                    <a:pt x="5" y="5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1" name=""/>
            <p:cNvSpPr/>
            <p:nvPr/>
          </p:nvSpPr>
          <p:spPr>
            <a:xfrm>
              <a:off x="6161040" y="3338640"/>
              <a:ext cx="22320" cy="34920"/>
            </a:xfrm>
            <a:custGeom>
              <a:avLst/>
              <a:gdLst/>
              <a:ahLst/>
              <a:rect l="l" t="t" r="r" b="b"/>
              <a:pathLst>
                <a:path w="14" h="22">
                  <a:moveTo>
                    <a:pt x="0" y="22"/>
                  </a:moveTo>
                  <a:lnTo>
                    <a:pt x="5" y="18"/>
                  </a:lnTo>
                  <a:lnTo>
                    <a:pt x="9" y="13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6183360" y="3289320"/>
              <a:ext cx="1440" cy="49320"/>
            </a:xfrm>
            <a:custGeom>
              <a:avLst/>
              <a:gdLst/>
              <a:ahLst/>
              <a:rect l="l" t="t" r="r" b="b"/>
              <a:pathLst>
                <a:path w="0" h="31">
                  <a:moveTo>
                    <a:pt x="0" y="31"/>
                  </a:moveTo>
                  <a:lnTo>
                    <a:pt x="0" y="2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6183360" y="3260880"/>
              <a:ext cx="648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0" y="18"/>
                  </a:moveTo>
                  <a:lnTo>
                    <a:pt x="0" y="13"/>
                  </a:lnTo>
                  <a:lnTo>
                    <a:pt x="4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6183360" y="3225960"/>
              <a:ext cx="648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4" y="22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6161040" y="3070080"/>
              <a:ext cx="28800" cy="155880"/>
            </a:xfrm>
            <a:custGeom>
              <a:avLst/>
              <a:gdLst/>
              <a:ahLst/>
              <a:rect l="l" t="t" r="r" b="b"/>
              <a:pathLst>
                <a:path w="18" h="98">
                  <a:moveTo>
                    <a:pt x="18" y="98"/>
                  </a:moveTo>
                  <a:lnTo>
                    <a:pt x="18" y="93"/>
                  </a:lnTo>
                  <a:lnTo>
                    <a:pt x="14" y="71"/>
                  </a:lnTo>
                  <a:lnTo>
                    <a:pt x="9" y="49"/>
                  </a:lnTo>
                  <a:lnTo>
                    <a:pt x="5" y="2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6" name=""/>
            <p:cNvSpPr/>
            <p:nvPr/>
          </p:nvSpPr>
          <p:spPr>
            <a:xfrm flipV="1">
              <a:off x="6161040" y="3063600"/>
              <a:ext cx="1800" cy="61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6161040" y="3056040"/>
              <a:ext cx="180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8" name=""/>
            <p:cNvSpPr/>
            <p:nvPr/>
          </p:nvSpPr>
          <p:spPr>
            <a:xfrm>
              <a:off x="6126120" y="3056040"/>
              <a:ext cx="34920" cy="21960"/>
            </a:xfrm>
            <a:custGeom>
              <a:avLst/>
              <a:gdLst/>
              <a:ahLst/>
              <a:rect l="l" t="t" r="r" b="b"/>
              <a:pathLst>
                <a:path w="22" h="14">
                  <a:moveTo>
                    <a:pt x="22" y="0"/>
                  </a:moveTo>
                  <a:lnTo>
                    <a:pt x="13" y="9"/>
                  </a:lnTo>
                  <a:lnTo>
                    <a:pt x="9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6097680" y="3078000"/>
              <a:ext cx="28440" cy="2088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18" y="0"/>
                  </a:moveTo>
                  <a:lnTo>
                    <a:pt x="13" y="8"/>
                  </a:lnTo>
                  <a:lnTo>
                    <a:pt x="5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6076800" y="3098880"/>
              <a:ext cx="20880" cy="34920"/>
            </a:xfrm>
            <a:custGeom>
              <a:avLst/>
              <a:gdLst/>
              <a:ahLst/>
              <a:rect l="l" t="t" r="r" b="b"/>
              <a:pathLst>
                <a:path w="13" h="22">
                  <a:moveTo>
                    <a:pt x="13" y="0"/>
                  </a:moveTo>
                  <a:lnTo>
                    <a:pt x="9" y="9"/>
                  </a:lnTo>
                  <a:lnTo>
                    <a:pt x="4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1" name=""/>
            <p:cNvSpPr/>
            <p:nvPr/>
          </p:nvSpPr>
          <p:spPr>
            <a:xfrm>
              <a:off x="6048360" y="3133800"/>
              <a:ext cx="28440" cy="7920"/>
            </a:xfrm>
            <a:custGeom>
              <a:avLst/>
              <a:gdLst/>
              <a:ahLst/>
              <a:rect l="l" t="t" r="r" b="b"/>
              <a:pathLst>
                <a:path w="18" h="5">
                  <a:moveTo>
                    <a:pt x="18" y="0"/>
                  </a:moveTo>
                  <a:lnTo>
                    <a:pt x="9" y="5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2" name=""/>
            <p:cNvSpPr/>
            <p:nvPr/>
          </p:nvSpPr>
          <p:spPr>
            <a:xfrm>
              <a:off x="5985000" y="3141720"/>
              <a:ext cx="63360" cy="12600"/>
            </a:xfrm>
            <a:custGeom>
              <a:avLst/>
              <a:gdLst/>
              <a:ahLst/>
              <a:rect l="l" t="t" r="r" b="b"/>
              <a:pathLst>
                <a:path w="40" h="8">
                  <a:moveTo>
                    <a:pt x="40" y="0"/>
                  </a:moveTo>
                  <a:lnTo>
                    <a:pt x="26" y="4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5962680" y="3141720"/>
              <a:ext cx="22320" cy="12600"/>
            </a:xfrm>
            <a:custGeom>
              <a:avLst/>
              <a:gdLst/>
              <a:ahLst/>
              <a:rect l="l" t="t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5907240" y="3141720"/>
              <a:ext cx="55440" cy="1440"/>
            </a:xfrm>
            <a:custGeom>
              <a:avLst/>
              <a:gdLst/>
              <a:ahLst/>
              <a:rect l="l" t="t" r="r" b="b"/>
              <a:pathLst>
                <a:path w="35" h="0">
                  <a:moveTo>
                    <a:pt x="35" y="0"/>
                  </a:move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5792760" y="3141720"/>
              <a:ext cx="114480" cy="20520"/>
            </a:xfrm>
            <a:custGeom>
              <a:avLst/>
              <a:gdLst/>
              <a:ahLst/>
              <a:rect l="l" t="t" r="r" b="b"/>
              <a:pathLst>
                <a:path w="72" h="13">
                  <a:moveTo>
                    <a:pt x="72" y="0"/>
                  </a:moveTo>
                  <a:lnTo>
                    <a:pt x="63" y="4"/>
                  </a:lnTo>
                  <a:lnTo>
                    <a:pt x="36" y="8"/>
                  </a:lnTo>
                  <a:lnTo>
                    <a:pt x="9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6189840" y="3225960"/>
              <a:ext cx="169560" cy="155520"/>
            </a:xfrm>
            <a:custGeom>
              <a:avLst/>
              <a:gdLst/>
              <a:ahLst/>
              <a:rect l="l" t="t" r="r" b="b"/>
              <a:pathLst>
                <a:path w="107" h="98">
                  <a:moveTo>
                    <a:pt x="0" y="0"/>
                  </a:moveTo>
                  <a:lnTo>
                    <a:pt x="13" y="67"/>
                  </a:lnTo>
                  <a:lnTo>
                    <a:pt x="76" y="62"/>
                  </a:lnTo>
                  <a:lnTo>
                    <a:pt x="80" y="98"/>
                  </a:lnTo>
                  <a:lnTo>
                    <a:pt x="107" y="8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6359400" y="3332160"/>
              <a:ext cx="180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6359400" y="3332160"/>
              <a:ext cx="42840" cy="6480"/>
            </a:xfrm>
            <a:custGeom>
              <a:avLst/>
              <a:gdLst/>
              <a:ahLst/>
              <a:rect l="l" t="t" r="r" b="b"/>
              <a:pathLst>
                <a:path w="27" h="4">
                  <a:moveTo>
                    <a:pt x="0" y="0"/>
                  </a:moveTo>
                  <a:lnTo>
                    <a:pt x="9" y="0"/>
                  </a:lnTo>
                  <a:lnTo>
                    <a:pt x="13" y="4"/>
                  </a:lnTo>
                  <a:lnTo>
                    <a:pt x="27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6402240" y="3332160"/>
              <a:ext cx="2088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0" name=""/>
            <p:cNvSpPr/>
            <p:nvPr/>
          </p:nvSpPr>
          <p:spPr>
            <a:xfrm flipV="1">
              <a:off x="6423120" y="3309840"/>
              <a:ext cx="7920" cy="223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6431040" y="3309840"/>
              <a:ext cx="41040" cy="180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9" y="0"/>
                  </a:lnTo>
                  <a:lnTo>
                    <a:pt x="22" y="0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6472080" y="3309840"/>
              <a:ext cx="1800" cy="2880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6472080" y="333864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0"/>
                  </a:moveTo>
                  <a:lnTo>
                    <a:pt x="5" y="4"/>
                  </a:lnTo>
                  <a:lnTo>
                    <a:pt x="5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6445080" y="3359160"/>
              <a:ext cx="27000" cy="1440"/>
            </a:xfrm>
            <a:custGeom>
              <a:avLst/>
              <a:gdLst/>
              <a:ahLst/>
              <a:rect l="l" t="t" r="r" b="b"/>
              <a:pathLst>
                <a:path w="17" h="0">
                  <a:moveTo>
                    <a:pt x="17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6423120" y="3338640"/>
              <a:ext cx="2196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14" y="13"/>
                  </a:move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6416640" y="3338640"/>
              <a:ext cx="6480" cy="42840"/>
            </a:xfrm>
            <a:custGeom>
              <a:avLst/>
              <a:gdLst/>
              <a:ahLst/>
              <a:rect l="l" t="t" r="r" b="b"/>
              <a:pathLst>
                <a:path w="4" h="27">
                  <a:moveTo>
                    <a:pt x="4" y="0"/>
                  </a:moveTo>
                  <a:lnTo>
                    <a:pt x="0" y="9"/>
                  </a:lnTo>
                  <a:lnTo>
                    <a:pt x="0" y="22"/>
                  </a:lnTo>
                  <a:lnTo>
                    <a:pt x="4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6388200" y="3381480"/>
              <a:ext cx="34920" cy="20520"/>
            </a:xfrm>
            <a:custGeom>
              <a:avLst/>
              <a:gdLst/>
              <a:ahLst/>
              <a:rect l="l" t="t" r="r" b="b"/>
              <a:pathLst>
                <a:path w="22" h="13">
                  <a:moveTo>
                    <a:pt x="22" y="0"/>
                  </a:moveTo>
                  <a:lnTo>
                    <a:pt x="13" y="9"/>
                  </a:lnTo>
                  <a:lnTo>
                    <a:pt x="4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6380280" y="3402000"/>
              <a:ext cx="21960" cy="28440"/>
            </a:xfrm>
            <a:custGeom>
              <a:avLst/>
              <a:gdLst/>
              <a:ahLst/>
              <a:rect l="l" t="t" r="r" b="b"/>
              <a:pathLst>
                <a:path w="14" h="18">
                  <a:moveTo>
                    <a:pt x="5" y="0"/>
                  </a:moveTo>
                  <a:lnTo>
                    <a:pt x="9" y="4"/>
                  </a:lnTo>
                  <a:lnTo>
                    <a:pt x="14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6365880" y="3430440"/>
              <a:ext cx="1440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0"/>
                  </a:moveTo>
                  <a:lnTo>
                    <a:pt x="9" y="0"/>
                  </a:lnTo>
                  <a:lnTo>
                    <a:pt x="5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6359400" y="3436920"/>
              <a:ext cx="648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6353280" y="3459240"/>
              <a:ext cx="612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0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6338880" y="346536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9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3" name=""/>
            <p:cNvSpPr/>
            <p:nvPr/>
          </p:nvSpPr>
          <p:spPr>
            <a:xfrm>
              <a:off x="6316560" y="3465360"/>
              <a:ext cx="22320" cy="180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6310440" y="3465360"/>
              <a:ext cx="6120" cy="34920"/>
            </a:xfrm>
            <a:custGeom>
              <a:avLst/>
              <a:gdLst/>
              <a:ahLst/>
              <a:rect l="l" t="t" r="r" b="b"/>
              <a:pathLst>
                <a:path w="4" h="22">
                  <a:moveTo>
                    <a:pt x="4" y="0"/>
                  </a:moveTo>
                  <a:lnTo>
                    <a:pt x="4" y="9"/>
                  </a:lnTo>
                  <a:lnTo>
                    <a:pt x="0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6296040" y="350028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6296040" y="352260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6288120" y="3543480"/>
              <a:ext cx="7920" cy="2052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5" y="0"/>
                  </a:moveTo>
                  <a:lnTo>
                    <a:pt x="5" y="4"/>
                  </a:lnTo>
                  <a:lnTo>
                    <a:pt x="5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6281640" y="3564000"/>
              <a:ext cx="648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6267600" y="3586320"/>
              <a:ext cx="1404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0"/>
                  </a:moveTo>
                  <a:lnTo>
                    <a:pt x="9" y="4"/>
                  </a:lnTo>
                  <a:lnTo>
                    <a:pt x="5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6267600" y="359244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6238800" y="3613320"/>
              <a:ext cx="28800" cy="1440"/>
            </a:xfrm>
            <a:custGeom>
              <a:avLst/>
              <a:gdLst/>
              <a:ahLst/>
              <a:rect l="l" t="t" r="r" b="b"/>
              <a:pathLst>
                <a:path w="18" h="0">
                  <a:moveTo>
                    <a:pt x="18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6232680" y="3613320"/>
              <a:ext cx="6120" cy="2196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6218280" y="3635280"/>
              <a:ext cx="14400" cy="180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9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6210360" y="3635280"/>
              <a:ext cx="7920" cy="648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6168960" y="3641760"/>
              <a:ext cx="4140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6168960" y="3641760"/>
              <a:ext cx="180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6140520" y="3656160"/>
              <a:ext cx="28440" cy="6120"/>
            </a:xfrm>
            <a:custGeom>
              <a:avLst/>
              <a:gdLst/>
              <a:ahLst/>
              <a:rect l="l" t="t" r="r" b="b"/>
              <a:pathLst>
                <a:path w="18" h="4">
                  <a:moveTo>
                    <a:pt x="18" y="0"/>
                  </a:moveTo>
                  <a:lnTo>
                    <a:pt x="13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6132600" y="3649680"/>
              <a:ext cx="7920" cy="648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5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6118200" y="363528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9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6105600" y="3606840"/>
              <a:ext cx="12600" cy="28440"/>
            </a:xfrm>
            <a:custGeom>
              <a:avLst/>
              <a:gdLst/>
              <a:ahLst/>
              <a:rect l="l" t="t" r="r" b="b"/>
              <a:pathLst>
                <a:path w="8" h="18">
                  <a:moveTo>
                    <a:pt x="8" y="18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1" name=""/>
            <p:cNvSpPr/>
            <p:nvPr/>
          </p:nvSpPr>
          <p:spPr>
            <a:xfrm flipV="1">
              <a:off x="6183360" y="3288960"/>
              <a:ext cx="1440" cy="493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32" name=""/>
          <p:cNvGrpSpPr/>
          <p:nvPr/>
        </p:nvGrpSpPr>
        <p:grpSpPr>
          <a:xfrm>
            <a:off x="3669840" y="2166840"/>
            <a:ext cx="3475440" cy="3013200"/>
            <a:chOff x="3669840" y="2166840"/>
            <a:chExt cx="3475440" cy="3013200"/>
          </a:xfrm>
        </p:grpSpPr>
        <p:sp>
          <p:nvSpPr>
            <p:cNvPr id="3233" name=""/>
            <p:cNvSpPr/>
            <p:nvPr/>
          </p:nvSpPr>
          <p:spPr>
            <a:xfrm>
              <a:off x="6118200" y="3395520"/>
              <a:ext cx="28440" cy="648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6105600" y="3436920"/>
              <a:ext cx="12600" cy="22320"/>
            </a:xfrm>
            <a:custGeom>
              <a:avLst/>
              <a:gdLst/>
              <a:ahLst/>
              <a:rect l="l" t="t" r="r" b="b"/>
              <a:pathLst>
                <a:path w="8" h="14">
                  <a:moveTo>
                    <a:pt x="8" y="14"/>
                  </a:moveTo>
                  <a:lnTo>
                    <a:pt x="8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6105600" y="3416400"/>
              <a:ext cx="12600" cy="2052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0" y="13"/>
                  </a:moveTo>
                  <a:lnTo>
                    <a:pt x="4" y="9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6105600" y="3416400"/>
              <a:ext cx="12600" cy="144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7" name=""/>
            <p:cNvSpPr/>
            <p:nvPr/>
          </p:nvSpPr>
          <p:spPr>
            <a:xfrm>
              <a:off x="6083280" y="345132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9" y="5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6076800" y="3459240"/>
              <a:ext cx="648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9" name=""/>
            <p:cNvSpPr/>
            <p:nvPr/>
          </p:nvSpPr>
          <p:spPr>
            <a:xfrm>
              <a:off x="6076800" y="3479760"/>
              <a:ext cx="180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5418000" y="3465360"/>
              <a:ext cx="700200" cy="381240"/>
            </a:xfrm>
            <a:custGeom>
              <a:avLst/>
              <a:gdLst/>
              <a:ahLst/>
              <a:rect l="l" t="t" r="r" b="b"/>
              <a:pathLst>
                <a:path w="441" h="240">
                  <a:moveTo>
                    <a:pt x="0" y="240"/>
                  </a:moveTo>
                  <a:lnTo>
                    <a:pt x="4" y="236"/>
                  </a:lnTo>
                  <a:lnTo>
                    <a:pt x="13" y="231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22" y="213"/>
                  </a:lnTo>
                  <a:lnTo>
                    <a:pt x="22" y="204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22" y="187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36" y="182"/>
                  </a:lnTo>
                  <a:lnTo>
                    <a:pt x="49" y="182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78"/>
                  </a:lnTo>
                  <a:lnTo>
                    <a:pt x="58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49" y="164"/>
                  </a:lnTo>
                  <a:lnTo>
                    <a:pt x="58" y="160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6" y="151"/>
                  </a:lnTo>
                  <a:lnTo>
                    <a:pt x="76" y="147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6" y="133"/>
                  </a:lnTo>
                  <a:lnTo>
                    <a:pt x="80" y="133"/>
                  </a:lnTo>
                  <a:lnTo>
                    <a:pt x="85" y="124"/>
                  </a:lnTo>
                  <a:lnTo>
                    <a:pt x="85" y="124"/>
                  </a:lnTo>
                  <a:lnTo>
                    <a:pt x="89" y="124"/>
                  </a:lnTo>
                  <a:lnTo>
                    <a:pt x="98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7" y="116"/>
                  </a:lnTo>
                  <a:lnTo>
                    <a:pt x="111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25" y="111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43" y="120"/>
                  </a:lnTo>
                  <a:lnTo>
                    <a:pt x="147" y="116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6" y="111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07"/>
                  </a:lnTo>
                  <a:lnTo>
                    <a:pt x="169" y="102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74" y="93"/>
                  </a:lnTo>
                  <a:lnTo>
                    <a:pt x="178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8"/>
                  </a:lnTo>
                  <a:lnTo>
                    <a:pt x="183" y="102"/>
                  </a:lnTo>
                  <a:lnTo>
                    <a:pt x="183" y="102"/>
                  </a:lnTo>
                  <a:lnTo>
                    <a:pt x="192" y="102"/>
                  </a:lnTo>
                  <a:lnTo>
                    <a:pt x="196" y="102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201" y="93"/>
                  </a:lnTo>
                  <a:lnTo>
                    <a:pt x="201" y="89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14" y="80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1"/>
                  </a:lnTo>
                  <a:lnTo>
                    <a:pt x="214" y="67"/>
                  </a:lnTo>
                  <a:lnTo>
                    <a:pt x="214" y="62"/>
                  </a:lnTo>
                  <a:lnTo>
                    <a:pt x="214" y="62"/>
                  </a:lnTo>
                  <a:lnTo>
                    <a:pt x="223" y="58"/>
                  </a:lnTo>
                  <a:lnTo>
                    <a:pt x="227" y="58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49"/>
                  </a:lnTo>
                  <a:lnTo>
                    <a:pt x="227" y="44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41" y="40"/>
                  </a:lnTo>
                  <a:lnTo>
                    <a:pt x="250" y="36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9" y="18"/>
                  </a:lnTo>
                  <a:lnTo>
                    <a:pt x="263" y="9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9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99" y="22"/>
                  </a:lnTo>
                  <a:lnTo>
                    <a:pt x="317" y="27"/>
                  </a:lnTo>
                  <a:lnTo>
                    <a:pt x="334" y="31"/>
                  </a:lnTo>
                  <a:lnTo>
                    <a:pt x="334" y="31"/>
                  </a:lnTo>
                  <a:lnTo>
                    <a:pt x="339" y="31"/>
                  </a:lnTo>
                  <a:lnTo>
                    <a:pt x="348" y="27"/>
                  </a:lnTo>
                  <a:lnTo>
                    <a:pt x="357" y="27"/>
                  </a:lnTo>
                  <a:lnTo>
                    <a:pt x="357" y="27"/>
                  </a:lnTo>
                  <a:lnTo>
                    <a:pt x="357" y="18"/>
                  </a:lnTo>
                  <a:lnTo>
                    <a:pt x="361" y="13"/>
                  </a:lnTo>
                  <a:lnTo>
                    <a:pt x="370" y="9"/>
                  </a:lnTo>
                  <a:lnTo>
                    <a:pt x="370" y="9"/>
                  </a:lnTo>
                  <a:lnTo>
                    <a:pt x="375" y="9"/>
                  </a:lnTo>
                  <a:lnTo>
                    <a:pt x="379" y="13"/>
                  </a:lnTo>
                  <a:lnTo>
                    <a:pt x="383" y="22"/>
                  </a:lnTo>
                  <a:lnTo>
                    <a:pt x="383" y="22"/>
                  </a:lnTo>
                  <a:lnTo>
                    <a:pt x="383" y="22"/>
                  </a:lnTo>
                  <a:lnTo>
                    <a:pt x="383" y="27"/>
                  </a:lnTo>
                  <a:lnTo>
                    <a:pt x="388" y="27"/>
                  </a:lnTo>
                  <a:lnTo>
                    <a:pt x="388" y="27"/>
                  </a:lnTo>
                  <a:lnTo>
                    <a:pt x="392" y="31"/>
                  </a:lnTo>
                  <a:lnTo>
                    <a:pt x="392" y="36"/>
                  </a:lnTo>
                  <a:lnTo>
                    <a:pt x="397" y="40"/>
                  </a:lnTo>
                  <a:lnTo>
                    <a:pt x="397" y="40"/>
                  </a:lnTo>
                  <a:lnTo>
                    <a:pt x="397" y="44"/>
                  </a:lnTo>
                  <a:lnTo>
                    <a:pt x="397" y="49"/>
                  </a:lnTo>
                  <a:lnTo>
                    <a:pt x="397" y="53"/>
                  </a:lnTo>
                  <a:lnTo>
                    <a:pt x="397" y="53"/>
                  </a:lnTo>
                  <a:lnTo>
                    <a:pt x="401" y="58"/>
                  </a:lnTo>
                  <a:lnTo>
                    <a:pt x="401" y="62"/>
                  </a:lnTo>
                  <a:lnTo>
                    <a:pt x="401" y="67"/>
                  </a:lnTo>
                  <a:lnTo>
                    <a:pt x="401" y="67"/>
                  </a:lnTo>
                  <a:lnTo>
                    <a:pt x="401" y="71"/>
                  </a:lnTo>
                  <a:lnTo>
                    <a:pt x="406" y="76"/>
                  </a:lnTo>
                  <a:lnTo>
                    <a:pt x="406" y="80"/>
                  </a:lnTo>
                  <a:lnTo>
                    <a:pt x="406" y="80"/>
                  </a:lnTo>
                  <a:lnTo>
                    <a:pt x="415" y="84"/>
                  </a:lnTo>
                  <a:lnTo>
                    <a:pt x="424" y="89"/>
                  </a:lnTo>
                  <a:lnTo>
                    <a:pt x="433" y="89"/>
                  </a:lnTo>
                  <a:lnTo>
                    <a:pt x="433" y="89"/>
                  </a:lnTo>
                  <a:lnTo>
                    <a:pt x="433" y="93"/>
                  </a:lnTo>
                  <a:lnTo>
                    <a:pt x="437" y="102"/>
                  </a:lnTo>
                  <a:lnTo>
                    <a:pt x="441" y="107"/>
                  </a:lnTo>
                  <a:lnTo>
                    <a:pt x="441" y="107"/>
                  </a:lnTo>
                  <a:lnTo>
                    <a:pt x="441" y="107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11"/>
                  </a:lnTo>
                  <a:lnTo>
                    <a:pt x="433" y="116"/>
                  </a:lnTo>
                  <a:lnTo>
                    <a:pt x="433" y="120"/>
                  </a:lnTo>
                  <a:lnTo>
                    <a:pt x="433" y="120"/>
                  </a:lnTo>
                  <a:lnTo>
                    <a:pt x="428" y="120"/>
                  </a:lnTo>
                  <a:lnTo>
                    <a:pt x="424" y="120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5" y="124"/>
                  </a:lnTo>
                  <a:lnTo>
                    <a:pt x="415" y="124"/>
                  </a:lnTo>
                  <a:lnTo>
                    <a:pt x="415" y="124"/>
                  </a:lnTo>
                  <a:lnTo>
                    <a:pt x="410" y="129"/>
                  </a:lnTo>
                  <a:lnTo>
                    <a:pt x="410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1" y="133"/>
                  </a:lnTo>
                  <a:lnTo>
                    <a:pt x="401" y="133"/>
                  </a:lnTo>
                  <a:lnTo>
                    <a:pt x="401" y="138"/>
                  </a:lnTo>
                  <a:lnTo>
                    <a:pt x="401" y="142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397" y="151"/>
                  </a:lnTo>
                  <a:lnTo>
                    <a:pt x="397" y="156"/>
                  </a:lnTo>
                  <a:lnTo>
                    <a:pt x="397" y="160"/>
                  </a:lnTo>
                  <a:lnTo>
                    <a:pt x="397" y="160"/>
                  </a:lnTo>
                  <a:lnTo>
                    <a:pt x="392" y="160"/>
                  </a:lnTo>
                  <a:lnTo>
                    <a:pt x="388" y="160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3" y="164"/>
                  </a:lnTo>
                  <a:lnTo>
                    <a:pt x="379" y="164"/>
                  </a:lnTo>
                  <a:lnTo>
                    <a:pt x="375" y="164"/>
                  </a:lnTo>
                  <a:lnTo>
                    <a:pt x="375" y="164"/>
                  </a:lnTo>
                  <a:lnTo>
                    <a:pt x="375" y="169"/>
                  </a:lnTo>
                  <a:lnTo>
                    <a:pt x="375" y="173"/>
                  </a:lnTo>
                  <a:lnTo>
                    <a:pt x="370" y="178"/>
                  </a:lnTo>
                  <a:lnTo>
                    <a:pt x="370" y="178"/>
                  </a:lnTo>
                  <a:lnTo>
                    <a:pt x="370" y="178"/>
                  </a:lnTo>
                  <a:lnTo>
                    <a:pt x="366" y="178"/>
                  </a:lnTo>
                  <a:lnTo>
                    <a:pt x="361" y="178"/>
                  </a:lnTo>
                  <a:lnTo>
                    <a:pt x="361" y="178"/>
                  </a:lnTo>
                  <a:lnTo>
                    <a:pt x="361" y="182"/>
                  </a:lnTo>
                  <a:lnTo>
                    <a:pt x="361" y="182"/>
                  </a:lnTo>
                  <a:lnTo>
                    <a:pt x="361" y="187"/>
                  </a:lnTo>
                  <a:lnTo>
                    <a:pt x="361" y="187"/>
                  </a:lnTo>
                  <a:lnTo>
                    <a:pt x="348" y="187"/>
                  </a:lnTo>
                  <a:lnTo>
                    <a:pt x="334" y="191"/>
                  </a:lnTo>
                  <a:lnTo>
                    <a:pt x="321" y="191"/>
                  </a:lnTo>
                  <a:lnTo>
                    <a:pt x="303" y="196"/>
                  </a:lnTo>
                  <a:lnTo>
                    <a:pt x="290" y="196"/>
                  </a:lnTo>
                  <a:lnTo>
                    <a:pt x="276" y="196"/>
                  </a:lnTo>
                  <a:lnTo>
                    <a:pt x="263" y="200"/>
                  </a:lnTo>
                  <a:lnTo>
                    <a:pt x="245" y="200"/>
                  </a:lnTo>
                  <a:lnTo>
                    <a:pt x="232" y="200"/>
                  </a:lnTo>
                  <a:lnTo>
                    <a:pt x="218" y="200"/>
                  </a:lnTo>
                  <a:lnTo>
                    <a:pt x="205" y="204"/>
                  </a:lnTo>
                  <a:lnTo>
                    <a:pt x="192" y="204"/>
                  </a:lnTo>
                  <a:lnTo>
                    <a:pt x="178" y="204"/>
                  </a:lnTo>
                  <a:lnTo>
                    <a:pt x="165" y="204"/>
                  </a:lnTo>
                  <a:lnTo>
                    <a:pt x="152" y="204"/>
                  </a:lnTo>
                  <a:lnTo>
                    <a:pt x="138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0" y="213"/>
                  </a:lnTo>
                  <a:lnTo>
                    <a:pt x="116" y="218"/>
                  </a:lnTo>
                  <a:lnTo>
                    <a:pt x="111" y="218"/>
                  </a:lnTo>
                  <a:lnTo>
                    <a:pt x="111" y="218"/>
                  </a:lnTo>
                  <a:lnTo>
                    <a:pt x="107" y="218"/>
                  </a:lnTo>
                  <a:lnTo>
                    <a:pt x="103" y="209"/>
                  </a:lnTo>
                  <a:lnTo>
                    <a:pt x="98" y="209"/>
                  </a:lnTo>
                  <a:lnTo>
                    <a:pt x="98" y="209"/>
                  </a:lnTo>
                  <a:lnTo>
                    <a:pt x="89" y="213"/>
                  </a:lnTo>
                  <a:lnTo>
                    <a:pt x="85" y="21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62" y="227"/>
                  </a:lnTo>
                  <a:lnTo>
                    <a:pt x="49" y="231"/>
                  </a:lnTo>
                  <a:lnTo>
                    <a:pt x="31" y="231"/>
                  </a:lnTo>
                  <a:lnTo>
                    <a:pt x="13" y="23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5418000" y="3465360"/>
              <a:ext cx="700200" cy="381240"/>
            </a:xfrm>
            <a:custGeom>
              <a:avLst/>
              <a:gdLst/>
              <a:ahLst/>
              <a:rect l="l" t="t" r="r" b="b"/>
              <a:pathLst>
                <a:path w="441" h="240">
                  <a:moveTo>
                    <a:pt x="0" y="240"/>
                  </a:moveTo>
                  <a:lnTo>
                    <a:pt x="4" y="236"/>
                  </a:lnTo>
                  <a:lnTo>
                    <a:pt x="13" y="231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22" y="213"/>
                  </a:lnTo>
                  <a:lnTo>
                    <a:pt x="22" y="204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18" y="191"/>
                  </a:lnTo>
                  <a:lnTo>
                    <a:pt x="22" y="187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36" y="182"/>
                  </a:lnTo>
                  <a:lnTo>
                    <a:pt x="49" y="182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78"/>
                  </a:lnTo>
                  <a:lnTo>
                    <a:pt x="58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49" y="164"/>
                  </a:lnTo>
                  <a:lnTo>
                    <a:pt x="58" y="160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6" y="151"/>
                  </a:lnTo>
                  <a:lnTo>
                    <a:pt x="76" y="147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6" y="133"/>
                  </a:lnTo>
                  <a:lnTo>
                    <a:pt x="80" y="133"/>
                  </a:lnTo>
                  <a:lnTo>
                    <a:pt x="85" y="124"/>
                  </a:lnTo>
                  <a:lnTo>
                    <a:pt x="85" y="124"/>
                  </a:lnTo>
                  <a:lnTo>
                    <a:pt x="89" y="124"/>
                  </a:lnTo>
                  <a:lnTo>
                    <a:pt x="98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7" y="116"/>
                  </a:lnTo>
                  <a:lnTo>
                    <a:pt x="111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25" y="111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43" y="120"/>
                  </a:lnTo>
                  <a:lnTo>
                    <a:pt x="147" y="116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6" y="111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07"/>
                  </a:lnTo>
                  <a:lnTo>
                    <a:pt x="169" y="102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74" y="93"/>
                  </a:lnTo>
                  <a:lnTo>
                    <a:pt x="178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3" y="98"/>
                  </a:lnTo>
                  <a:lnTo>
                    <a:pt x="183" y="102"/>
                  </a:lnTo>
                  <a:lnTo>
                    <a:pt x="183" y="102"/>
                  </a:lnTo>
                  <a:lnTo>
                    <a:pt x="192" y="102"/>
                  </a:lnTo>
                  <a:lnTo>
                    <a:pt x="196" y="102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201" y="93"/>
                  </a:lnTo>
                  <a:lnTo>
                    <a:pt x="201" y="89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14" y="80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1"/>
                  </a:lnTo>
                  <a:lnTo>
                    <a:pt x="214" y="67"/>
                  </a:lnTo>
                  <a:lnTo>
                    <a:pt x="214" y="62"/>
                  </a:lnTo>
                  <a:lnTo>
                    <a:pt x="214" y="62"/>
                  </a:lnTo>
                  <a:lnTo>
                    <a:pt x="223" y="58"/>
                  </a:lnTo>
                  <a:lnTo>
                    <a:pt x="227" y="58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49"/>
                  </a:lnTo>
                  <a:lnTo>
                    <a:pt x="227" y="44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41" y="40"/>
                  </a:lnTo>
                  <a:lnTo>
                    <a:pt x="250" y="36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9" y="18"/>
                  </a:lnTo>
                  <a:lnTo>
                    <a:pt x="263" y="9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9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99" y="22"/>
                  </a:lnTo>
                  <a:lnTo>
                    <a:pt x="317" y="27"/>
                  </a:lnTo>
                  <a:lnTo>
                    <a:pt x="334" y="31"/>
                  </a:lnTo>
                  <a:lnTo>
                    <a:pt x="334" y="31"/>
                  </a:lnTo>
                  <a:lnTo>
                    <a:pt x="339" y="31"/>
                  </a:lnTo>
                  <a:lnTo>
                    <a:pt x="348" y="27"/>
                  </a:lnTo>
                  <a:lnTo>
                    <a:pt x="357" y="27"/>
                  </a:lnTo>
                  <a:lnTo>
                    <a:pt x="357" y="27"/>
                  </a:lnTo>
                  <a:lnTo>
                    <a:pt x="357" y="18"/>
                  </a:lnTo>
                  <a:lnTo>
                    <a:pt x="361" y="13"/>
                  </a:lnTo>
                  <a:lnTo>
                    <a:pt x="370" y="9"/>
                  </a:lnTo>
                  <a:lnTo>
                    <a:pt x="370" y="9"/>
                  </a:lnTo>
                  <a:lnTo>
                    <a:pt x="375" y="9"/>
                  </a:lnTo>
                  <a:lnTo>
                    <a:pt x="379" y="13"/>
                  </a:lnTo>
                  <a:lnTo>
                    <a:pt x="383" y="22"/>
                  </a:lnTo>
                  <a:lnTo>
                    <a:pt x="383" y="22"/>
                  </a:lnTo>
                  <a:lnTo>
                    <a:pt x="383" y="22"/>
                  </a:lnTo>
                  <a:lnTo>
                    <a:pt x="383" y="27"/>
                  </a:lnTo>
                  <a:lnTo>
                    <a:pt x="388" y="27"/>
                  </a:lnTo>
                  <a:lnTo>
                    <a:pt x="388" y="27"/>
                  </a:lnTo>
                  <a:lnTo>
                    <a:pt x="392" y="31"/>
                  </a:lnTo>
                  <a:lnTo>
                    <a:pt x="392" y="36"/>
                  </a:lnTo>
                  <a:lnTo>
                    <a:pt x="397" y="40"/>
                  </a:lnTo>
                  <a:lnTo>
                    <a:pt x="397" y="40"/>
                  </a:lnTo>
                  <a:lnTo>
                    <a:pt x="397" y="44"/>
                  </a:lnTo>
                  <a:lnTo>
                    <a:pt x="397" y="49"/>
                  </a:lnTo>
                  <a:lnTo>
                    <a:pt x="397" y="53"/>
                  </a:lnTo>
                  <a:lnTo>
                    <a:pt x="397" y="53"/>
                  </a:lnTo>
                  <a:lnTo>
                    <a:pt x="401" y="58"/>
                  </a:lnTo>
                  <a:lnTo>
                    <a:pt x="401" y="62"/>
                  </a:lnTo>
                  <a:lnTo>
                    <a:pt x="401" y="67"/>
                  </a:lnTo>
                  <a:lnTo>
                    <a:pt x="401" y="67"/>
                  </a:lnTo>
                  <a:lnTo>
                    <a:pt x="401" y="71"/>
                  </a:lnTo>
                  <a:lnTo>
                    <a:pt x="406" y="76"/>
                  </a:lnTo>
                  <a:lnTo>
                    <a:pt x="406" y="80"/>
                  </a:lnTo>
                  <a:lnTo>
                    <a:pt x="406" y="80"/>
                  </a:lnTo>
                  <a:lnTo>
                    <a:pt x="415" y="84"/>
                  </a:lnTo>
                  <a:lnTo>
                    <a:pt x="424" y="89"/>
                  </a:lnTo>
                  <a:lnTo>
                    <a:pt x="433" y="89"/>
                  </a:lnTo>
                  <a:lnTo>
                    <a:pt x="433" y="89"/>
                  </a:lnTo>
                  <a:lnTo>
                    <a:pt x="433" y="93"/>
                  </a:lnTo>
                  <a:lnTo>
                    <a:pt x="437" y="102"/>
                  </a:lnTo>
                  <a:lnTo>
                    <a:pt x="441" y="107"/>
                  </a:lnTo>
                  <a:lnTo>
                    <a:pt x="441" y="107"/>
                  </a:lnTo>
                  <a:lnTo>
                    <a:pt x="441" y="107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11"/>
                  </a:lnTo>
                  <a:lnTo>
                    <a:pt x="433" y="116"/>
                  </a:lnTo>
                  <a:lnTo>
                    <a:pt x="433" y="120"/>
                  </a:lnTo>
                  <a:lnTo>
                    <a:pt x="433" y="120"/>
                  </a:lnTo>
                  <a:lnTo>
                    <a:pt x="428" y="120"/>
                  </a:lnTo>
                  <a:lnTo>
                    <a:pt x="424" y="120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9" y="124"/>
                  </a:lnTo>
                  <a:lnTo>
                    <a:pt x="415" y="124"/>
                  </a:lnTo>
                  <a:lnTo>
                    <a:pt x="415" y="124"/>
                  </a:lnTo>
                  <a:lnTo>
                    <a:pt x="415" y="124"/>
                  </a:lnTo>
                  <a:lnTo>
                    <a:pt x="410" y="129"/>
                  </a:lnTo>
                  <a:lnTo>
                    <a:pt x="410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6" y="133"/>
                  </a:lnTo>
                  <a:lnTo>
                    <a:pt x="401" y="133"/>
                  </a:lnTo>
                  <a:lnTo>
                    <a:pt x="401" y="133"/>
                  </a:lnTo>
                  <a:lnTo>
                    <a:pt x="401" y="138"/>
                  </a:lnTo>
                  <a:lnTo>
                    <a:pt x="401" y="142"/>
                  </a:lnTo>
                  <a:lnTo>
                    <a:pt x="401" y="147"/>
                  </a:lnTo>
                  <a:lnTo>
                    <a:pt x="401" y="147"/>
                  </a:lnTo>
                  <a:lnTo>
                    <a:pt x="397" y="151"/>
                  </a:lnTo>
                  <a:lnTo>
                    <a:pt x="397" y="156"/>
                  </a:lnTo>
                  <a:lnTo>
                    <a:pt x="397" y="160"/>
                  </a:lnTo>
                  <a:lnTo>
                    <a:pt x="397" y="160"/>
                  </a:lnTo>
                  <a:lnTo>
                    <a:pt x="392" y="160"/>
                  </a:lnTo>
                  <a:lnTo>
                    <a:pt x="388" y="160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3" y="164"/>
                  </a:lnTo>
                  <a:lnTo>
                    <a:pt x="379" y="164"/>
                  </a:lnTo>
                  <a:lnTo>
                    <a:pt x="375" y="164"/>
                  </a:lnTo>
                  <a:lnTo>
                    <a:pt x="375" y="164"/>
                  </a:lnTo>
                  <a:lnTo>
                    <a:pt x="375" y="169"/>
                  </a:lnTo>
                  <a:lnTo>
                    <a:pt x="375" y="173"/>
                  </a:lnTo>
                  <a:lnTo>
                    <a:pt x="370" y="178"/>
                  </a:lnTo>
                  <a:lnTo>
                    <a:pt x="370" y="178"/>
                  </a:lnTo>
                  <a:lnTo>
                    <a:pt x="370" y="178"/>
                  </a:lnTo>
                  <a:lnTo>
                    <a:pt x="366" y="178"/>
                  </a:lnTo>
                  <a:lnTo>
                    <a:pt x="361" y="178"/>
                  </a:lnTo>
                  <a:lnTo>
                    <a:pt x="361" y="178"/>
                  </a:lnTo>
                  <a:lnTo>
                    <a:pt x="361" y="182"/>
                  </a:lnTo>
                  <a:lnTo>
                    <a:pt x="361" y="182"/>
                  </a:lnTo>
                  <a:lnTo>
                    <a:pt x="361" y="187"/>
                  </a:lnTo>
                  <a:lnTo>
                    <a:pt x="361" y="187"/>
                  </a:lnTo>
                  <a:lnTo>
                    <a:pt x="348" y="187"/>
                  </a:lnTo>
                  <a:lnTo>
                    <a:pt x="334" y="191"/>
                  </a:lnTo>
                  <a:lnTo>
                    <a:pt x="321" y="191"/>
                  </a:lnTo>
                  <a:lnTo>
                    <a:pt x="303" y="196"/>
                  </a:lnTo>
                  <a:lnTo>
                    <a:pt x="290" y="196"/>
                  </a:lnTo>
                  <a:lnTo>
                    <a:pt x="276" y="196"/>
                  </a:lnTo>
                  <a:lnTo>
                    <a:pt x="263" y="200"/>
                  </a:lnTo>
                  <a:lnTo>
                    <a:pt x="245" y="200"/>
                  </a:lnTo>
                  <a:lnTo>
                    <a:pt x="232" y="200"/>
                  </a:lnTo>
                  <a:lnTo>
                    <a:pt x="218" y="200"/>
                  </a:lnTo>
                  <a:lnTo>
                    <a:pt x="205" y="204"/>
                  </a:lnTo>
                  <a:lnTo>
                    <a:pt x="192" y="204"/>
                  </a:lnTo>
                  <a:lnTo>
                    <a:pt x="178" y="204"/>
                  </a:lnTo>
                  <a:lnTo>
                    <a:pt x="165" y="204"/>
                  </a:lnTo>
                  <a:lnTo>
                    <a:pt x="152" y="204"/>
                  </a:lnTo>
                  <a:lnTo>
                    <a:pt x="138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0" y="213"/>
                  </a:lnTo>
                  <a:lnTo>
                    <a:pt x="116" y="218"/>
                  </a:lnTo>
                  <a:lnTo>
                    <a:pt x="111" y="218"/>
                  </a:lnTo>
                  <a:lnTo>
                    <a:pt x="111" y="218"/>
                  </a:lnTo>
                  <a:lnTo>
                    <a:pt x="107" y="218"/>
                  </a:lnTo>
                  <a:lnTo>
                    <a:pt x="103" y="209"/>
                  </a:lnTo>
                  <a:lnTo>
                    <a:pt x="98" y="209"/>
                  </a:lnTo>
                  <a:lnTo>
                    <a:pt x="98" y="209"/>
                  </a:lnTo>
                  <a:lnTo>
                    <a:pt x="89" y="213"/>
                  </a:lnTo>
                  <a:lnTo>
                    <a:pt x="85" y="21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62" y="227"/>
                  </a:lnTo>
                  <a:lnTo>
                    <a:pt x="49" y="231"/>
                  </a:lnTo>
                  <a:lnTo>
                    <a:pt x="31" y="231"/>
                  </a:lnTo>
                  <a:lnTo>
                    <a:pt x="13" y="236"/>
                  </a:lnTo>
                  <a:lnTo>
                    <a:pt x="0" y="240"/>
                  </a:lnTo>
                  <a:lnTo>
                    <a:pt x="0" y="24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6048360" y="3699000"/>
              <a:ext cx="6480" cy="20520"/>
            </a:xfrm>
            <a:custGeom>
              <a:avLst/>
              <a:gdLst/>
              <a:ahLst/>
              <a:rect l="l" t="t" r="r" b="b"/>
              <a:pathLst>
                <a:path w="4" h="13">
                  <a:moveTo>
                    <a:pt x="0" y="13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6054840" y="367668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6054840" y="3676680"/>
              <a:ext cx="7920" cy="36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5" name=""/>
            <p:cNvSpPr/>
            <p:nvPr/>
          </p:nvSpPr>
          <p:spPr>
            <a:xfrm>
              <a:off x="6062760" y="3662280"/>
              <a:ext cx="140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9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6076800" y="3662280"/>
              <a:ext cx="6480" cy="36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7" name=""/>
            <p:cNvSpPr/>
            <p:nvPr/>
          </p:nvSpPr>
          <p:spPr>
            <a:xfrm>
              <a:off x="6083280" y="3656160"/>
              <a:ext cx="22320" cy="612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0" y="4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6105600" y="3635280"/>
              <a:ext cx="1440" cy="2088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13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9" name=""/>
            <p:cNvSpPr/>
            <p:nvPr/>
          </p:nvSpPr>
          <p:spPr>
            <a:xfrm>
              <a:off x="6105600" y="3635280"/>
              <a:ext cx="12600" cy="1800"/>
            </a:xfrm>
            <a:custGeom>
              <a:avLst/>
              <a:gdLst/>
              <a:ahLst/>
              <a:rect l="l" t="t" r="r" b="b"/>
              <a:pathLst>
                <a:path w="8" h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6013440" y="3726000"/>
              <a:ext cx="2052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6621480" y="3471840"/>
              <a:ext cx="34920" cy="7920"/>
            </a:xfrm>
            <a:custGeom>
              <a:avLst/>
              <a:gdLst/>
              <a:ahLst/>
              <a:rect l="l" t="t" r="r" b="b"/>
              <a:pathLst>
                <a:path w="22" h="5">
                  <a:moveTo>
                    <a:pt x="0" y="5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2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6656400" y="3479760"/>
              <a:ext cx="1440" cy="6480"/>
            </a:xfrm>
            <a:custGeom>
              <a:avLst/>
              <a:gdLst/>
              <a:ahLst/>
              <a:rect l="l" t="t" r="r" b="b"/>
              <a:pathLst>
                <a:path w="0"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6649920" y="3486240"/>
              <a:ext cx="6480" cy="42840"/>
            </a:xfrm>
            <a:custGeom>
              <a:avLst/>
              <a:gdLst/>
              <a:ahLst/>
              <a:rect l="l" t="t" r="r" b="b"/>
              <a:pathLst>
                <a:path w="4" h="27">
                  <a:moveTo>
                    <a:pt x="4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4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6656400" y="3529080"/>
              <a:ext cx="360" cy="612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6642000" y="352908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5" y="4"/>
                  </a:lnTo>
                  <a:lnTo>
                    <a:pt x="5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6642000" y="354960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5" y="5"/>
                  </a:lnTo>
                  <a:lnTo>
                    <a:pt x="5" y="9"/>
                  </a:lnTo>
                  <a:lnTo>
                    <a:pt x="9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6656400" y="3564000"/>
              <a:ext cx="144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6656400" y="3586320"/>
              <a:ext cx="360" cy="6120"/>
            </a:xfrm>
            <a:prstGeom prst="rect">
              <a:avLst/>
            </a:prstGeom>
            <a:noFill/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6656400" y="3592440"/>
              <a:ext cx="22320" cy="180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6678720" y="3592440"/>
              <a:ext cx="14040" cy="180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6692760" y="3592440"/>
              <a:ext cx="34920" cy="42840"/>
            </a:xfrm>
            <a:custGeom>
              <a:avLst/>
              <a:gdLst/>
              <a:ahLst/>
              <a:rect l="l" t="t" r="r" b="b"/>
              <a:pathLst>
                <a:path w="22" h="27">
                  <a:moveTo>
                    <a:pt x="0" y="0"/>
                  </a:moveTo>
                  <a:lnTo>
                    <a:pt x="9" y="9"/>
                  </a:lnTo>
                  <a:lnTo>
                    <a:pt x="13" y="18"/>
                  </a:lnTo>
                  <a:lnTo>
                    <a:pt x="22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5991120" y="3635280"/>
              <a:ext cx="736560" cy="127080"/>
            </a:xfrm>
            <a:custGeom>
              <a:avLst/>
              <a:gdLst/>
              <a:ahLst/>
              <a:rect l="l" t="t" r="r" b="b"/>
              <a:pathLst>
                <a:path w="464" h="80">
                  <a:moveTo>
                    <a:pt x="464" y="0"/>
                  </a:moveTo>
                  <a:lnTo>
                    <a:pt x="451" y="4"/>
                  </a:lnTo>
                  <a:lnTo>
                    <a:pt x="437" y="4"/>
                  </a:lnTo>
                  <a:lnTo>
                    <a:pt x="424" y="9"/>
                  </a:lnTo>
                  <a:lnTo>
                    <a:pt x="410" y="13"/>
                  </a:lnTo>
                  <a:lnTo>
                    <a:pt x="397" y="13"/>
                  </a:lnTo>
                  <a:lnTo>
                    <a:pt x="384" y="17"/>
                  </a:lnTo>
                  <a:lnTo>
                    <a:pt x="370" y="22"/>
                  </a:lnTo>
                  <a:lnTo>
                    <a:pt x="357" y="22"/>
                  </a:lnTo>
                  <a:lnTo>
                    <a:pt x="344" y="26"/>
                  </a:lnTo>
                  <a:lnTo>
                    <a:pt x="330" y="26"/>
                  </a:lnTo>
                  <a:lnTo>
                    <a:pt x="317" y="31"/>
                  </a:lnTo>
                  <a:lnTo>
                    <a:pt x="303" y="31"/>
                  </a:lnTo>
                  <a:lnTo>
                    <a:pt x="290" y="35"/>
                  </a:lnTo>
                  <a:lnTo>
                    <a:pt x="277" y="35"/>
                  </a:lnTo>
                  <a:lnTo>
                    <a:pt x="263" y="40"/>
                  </a:lnTo>
                  <a:lnTo>
                    <a:pt x="250" y="40"/>
                  </a:lnTo>
                  <a:lnTo>
                    <a:pt x="236" y="44"/>
                  </a:lnTo>
                  <a:lnTo>
                    <a:pt x="228" y="44"/>
                  </a:lnTo>
                  <a:lnTo>
                    <a:pt x="214" y="49"/>
                  </a:lnTo>
                  <a:lnTo>
                    <a:pt x="201" y="49"/>
                  </a:lnTo>
                  <a:lnTo>
                    <a:pt x="187" y="53"/>
                  </a:lnTo>
                  <a:lnTo>
                    <a:pt x="174" y="53"/>
                  </a:lnTo>
                  <a:lnTo>
                    <a:pt x="161" y="53"/>
                  </a:lnTo>
                  <a:lnTo>
                    <a:pt x="147" y="57"/>
                  </a:lnTo>
                  <a:lnTo>
                    <a:pt x="134" y="57"/>
                  </a:lnTo>
                  <a:lnTo>
                    <a:pt x="121" y="62"/>
                  </a:lnTo>
                  <a:lnTo>
                    <a:pt x="107" y="62"/>
                  </a:lnTo>
                  <a:lnTo>
                    <a:pt x="94" y="66"/>
                  </a:lnTo>
                  <a:lnTo>
                    <a:pt x="80" y="66"/>
                  </a:lnTo>
                  <a:lnTo>
                    <a:pt x="67" y="66"/>
                  </a:lnTo>
                  <a:lnTo>
                    <a:pt x="54" y="71"/>
                  </a:lnTo>
                  <a:lnTo>
                    <a:pt x="40" y="71"/>
                  </a:lnTo>
                  <a:lnTo>
                    <a:pt x="27" y="75"/>
                  </a:lnTo>
                  <a:lnTo>
                    <a:pt x="14" y="75"/>
                  </a:lnTo>
                  <a:lnTo>
                    <a:pt x="0" y="8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5991120" y="3747960"/>
              <a:ext cx="180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9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6543720" y="3395520"/>
              <a:ext cx="6480" cy="49320"/>
            </a:xfrm>
            <a:custGeom>
              <a:avLst/>
              <a:gdLst/>
              <a:ahLst/>
              <a:rect l="l" t="t" r="r" b="b"/>
              <a:pathLst>
                <a:path w="4" h="31">
                  <a:moveTo>
                    <a:pt x="4" y="31"/>
                  </a:moveTo>
                  <a:lnTo>
                    <a:pt x="0" y="22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6388200" y="3381480"/>
              <a:ext cx="34920" cy="20520"/>
            </a:xfrm>
            <a:custGeom>
              <a:avLst/>
              <a:gdLst/>
              <a:ahLst/>
              <a:rect l="l" t="t" r="r" b="b"/>
              <a:pathLst>
                <a:path w="22" h="13">
                  <a:moveTo>
                    <a:pt x="22" y="0"/>
                  </a:moveTo>
                  <a:lnTo>
                    <a:pt x="13" y="9"/>
                  </a:lnTo>
                  <a:lnTo>
                    <a:pt x="4" y="9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6" name=""/>
            <p:cNvSpPr/>
            <p:nvPr/>
          </p:nvSpPr>
          <p:spPr>
            <a:xfrm>
              <a:off x="6388200" y="3402000"/>
              <a:ext cx="140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4" y="4"/>
                  </a:lnTo>
                  <a:lnTo>
                    <a:pt x="9" y="9"/>
                  </a:lnTo>
                  <a:lnTo>
                    <a:pt x="9" y="13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7" name=""/>
            <p:cNvSpPr/>
            <p:nvPr/>
          </p:nvSpPr>
          <p:spPr>
            <a:xfrm>
              <a:off x="6365880" y="3422520"/>
              <a:ext cx="36360" cy="14400"/>
            </a:xfrm>
            <a:custGeom>
              <a:avLst/>
              <a:gdLst/>
              <a:ahLst/>
              <a:rect l="l" t="t" r="r" b="b"/>
              <a:pathLst>
                <a:path w="23" h="9">
                  <a:moveTo>
                    <a:pt x="23" y="0"/>
                  </a:moveTo>
                  <a:lnTo>
                    <a:pt x="18" y="5"/>
                  </a:lnTo>
                  <a:lnTo>
                    <a:pt x="9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e7e7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6183360" y="3641760"/>
              <a:ext cx="27000" cy="14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5948280" y="3635280"/>
              <a:ext cx="822240" cy="366840"/>
            </a:xfrm>
            <a:custGeom>
              <a:avLst/>
              <a:gdLst/>
              <a:ahLst/>
              <a:rect l="l" t="t" r="r" b="b"/>
              <a:pathLst>
                <a:path w="518" h="231">
                  <a:moveTo>
                    <a:pt x="139" y="62"/>
                  </a:moveTo>
                  <a:lnTo>
                    <a:pt x="152" y="57"/>
                  </a:lnTo>
                  <a:lnTo>
                    <a:pt x="165" y="57"/>
                  </a:lnTo>
                  <a:lnTo>
                    <a:pt x="179" y="57"/>
                  </a:lnTo>
                  <a:lnTo>
                    <a:pt x="188" y="53"/>
                  </a:lnTo>
                  <a:lnTo>
                    <a:pt x="201" y="53"/>
                  </a:lnTo>
                  <a:lnTo>
                    <a:pt x="210" y="53"/>
                  </a:lnTo>
                  <a:lnTo>
                    <a:pt x="219" y="49"/>
                  </a:lnTo>
                  <a:lnTo>
                    <a:pt x="232" y="49"/>
                  </a:lnTo>
                  <a:lnTo>
                    <a:pt x="241" y="49"/>
                  </a:lnTo>
                  <a:lnTo>
                    <a:pt x="250" y="44"/>
                  </a:lnTo>
                  <a:lnTo>
                    <a:pt x="263" y="44"/>
                  </a:lnTo>
                  <a:lnTo>
                    <a:pt x="272" y="44"/>
                  </a:lnTo>
                  <a:lnTo>
                    <a:pt x="286" y="40"/>
                  </a:lnTo>
                  <a:lnTo>
                    <a:pt x="295" y="40"/>
                  </a:lnTo>
                  <a:lnTo>
                    <a:pt x="308" y="35"/>
                  </a:lnTo>
                  <a:lnTo>
                    <a:pt x="321" y="35"/>
                  </a:lnTo>
                  <a:lnTo>
                    <a:pt x="335" y="31"/>
                  </a:lnTo>
                  <a:lnTo>
                    <a:pt x="348" y="31"/>
                  </a:lnTo>
                  <a:lnTo>
                    <a:pt x="362" y="26"/>
                  </a:lnTo>
                  <a:lnTo>
                    <a:pt x="375" y="26"/>
                  </a:lnTo>
                  <a:lnTo>
                    <a:pt x="393" y="22"/>
                  </a:lnTo>
                  <a:lnTo>
                    <a:pt x="411" y="17"/>
                  </a:lnTo>
                  <a:lnTo>
                    <a:pt x="428" y="13"/>
                  </a:lnTo>
                  <a:lnTo>
                    <a:pt x="446" y="9"/>
                  </a:lnTo>
                  <a:lnTo>
                    <a:pt x="469" y="4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495" y="9"/>
                  </a:lnTo>
                  <a:lnTo>
                    <a:pt x="509" y="26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04" y="26"/>
                  </a:lnTo>
                  <a:lnTo>
                    <a:pt x="500" y="26"/>
                  </a:lnTo>
                  <a:lnTo>
                    <a:pt x="495" y="26"/>
                  </a:lnTo>
                  <a:lnTo>
                    <a:pt x="495" y="26"/>
                  </a:lnTo>
                  <a:lnTo>
                    <a:pt x="486" y="26"/>
                  </a:lnTo>
                  <a:lnTo>
                    <a:pt x="482" y="26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64" y="31"/>
                  </a:lnTo>
                  <a:lnTo>
                    <a:pt x="460" y="4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0" y="49"/>
                  </a:lnTo>
                  <a:lnTo>
                    <a:pt x="473" y="49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95" y="44"/>
                  </a:lnTo>
                  <a:lnTo>
                    <a:pt x="504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49"/>
                  </a:lnTo>
                  <a:lnTo>
                    <a:pt x="509" y="57"/>
                  </a:lnTo>
                  <a:lnTo>
                    <a:pt x="509" y="66"/>
                  </a:lnTo>
                  <a:lnTo>
                    <a:pt x="509" y="66"/>
                  </a:lnTo>
                  <a:lnTo>
                    <a:pt x="504" y="71"/>
                  </a:lnTo>
                  <a:lnTo>
                    <a:pt x="504" y="80"/>
                  </a:lnTo>
                  <a:lnTo>
                    <a:pt x="495" y="84"/>
                  </a:lnTo>
                  <a:lnTo>
                    <a:pt x="495" y="84"/>
                  </a:lnTo>
                  <a:lnTo>
                    <a:pt x="495" y="84"/>
                  </a:lnTo>
                  <a:lnTo>
                    <a:pt x="491" y="84"/>
                  </a:lnTo>
                  <a:lnTo>
                    <a:pt x="491" y="84"/>
                  </a:lnTo>
                  <a:lnTo>
                    <a:pt x="491" y="84"/>
                  </a:lnTo>
                  <a:lnTo>
                    <a:pt x="482" y="89"/>
                  </a:lnTo>
                  <a:lnTo>
                    <a:pt x="478" y="89"/>
                  </a:lnTo>
                  <a:lnTo>
                    <a:pt x="478" y="93"/>
                  </a:lnTo>
                  <a:lnTo>
                    <a:pt x="478" y="93"/>
                  </a:lnTo>
                  <a:lnTo>
                    <a:pt x="473" y="93"/>
                  </a:lnTo>
                  <a:lnTo>
                    <a:pt x="469" y="93"/>
                  </a:lnTo>
                  <a:lnTo>
                    <a:pt x="464" y="93"/>
                  </a:lnTo>
                  <a:lnTo>
                    <a:pt x="464" y="93"/>
                  </a:lnTo>
                  <a:lnTo>
                    <a:pt x="469" y="106"/>
                  </a:lnTo>
                  <a:lnTo>
                    <a:pt x="469" y="115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5" y="120"/>
                  </a:lnTo>
                  <a:lnTo>
                    <a:pt x="495" y="120"/>
                  </a:lnTo>
                  <a:lnTo>
                    <a:pt x="495" y="120"/>
                  </a:lnTo>
                  <a:lnTo>
                    <a:pt x="491" y="124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2" y="129"/>
                  </a:lnTo>
                  <a:lnTo>
                    <a:pt x="482" y="137"/>
                  </a:lnTo>
                  <a:lnTo>
                    <a:pt x="478" y="146"/>
                  </a:lnTo>
                  <a:lnTo>
                    <a:pt x="478" y="146"/>
                  </a:lnTo>
                  <a:lnTo>
                    <a:pt x="473" y="146"/>
                  </a:lnTo>
                  <a:lnTo>
                    <a:pt x="469" y="146"/>
                  </a:lnTo>
                  <a:lnTo>
                    <a:pt x="460" y="146"/>
                  </a:lnTo>
                  <a:lnTo>
                    <a:pt x="460" y="146"/>
                  </a:lnTo>
                  <a:lnTo>
                    <a:pt x="455" y="146"/>
                  </a:lnTo>
                  <a:lnTo>
                    <a:pt x="455" y="151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46" y="155"/>
                  </a:lnTo>
                  <a:lnTo>
                    <a:pt x="442" y="160"/>
                  </a:lnTo>
                  <a:lnTo>
                    <a:pt x="437" y="160"/>
                  </a:lnTo>
                  <a:lnTo>
                    <a:pt x="437" y="160"/>
                  </a:lnTo>
                  <a:lnTo>
                    <a:pt x="433" y="169"/>
                  </a:lnTo>
                  <a:lnTo>
                    <a:pt x="420" y="182"/>
                  </a:lnTo>
                  <a:lnTo>
                    <a:pt x="411" y="191"/>
                  </a:lnTo>
                  <a:lnTo>
                    <a:pt x="411" y="191"/>
                  </a:lnTo>
                  <a:lnTo>
                    <a:pt x="411" y="200"/>
                  </a:lnTo>
                  <a:lnTo>
                    <a:pt x="411" y="213"/>
                  </a:lnTo>
                  <a:lnTo>
                    <a:pt x="406" y="222"/>
                  </a:lnTo>
                  <a:lnTo>
                    <a:pt x="406" y="222"/>
                  </a:lnTo>
                  <a:lnTo>
                    <a:pt x="402" y="226"/>
                  </a:lnTo>
                  <a:lnTo>
                    <a:pt x="393" y="231"/>
                  </a:lnTo>
                  <a:lnTo>
                    <a:pt x="379" y="231"/>
                  </a:lnTo>
                  <a:lnTo>
                    <a:pt x="379" y="231"/>
                  </a:lnTo>
                  <a:lnTo>
                    <a:pt x="375" y="226"/>
                  </a:lnTo>
                  <a:lnTo>
                    <a:pt x="371" y="226"/>
                  </a:lnTo>
                  <a:lnTo>
                    <a:pt x="366" y="231"/>
                  </a:lnTo>
                  <a:lnTo>
                    <a:pt x="366" y="231"/>
                  </a:lnTo>
                  <a:lnTo>
                    <a:pt x="357" y="226"/>
                  </a:lnTo>
                  <a:lnTo>
                    <a:pt x="339" y="213"/>
                  </a:lnTo>
                  <a:lnTo>
                    <a:pt x="317" y="195"/>
                  </a:lnTo>
                  <a:lnTo>
                    <a:pt x="299" y="182"/>
                  </a:lnTo>
                  <a:lnTo>
                    <a:pt x="290" y="177"/>
                  </a:lnTo>
                  <a:lnTo>
                    <a:pt x="290" y="177"/>
                  </a:lnTo>
                  <a:lnTo>
                    <a:pt x="290" y="177"/>
                  </a:lnTo>
                  <a:lnTo>
                    <a:pt x="281" y="177"/>
                  </a:lnTo>
                  <a:lnTo>
                    <a:pt x="255" y="177"/>
                  </a:lnTo>
                  <a:lnTo>
                    <a:pt x="232" y="177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14" y="173"/>
                  </a:lnTo>
                  <a:lnTo>
                    <a:pt x="210" y="164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192" y="164"/>
                  </a:lnTo>
                  <a:lnTo>
                    <a:pt x="16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8" y="169"/>
                  </a:lnTo>
                  <a:lnTo>
                    <a:pt x="143" y="169"/>
                  </a:lnTo>
                  <a:lnTo>
                    <a:pt x="139" y="173"/>
                  </a:lnTo>
                  <a:lnTo>
                    <a:pt x="139" y="173"/>
                  </a:lnTo>
                  <a:lnTo>
                    <a:pt x="130" y="173"/>
                  </a:lnTo>
                  <a:lnTo>
                    <a:pt x="116" y="173"/>
                  </a:lnTo>
                  <a:lnTo>
                    <a:pt x="107" y="173"/>
                  </a:lnTo>
                  <a:lnTo>
                    <a:pt x="107" y="173"/>
                  </a:lnTo>
                  <a:lnTo>
                    <a:pt x="99" y="182"/>
                  </a:lnTo>
                  <a:lnTo>
                    <a:pt x="94" y="191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1" y="200"/>
                  </a:lnTo>
                  <a:lnTo>
                    <a:pt x="72" y="200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49" y="200"/>
                  </a:lnTo>
                  <a:lnTo>
                    <a:pt x="36" y="200"/>
                  </a:lnTo>
                  <a:lnTo>
                    <a:pt x="18" y="204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5" y="191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77"/>
                  </a:lnTo>
                  <a:lnTo>
                    <a:pt x="9" y="177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4" y="169"/>
                  </a:lnTo>
                  <a:lnTo>
                    <a:pt x="23" y="169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36" y="160"/>
                  </a:lnTo>
                  <a:lnTo>
                    <a:pt x="41" y="155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7" y="133"/>
                  </a:lnTo>
                  <a:lnTo>
                    <a:pt x="72" y="133"/>
                  </a:lnTo>
                  <a:lnTo>
                    <a:pt x="81" y="133"/>
                  </a:lnTo>
                  <a:lnTo>
                    <a:pt x="81" y="133"/>
                  </a:lnTo>
                  <a:lnTo>
                    <a:pt x="81" y="129"/>
                  </a:lnTo>
                  <a:lnTo>
                    <a:pt x="81" y="124"/>
                  </a:lnTo>
                  <a:lnTo>
                    <a:pt x="81" y="120"/>
                  </a:lnTo>
                  <a:lnTo>
                    <a:pt x="81" y="120"/>
                  </a:lnTo>
                  <a:lnTo>
                    <a:pt x="85" y="120"/>
                  </a:lnTo>
                  <a:lnTo>
                    <a:pt x="94" y="115"/>
                  </a:lnTo>
                  <a:lnTo>
                    <a:pt x="99" y="111"/>
                  </a:lnTo>
                  <a:lnTo>
                    <a:pt x="99" y="111"/>
                  </a:lnTo>
                  <a:lnTo>
                    <a:pt x="107" y="111"/>
                  </a:lnTo>
                  <a:lnTo>
                    <a:pt x="107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6" y="106"/>
                  </a:lnTo>
                  <a:lnTo>
                    <a:pt x="125" y="102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9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9" y="80"/>
                  </a:lnTo>
                  <a:lnTo>
                    <a:pt x="139" y="66"/>
                  </a:lnTo>
                  <a:lnTo>
                    <a:pt x="139" y="62"/>
                  </a:lnTo>
                  <a:lnTo>
                    <a:pt x="139" y="62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5948280" y="3635280"/>
              <a:ext cx="822240" cy="366840"/>
            </a:xfrm>
            <a:custGeom>
              <a:avLst/>
              <a:gdLst/>
              <a:ahLst/>
              <a:rect l="l" t="t" r="r" b="b"/>
              <a:pathLst>
                <a:path w="518" h="231">
                  <a:moveTo>
                    <a:pt x="139" y="62"/>
                  </a:moveTo>
                  <a:lnTo>
                    <a:pt x="152" y="57"/>
                  </a:lnTo>
                  <a:lnTo>
                    <a:pt x="165" y="57"/>
                  </a:lnTo>
                  <a:lnTo>
                    <a:pt x="179" y="57"/>
                  </a:lnTo>
                  <a:lnTo>
                    <a:pt x="188" y="53"/>
                  </a:lnTo>
                  <a:lnTo>
                    <a:pt x="201" y="53"/>
                  </a:lnTo>
                  <a:lnTo>
                    <a:pt x="210" y="53"/>
                  </a:lnTo>
                  <a:lnTo>
                    <a:pt x="219" y="49"/>
                  </a:lnTo>
                  <a:lnTo>
                    <a:pt x="232" y="49"/>
                  </a:lnTo>
                  <a:lnTo>
                    <a:pt x="241" y="49"/>
                  </a:lnTo>
                  <a:lnTo>
                    <a:pt x="250" y="44"/>
                  </a:lnTo>
                  <a:lnTo>
                    <a:pt x="263" y="44"/>
                  </a:lnTo>
                  <a:lnTo>
                    <a:pt x="272" y="44"/>
                  </a:lnTo>
                  <a:lnTo>
                    <a:pt x="286" y="40"/>
                  </a:lnTo>
                  <a:lnTo>
                    <a:pt x="295" y="40"/>
                  </a:lnTo>
                  <a:lnTo>
                    <a:pt x="308" y="35"/>
                  </a:lnTo>
                  <a:lnTo>
                    <a:pt x="321" y="35"/>
                  </a:lnTo>
                  <a:lnTo>
                    <a:pt x="335" y="31"/>
                  </a:lnTo>
                  <a:lnTo>
                    <a:pt x="348" y="31"/>
                  </a:lnTo>
                  <a:lnTo>
                    <a:pt x="362" y="26"/>
                  </a:lnTo>
                  <a:lnTo>
                    <a:pt x="375" y="26"/>
                  </a:lnTo>
                  <a:lnTo>
                    <a:pt x="393" y="22"/>
                  </a:lnTo>
                  <a:lnTo>
                    <a:pt x="411" y="17"/>
                  </a:lnTo>
                  <a:lnTo>
                    <a:pt x="428" y="13"/>
                  </a:lnTo>
                  <a:lnTo>
                    <a:pt x="446" y="9"/>
                  </a:lnTo>
                  <a:lnTo>
                    <a:pt x="469" y="4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495" y="9"/>
                  </a:lnTo>
                  <a:lnTo>
                    <a:pt x="509" y="26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04" y="26"/>
                  </a:lnTo>
                  <a:lnTo>
                    <a:pt x="500" y="26"/>
                  </a:lnTo>
                  <a:lnTo>
                    <a:pt x="495" y="26"/>
                  </a:lnTo>
                  <a:lnTo>
                    <a:pt x="495" y="26"/>
                  </a:lnTo>
                  <a:lnTo>
                    <a:pt x="486" y="26"/>
                  </a:lnTo>
                  <a:lnTo>
                    <a:pt x="482" y="26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64" y="31"/>
                  </a:lnTo>
                  <a:lnTo>
                    <a:pt x="460" y="40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60" y="49"/>
                  </a:lnTo>
                  <a:lnTo>
                    <a:pt x="473" y="49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95" y="44"/>
                  </a:lnTo>
                  <a:lnTo>
                    <a:pt x="504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49"/>
                  </a:lnTo>
                  <a:lnTo>
                    <a:pt x="509" y="57"/>
                  </a:lnTo>
                  <a:lnTo>
                    <a:pt x="509" y="66"/>
                  </a:lnTo>
                  <a:lnTo>
                    <a:pt x="509" y="66"/>
                  </a:lnTo>
                  <a:lnTo>
                    <a:pt x="504" y="71"/>
                  </a:lnTo>
                  <a:lnTo>
                    <a:pt x="504" y="80"/>
                  </a:lnTo>
                  <a:lnTo>
                    <a:pt x="495" y="84"/>
                  </a:lnTo>
                  <a:lnTo>
                    <a:pt x="495" y="84"/>
                  </a:lnTo>
                  <a:lnTo>
                    <a:pt x="495" y="84"/>
                  </a:lnTo>
                  <a:lnTo>
                    <a:pt x="491" y="84"/>
                  </a:lnTo>
                  <a:lnTo>
                    <a:pt x="491" y="84"/>
                  </a:lnTo>
                  <a:lnTo>
                    <a:pt x="491" y="84"/>
                  </a:lnTo>
                  <a:lnTo>
                    <a:pt x="482" y="89"/>
                  </a:lnTo>
                  <a:lnTo>
                    <a:pt x="478" y="89"/>
                  </a:lnTo>
                  <a:lnTo>
                    <a:pt x="478" y="93"/>
                  </a:lnTo>
                  <a:lnTo>
                    <a:pt x="478" y="93"/>
                  </a:lnTo>
                  <a:lnTo>
                    <a:pt x="473" y="93"/>
                  </a:lnTo>
                  <a:lnTo>
                    <a:pt x="469" y="93"/>
                  </a:lnTo>
                  <a:lnTo>
                    <a:pt x="464" y="93"/>
                  </a:lnTo>
                  <a:lnTo>
                    <a:pt x="464" y="93"/>
                  </a:lnTo>
                  <a:lnTo>
                    <a:pt x="469" y="106"/>
                  </a:lnTo>
                  <a:lnTo>
                    <a:pt x="469" y="115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5" y="120"/>
                  </a:lnTo>
                  <a:lnTo>
                    <a:pt x="495" y="120"/>
                  </a:lnTo>
                  <a:lnTo>
                    <a:pt x="495" y="120"/>
                  </a:lnTo>
                  <a:lnTo>
                    <a:pt x="491" y="124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2" y="129"/>
                  </a:lnTo>
                  <a:lnTo>
                    <a:pt x="482" y="137"/>
                  </a:lnTo>
                  <a:lnTo>
                    <a:pt x="478" y="146"/>
                  </a:lnTo>
                  <a:lnTo>
                    <a:pt x="478" y="146"/>
                  </a:lnTo>
                  <a:lnTo>
                    <a:pt x="473" y="146"/>
                  </a:lnTo>
                  <a:lnTo>
                    <a:pt x="469" y="146"/>
                  </a:lnTo>
                  <a:lnTo>
                    <a:pt x="460" y="146"/>
                  </a:lnTo>
                  <a:lnTo>
                    <a:pt x="460" y="146"/>
                  </a:lnTo>
                  <a:lnTo>
                    <a:pt x="455" y="146"/>
                  </a:lnTo>
                  <a:lnTo>
                    <a:pt x="455" y="151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46" y="155"/>
                  </a:lnTo>
                  <a:lnTo>
                    <a:pt x="442" y="160"/>
                  </a:lnTo>
                  <a:lnTo>
                    <a:pt x="437" y="160"/>
                  </a:lnTo>
                  <a:lnTo>
                    <a:pt x="437" y="160"/>
                  </a:lnTo>
                  <a:lnTo>
                    <a:pt x="433" y="169"/>
                  </a:lnTo>
                  <a:lnTo>
                    <a:pt x="420" y="182"/>
                  </a:lnTo>
                  <a:lnTo>
                    <a:pt x="411" y="191"/>
                  </a:lnTo>
                  <a:lnTo>
                    <a:pt x="411" y="191"/>
                  </a:lnTo>
                  <a:lnTo>
                    <a:pt x="411" y="200"/>
                  </a:lnTo>
                  <a:lnTo>
                    <a:pt x="411" y="213"/>
                  </a:lnTo>
                  <a:lnTo>
                    <a:pt x="406" y="222"/>
                  </a:lnTo>
                  <a:lnTo>
                    <a:pt x="406" y="222"/>
                  </a:lnTo>
                  <a:lnTo>
                    <a:pt x="402" y="226"/>
                  </a:lnTo>
                  <a:lnTo>
                    <a:pt x="393" y="231"/>
                  </a:lnTo>
                  <a:lnTo>
                    <a:pt x="379" y="231"/>
                  </a:lnTo>
                  <a:lnTo>
                    <a:pt x="379" y="231"/>
                  </a:lnTo>
                  <a:lnTo>
                    <a:pt x="375" y="226"/>
                  </a:lnTo>
                  <a:lnTo>
                    <a:pt x="371" y="226"/>
                  </a:lnTo>
                  <a:lnTo>
                    <a:pt x="366" y="231"/>
                  </a:lnTo>
                  <a:lnTo>
                    <a:pt x="366" y="231"/>
                  </a:lnTo>
                  <a:lnTo>
                    <a:pt x="357" y="226"/>
                  </a:lnTo>
                  <a:lnTo>
                    <a:pt x="339" y="213"/>
                  </a:lnTo>
                  <a:lnTo>
                    <a:pt x="317" y="195"/>
                  </a:lnTo>
                  <a:lnTo>
                    <a:pt x="299" y="182"/>
                  </a:lnTo>
                  <a:lnTo>
                    <a:pt x="290" y="177"/>
                  </a:lnTo>
                  <a:lnTo>
                    <a:pt x="290" y="177"/>
                  </a:lnTo>
                  <a:lnTo>
                    <a:pt x="290" y="177"/>
                  </a:lnTo>
                  <a:lnTo>
                    <a:pt x="281" y="177"/>
                  </a:lnTo>
                  <a:lnTo>
                    <a:pt x="255" y="177"/>
                  </a:lnTo>
                  <a:lnTo>
                    <a:pt x="232" y="177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14" y="173"/>
                  </a:lnTo>
                  <a:lnTo>
                    <a:pt x="210" y="164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192" y="164"/>
                  </a:lnTo>
                  <a:lnTo>
                    <a:pt x="16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8" y="169"/>
                  </a:lnTo>
                  <a:lnTo>
                    <a:pt x="143" y="169"/>
                  </a:lnTo>
                  <a:lnTo>
                    <a:pt x="139" y="173"/>
                  </a:lnTo>
                  <a:lnTo>
                    <a:pt x="139" y="173"/>
                  </a:lnTo>
                  <a:lnTo>
                    <a:pt x="130" y="173"/>
                  </a:lnTo>
                  <a:lnTo>
                    <a:pt x="116" y="173"/>
                  </a:lnTo>
                  <a:lnTo>
                    <a:pt x="107" y="173"/>
                  </a:lnTo>
                  <a:lnTo>
                    <a:pt x="107" y="173"/>
                  </a:lnTo>
                  <a:lnTo>
                    <a:pt x="99" y="182"/>
                  </a:lnTo>
                  <a:lnTo>
                    <a:pt x="94" y="191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1" y="200"/>
                  </a:lnTo>
                  <a:lnTo>
                    <a:pt x="72" y="200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49" y="200"/>
                  </a:lnTo>
                  <a:lnTo>
                    <a:pt x="36" y="200"/>
                  </a:lnTo>
                  <a:lnTo>
                    <a:pt x="18" y="204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5" y="191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77"/>
                  </a:lnTo>
                  <a:lnTo>
                    <a:pt x="9" y="177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4" y="169"/>
                  </a:lnTo>
                  <a:lnTo>
                    <a:pt x="23" y="169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36" y="160"/>
                  </a:lnTo>
                  <a:lnTo>
                    <a:pt x="41" y="155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7" y="133"/>
                  </a:lnTo>
                  <a:lnTo>
                    <a:pt x="72" y="133"/>
                  </a:lnTo>
                  <a:lnTo>
                    <a:pt x="81" y="133"/>
                  </a:lnTo>
                  <a:lnTo>
                    <a:pt x="81" y="133"/>
                  </a:lnTo>
                  <a:lnTo>
                    <a:pt x="81" y="129"/>
                  </a:lnTo>
                  <a:lnTo>
                    <a:pt x="81" y="124"/>
                  </a:lnTo>
                  <a:lnTo>
                    <a:pt x="81" y="120"/>
                  </a:lnTo>
                  <a:lnTo>
                    <a:pt x="81" y="120"/>
                  </a:lnTo>
                  <a:lnTo>
                    <a:pt x="85" y="120"/>
                  </a:lnTo>
                  <a:lnTo>
                    <a:pt x="94" y="115"/>
                  </a:lnTo>
                  <a:lnTo>
                    <a:pt x="99" y="111"/>
                  </a:lnTo>
                  <a:lnTo>
                    <a:pt x="99" y="111"/>
                  </a:lnTo>
                  <a:lnTo>
                    <a:pt x="107" y="111"/>
                  </a:lnTo>
                  <a:lnTo>
                    <a:pt x="107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6" y="106"/>
                  </a:lnTo>
                  <a:lnTo>
                    <a:pt x="125" y="102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3"/>
                  </a:lnTo>
                  <a:lnTo>
                    <a:pt x="125" y="89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30" y="84"/>
                  </a:lnTo>
                  <a:lnTo>
                    <a:pt x="134" y="84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9" y="80"/>
                  </a:lnTo>
                  <a:lnTo>
                    <a:pt x="139" y="66"/>
                  </a:lnTo>
                  <a:lnTo>
                    <a:pt x="139" y="62"/>
                  </a:lnTo>
                  <a:lnTo>
                    <a:pt x="139" y="6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5291280" y="4129200"/>
              <a:ext cx="144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18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5291280" y="4114800"/>
              <a:ext cx="20520" cy="1440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0" y="9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5311800" y="409428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13"/>
                  </a:moveTo>
                  <a:lnTo>
                    <a:pt x="0" y="8"/>
                  </a:lnTo>
                  <a:lnTo>
                    <a:pt x="5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5254560" y="4460760"/>
              <a:ext cx="22320" cy="34920"/>
            </a:xfrm>
            <a:custGeom>
              <a:avLst/>
              <a:gdLst/>
              <a:ahLst/>
              <a:rect l="l" t="t" r="r" b="b"/>
              <a:pathLst>
                <a:path w="14" h="22">
                  <a:moveTo>
                    <a:pt x="0" y="22"/>
                  </a:moveTo>
                  <a:lnTo>
                    <a:pt x="5" y="13"/>
                  </a:lnTo>
                  <a:lnTo>
                    <a:pt x="9" y="9"/>
                  </a:lnTo>
                  <a:lnTo>
                    <a:pt x="1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5" name=""/>
            <p:cNvSpPr/>
            <p:nvPr/>
          </p:nvSpPr>
          <p:spPr>
            <a:xfrm>
              <a:off x="5276880" y="4432320"/>
              <a:ext cx="144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18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5276880" y="441180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13"/>
                  </a:moveTo>
                  <a:lnTo>
                    <a:pt x="9" y="8"/>
                  </a:lnTo>
                  <a:lnTo>
                    <a:pt x="13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5297400" y="438948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14"/>
                  </a:moveTo>
                  <a:lnTo>
                    <a:pt x="5" y="9"/>
                  </a:lnTo>
                  <a:lnTo>
                    <a:pt x="5" y="5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5311800" y="435456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0" y="22"/>
                  </a:moveTo>
                  <a:lnTo>
                    <a:pt x="0" y="13"/>
                  </a:lnTo>
                  <a:lnTo>
                    <a:pt x="5" y="9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5297400" y="4311720"/>
              <a:ext cx="22320" cy="42840"/>
            </a:xfrm>
            <a:custGeom>
              <a:avLst/>
              <a:gdLst/>
              <a:ahLst/>
              <a:rect l="l" t="t" r="r" b="b"/>
              <a:pathLst>
                <a:path w="14" h="27">
                  <a:moveTo>
                    <a:pt x="14" y="27"/>
                  </a:move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5297400" y="429084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13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5297400" y="4284720"/>
              <a:ext cx="1440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5291280" y="4270320"/>
              <a:ext cx="6120" cy="1440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4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5291280" y="424800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5283360" y="4227480"/>
              <a:ext cx="140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13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5276880" y="4199040"/>
              <a:ext cx="20520" cy="2844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13" y="18"/>
                  </a:moveTo>
                  <a:lnTo>
                    <a:pt x="9" y="14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6" name=""/>
            <p:cNvSpPr/>
            <p:nvPr/>
          </p:nvSpPr>
          <p:spPr>
            <a:xfrm>
              <a:off x="5821200" y="3944880"/>
              <a:ext cx="517680" cy="550800"/>
            </a:xfrm>
            <a:custGeom>
              <a:avLst/>
              <a:gdLst/>
              <a:ahLst/>
              <a:rect l="l" t="t" r="r" b="b"/>
              <a:pathLst>
                <a:path w="326" h="347">
                  <a:moveTo>
                    <a:pt x="0" y="22"/>
                  </a:moveTo>
                  <a:lnTo>
                    <a:pt x="5" y="22"/>
                  </a:lnTo>
                  <a:lnTo>
                    <a:pt x="18" y="18"/>
                  </a:lnTo>
                  <a:lnTo>
                    <a:pt x="31" y="18"/>
                  </a:lnTo>
                  <a:lnTo>
                    <a:pt x="54" y="14"/>
                  </a:lnTo>
                  <a:lnTo>
                    <a:pt x="76" y="14"/>
                  </a:lnTo>
                  <a:lnTo>
                    <a:pt x="98" y="9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43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14"/>
                  </a:lnTo>
                  <a:lnTo>
                    <a:pt x="143" y="18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5" y="40"/>
                  </a:lnTo>
                  <a:lnTo>
                    <a:pt x="170" y="45"/>
                  </a:lnTo>
                  <a:lnTo>
                    <a:pt x="174" y="49"/>
                  </a:lnTo>
                  <a:lnTo>
                    <a:pt x="174" y="49"/>
                  </a:lnTo>
                  <a:lnTo>
                    <a:pt x="179" y="58"/>
                  </a:lnTo>
                  <a:lnTo>
                    <a:pt x="187" y="62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196" y="67"/>
                  </a:lnTo>
                  <a:lnTo>
                    <a:pt x="201" y="71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14" y="85"/>
                  </a:lnTo>
                  <a:lnTo>
                    <a:pt x="219" y="89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32" y="107"/>
                  </a:lnTo>
                  <a:lnTo>
                    <a:pt x="241" y="111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50" y="116"/>
                  </a:lnTo>
                  <a:lnTo>
                    <a:pt x="250" y="120"/>
                  </a:lnTo>
                  <a:lnTo>
                    <a:pt x="245" y="129"/>
                  </a:lnTo>
                  <a:lnTo>
                    <a:pt x="245" y="129"/>
                  </a:lnTo>
                  <a:lnTo>
                    <a:pt x="254" y="129"/>
                  </a:lnTo>
                  <a:lnTo>
                    <a:pt x="259" y="129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72" y="134"/>
                  </a:lnTo>
                  <a:lnTo>
                    <a:pt x="277" y="138"/>
                  </a:lnTo>
                  <a:lnTo>
                    <a:pt x="281" y="142"/>
                  </a:lnTo>
                  <a:lnTo>
                    <a:pt x="281" y="142"/>
                  </a:lnTo>
                  <a:lnTo>
                    <a:pt x="281" y="147"/>
                  </a:lnTo>
                  <a:lnTo>
                    <a:pt x="286" y="147"/>
                  </a:lnTo>
                  <a:lnTo>
                    <a:pt x="286" y="156"/>
                  </a:lnTo>
                  <a:lnTo>
                    <a:pt x="286" y="156"/>
                  </a:lnTo>
                  <a:lnTo>
                    <a:pt x="290" y="156"/>
                  </a:lnTo>
                  <a:lnTo>
                    <a:pt x="294" y="160"/>
                  </a:lnTo>
                  <a:lnTo>
                    <a:pt x="294" y="169"/>
                  </a:lnTo>
                  <a:lnTo>
                    <a:pt x="294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303" y="178"/>
                  </a:lnTo>
                  <a:lnTo>
                    <a:pt x="308" y="187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7" y="196"/>
                  </a:lnTo>
                  <a:lnTo>
                    <a:pt x="321" y="200"/>
                  </a:lnTo>
                  <a:lnTo>
                    <a:pt x="326" y="200"/>
                  </a:lnTo>
                  <a:lnTo>
                    <a:pt x="326" y="200"/>
                  </a:lnTo>
                  <a:lnTo>
                    <a:pt x="326" y="214"/>
                  </a:lnTo>
                  <a:lnTo>
                    <a:pt x="326" y="222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1" y="21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31"/>
                  </a:lnTo>
                  <a:lnTo>
                    <a:pt x="312" y="236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312" y="249"/>
                  </a:lnTo>
                  <a:lnTo>
                    <a:pt x="317" y="254"/>
                  </a:lnTo>
                  <a:lnTo>
                    <a:pt x="321" y="258"/>
                  </a:lnTo>
                  <a:lnTo>
                    <a:pt x="321" y="258"/>
                  </a:lnTo>
                  <a:lnTo>
                    <a:pt x="312" y="258"/>
                  </a:lnTo>
                  <a:lnTo>
                    <a:pt x="312" y="262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71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5"/>
                  </a:lnTo>
                  <a:lnTo>
                    <a:pt x="303" y="285"/>
                  </a:lnTo>
                  <a:lnTo>
                    <a:pt x="299" y="285"/>
                  </a:lnTo>
                  <a:lnTo>
                    <a:pt x="299" y="285"/>
                  </a:lnTo>
                  <a:lnTo>
                    <a:pt x="303" y="289"/>
                  </a:lnTo>
                  <a:lnTo>
                    <a:pt x="308" y="294"/>
                  </a:lnTo>
                  <a:lnTo>
                    <a:pt x="308" y="298"/>
                  </a:lnTo>
                  <a:lnTo>
                    <a:pt x="308" y="298"/>
                  </a:lnTo>
                  <a:lnTo>
                    <a:pt x="308" y="307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3" y="316"/>
                  </a:lnTo>
                  <a:lnTo>
                    <a:pt x="299" y="311"/>
                  </a:lnTo>
                  <a:lnTo>
                    <a:pt x="294" y="311"/>
                  </a:lnTo>
                  <a:lnTo>
                    <a:pt x="294" y="311"/>
                  </a:lnTo>
                  <a:lnTo>
                    <a:pt x="286" y="307"/>
                  </a:lnTo>
                  <a:lnTo>
                    <a:pt x="281" y="307"/>
                  </a:lnTo>
                  <a:lnTo>
                    <a:pt x="272" y="311"/>
                  </a:lnTo>
                  <a:lnTo>
                    <a:pt x="272" y="311"/>
                  </a:lnTo>
                  <a:lnTo>
                    <a:pt x="272" y="316"/>
                  </a:lnTo>
                  <a:lnTo>
                    <a:pt x="272" y="320"/>
                  </a:lnTo>
                  <a:lnTo>
                    <a:pt x="272" y="325"/>
                  </a:lnTo>
                  <a:lnTo>
                    <a:pt x="272" y="325"/>
                  </a:lnTo>
                  <a:lnTo>
                    <a:pt x="277" y="329"/>
                  </a:lnTo>
                  <a:lnTo>
                    <a:pt x="277" y="338"/>
                  </a:lnTo>
                  <a:lnTo>
                    <a:pt x="272" y="347"/>
                  </a:lnTo>
                  <a:lnTo>
                    <a:pt x="272" y="347"/>
                  </a:lnTo>
                  <a:lnTo>
                    <a:pt x="268" y="343"/>
                  </a:lnTo>
                  <a:lnTo>
                    <a:pt x="263" y="338"/>
                  </a:lnTo>
                  <a:lnTo>
                    <a:pt x="259" y="334"/>
                  </a:lnTo>
                  <a:lnTo>
                    <a:pt x="259" y="334"/>
                  </a:lnTo>
                  <a:lnTo>
                    <a:pt x="254" y="334"/>
                  </a:lnTo>
                  <a:lnTo>
                    <a:pt x="245" y="334"/>
                  </a:lnTo>
                  <a:lnTo>
                    <a:pt x="232" y="334"/>
                  </a:lnTo>
                  <a:lnTo>
                    <a:pt x="214" y="334"/>
                  </a:lnTo>
                  <a:lnTo>
                    <a:pt x="196" y="334"/>
                  </a:lnTo>
                  <a:lnTo>
                    <a:pt x="174" y="334"/>
                  </a:lnTo>
                  <a:lnTo>
                    <a:pt x="152" y="334"/>
                  </a:lnTo>
                  <a:lnTo>
                    <a:pt x="134" y="338"/>
                  </a:lnTo>
                  <a:lnTo>
                    <a:pt x="116" y="338"/>
                  </a:lnTo>
                  <a:lnTo>
                    <a:pt x="98" y="338"/>
                  </a:lnTo>
                  <a:lnTo>
                    <a:pt x="89" y="338"/>
                  </a:lnTo>
                  <a:lnTo>
                    <a:pt x="89" y="338"/>
                  </a:lnTo>
                  <a:lnTo>
                    <a:pt x="89" y="338"/>
                  </a:lnTo>
                  <a:lnTo>
                    <a:pt x="80" y="334"/>
                  </a:lnTo>
                  <a:lnTo>
                    <a:pt x="76" y="325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16"/>
                  </a:lnTo>
                  <a:lnTo>
                    <a:pt x="71" y="311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3" y="307"/>
                  </a:lnTo>
                  <a:lnTo>
                    <a:pt x="63" y="307"/>
                  </a:lnTo>
                  <a:lnTo>
                    <a:pt x="63" y="289"/>
                  </a:lnTo>
                  <a:lnTo>
                    <a:pt x="67" y="27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2"/>
                  </a:lnTo>
                  <a:lnTo>
                    <a:pt x="63" y="262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49"/>
                  </a:lnTo>
                  <a:lnTo>
                    <a:pt x="63" y="245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7" y="236"/>
                  </a:lnTo>
                  <a:lnTo>
                    <a:pt x="71" y="231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3" y="218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58" y="214"/>
                  </a:lnTo>
                  <a:lnTo>
                    <a:pt x="54" y="209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196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4" y="187"/>
                  </a:lnTo>
                  <a:lnTo>
                    <a:pt x="54" y="187"/>
                  </a:lnTo>
                  <a:lnTo>
                    <a:pt x="49" y="187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5" y="178"/>
                  </a:lnTo>
                  <a:lnTo>
                    <a:pt x="45" y="165"/>
                  </a:lnTo>
                  <a:lnTo>
                    <a:pt x="40" y="151"/>
                  </a:lnTo>
                  <a:lnTo>
                    <a:pt x="36" y="134"/>
                  </a:lnTo>
                  <a:lnTo>
                    <a:pt x="27" y="111"/>
                  </a:lnTo>
                  <a:lnTo>
                    <a:pt x="22" y="89"/>
                  </a:lnTo>
                  <a:lnTo>
                    <a:pt x="14" y="71"/>
                  </a:lnTo>
                  <a:lnTo>
                    <a:pt x="9" y="49"/>
                  </a:lnTo>
                  <a:lnTo>
                    <a:pt x="5" y="36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7" name=""/>
            <p:cNvSpPr/>
            <p:nvPr/>
          </p:nvSpPr>
          <p:spPr>
            <a:xfrm>
              <a:off x="5821200" y="3944880"/>
              <a:ext cx="517680" cy="550800"/>
            </a:xfrm>
            <a:custGeom>
              <a:avLst/>
              <a:gdLst/>
              <a:ahLst/>
              <a:rect l="l" t="t" r="r" b="b"/>
              <a:pathLst>
                <a:path w="326" h="347">
                  <a:moveTo>
                    <a:pt x="0" y="22"/>
                  </a:moveTo>
                  <a:lnTo>
                    <a:pt x="5" y="22"/>
                  </a:lnTo>
                  <a:lnTo>
                    <a:pt x="18" y="18"/>
                  </a:lnTo>
                  <a:lnTo>
                    <a:pt x="31" y="18"/>
                  </a:lnTo>
                  <a:lnTo>
                    <a:pt x="54" y="14"/>
                  </a:lnTo>
                  <a:lnTo>
                    <a:pt x="76" y="14"/>
                  </a:lnTo>
                  <a:lnTo>
                    <a:pt x="98" y="9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43" y="5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14"/>
                  </a:lnTo>
                  <a:lnTo>
                    <a:pt x="143" y="18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31"/>
                  </a:lnTo>
                  <a:lnTo>
                    <a:pt x="152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5" y="40"/>
                  </a:lnTo>
                  <a:lnTo>
                    <a:pt x="170" y="45"/>
                  </a:lnTo>
                  <a:lnTo>
                    <a:pt x="174" y="49"/>
                  </a:lnTo>
                  <a:lnTo>
                    <a:pt x="174" y="49"/>
                  </a:lnTo>
                  <a:lnTo>
                    <a:pt x="179" y="58"/>
                  </a:lnTo>
                  <a:lnTo>
                    <a:pt x="187" y="62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196" y="67"/>
                  </a:lnTo>
                  <a:lnTo>
                    <a:pt x="201" y="71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14" y="85"/>
                  </a:lnTo>
                  <a:lnTo>
                    <a:pt x="219" y="89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32" y="107"/>
                  </a:lnTo>
                  <a:lnTo>
                    <a:pt x="241" y="111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50" y="116"/>
                  </a:lnTo>
                  <a:lnTo>
                    <a:pt x="250" y="120"/>
                  </a:lnTo>
                  <a:lnTo>
                    <a:pt x="245" y="129"/>
                  </a:lnTo>
                  <a:lnTo>
                    <a:pt x="245" y="129"/>
                  </a:lnTo>
                  <a:lnTo>
                    <a:pt x="254" y="129"/>
                  </a:lnTo>
                  <a:lnTo>
                    <a:pt x="259" y="129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72" y="134"/>
                  </a:lnTo>
                  <a:lnTo>
                    <a:pt x="277" y="138"/>
                  </a:lnTo>
                  <a:lnTo>
                    <a:pt x="281" y="142"/>
                  </a:lnTo>
                  <a:lnTo>
                    <a:pt x="281" y="142"/>
                  </a:lnTo>
                  <a:lnTo>
                    <a:pt x="281" y="147"/>
                  </a:lnTo>
                  <a:lnTo>
                    <a:pt x="286" y="147"/>
                  </a:lnTo>
                  <a:lnTo>
                    <a:pt x="286" y="156"/>
                  </a:lnTo>
                  <a:lnTo>
                    <a:pt x="286" y="156"/>
                  </a:lnTo>
                  <a:lnTo>
                    <a:pt x="290" y="156"/>
                  </a:lnTo>
                  <a:lnTo>
                    <a:pt x="294" y="160"/>
                  </a:lnTo>
                  <a:lnTo>
                    <a:pt x="294" y="169"/>
                  </a:lnTo>
                  <a:lnTo>
                    <a:pt x="294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299" y="169"/>
                  </a:lnTo>
                  <a:lnTo>
                    <a:pt x="303" y="178"/>
                  </a:lnTo>
                  <a:lnTo>
                    <a:pt x="308" y="187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7" y="196"/>
                  </a:lnTo>
                  <a:lnTo>
                    <a:pt x="321" y="200"/>
                  </a:lnTo>
                  <a:lnTo>
                    <a:pt x="326" y="200"/>
                  </a:lnTo>
                  <a:lnTo>
                    <a:pt x="326" y="200"/>
                  </a:lnTo>
                  <a:lnTo>
                    <a:pt x="326" y="214"/>
                  </a:lnTo>
                  <a:lnTo>
                    <a:pt x="326" y="222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1" y="21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31"/>
                  </a:lnTo>
                  <a:lnTo>
                    <a:pt x="312" y="236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312" y="249"/>
                  </a:lnTo>
                  <a:lnTo>
                    <a:pt x="317" y="254"/>
                  </a:lnTo>
                  <a:lnTo>
                    <a:pt x="321" y="258"/>
                  </a:lnTo>
                  <a:lnTo>
                    <a:pt x="321" y="258"/>
                  </a:lnTo>
                  <a:lnTo>
                    <a:pt x="312" y="258"/>
                  </a:lnTo>
                  <a:lnTo>
                    <a:pt x="312" y="262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71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5"/>
                  </a:lnTo>
                  <a:lnTo>
                    <a:pt x="303" y="285"/>
                  </a:lnTo>
                  <a:lnTo>
                    <a:pt x="299" y="285"/>
                  </a:lnTo>
                  <a:lnTo>
                    <a:pt x="299" y="285"/>
                  </a:lnTo>
                  <a:lnTo>
                    <a:pt x="303" y="289"/>
                  </a:lnTo>
                  <a:lnTo>
                    <a:pt x="308" y="294"/>
                  </a:lnTo>
                  <a:lnTo>
                    <a:pt x="308" y="298"/>
                  </a:lnTo>
                  <a:lnTo>
                    <a:pt x="308" y="298"/>
                  </a:lnTo>
                  <a:lnTo>
                    <a:pt x="308" y="307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3" y="316"/>
                  </a:lnTo>
                  <a:lnTo>
                    <a:pt x="299" y="311"/>
                  </a:lnTo>
                  <a:lnTo>
                    <a:pt x="294" y="311"/>
                  </a:lnTo>
                  <a:lnTo>
                    <a:pt x="294" y="311"/>
                  </a:lnTo>
                  <a:lnTo>
                    <a:pt x="286" y="307"/>
                  </a:lnTo>
                  <a:lnTo>
                    <a:pt x="281" y="307"/>
                  </a:lnTo>
                  <a:lnTo>
                    <a:pt x="272" y="311"/>
                  </a:lnTo>
                  <a:lnTo>
                    <a:pt x="272" y="311"/>
                  </a:lnTo>
                  <a:lnTo>
                    <a:pt x="272" y="316"/>
                  </a:lnTo>
                  <a:lnTo>
                    <a:pt x="272" y="320"/>
                  </a:lnTo>
                  <a:lnTo>
                    <a:pt x="272" y="325"/>
                  </a:lnTo>
                  <a:lnTo>
                    <a:pt x="272" y="325"/>
                  </a:lnTo>
                  <a:lnTo>
                    <a:pt x="277" y="329"/>
                  </a:lnTo>
                  <a:lnTo>
                    <a:pt x="277" y="338"/>
                  </a:lnTo>
                  <a:lnTo>
                    <a:pt x="272" y="347"/>
                  </a:lnTo>
                  <a:lnTo>
                    <a:pt x="272" y="347"/>
                  </a:lnTo>
                  <a:lnTo>
                    <a:pt x="268" y="343"/>
                  </a:lnTo>
                  <a:lnTo>
                    <a:pt x="263" y="338"/>
                  </a:lnTo>
                  <a:lnTo>
                    <a:pt x="259" y="334"/>
                  </a:lnTo>
                  <a:lnTo>
                    <a:pt x="259" y="334"/>
                  </a:lnTo>
                  <a:lnTo>
                    <a:pt x="254" y="334"/>
                  </a:lnTo>
                  <a:lnTo>
                    <a:pt x="245" y="334"/>
                  </a:lnTo>
                  <a:lnTo>
                    <a:pt x="232" y="334"/>
                  </a:lnTo>
                  <a:lnTo>
                    <a:pt x="214" y="334"/>
                  </a:lnTo>
                  <a:lnTo>
                    <a:pt x="196" y="334"/>
                  </a:lnTo>
                  <a:lnTo>
                    <a:pt x="174" y="334"/>
                  </a:lnTo>
                  <a:lnTo>
                    <a:pt x="152" y="334"/>
                  </a:lnTo>
                  <a:lnTo>
                    <a:pt x="134" y="338"/>
                  </a:lnTo>
                  <a:lnTo>
                    <a:pt x="116" y="338"/>
                  </a:lnTo>
                  <a:lnTo>
                    <a:pt x="98" y="338"/>
                  </a:lnTo>
                  <a:lnTo>
                    <a:pt x="89" y="338"/>
                  </a:lnTo>
                  <a:lnTo>
                    <a:pt x="89" y="338"/>
                  </a:lnTo>
                  <a:lnTo>
                    <a:pt x="89" y="338"/>
                  </a:lnTo>
                  <a:lnTo>
                    <a:pt x="80" y="334"/>
                  </a:lnTo>
                  <a:lnTo>
                    <a:pt x="76" y="325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16"/>
                  </a:lnTo>
                  <a:lnTo>
                    <a:pt x="71" y="311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7" y="307"/>
                  </a:lnTo>
                  <a:lnTo>
                    <a:pt x="63" y="307"/>
                  </a:lnTo>
                  <a:lnTo>
                    <a:pt x="63" y="307"/>
                  </a:lnTo>
                  <a:lnTo>
                    <a:pt x="63" y="289"/>
                  </a:lnTo>
                  <a:lnTo>
                    <a:pt x="67" y="27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2"/>
                  </a:lnTo>
                  <a:lnTo>
                    <a:pt x="63" y="262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3" y="249"/>
                  </a:lnTo>
                  <a:lnTo>
                    <a:pt x="63" y="245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7" y="236"/>
                  </a:lnTo>
                  <a:lnTo>
                    <a:pt x="71" y="231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3" y="218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58" y="214"/>
                  </a:lnTo>
                  <a:lnTo>
                    <a:pt x="54" y="209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200"/>
                  </a:lnTo>
                  <a:lnTo>
                    <a:pt x="49" y="196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4" y="187"/>
                  </a:lnTo>
                  <a:lnTo>
                    <a:pt x="54" y="187"/>
                  </a:lnTo>
                  <a:lnTo>
                    <a:pt x="49" y="187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5" y="178"/>
                  </a:lnTo>
                  <a:lnTo>
                    <a:pt x="45" y="165"/>
                  </a:lnTo>
                  <a:lnTo>
                    <a:pt x="40" y="151"/>
                  </a:lnTo>
                  <a:lnTo>
                    <a:pt x="36" y="134"/>
                  </a:lnTo>
                  <a:lnTo>
                    <a:pt x="27" y="111"/>
                  </a:lnTo>
                  <a:lnTo>
                    <a:pt x="22" y="89"/>
                  </a:lnTo>
                  <a:lnTo>
                    <a:pt x="14" y="71"/>
                  </a:lnTo>
                  <a:lnTo>
                    <a:pt x="9" y="49"/>
                  </a:lnTo>
                  <a:lnTo>
                    <a:pt x="5" y="36"/>
                  </a:lnTo>
                  <a:lnTo>
                    <a:pt x="5" y="27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5665680" y="4432320"/>
              <a:ext cx="892440" cy="669960"/>
            </a:xfrm>
            <a:custGeom>
              <a:avLst/>
              <a:gdLst/>
              <a:ahLst/>
              <a:rect l="l" t="t" r="r" b="b"/>
              <a:pathLst>
                <a:path w="562" h="422">
                  <a:moveTo>
                    <a:pt x="187" y="31"/>
                  </a:moveTo>
                  <a:lnTo>
                    <a:pt x="187" y="31"/>
                  </a:lnTo>
                  <a:lnTo>
                    <a:pt x="196" y="31"/>
                  </a:lnTo>
                  <a:lnTo>
                    <a:pt x="214" y="31"/>
                  </a:lnTo>
                  <a:lnTo>
                    <a:pt x="232" y="31"/>
                  </a:lnTo>
                  <a:lnTo>
                    <a:pt x="250" y="27"/>
                  </a:lnTo>
                  <a:lnTo>
                    <a:pt x="272" y="27"/>
                  </a:lnTo>
                  <a:lnTo>
                    <a:pt x="294" y="27"/>
                  </a:lnTo>
                  <a:lnTo>
                    <a:pt x="312" y="27"/>
                  </a:lnTo>
                  <a:lnTo>
                    <a:pt x="330" y="27"/>
                  </a:lnTo>
                  <a:lnTo>
                    <a:pt x="343" y="27"/>
                  </a:lnTo>
                  <a:lnTo>
                    <a:pt x="352" y="27"/>
                  </a:lnTo>
                  <a:lnTo>
                    <a:pt x="357" y="27"/>
                  </a:lnTo>
                  <a:lnTo>
                    <a:pt x="357" y="27"/>
                  </a:lnTo>
                  <a:lnTo>
                    <a:pt x="361" y="31"/>
                  </a:lnTo>
                  <a:lnTo>
                    <a:pt x="370" y="36"/>
                  </a:lnTo>
                  <a:lnTo>
                    <a:pt x="379" y="40"/>
                  </a:lnTo>
                  <a:lnTo>
                    <a:pt x="379" y="40"/>
                  </a:lnTo>
                  <a:lnTo>
                    <a:pt x="379" y="36"/>
                  </a:lnTo>
                  <a:lnTo>
                    <a:pt x="379" y="31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70" y="18"/>
                  </a:lnTo>
                  <a:lnTo>
                    <a:pt x="370" y="13"/>
                  </a:lnTo>
                  <a:lnTo>
                    <a:pt x="370" y="4"/>
                  </a:lnTo>
                  <a:lnTo>
                    <a:pt x="370" y="4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401" y="9"/>
                  </a:lnTo>
                  <a:lnTo>
                    <a:pt x="406" y="4"/>
                  </a:lnTo>
                  <a:lnTo>
                    <a:pt x="406" y="4"/>
                  </a:lnTo>
                  <a:lnTo>
                    <a:pt x="410" y="13"/>
                  </a:lnTo>
                  <a:lnTo>
                    <a:pt x="410" y="18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415" y="27"/>
                  </a:lnTo>
                  <a:lnTo>
                    <a:pt x="415" y="31"/>
                  </a:lnTo>
                  <a:lnTo>
                    <a:pt x="406" y="40"/>
                  </a:lnTo>
                  <a:lnTo>
                    <a:pt x="406" y="40"/>
                  </a:lnTo>
                  <a:lnTo>
                    <a:pt x="410" y="40"/>
                  </a:lnTo>
                  <a:lnTo>
                    <a:pt x="415" y="40"/>
                  </a:lnTo>
                  <a:lnTo>
                    <a:pt x="419" y="40"/>
                  </a:lnTo>
                  <a:lnTo>
                    <a:pt x="419" y="40"/>
                  </a:lnTo>
                  <a:lnTo>
                    <a:pt x="424" y="44"/>
                  </a:lnTo>
                  <a:lnTo>
                    <a:pt x="428" y="58"/>
                  </a:lnTo>
                  <a:lnTo>
                    <a:pt x="433" y="62"/>
                  </a:lnTo>
                  <a:lnTo>
                    <a:pt x="433" y="62"/>
                  </a:lnTo>
                  <a:lnTo>
                    <a:pt x="437" y="71"/>
                  </a:lnTo>
                  <a:lnTo>
                    <a:pt x="437" y="76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50" y="89"/>
                  </a:lnTo>
                  <a:lnTo>
                    <a:pt x="450" y="98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64" y="111"/>
                  </a:lnTo>
                  <a:lnTo>
                    <a:pt x="464" y="116"/>
                  </a:lnTo>
                  <a:lnTo>
                    <a:pt x="468" y="124"/>
                  </a:lnTo>
                  <a:lnTo>
                    <a:pt x="468" y="124"/>
                  </a:lnTo>
                  <a:lnTo>
                    <a:pt x="473" y="124"/>
                  </a:lnTo>
                  <a:lnTo>
                    <a:pt x="477" y="129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42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6" y="142"/>
                  </a:lnTo>
                  <a:lnTo>
                    <a:pt x="486" y="147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9" y="182"/>
                  </a:lnTo>
                  <a:lnTo>
                    <a:pt x="504" y="196"/>
                  </a:lnTo>
                  <a:lnTo>
                    <a:pt x="508" y="204"/>
                  </a:lnTo>
                  <a:lnTo>
                    <a:pt x="508" y="204"/>
                  </a:lnTo>
                  <a:lnTo>
                    <a:pt x="513" y="209"/>
                  </a:lnTo>
                  <a:lnTo>
                    <a:pt x="522" y="218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6" y="227"/>
                  </a:lnTo>
                  <a:lnTo>
                    <a:pt x="526" y="236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5" y="253"/>
                  </a:lnTo>
                  <a:lnTo>
                    <a:pt x="544" y="262"/>
                  </a:lnTo>
                  <a:lnTo>
                    <a:pt x="549" y="271"/>
                  </a:lnTo>
                  <a:lnTo>
                    <a:pt x="553" y="276"/>
                  </a:lnTo>
                  <a:lnTo>
                    <a:pt x="557" y="280"/>
                  </a:lnTo>
                  <a:lnTo>
                    <a:pt x="562" y="289"/>
                  </a:lnTo>
                  <a:lnTo>
                    <a:pt x="562" y="302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9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47"/>
                  </a:lnTo>
                  <a:lnTo>
                    <a:pt x="562" y="356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57" y="369"/>
                  </a:lnTo>
                  <a:lnTo>
                    <a:pt x="557" y="373"/>
                  </a:lnTo>
                  <a:lnTo>
                    <a:pt x="557" y="373"/>
                  </a:lnTo>
                  <a:lnTo>
                    <a:pt x="557" y="382"/>
                  </a:lnTo>
                  <a:lnTo>
                    <a:pt x="562" y="391"/>
                  </a:lnTo>
                  <a:lnTo>
                    <a:pt x="562" y="400"/>
                  </a:lnTo>
                  <a:lnTo>
                    <a:pt x="562" y="400"/>
                  </a:lnTo>
                  <a:lnTo>
                    <a:pt x="553" y="409"/>
                  </a:lnTo>
                  <a:lnTo>
                    <a:pt x="540" y="413"/>
                  </a:lnTo>
                  <a:lnTo>
                    <a:pt x="522" y="413"/>
                  </a:lnTo>
                  <a:lnTo>
                    <a:pt x="522" y="413"/>
                  </a:lnTo>
                  <a:lnTo>
                    <a:pt x="517" y="418"/>
                  </a:lnTo>
                  <a:lnTo>
                    <a:pt x="508" y="418"/>
                  </a:lnTo>
                  <a:lnTo>
                    <a:pt x="504" y="422"/>
                  </a:lnTo>
                  <a:lnTo>
                    <a:pt x="504" y="422"/>
                  </a:lnTo>
                  <a:lnTo>
                    <a:pt x="499" y="418"/>
                  </a:lnTo>
                  <a:lnTo>
                    <a:pt x="495" y="418"/>
                  </a:lnTo>
                  <a:lnTo>
                    <a:pt x="495" y="413"/>
                  </a:lnTo>
                  <a:lnTo>
                    <a:pt x="495" y="413"/>
                  </a:lnTo>
                  <a:lnTo>
                    <a:pt x="499" y="409"/>
                  </a:lnTo>
                  <a:lnTo>
                    <a:pt x="499" y="404"/>
                  </a:lnTo>
                  <a:lnTo>
                    <a:pt x="495" y="400"/>
                  </a:lnTo>
                  <a:lnTo>
                    <a:pt x="495" y="400"/>
                  </a:lnTo>
                  <a:lnTo>
                    <a:pt x="495" y="396"/>
                  </a:lnTo>
                  <a:lnTo>
                    <a:pt x="495" y="396"/>
                  </a:lnTo>
                  <a:lnTo>
                    <a:pt x="491" y="396"/>
                  </a:lnTo>
                  <a:lnTo>
                    <a:pt x="491" y="396"/>
                  </a:lnTo>
                  <a:lnTo>
                    <a:pt x="491" y="391"/>
                  </a:lnTo>
                  <a:lnTo>
                    <a:pt x="486" y="382"/>
                  </a:lnTo>
                  <a:lnTo>
                    <a:pt x="482" y="382"/>
                  </a:lnTo>
                  <a:lnTo>
                    <a:pt x="482" y="382"/>
                  </a:lnTo>
                  <a:lnTo>
                    <a:pt x="477" y="382"/>
                  </a:lnTo>
                  <a:lnTo>
                    <a:pt x="477" y="378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3" y="373"/>
                  </a:lnTo>
                  <a:lnTo>
                    <a:pt x="468" y="369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59" y="369"/>
                  </a:lnTo>
                  <a:lnTo>
                    <a:pt x="450" y="369"/>
                  </a:lnTo>
                  <a:lnTo>
                    <a:pt x="441" y="369"/>
                  </a:lnTo>
                  <a:lnTo>
                    <a:pt x="441" y="369"/>
                  </a:lnTo>
                  <a:lnTo>
                    <a:pt x="437" y="364"/>
                  </a:lnTo>
                  <a:lnTo>
                    <a:pt x="437" y="356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28" y="338"/>
                  </a:lnTo>
                  <a:lnTo>
                    <a:pt x="424" y="333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0" y="324"/>
                  </a:lnTo>
                  <a:lnTo>
                    <a:pt x="410" y="311"/>
                  </a:lnTo>
                  <a:lnTo>
                    <a:pt x="419" y="293"/>
                  </a:lnTo>
                  <a:lnTo>
                    <a:pt x="419" y="293"/>
                  </a:lnTo>
                  <a:lnTo>
                    <a:pt x="415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8"/>
                  </a:lnTo>
                  <a:lnTo>
                    <a:pt x="406" y="302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7" y="298"/>
                  </a:lnTo>
                  <a:lnTo>
                    <a:pt x="392" y="293"/>
                  </a:lnTo>
                  <a:lnTo>
                    <a:pt x="384" y="289"/>
                  </a:lnTo>
                  <a:lnTo>
                    <a:pt x="384" y="289"/>
                  </a:lnTo>
                  <a:lnTo>
                    <a:pt x="384" y="284"/>
                  </a:lnTo>
                  <a:lnTo>
                    <a:pt x="379" y="280"/>
                  </a:lnTo>
                  <a:lnTo>
                    <a:pt x="379" y="276"/>
                  </a:lnTo>
                  <a:lnTo>
                    <a:pt x="379" y="276"/>
                  </a:lnTo>
                  <a:lnTo>
                    <a:pt x="370" y="267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53"/>
                  </a:lnTo>
                  <a:lnTo>
                    <a:pt x="375" y="240"/>
                  </a:lnTo>
                  <a:lnTo>
                    <a:pt x="379" y="231"/>
                  </a:lnTo>
                  <a:lnTo>
                    <a:pt x="379" y="231"/>
                  </a:lnTo>
                  <a:lnTo>
                    <a:pt x="366" y="231"/>
                  </a:lnTo>
                  <a:lnTo>
                    <a:pt x="361" y="240"/>
                  </a:lnTo>
                  <a:lnTo>
                    <a:pt x="357" y="240"/>
                  </a:lnTo>
                  <a:lnTo>
                    <a:pt x="357" y="240"/>
                  </a:lnTo>
                  <a:lnTo>
                    <a:pt x="352" y="236"/>
                  </a:lnTo>
                  <a:lnTo>
                    <a:pt x="352" y="227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48" y="204"/>
                  </a:lnTo>
                  <a:lnTo>
                    <a:pt x="343" y="196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8" y="187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52" y="173"/>
                  </a:lnTo>
                  <a:lnTo>
                    <a:pt x="352" y="164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48" y="151"/>
                  </a:lnTo>
                  <a:lnTo>
                    <a:pt x="348" y="147"/>
                  </a:lnTo>
                  <a:lnTo>
                    <a:pt x="343" y="142"/>
                  </a:lnTo>
                  <a:lnTo>
                    <a:pt x="343" y="142"/>
                  </a:lnTo>
                  <a:lnTo>
                    <a:pt x="339" y="138"/>
                  </a:lnTo>
                  <a:lnTo>
                    <a:pt x="330" y="138"/>
                  </a:lnTo>
                  <a:lnTo>
                    <a:pt x="317" y="138"/>
                  </a:lnTo>
                  <a:lnTo>
                    <a:pt x="317" y="138"/>
                  </a:lnTo>
                  <a:lnTo>
                    <a:pt x="317" y="133"/>
                  </a:lnTo>
                  <a:lnTo>
                    <a:pt x="317" y="129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03" y="116"/>
                  </a:lnTo>
                  <a:lnTo>
                    <a:pt x="290" y="107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98"/>
                  </a:lnTo>
                  <a:lnTo>
                    <a:pt x="272" y="89"/>
                  </a:lnTo>
                  <a:lnTo>
                    <a:pt x="272" y="89"/>
                  </a:lnTo>
                  <a:lnTo>
                    <a:pt x="268" y="84"/>
                  </a:lnTo>
                  <a:lnTo>
                    <a:pt x="263" y="8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0" y="76"/>
                  </a:lnTo>
                  <a:lnTo>
                    <a:pt x="241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7" y="80"/>
                  </a:lnTo>
                  <a:lnTo>
                    <a:pt x="227" y="93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19" y="107"/>
                  </a:lnTo>
                  <a:lnTo>
                    <a:pt x="214" y="107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1" y="111"/>
                  </a:lnTo>
                  <a:lnTo>
                    <a:pt x="192" y="111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16"/>
                  </a:lnTo>
                  <a:lnTo>
                    <a:pt x="161" y="111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6" y="102"/>
                  </a:lnTo>
                  <a:lnTo>
                    <a:pt x="152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98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38" y="80"/>
                  </a:lnTo>
                  <a:lnTo>
                    <a:pt x="125" y="84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7" y="89"/>
                  </a:lnTo>
                  <a:lnTo>
                    <a:pt x="98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9" y="76"/>
                  </a:lnTo>
                  <a:lnTo>
                    <a:pt x="85" y="7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7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13" y="58"/>
                  </a:lnTo>
                  <a:lnTo>
                    <a:pt x="5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9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6" y="31"/>
                  </a:lnTo>
                  <a:lnTo>
                    <a:pt x="54" y="27"/>
                  </a:lnTo>
                  <a:lnTo>
                    <a:pt x="76" y="22"/>
                  </a:lnTo>
                  <a:lnTo>
                    <a:pt x="98" y="2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3"/>
                  </a:lnTo>
                  <a:lnTo>
                    <a:pt x="169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87" y="31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9" name=""/>
            <p:cNvSpPr/>
            <p:nvPr/>
          </p:nvSpPr>
          <p:spPr>
            <a:xfrm>
              <a:off x="5665680" y="4432320"/>
              <a:ext cx="892440" cy="669960"/>
            </a:xfrm>
            <a:custGeom>
              <a:avLst/>
              <a:gdLst/>
              <a:ahLst/>
              <a:rect l="l" t="t" r="r" b="b"/>
              <a:pathLst>
                <a:path w="562" h="422">
                  <a:moveTo>
                    <a:pt x="187" y="31"/>
                  </a:moveTo>
                  <a:lnTo>
                    <a:pt x="187" y="31"/>
                  </a:lnTo>
                  <a:lnTo>
                    <a:pt x="196" y="31"/>
                  </a:lnTo>
                  <a:lnTo>
                    <a:pt x="214" y="31"/>
                  </a:lnTo>
                  <a:lnTo>
                    <a:pt x="232" y="31"/>
                  </a:lnTo>
                  <a:lnTo>
                    <a:pt x="250" y="27"/>
                  </a:lnTo>
                  <a:lnTo>
                    <a:pt x="272" y="27"/>
                  </a:lnTo>
                  <a:lnTo>
                    <a:pt x="294" y="27"/>
                  </a:lnTo>
                  <a:lnTo>
                    <a:pt x="312" y="27"/>
                  </a:lnTo>
                  <a:lnTo>
                    <a:pt x="330" y="27"/>
                  </a:lnTo>
                  <a:lnTo>
                    <a:pt x="343" y="27"/>
                  </a:lnTo>
                  <a:lnTo>
                    <a:pt x="352" y="27"/>
                  </a:lnTo>
                  <a:lnTo>
                    <a:pt x="357" y="27"/>
                  </a:lnTo>
                  <a:lnTo>
                    <a:pt x="357" y="27"/>
                  </a:lnTo>
                  <a:lnTo>
                    <a:pt x="361" y="31"/>
                  </a:lnTo>
                  <a:lnTo>
                    <a:pt x="370" y="36"/>
                  </a:lnTo>
                  <a:lnTo>
                    <a:pt x="379" y="40"/>
                  </a:lnTo>
                  <a:lnTo>
                    <a:pt x="379" y="40"/>
                  </a:lnTo>
                  <a:lnTo>
                    <a:pt x="379" y="36"/>
                  </a:lnTo>
                  <a:lnTo>
                    <a:pt x="379" y="31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70" y="18"/>
                  </a:lnTo>
                  <a:lnTo>
                    <a:pt x="370" y="13"/>
                  </a:lnTo>
                  <a:lnTo>
                    <a:pt x="370" y="4"/>
                  </a:lnTo>
                  <a:lnTo>
                    <a:pt x="370" y="4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2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401" y="9"/>
                  </a:lnTo>
                  <a:lnTo>
                    <a:pt x="406" y="4"/>
                  </a:lnTo>
                  <a:lnTo>
                    <a:pt x="406" y="4"/>
                  </a:lnTo>
                  <a:lnTo>
                    <a:pt x="410" y="13"/>
                  </a:lnTo>
                  <a:lnTo>
                    <a:pt x="410" y="18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415" y="27"/>
                  </a:lnTo>
                  <a:lnTo>
                    <a:pt x="415" y="31"/>
                  </a:lnTo>
                  <a:lnTo>
                    <a:pt x="406" y="40"/>
                  </a:lnTo>
                  <a:lnTo>
                    <a:pt x="406" y="40"/>
                  </a:lnTo>
                  <a:lnTo>
                    <a:pt x="410" y="40"/>
                  </a:lnTo>
                  <a:lnTo>
                    <a:pt x="415" y="40"/>
                  </a:lnTo>
                  <a:lnTo>
                    <a:pt x="419" y="40"/>
                  </a:lnTo>
                  <a:lnTo>
                    <a:pt x="419" y="40"/>
                  </a:lnTo>
                  <a:lnTo>
                    <a:pt x="424" y="44"/>
                  </a:lnTo>
                  <a:lnTo>
                    <a:pt x="428" y="58"/>
                  </a:lnTo>
                  <a:lnTo>
                    <a:pt x="433" y="62"/>
                  </a:lnTo>
                  <a:lnTo>
                    <a:pt x="433" y="62"/>
                  </a:lnTo>
                  <a:lnTo>
                    <a:pt x="437" y="71"/>
                  </a:lnTo>
                  <a:lnTo>
                    <a:pt x="437" y="76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50" y="89"/>
                  </a:lnTo>
                  <a:lnTo>
                    <a:pt x="450" y="98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64" y="111"/>
                  </a:lnTo>
                  <a:lnTo>
                    <a:pt x="464" y="116"/>
                  </a:lnTo>
                  <a:lnTo>
                    <a:pt x="468" y="124"/>
                  </a:lnTo>
                  <a:lnTo>
                    <a:pt x="468" y="124"/>
                  </a:lnTo>
                  <a:lnTo>
                    <a:pt x="473" y="124"/>
                  </a:lnTo>
                  <a:lnTo>
                    <a:pt x="477" y="129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42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6" y="142"/>
                  </a:lnTo>
                  <a:lnTo>
                    <a:pt x="486" y="147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9" y="182"/>
                  </a:lnTo>
                  <a:lnTo>
                    <a:pt x="504" y="196"/>
                  </a:lnTo>
                  <a:lnTo>
                    <a:pt x="508" y="204"/>
                  </a:lnTo>
                  <a:lnTo>
                    <a:pt x="508" y="204"/>
                  </a:lnTo>
                  <a:lnTo>
                    <a:pt x="513" y="209"/>
                  </a:lnTo>
                  <a:lnTo>
                    <a:pt x="522" y="218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6" y="227"/>
                  </a:lnTo>
                  <a:lnTo>
                    <a:pt x="526" y="236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5" y="253"/>
                  </a:lnTo>
                  <a:lnTo>
                    <a:pt x="544" y="262"/>
                  </a:lnTo>
                  <a:lnTo>
                    <a:pt x="549" y="271"/>
                  </a:lnTo>
                  <a:lnTo>
                    <a:pt x="553" y="276"/>
                  </a:lnTo>
                  <a:lnTo>
                    <a:pt x="557" y="280"/>
                  </a:lnTo>
                  <a:lnTo>
                    <a:pt x="562" y="289"/>
                  </a:lnTo>
                  <a:lnTo>
                    <a:pt x="562" y="302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9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47"/>
                  </a:lnTo>
                  <a:lnTo>
                    <a:pt x="562" y="356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57" y="369"/>
                  </a:lnTo>
                  <a:lnTo>
                    <a:pt x="557" y="373"/>
                  </a:lnTo>
                  <a:lnTo>
                    <a:pt x="557" y="373"/>
                  </a:lnTo>
                  <a:lnTo>
                    <a:pt x="557" y="382"/>
                  </a:lnTo>
                  <a:lnTo>
                    <a:pt x="562" y="391"/>
                  </a:lnTo>
                  <a:lnTo>
                    <a:pt x="562" y="400"/>
                  </a:lnTo>
                  <a:lnTo>
                    <a:pt x="562" y="400"/>
                  </a:lnTo>
                  <a:lnTo>
                    <a:pt x="553" y="409"/>
                  </a:lnTo>
                  <a:lnTo>
                    <a:pt x="540" y="413"/>
                  </a:lnTo>
                  <a:lnTo>
                    <a:pt x="522" y="413"/>
                  </a:lnTo>
                  <a:lnTo>
                    <a:pt x="522" y="413"/>
                  </a:lnTo>
                  <a:lnTo>
                    <a:pt x="517" y="418"/>
                  </a:lnTo>
                  <a:lnTo>
                    <a:pt x="508" y="418"/>
                  </a:lnTo>
                  <a:lnTo>
                    <a:pt x="504" y="422"/>
                  </a:lnTo>
                  <a:lnTo>
                    <a:pt x="504" y="422"/>
                  </a:lnTo>
                  <a:lnTo>
                    <a:pt x="499" y="418"/>
                  </a:lnTo>
                  <a:lnTo>
                    <a:pt x="495" y="418"/>
                  </a:lnTo>
                  <a:lnTo>
                    <a:pt x="495" y="413"/>
                  </a:lnTo>
                  <a:lnTo>
                    <a:pt x="495" y="413"/>
                  </a:lnTo>
                  <a:lnTo>
                    <a:pt x="499" y="409"/>
                  </a:lnTo>
                  <a:lnTo>
                    <a:pt x="499" y="404"/>
                  </a:lnTo>
                  <a:lnTo>
                    <a:pt x="495" y="400"/>
                  </a:lnTo>
                  <a:lnTo>
                    <a:pt x="495" y="400"/>
                  </a:lnTo>
                  <a:lnTo>
                    <a:pt x="495" y="396"/>
                  </a:lnTo>
                  <a:lnTo>
                    <a:pt x="495" y="396"/>
                  </a:lnTo>
                  <a:lnTo>
                    <a:pt x="491" y="396"/>
                  </a:lnTo>
                  <a:lnTo>
                    <a:pt x="491" y="396"/>
                  </a:lnTo>
                  <a:lnTo>
                    <a:pt x="491" y="391"/>
                  </a:lnTo>
                  <a:lnTo>
                    <a:pt x="486" y="382"/>
                  </a:lnTo>
                  <a:lnTo>
                    <a:pt x="482" y="382"/>
                  </a:lnTo>
                  <a:lnTo>
                    <a:pt x="482" y="382"/>
                  </a:lnTo>
                  <a:lnTo>
                    <a:pt x="477" y="382"/>
                  </a:lnTo>
                  <a:lnTo>
                    <a:pt x="477" y="378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3" y="373"/>
                  </a:lnTo>
                  <a:lnTo>
                    <a:pt x="468" y="369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59" y="369"/>
                  </a:lnTo>
                  <a:lnTo>
                    <a:pt x="450" y="369"/>
                  </a:lnTo>
                  <a:lnTo>
                    <a:pt x="441" y="369"/>
                  </a:lnTo>
                  <a:lnTo>
                    <a:pt x="441" y="369"/>
                  </a:lnTo>
                  <a:lnTo>
                    <a:pt x="437" y="364"/>
                  </a:lnTo>
                  <a:lnTo>
                    <a:pt x="437" y="356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28" y="338"/>
                  </a:lnTo>
                  <a:lnTo>
                    <a:pt x="424" y="333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0" y="324"/>
                  </a:lnTo>
                  <a:lnTo>
                    <a:pt x="410" y="311"/>
                  </a:lnTo>
                  <a:lnTo>
                    <a:pt x="419" y="293"/>
                  </a:lnTo>
                  <a:lnTo>
                    <a:pt x="419" y="293"/>
                  </a:lnTo>
                  <a:lnTo>
                    <a:pt x="415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8"/>
                  </a:lnTo>
                  <a:lnTo>
                    <a:pt x="406" y="302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7" y="298"/>
                  </a:lnTo>
                  <a:lnTo>
                    <a:pt x="392" y="293"/>
                  </a:lnTo>
                  <a:lnTo>
                    <a:pt x="384" y="289"/>
                  </a:lnTo>
                  <a:lnTo>
                    <a:pt x="384" y="289"/>
                  </a:lnTo>
                  <a:lnTo>
                    <a:pt x="384" y="284"/>
                  </a:lnTo>
                  <a:lnTo>
                    <a:pt x="379" y="280"/>
                  </a:lnTo>
                  <a:lnTo>
                    <a:pt x="379" y="276"/>
                  </a:lnTo>
                  <a:lnTo>
                    <a:pt x="379" y="276"/>
                  </a:lnTo>
                  <a:lnTo>
                    <a:pt x="370" y="267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53"/>
                  </a:lnTo>
                  <a:lnTo>
                    <a:pt x="375" y="240"/>
                  </a:lnTo>
                  <a:lnTo>
                    <a:pt x="379" y="231"/>
                  </a:lnTo>
                  <a:lnTo>
                    <a:pt x="379" y="231"/>
                  </a:lnTo>
                  <a:lnTo>
                    <a:pt x="366" y="231"/>
                  </a:lnTo>
                  <a:lnTo>
                    <a:pt x="361" y="240"/>
                  </a:lnTo>
                  <a:lnTo>
                    <a:pt x="357" y="240"/>
                  </a:lnTo>
                  <a:lnTo>
                    <a:pt x="357" y="240"/>
                  </a:lnTo>
                  <a:lnTo>
                    <a:pt x="352" y="236"/>
                  </a:lnTo>
                  <a:lnTo>
                    <a:pt x="352" y="227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48" y="204"/>
                  </a:lnTo>
                  <a:lnTo>
                    <a:pt x="343" y="196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8" y="187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52" y="173"/>
                  </a:lnTo>
                  <a:lnTo>
                    <a:pt x="352" y="164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48" y="151"/>
                  </a:lnTo>
                  <a:lnTo>
                    <a:pt x="348" y="147"/>
                  </a:lnTo>
                  <a:lnTo>
                    <a:pt x="343" y="142"/>
                  </a:lnTo>
                  <a:lnTo>
                    <a:pt x="343" y="142"/>
                  </a:lnTo>
                  <a:lnTo>
                    <a:pt x="339" y="138"/>
                  </a:lnTo>
                  <a:lnTo>
                    <a:pt x="330" y="138"/>
                  </a:lnTo>
                  <a:lnTo>
                    <a:pt x="317" y="138"/>
                  </a:lnTo>
                  <a:lnTo>
                    <a:pt x="317" y="138"/>
                  </a:lnTo>
                  <a:lnTo>
                    <a:pt x="317" y="133"/>
                  </a:lnTo>
                  <a:lnTo>
                    <a:pt x="317" y="129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03" y="116"/>
                  </a:lnTo>
                  <a:lnTo>
                    <a:pt x="290" y="107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98"/>
                  </a:lnTo>
                  <a:lnTo>
                    <a:pt x="272" y="89"/>
                  </a:lnTo>
                  <a:lnTo>
                    <a:pt x="272" y="89"/>
                  </a:lnTo>
                  <a:lnTo>
                    <a:pt x="268" y="84"/>
                  </a:lnTo>
                  <a:lnTo>
                    <a:pt x="263" y="8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0" y="76"/>
                  </a:lnTo>
                  <a:lnTo>
                    <a:pt x="241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7" y="80"/>
                  </a:lnTo>
                  <a:lnTo>
                    <a:pt x="227" y="93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19" y="107"/>
                  </a:lnTo>
                  <a:lnTo>
                    <a:pt x="214" y="107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1" y="111"/>
                  </a:lnTo>
                  <a:lnTo>
                    <a:pt x="192" y="111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16"/>
                  </a:lnTo>
                  <a:lnTo>
                    <a:pt x="161" y="111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6" y="102"/>
                  </a:lnTo>
                  <a:lnTo>
                    <a:pt x="152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98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38" y="80"/>
                  </a:lnTo>
                  <a:lnTo>
                    <a:pt x="125" y="84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7" y="89"/>
                  </a:lnTo>
                  <a:lnTo>
                    <a:pt x="98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9" y="76"/>
                  </a:lnTo>
                  <a:lnTo>
                    <a:pt x="85" y="7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7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13" y="58"/>
                  </a:lnTo>
                  <a:lnTo>
                    <a:pt x="5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9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6" y="31"/>
                  </a:lnTo>
                  <a:lnTo>
                    <a:pt x="54" y="27"/>
                  </a:lnTo>
                  <a:lnTo>
                    <a:pt x="76" y="22"/>
                  </a:lnTo>
                  <a:lnTo>
                    <a:pt x="98" y="2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3"/>
                  </a:lnTo>
                  <a:lnTo>
                    <a:pt x="169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87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0" name=""/>
            <p:cNvSpPr/>
            <p:nvPr/>
          </p:nvSpPr>
          <p:spPr>
            <a:xfrm>
              <a:off x="6537240" y="5060880"/>
              <a:ext cx="41400" cy="6372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4" y="13"/>
                  </a:moveTo>
                  <a:lnTo>
                    <a:pt x="17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3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6537240" y="5060880"/>
              <a:ext cx="41400" cy="6372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4" y="13"/>
                  </a:moveTo>
                  <a:lnTo>
                    <a:pt x="17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3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6416640" y="5116680"/>
              <a:ext cx="20520" cy="1404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9" y="0"/>
                  </a:moveTo>
                  <a:lnTo>
                    <a:pt x="9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3" name=""/>
            <p:cNvSpPr/>
            <p:nvPr/>
          </p:nvSpPr>
          <p:spPr>
            <a:xfrm>
              <a:off x="6416640" y="5116680"/>
              <a:ext cx="20520" cy="1404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9" y="0"/>
                  </a:moveTo>
                  <a:lnTo>
                    <a:pt x="9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4" name=""/>
            <p:cNvSpPr/>
            <p:nvPr/>
          </p:nvSpPr>
          <p:spPr>
            <a:xfrm>
              <a:off x="6345360" y="5159520"/>
              <a:ext cx="34920" cy="14040"/>
            </a:xfrm>
            <a:custGeom>
              <a:avLst/>
              <a:gdLst/>
              <a:ahLst/>
              <a:rect l="l" t="t" r="r" b="b"/>
              <a:pathLst>
                <a:path w="22" h="9">
                  <a:moveTo>
                    <a:pt x="13" y="0"/>
                  </a:moveTo>
                  <a:lnTo>
                    <a:pt x="18" y="0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5" name=""/>
            <p:cNvSpPr/>
            <p:nvPr/>
          </p:nvSpPr>
          <p:spPr>
            <a:xfrm>
              <a:off x="6345360" y="5159520"/>
              <a:ext cx="34920" cy="14040"/>
            </a:xfrm>
            <a:custGeom>
              <a:avLst/>
              <a:gdLst/>
              <a:ahLst/>
              <a:rect l="l" t="t" r="r" b="b"/>
              <a:pathLst>
                <a:path w="22" h="9">
                  <a:moveTo>
                    <a:pt x="13" y="0"/>
                  </a:moveTo>
                  <a:lnTo>
                    <a:pt x="18" y="0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6" name=""/>
            <p:cNvSpPr/>
            <p:nvPr/>
          </p:nvSpPr>
          <p:spPr>
            <a:xfrm>
              <a:off x="6310440" y="5137200"/>
              <a:ext cx="1404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9" y="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6310440" y="5137200"/>
              <a:ext cx="1404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9" y="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6288120" y="516564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5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6288120" y="516564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5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5729400" y="259704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5729400" y="259704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5751360" y="2611440"/>
              <a:ext cx="20880" cy="2844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4" y="0"/>
                  </a:moveTo>
                  <a:lnTo>
                    <a:pt x="8" y="0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3" name=""/>
            <p:cNvSpPr/>
            <p:nvPr/>
          </p:nvSpPr>
          <p:spPr>
            <a:xfrm>
              <a:off x="5751360" y="2611440"/>
              <a:ext cx="20880" cy="2844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4" y="0"/>
                  </a:moveTo>
                  <a:lnTo>
                    <a:pt x="8" y="0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4" name=""/>
            <p:cNvSpPr/>
            <p:nvPr/>
          </p:nvSpPr>
          <p:spPr>
            <a:xfrm>
              <a:off x="5700600" y="2639880"/>
              <a:ext cx="7920" cy="2088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5" name=""/>
            <p:cNvSpPr/>
            <p:nvPr/>
          </p:nvSpPr>
          <p:spPr>
            <a:xfrm>
              <a:off x="5700600" y="2639880"/>
              <a:ext cx="7920" cy="20880"/>
            </a:xfrm>
            <a:custGeom>
              <a:avLst/>
              <a:gdLst/>
              <a:ahLst/>
              <a:rect l="l" t="t" r="r" b="b"/>
              <a:pathLst>
                <a:path w="5" h="13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5778360" y="263196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7" name=""/>
            <p:cNvSpPr/>
            <p:nvPr/>
          </p:nvSpPr>
          <p:spPr>
            <a:xfrm>
              <a:off x="5778360" y="2631960"/>
              <a:ext cx="1440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8" name=""/>
            <p:cNvSpPr/>
            <p:nvPr/>
          </p:nvSpPr>
          <p:spPr>
            <a:xfrm flipH="1" flipV="1">
              <a:off x="3669840" y="2279160"/>
              <a:ext cx="685800" cy="572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9" name=""/>
            <p:cNvSpPr/>
            <p:nvPr/>
          </p:nvSpPr>
          <p:spPr>
            <a:xfrm flipH="1">
              <a:off x="4355640" y="2336760"/>
              <a:ext cx="466920" cy="18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0" name=""/>
            <p:cNvSpPr/>
            <p:nvPr/>
          </p:nvSpPr>
          <p:spPr>
            <a:xfrm>
              <a:off x="6246720" y="4432320"/>
              <a:ext cx="6480" cy="648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1" name=""/>
            <p:cNvSpPr/>
            <p:nvPr/>
          </p:nvSpPr>
          <p:spPr>
            <a:xfrm>
              <a:off x="6373800" y="5130720"/>
              <a:ext cx="2052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9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3" y="13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6373800" y="5130720"/>
              <a:ext cx="20520" cy="2088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9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3" y="13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6338880" y="5137200"/>
              <a:ext cx="20520" cy="1440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0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6338880" y="5137200"/>
              <a:ext cx="20520" cy="14400"/>
            </a:xfrm>
            <a:custGeom>
              <a:avLst/>
              <a:gdLst/>
              <a:ahLst/>
              <a:rect l="l" t="t" r="r" b="b"/>
              <a:pathLst>
                <a:path w="13" h="9">
                  <a:moveTo>
                    <a:pt x="0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6316560" y="515952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6316560" y="5159520"/>
              <a:ext cx="1440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7" name=""/>
            <p:cNvSpPr/>
            <p:nvPr/>
          </p:nvSpPr>
          <p:spPr>
            <a:xfrm>
              <a:off x="5581800" y="2441520"/>
              <a:ext cx="55440" cy="14400"/>
            </a:xfrm>
            <a:custGeom>
              <a:avLst/>
              <a:gdLst/>
              <a:ahLst/>
              <a:rect l="l" t="t" r="r" b="b"/>
              <a:pathLst>
                <a:path w="35" h="9">
                  <a:moveTo>
                    <a:pt x="0" y="9"/>
                  </a:moveTo>
                  <a:lnTo>
                    <a:pt x="8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8" name=""/>
            <p:cNvSpPr/>
            <p:nvPr/>
          </p:nvSpPr>
          <p:spPr>
            <a:xfrm>
              <a:off x="5581800" y="2441520"/>
              <a:ext cx="55440" cy="14400"/>
            </a:xfrm>
            <a:custGeom>
              <a:avLst/>
              <a:gdLst/>
              <a:ahLst/>
              <a:rect l="l" t="t" r="r" b="b"/>
              <a:pathLst>
                <a:path w="35" h="9">
                  <a:moveTo>
                    <a:pt x="0" y="9"/>
                  </a:moveTo>
                  <a:lnTo>
                    <a:pt x="8" y="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9" name=""/>
            <p:cNvSpPr/>
            <p:nvPr/>
          </p:nvSpPr>
          <p:spPr>
            <a:xfrm>
              <a:off x="5319720" y="2406600"/>
              <a:ext cx="77760" cy="63720"/>
            </a:xfrm>
            <a:custGeom>
              <a:avLst/>
              <a:gdLst/>
              <a:ahLst/>
              <a:rect l="l" t="t" r="r" b="b"/>
              <a:pathLst>
                <a:path w="49" h="40">
                  <a:moveTo>
                    <a:pt x="22" y="31"/>
                  </a:moveTo>
                  <a:lnTo>
                    <a:pt x="26" y="27"/>
                  </a:lnTo>
                  <a:lnTo>
                    <a:pt x="35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6" y="9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2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3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5319720" y="2406600"/>
              <a:ext cx="77760" cy="63720"/>
            </a:xfrm>
            <a:custGeom>
              <a:avLst/>
              <a:gdLst/>
              <a:ahLst/>
              <a:rect l="l" t="t" r="r" b="b"/>
              <a:pathLst>
                <a:path w="49" h="40">
                  <a:moveTo>
                    <a:pt x="22" y="31"/>
                  </a:moveTo>
                  <a:lnTo>
                    <a:pt x="26" y="27"/>
                  </a:lnTo>
                  <a:lnTo>
                    <a:pt x="35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6" y="9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2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3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5807160" y="2611440"/>
              <a:ext cx="191880" cy="84240"/>
            </a:xfrm>
            <a:custGeom>
              <a:avLst/>
              <a:gdLst/>
              <a:ahLst/>
              <a:rect l="l" t="t" r="r" b="b"/>
              <a:pathLst>
                <a:path w="121" h="53">
                  <a:moveTo>
                    <a:pt x="0" y="9"/>
                  </a:move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45" y="22"/>
                  </a:lnTo>
                  <a:lnTo>
                    <a:pt x="63" y="27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6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0"/>
                  </a:lnTo>
                  <a:lnTo>
                    <a:pt x="112" y="27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1" y="18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16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13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89" y="13"/>
                  </a:lnTo>
                  <a:lnTo>
                    <a:pt x="85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3" y="9"/>
                  </a:lnTo>
                  <a:lnTo>
                    <a:pt x="58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7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5807160" y="2611440"/>
              <a:ext cx="191880" cy="84240"/>
            </a:xfrm>
            <a:custGeom>
              <a:avLst/>
              <a:gdLst/>
              <a:ahLst/>
              <a:rect l="l" t="t" r="r" b="b"/>
              <a:pathLst>
                <a:path w="121" h="53">
                  <a:moveTo>
                    <a:pt x="0" y="9"/>
                  </a:move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45" y="22"/>
                  </a:lnTo>
                  <a:lnTo>
                    <a:pt x="63" y="27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6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0"/>
                  </a:lnTo>
                  <a:lnTo>
                    <a:pt x="112" y="27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1" y="18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16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13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89" y="13"/>
                  </a:lnTo>
                  <a:lnTo>
                    <a:pt x="85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3" y="9"/>
                  </a:lnTo>
                  <a:lnTo>
                    <a:pt x="58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7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6472080" y="2703600"/>
              <a:ext cx="1440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18"/>
                  </a:moveTo>
                  <a:lnTo>
                    <a:pt x="0" y="13"/>
                  </a:lnTo>
                  <a:lnTo>
                    <a:pt x="5" y="4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4" name=""/>
            <p:cNvSpPr/>
            <p:nvPr/>
          </p:nvSpPr>
          <p:spPr>
            <a:xfrm>
              <a:off x="6486480" y="2689200"/>
              <a:ext cx="7920" cy="144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0" y="9"/>
                  </a:move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5" name=""/>
            <p:cNvSpPr/>
            <p:nvPr/>
          </p:nvSpPr>
          <p:spPr>
            <a:xfrm>
              <a:off x="6494400" y="2668680"/>
              <a:ext cx="2088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13"/>
                  </a:moveTo>
                  <a:lnTo>
                    <a:pt x="4" y="13"/>
                  </a:lnTo>
                  <a:lnTo>
                    <a:pt x="9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6515280" y="264636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5" y="9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6523200" y="2619360"/>
              <a:ext cx="20520" cy="27000"/>
            </a:xfrm>
            <a:custGeom>
              <a:avLst/>
              <a:gdLst/>
              <a:ahLst/>
              <a:rect l="l" t="t" r="r" b="b"/>
              <a:pathLst>
                <a:path w="13" h="17">
                  <a:moveTo>
                    <a:pt x="0" y="17"/>
                  </a:moveTo>
                  <a:lnTo>
                    <a:pt x="0" y="13"/>
                  </a:lnTo>
                  <a:lnTo>
                    <a:pt x="9" y="4"/>
                  </a:lnTo>
                  <a:lnTo>
                    <a:pt x="1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6543720" y="2576520"/>
              <a:ext cx="92160" cy="42840"/>
            </a:xfrm>
            <a:custGeom>
              <a:avLst/>
              <a:gdLst/>
              <a:ahLst/>
              <a:rect l="l" t="t" r="r" b="b"/>
              <a:pathLst>
                <a:path w="58" h="27">
                  <a:moveTo>
                    <a:pt x="0" y="27"/>
                  </a:moveTo>
                  <a:lnTo>
                    <a:pt x="9" y="22"/>
                  </a:lnTo>
                  <a:lnTo>
                    <a:pt x="27" y="13"/>
                  </a:lnTo>
                  <a:lnTo>
                    <a:pt x="40" y="4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6635880" y="2576520"/>
              <a:ext cx="3492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2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6670800" y="2562120"/>
              <a:ext cx="36360" cy="14400"/>
            </a:xfrm>
            <a:custGeom>
              <a:avLst/>
              <a:gdLst/>
              <a:ahLst/>
              <a:rect l="l" t="t" r="r" b="b"/>
              <a:pathLst>
                <a:path w="23" h="9">
                  <a:moveTo>
                    <a:pt x="0" y="9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2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1" name=""/>
            <p:cNvSpPr/>
            <p:nvPr/>
          </p:nvSpPr>
          <p:spPr>
            <a:xfrm>
              <a:off x="6707160" y="2527200"/>
              <a:ext cx="147600" cy="34920"/>
            </a:xfrm>
            <a:custGeom>
              <a:avLst/>
              <a:gdLst/>
              <a:ahLst/>
              <a:rect l="l" t="t" r="r" b="b"/>
              <a:pathLst>
                <a:path w="93" h="22">
                  <a:moveTo>
                    <a:pt x="0" y="22"/>
                  </a:moveTo>
                  <a:lnTo>
                    <a:pt x="4" y="22"/>
                  </a:lnTo>
                  <a:lnTo>
                    <a:pt x="13" y="22"/>
                  </a:lnTo>
                  <a:lnTo>
                    <a:pt x="31" y="22"/>
                  </a:lnTo>
                  <a:lnTo>
                    <a:pt x="49" y="18"/>
                  </a:lnTo>
                  <a:lnTo>
                    <a:pt x="71" y="9"/>
                  </a:lnTo>
                  <a:lnTo>
                    <a:pt x="93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2" name=""/>
            <p:cNvSpPr/>
            <p:nvPr/>
          </p:nvSpPr>
          <p:spPr>
            <a:xfrm>
              <a:off x="6770520" y="3041640"/>
              <a:ext cx="27000" cy="14400"/>
            </a:xfrm>
            <a:custGeom>
              <a:avLst/>
              <a:gdLst/>
              <a:ahLst/>
              <a:rect l="l" t="t" r="r" b="b"/>
              <a:pathLst>
                <a:path w="17" h="9">
                  <a:moveTo>
                    <a:pt x="17" y="0"/>
                  </a:moveTo>
                  <a:lnTo>
                    <a:pt x="17" y="0"/>
                  </a:lnTo>
                  <a:lnTo>
                    <a:pt x="9" y="5"/>
                  </a:lnTo>
                  <a:lnTo>
                    <a:pt x="0" y="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3" name=""/>
            <p:cNvSpPr/>
            <p:nvPr/>
          </p:nvSpPr>
          <p:spPr>
            <a:xfrm>
              <a:off x="6684840" y="3041640"/>
              <a:ext cx="85680" cy="14400"/>
            </a:xfrm>
            <a:custGeom>
              <a:avLst/>
              <a:gdLst/>
              <a:ahLst/>
              <a:rect l="l" t="t" r="r" b="b"/>
              <a:pathLst>
                <a:path w="54" h="9">
                  <a:moveTo>
                    <a:pt x="54" y="9"/>
                  </a:moveTo>
                  <a:lnTo>
                    <a:pt x="40" y="5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6232680" y="2963880"/>
              <a:ext cx="452160" cy="77760"/>
            </a:xfrm>
            <a:custGeom>
              <a:avLst/>
              <a:gdLst/>
              <a:ahLst/>
              <a:rect l="l" t="t" r="r" b="b"/>
              <a:pathLst>
                <a:path w="285" h="49">
                  <a:moveTo>
                    <a:pt x="285" y="49"/>
                  </a:moveTo>
                  <a:lnTo>
                    <a:pt x="245" y="0"/>
                  </a:lnTo>
                  <a:lnTo>
                    <a:pt x="134" y="27"/>
                  </a:lnTo>
                  <a:lnTo>
                    <a:pt x="0" y="45"/>
                  </a:lnTo>
                  <a:lnTo>
                    <a:pt x="0" y="27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5" name=""/>
            <p:cNvSpPr/>
            <p:nvPr/>
          </p:nvSpPr>
          <p:spPr>
            <a:xfrm>
              <a:off x="6189840" y="3006720"/>
              <a:ext cx="42840" cy="3492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27" y="0"/>
                  </a:moveTo>
                  <a:lnTo>
                    <a:pt x="18" y="5"/>
                  </a:lnTo>
                  <a:lnTo>
                    <a:pt x="9" y="13"/>
                  </a:lnTo>
                  <a:lnTo>
                    <a:pt x="0" y="22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6175440" y="304164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5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7" name=""/>
            <p:cNvSpPr/>
            <p:nvPr/>
          </p:nvSpPr>
          <p:spPr>
            <a:xfrm flipH="1">
              <a:off x="6161040" y="3056040"/>
              <a:ext cx="14400" cy="144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8" name=""/>
            <p:cNvSpPr/>
            <p:nvPr/>
          </p:nvSpPr>
          <p:spPr>
            <a:xfrm>
              <a:off x="6445080" y="4002120"/>
              <a:ext cx="84240" cy="147600"/>
            </a:xfrm>
            <a:custGeom>
              <a:avLst/>
              <a:gdLst/>
              <a:ahLst/>
              <a:rect l="l" t="t" r="r" b="b"/>
              <a:pathLst>
                <a:path w="53" h="93">
                  <a:moveTo>
                    <a:pt x="53" y="0"/>
                  </a:moveTo>
                  <a:lnTo>
                    <a:pt x="44" y="18"/>
                  </a:lnTo>
                  <a:lnTo>
                    <a:pt x="17" y="49"/>
                  </a:lnTo>
                  <a:lnTo>
                    <a:pt x="17" y="71"/>
                  </a:lnTo>
                  <a:lnTo>
                    <a:pt x="8" y="75"/>
                  </a:lnTo>
                  <a:lnTo>
                    <a:pt x="0" y="93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9" name=""/>
            <p:cNvSpPr/>
            <p:nvPr/>
          </p:nvSpPr>
          <p:spPr>
            <a:xfrm>
              <a:off x="6423120" y="4149720"/>
              <a:ext cx="21960" cy="144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14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0" name=""/>
            <p:cNvSpPr/>
            <p:nvPr/>
          </p:nvSpPr>
          <p:spPr>
            <a:xfrm>
              <a:off x="6416640" y="4149720"/>
              <a:ext cx="6480" cy="28440"/>
            </a:xfrm>
            <a:custGeom>
              <a:avLst/>
              <a:gdLst/>
              <a:ahLst/>
              <a:rect l="l" t="t" r="r" b="b"/>
              <a:pathLst>
                <a:path w="4" h="18">
                  <a:moveTo>
                    <a:pt x="4" y="0"/>
                  </a:moveTo>
                  <a:lnTo>
                    <a:pt x="0" y="5"/>
                  </a:lnTo>
                  <a:lnTo>
                    <a:pt x="0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1" name=""/>
            <p:cNvSpPr/>
            <p:nvPr/>
          </p:nvSpPr>
          <p:spPr>
            <a:xfrm>
              <a:off x="6359400" y="4178160"/>
              <a:ext cx="57240" cy="28800"/>
            </a:xfrm>
            <a:custGeom>
              <a:avLst/>
              <a:gdLst/>
              <a:ahLst/>
              <a:rect l="l" t="t" r="r" b="b"/>
              <a:pathLst>
                <a:path w="36" h="18">
                  <a:moveTo>
                    <a:pt x="36" y="0"/>
                  </a:moveTo>
                  <a:lnTo>
                    <a:pt x="31" y="4"/>
                  </a:lnTo>
                  <a:lnTo>
                    <a:pt x="13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2" name=""/>
            <p:cNvSpPr/>
            <p:nvPr/>
          </p:nvSpPr>
          <p:spPr>
            <a:xfrm>
              <a:off x="6353280" y="4206960"/>
              <a:ext cx="6120" cy="27000"/>
            </a:xfrm>
            <a:custGeom>
              <a:avLst/>
              <a:gdLst/>
              <a:ahLst/>
              <a:rect l="l" t="t" r="r" b="b"/>
              <a:pathLst>
                <a:path w="4" h="17">
                  <a:moveTo>
                    <a:pt x="4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4" y="17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3" name=""/>
            <p:cNvSpPr/>
            <p:nvPr/>
          </p:nvSpPr>
          <p:spPr>
            <a:xfrm flipH="1">
              <a:off x="6338520" y="4233960"/>
              <a:ext cx="20520" cy="28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4" name=""/>
            <p:cNvSpPr/>
            <p:nvPr/>
          </p:nvSpPr>
          <p:spPr>
            <a:xfrm flipH="1">
              <a:off x="5573520" y="3979800"/>
              <a:ext cx="247320" cy="288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5" name=""/>
            <p:cNvSpPr/>
            <p:nvPr/>
          </p:nvSpPr>
          <p:spPr>
            <a:xfrm flipH="1">
              <a:off x="5686200" y="4565520"/>
              <a:ext cx="21960" cy="223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6" name=""/>
            <p:cNvSpPr/>
            <p:nvPr/>
          </p:nvSpPr>
          <p:spPr>
            <a:xfrm>
              <a:off x="5673600" y="4587840"/>
              <a:ext cx="12960" cy="6480"/>
            </a:xfrm>
            <a:custGeom>
              <a:avLst/>
              <a:gdLst/>
              <a:ahLst/>
              <a:rect l="l" t="t" r="r" b="b"/>
              <a:pathLst>
                <a:path w="8" h="4">
                  <a:moveTo>
                    <a:pt x="8" y="0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7" name=""/>
            <p:cNvSpPr/>
            <p:nvPr/>
          </p:nvSpPr>
          <p:spPr>
            <a:xfrm>
              <a:off x="5651640" y="4573440"/>
              <a:ext cx="2196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14" y="13"/>
                  </a:move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5645160" y="4565520"/>
              <a:ext cx="6480" cy="7920"/>
            </a:xfrm>
            <a:custGeom>
              <a:avLst/>
              <a:gdLst/>
              <a:ahLst/>
              <a:rect l="l" t="t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5637240" y="4559400"/>
              <a:ext cx="7920" cy="612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5630760" y="4559400"/>
              <a:ext cx="6480" cy="1404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4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5602320" y="4573440"/>
              <a:ext cx="28440" cy="6480"/>
            </a:xfrm>
            <a:custGeom>
              <a:avLst/>
              <a:gdLst/>
              <a:ahLst/>
              <a:rect l="l" t="t" r="r" b="b"/>
              <a:pathLst>
                <a:path w="18" h="4">
                  <a:moveTo>
                    <a:pt x="18" y="0"/>
                  </a:moveTo>
                  <a:lnTo>
                    <a:pt x="18" y="0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6132600" y="3049560"/>
              <a:ext cx="347400" cy="274680"/>
            </a:xfrm>
            <a:custGeom>
              <a:avLst/>
              <a:gdLst/>
              <a:ahLst/>
              <a:rect l="l" t="t" r="r" b="b"/>
              <a:pathLst>
                <a:path w="219" h="173">
                  <a:moveTo>
                    <a:pt x="0" y="0"/>
                  </a:moveTo>
                  <a:lnTo>
                    <a:pt x="63" y="31"/>
                  </a:lnTo>
                  <a:lnTo>
                    <a:pt x="139" y="9"/>
                  </a:lnTo>
                  <a:lnTo>
                    <a:pt x="161" y="40"/>
                  </a:lnTo>
                  <a:lnTo>
                    <a:pt x="156" y="80"/>
                  </a:lnTo>
                  <a:lnTo>
                    <a:pt x="125" y="80"/>
                  </a:lnTo>
                  <a:lnTo>
                    <a:pt x="76" y="102"/>
                  </a:lnTo>
                  <a:lnTo>
                    <a:pt x="121" y="146"/>
                  </a:lnTo>
                  <a:lnTo>
                    <a:pt x="192" y="129"/>
                  </a:lnTo>
                  <a:lnTo>
                    <a:pt x="219" y="151"/>
                  </a:lnTo>
                  <a:lnTo>
                    <a:pt x="107" y="17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3" name=""/>
            <p:cNvSpPr/>
            <p:nvPr/>
          </p:nvSpPr>
          <p:spPr>
            <a:xfrm flipH="1" flipV="1">
              <a:off x="6770520" y="2865600"/>
              <a:ext cx="6480" cy="6336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4" name=""/>
            <p:cNvSpPr/>
            <p:nvPr/>
          </p:nvSpPr>
          <p:spPr>
            <a:xfrm>
              <a:off x="6770520" y="285120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4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5" name=""/>
            <p:cNvSpPr/>
            <p:nvPr/>
          </p:nvSpPr>
          <p:spPr>
            <a:xfrm>
              <a:off x="6777000" y="2830680"/>
              <a:ext cx="77760" cy="20520"/>
            </a:xfrm>
            <a:custGeom>
              <a:avLst/>
              <a:gdLst/>
              <a:ahLst/>
              <a:rect l="l" t="t" r="r" b="b"/>
              <a:pathLst>
                <a:path w="49" h="13">
                  <a:moveTo>
                    <a:pt x="0" y="13"/>
                  </a:moveTo>
                  <a:lnTo>
                    <a:pt x="9" y="13"/>
                  </a:lnTo>
                  <a:lnTo>
                    <a:pt x="27" y="9"/>
                  </a:lnTo>
                  <a:lnTo>
                    <a:pt x="4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6" name=""/>
            <p:cNvSpPr/>
            <p:nvPr/>
          </p:nvSpPr>
          <p:spPr>
            <a:xfrm flipV="1">
              <a:off x="6777000" y="2815920"/>
              <a:ext cx="1800" cy="349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6756480" y="277344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13" y="27"/>
                  </a:moveTo>
                  <a:lnTo>
                    <a:pt x="9" y="2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6748560" y="273852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22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6734160" y="2709720"/>
              <a:ext cx="1440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18"/>
                  </a:moveTo>
                  <a:lnTo>
                    <a:pt x="9" y="14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6734160" y="2682720"/>
              <a:ext cx="1440" cy="27000"/>
            </a:xfrm>
            <a:custGeom>
              <a:avLst/>
              <a:gdLst/>
              <a:ahLst/>
              <a:rect l="l" t="t" r="r" b="b"/>
              <a:pathLst>
                <a:path w="0" h="17">
                  <a:moveTo>
                    <a:pt x="0" y="17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6713640" y="2639880"/>
              <a:ext cx="20520" cy="42840"/>
            </a:xfrm>
            <a:custGeom>
              <a:avLst/>
              <a:gdLst/>
              <a:ahLst/>
              <a:rect l="l" t="t" r="r" b="b"/>
              <a:pathLst>
                <a:path w="13" h="27">
                  <a:moveTo>
                    <a:pt x="13" y="27"/>
                  </a:moveTo>
                  <a:lnTo>
                    <a:pt x="9" y="18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2" name=""/>
            <p:cNvSpPr/>
            <p:nvPr/>
          </p:nvSpPr>
          <p:spPr>
            <a:xfrm>
              <a:off x="6692760" y="2604960"/>
              <a:ext cx="20880" cy="34920"/>
            </a:xfrm>
            <a:custGeom>
              <a:avLst/>
              <a:gdLst/>
              <a:ahLst/>
              <a:rect l="l" t="t" r="r" b="b"/>
              <a:pathLst>
                <a:path w="13" h="22">
                  <a:moveTo>
                    <a:pt x="13" y="22"/>
                  </a:moveTo>
                  <a:lnTo>
                    <a:pt x="9" y="13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3" name=""/>
            <p:cNvSpPr/>
            <p:nvPr/>
          </p:nvSpPr>
          <p:spPr>
            <a:xfrm flipH="1" flipV="1">
              <a:off x="6670440" y="2576160"/>
              <a:ext cx="21960" cy="284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4" name=""/>
            <p:cNvSpPr/>
            <p:nvPr/>
          </p:nvSpPr>
          <p:spPr>
            <a:xfrm>
              <a:off x="7110360" y="2259000"/>
              <a:ext cx="34920" cy="112680"/>
            </a:xfrm>
            <a:custGeom>
              <a:avLst/>
              <a:gdLst/>
              <a:ahLst/>
              <a:rect l="l" t="t" r="r" b="b"/>
              <a:pathLst>
                <a:path w="22" h="71">
                  <a:moveTo>
                    <a:pt x="22" y="71"/>
                  </a:moveTo>
                  <a:lnTo>
                    <a:pt x="13" y="53"/>
                  </a:lnTo>
                  <a:lnTo>
                    <a:pt x="9" y="31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5" name=""/>
            <p:cNvSpPr/>
            <p:nvPr/>
          </p:nvSpPr>
          <p:spPr>
            <a:xfrm>
              <a:off x="7095960" y="2224080"/>
              <a:ext cx="14400" cy="34920"/>
            </a:xfrm>
            <a:custGeom>
              <a:avLst/>
              <a:gdLst/>
              <a:ahLst/>
              <a:rect l="l" t="t" r="r" b="b"/>
              <a:pathLst>
                <a:path w="9" h="22">
                  <a:moveTo>
                    <a:pt x="9" y="22"/>
                  </a:moveTo>
                  <a:lnTo>
                    <a:pt x="9" y="17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7053120" y="2195640"/>
              <a:ext cx="42840" cy="28440"/>
            </a:xfrm>
            <a:custGeom>
              <a:avLst/>
              <a:gdLst/>
              <a:ahLst/>
              <a:rect l="l" t="t" r="r" b="b"/>
              <a:pathLst>
                <a:path w="27" h="18">
                  <a:moveTo>
                    <a:pt x="27" y="18"/>
                  </a:moveTo>
                  <a:lnTo>
                    <a:pt x="18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7" name=""/>
            <p:cNvSpPr/>
            <p:nvPr/>
          </p:nvSpPr>
          <p:spPr>
            <a:xfrm>
              <a:off x="7032600" y="2166840"/>
              <a:ext cx="20520" cy="28800"/>
            </a:xfrm>
            <a:custGeom>
              <a:avLst/>
              <a:gdLst/>
              <a:ahLst/>
              <a:rect l="l" t="t" r="r" b="b"/>
              <a:pathLst>
                <a:path w="13" h="18">
                  <a:moveTo>
                    <a:pt x="13" y="18"/>
                  </a:moveTo>
                  <a:lnTo>
                    <a:pt x="4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8" name=""/>
            <p:cNvSpPr/>
            <p:nvPr/>
          </p:nvSpPr>
          <p:spPr>
            <a:xfrm>
              <a:off x="7018200" y="217476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9" y="4"/>
                  </a:lnTo>
                  <a:lnTo>
                    <a:pt x="4" y="8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7004160" y="2195640"/>
              <a:ext cx="1404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6981840" y="2195640"/>
              <a:ext cx="22320" cy="612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14" y="4"/>
                  </a:moveTo>
                  <a:lnTo>
                    <a:pt x="9" y="4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6969240" y="2174760"/>
              <a:ext cx="12600" cy="2088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8" y="13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2" name=""/>
            <p:cNvSpPr/>
            <p:nvPr/>
          </p:nvSpPr>
          <p:spPr>
            <a:xfrm flipH="1">
              <a:off x="6954840" y="2174760"/>
              <a:ext cx="14400" cy="648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6940440" y="2181240"/>
              <a:ext cx="1440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9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6940440" y="2181240"/>
              <a:ext cx="180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6926400" y="2201760"/>
              <a:ext cx="14040" cy="2880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0"/>
                  </a:moveTo>
                  <a:lnTo>
                    <a:pt x="4" y="9"/>
                  </a:lnTo>
                  <a:lnTo>
                    <a:pt x="4" y="14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6897600" y="2230560"/>
              <a:ext cx="28800" cy="71280"/>
            </a:xfrm>
            <a:custGeom>
              <a:avLst/>
              <a:gdLst/>
              <a:ahLst/>
              <a:rect l="l" t="t" r="r" b="b"/>
              <a:pathLst>
                <a:path w="18" h="45">
                  <a:moveTo>
                    <a:pt x="18" y="0"/>
                  </a:moveTo>
                  <a:lnTo>
                    <a:pt x="18" y="5"/>
                  </a:lnTo>
                  <a:lnTo>
                    <a:pt x="9" y="22"/>
                  </a:lnTo>
                  <a:lnTo>
                    <a:pt x="0" y="4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6897600" y="2301840"/>
              <a:ext cx="14400" cy="69840"/>
            </a:xfrm>
            <a:custGeom>
              <a:avLst/>
              <a:gdLst/>
              <a:ahLst/>
              <a:rect l="l" t="t" r="r" b="b"/>
              <a:pathLst>
                <a:path w="9" h="44">
                  <a:moveTo>
                    <a:pt x="0" y="0"/>
                  </a:moveTo>
                  <a:lnTo>
                    <a:pt x="0" y="13"/>
                  </a:lnTo>
                  <a:lnTo>
                    <a:pt x="9" y="31"/>
                  </a:lnTo>
                  <a:lnTo>
                    <a:pt x="9" y="4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6904080" y="2371680"/>
              <a:ext cx="7920" cy="34920"/>
            </a:xfrm>
            <a:custGeom>
              <a:avLst/>
              <a:gdLst/>
              <a:ahLst/>
              <a:rect l="l" t="t" r="r" b="b"/>
              <a:pathLst>
                <a:path w="5" h="22">
                  <a:moveTo>
                    <a:pt x="5" y="0"/>
                  </a:moveTo>
                  <a:lnTo>
                    <a:pt x="5" y="9"/>
                  </a:lnTo>
                  <a:lnTo>
                    <a:pt x="5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6904080" y="2406600"/>
              <a:ext cx="1440" cy="34920"/>
            </a:xfrm>
            <a:custGeom>
              <a:avLst/>
              <a:gdLst/>
              <a:ahLst/>
              <a:rect l="l" t="t" r="r" b="b"/>
              <a:pathLst>
                <a:path w="0" h="22">
                  <a:moveTo>
                    <a:pt x="0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6897600" y="2441520"/>
              <a:ext cx="6480" cy="1440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4" y="0"/>
                  </a:moveTo>
                  <a:lnTo>
                    <a:pt x="4" y="5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6897600" y="2455920"/>
              <a:ext cx="180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2" name=""/>
            <p:cNvSpPr/>
            <p:nvPr/>
          </p:nvSpPr>
          <p:spPr>
            <a:xfrm>
              <a:off x="6869160" y="2470320"/>
              <a:ext cx="28440" cy="21960"/>
            </a:xfrm>
            <a:custGeom>
              <a:avLst/>
              <a:gdLst/>
              <a:ahLst/>
              <a:rect l="l" t="t" r="r" b="b"/>
              <a:pathLst>
                <a:path w="18" h="14">
                  <a:moveTo>
                    <a:pt x="18" y="0"/>
                  </a:moveTo>
                  <a:lnTo>
                    <a:pt x="13" y="5"/>
                  </a:lnTo>
                  <a:lnTo>
                    <a:pt x="5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3" name=""/>
            <p:cNvSpPr/>
            <p:nvPr/>
          </p:nvSpPr>
          <p:spPr>
            <a:xfrm>
              <a:off x="5587920" y="4417920"/>
              <a:ext cx="1800" cy="1440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6232680" y="4807080"/>
              <a:ext cx="6120" cy="12600"/>
            </a:xfrm>
            <a:custGeom>
              <a:avLst/>
              <a:gdLst/>
              <a:ahLst/>
              <a:rect l="l" t="t" r="r" b="b"/>
              <a:pathLst>
                <a:path w="4" h="8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5234040" y="3303720"/>
              <a:ext cx="360" cy="140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5665680" y="4432320"/>
              <a:ext cx="892440" cy="663480"/>
            </a:xfrm>
            <a:custGeom>
              <a:avLst/>
              <a:gdLst/>
              <a:ahLst/>
              <a:rect l="l" t="t" r="r" b="b"/>
              <a:pathLst>
                <a:path w="562" h="418">
                  <a:moveTo>
                    <a:pt x="187" y="31"/>
                  </a:moveTo>
                  <a:lnTo>
                    <a:pt x="187" y="31"/>
                  </a:lnTo>
                  <a:lnTo>
                    <a:pt x="196" y="31"/>
                  </a:lnTo>
                  <a:lnTo>
                    <a:pt x="214" y="31"/>
                  </a:lnTo>
                  <a:lnTo>
                    <a:pt x="232" y="31"/>
                  </a:lnTo>
                  <a:lnTo>
                    <a:pt x="250" y="27"/>
                  </a:lnTo>
                  <a:lnTo>
                    <a:pt x="272" y="27"/>
                  </a:lnTo>
                  <a:lnTo>
                    <a:pt x="294" y="27"/>
                  </a:lnTo>
                  <a:lnTo>
                    <a:pt x="312" y="27"/>
                  </a:lnTo>
                  <a:lnTo>
                    <a:pt x="330" y="27"/>
                  </a:lnTo>
                  <a:lnTo>
                    <a:pt x="343" y="27"/>
                  </a:lnTo>
                  <a:lnTo>
                    <a:pt x="352" y="27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61" y="31"/>
                  </a:lnTo>
                  <a:lnTo>
                    <a:pt x="366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27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70" y="18"/>
                  </a:lnTo>
                  <a:lnTo>
                    <a:pt x="366" y="9"/>
                  </a:lnTo>
                  <a:lnTo>
                    <a:pt x="370" y="4"/>
                  </a:lnTo>
                  <a:lnTo>
                    <a:pt x="370" y="4"/>
                  </a:lnTo>
                  <a:lnTo>
                    <a:pt x="370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2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401" y="9"/>
                  </a:lnTo>
                  <a:lnTo>
                    <a:pt x="401" y="4"/>
                  </a:lnTo>
                  <a:lnTo>
                    <a:pt x="401" y="4"/>
                  </a:lnTo>
                  <a:lnTo>
                    <a:pt x="410" y="13"/>
                  </a:lnTo>
                  <a:lnTo>
                    <a:pt x="410" y="18"/>
                  </a:lnTo>
                  <a:lnTo>
                    <a:pt x="415" y="22"/>
                  </a:lnTo>
                  <a:lnTo>
                    <a:pt x="415" y="22"/>
                  </a:lnTo>
                  <a:lnTo>
                    <a:pt x="415" y="27"/>
                  </a:lnTo>
                  <a:lnTo>
                    <a:pt x="415" y="31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410" y="36"/>
                  </a:lnTo>
                  <a:lnTo>
                    <a:pt x="415" y="36"/>
                  </a:lnTo>
                  <a:lnTo>
                    <a:pt x="415" y="36"/>
                  </a:lnTo>
                  <a:lnTo>
                    <a:pt x="415" y="36"/>
                  </a:lnTo>
                  <a:lnTo>
                    <a:pt x="424" y="44"/>
                  </a:lnTo>
                  <a:lnTo>
                    <a:pt x="428" y="58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33" y="71"/>
                  </a:lnTo>
                  <a:lnTo>
                    <a:pt x="437" y="76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46" y="89"/>
                  </a:lnTo>
                  <a:lnTo>
                    <a:pt x="450" y="93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59" y="107"/>
                  </a:lnTo>
                  <a:lnTo>
                    <a:pt x="464" y="116"/>
                  </a:lnTo>
                  <a:lnTo>
                    <a:pt x="468" y="124"/>
                  </a:lnTo>
                  <a:lnTo>
                    <a:pt x="468" y="124"/>
                  </a:lnTo>
                  <a:lnTo>
                    <a:pt x="473" y="124"/>
                  </a:lnTo>
                  <a:lnTo>
                    <a:pt x="473" y="129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42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6" y="142"/>
                  </a:lnTo>
                  <a:lnTo>
                    <a:pt x="486" y="147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60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9" y="182"/>
                  </a:lnTo>
                  <a:lnTo>
                    <a:pt x="504" y="196"/>
                  </a:lnTo>
                  <a:lnTo>
                    <a:pt x="508" y="204"/>
                  </a:lnTo>
                  <a:lnTo>
                    <a:pt x="508" y="204"/>
                  </a:lnTo>
                  <a:lnTo>
                    <a:pt x="513" y="209"/>
                  </a:lnTo>
                  <a:lnTo>
                    <a:pt x="517" y="218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6" y="227"/>
                  </a:lnTo>
                  <a:lnTo>
                    <a:pt x="526" y="236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5" y="253"/>
                  </a:lnTo>
                  <a:lnTo>
                    <a:pt x="544" y="262"/>
                  </a:lnTo>
                  <a:lnTo>
                    <a:pt x="549" y="267"/>
                  </a:lnTo>
                  <a:lnTo>
                    <a:pt x="553" y="276"/>
                  </a:lnTo>
                  <a:lnTo>
                    <a:pt x="557" y="280"/>
                  </a:lnTo>
                  <a:lnTo>
                    <a:pt x="562" y="289"/>
                  </a:lnTo>
                  <a:lnTo>
                    <a:pt x="562" y="302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9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47"/>
                  </a:lnTo>
                  <a:lnTo>
                    <a:pt x="562" y="356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57" y="369"/>
                  </a:lnTo>
                  <a:lnTo>
                    <a:pt x="557" y="373"/>
                  </a:lnTo>
                  <a:lnTo>
                    <a:pt x="557" y="373"/>
                  </a:lnTo>
                  <a:lnTo>
                    <a:pt x="557" y="382"/>
                  </a:lnTo>
                  <a:lnTo>
                    <a:pt x="562" y="391"/>
                  </a:lnTo>
                  <a:lnTo>
                    <a:pt x="562" y="400"/>
                  </a:lnTo>
                  <a:lnTo>
                    <a:pt x="562" y="400"/>
                  </a:lnTo>
                  <a:lnTo>
                    <a:pt x="553" y="409"/>
                  </a:lnTo>
                  <a:lnTo>
                    <a:pt x="535" y="413"/>
                  </a:lnTo>
                  <a:lnTo>
                    <a:pt x="522" y="413"/>
                  </a:lnTo>
                  <a:lnTo>
                    <a:pt x="522" y="413"/>
                  </a:lnTo>
                  <a:lnTo>
                    <a:pt x="517" y="418"/>
                  </a:lnTo>
                  <a:lnTo>
                    <a:pt x="508" y="418"/>
                  </a:lnTo>
                  <a:lnTo>
                    <a:pt x="504" y="418"/>
                  </a:lnTo>
                  <a:lnTo>
                    <a:pt x="504" y="418"/>
                  </a:lnTo>
                  <a:lnTo>
                    <a:pt x="499" y="418"/>
                  </a:lnTo>
                  <a:lnTo>
                    <a:pt x="495" y="418"/>
                  </a:lnTo>
                  <a:lnTo>
                    <a:pt x="495" y="413"/>
                  </a:lnTo>
                  <a:lnTo>
                    <a:pt x="495" y="413"/>
                  </a:lnTo>
                  <a:lnTo>
                    <a:pt x="499" y="409"/>
                  </a:lnTo>
                  <a:lnTo>
                    <a:pt x="499" y="404"/>
                  </a:lnTo>
                  <a:lnTo>
                    <a:pt x="495" y="400"/>
                  </a:lnTo>
                  <a:lnTo>
                    <a:pt x="495" y="400"/>
                  </a:lnTo>
                  <a:lnTo>
                    <a:pt x="495" y="396"/>
                  </a:lnTo>
                  <a:lnTo>
                    <a:pt x="495" y="396"/>
                  </a:lnTo>
                  <a:lnTo>
                    <a:pt x="491" y="391"/>
                  </a:lnTo>
                  <a:lnTo>
                    <a:pt x="491" y="391"/>
                  </a:lnTo>
                  <a:lnTo>
                    <a:pt x="491" y="391"/>
                  </a:lnTo>
                  <a:lnTo>
                    <a:pt x="486" y="382"/>
                  </a:lnTo>
                  <a:lnTo>
                    <a:pt x="482" y="382"/>
                  </a:lnTo>
                  <a:lnTo>
                    <a:pt x="482" y="382"/>
                  </a:lnTo>
                  <a:lnTo>
                    <a:pt x="477" y="378"/>
                  </a:lnTo>
                  <a:lnTo>
                    <a:pt x="477" y="378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3" y="373"/>
                  </a:lnTo>
                  <a:lnTo>
                    <a:pt x="468" y="369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59" y="369"/>
                  </a:lnTo>
                  <a:lnTo>
                    <a:pt x="450" y="369"/>
                  </a:lnTo>
                  <a:lnTo>
                    <a:pt x="441" y="369"/>
                  </a:lnTo>
                  <a:lnTo>
                    <a:pt x="441" y="369"/>
                  </a:lnTo>
                  <a:lnTo>
                    <a:pt x="437" y="364"/>
                  </a:lnTo>
                  <a:lnTo>
                    <a:pt x="437" y="356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28" y="338"/>
                  </a:lnTo>
                  <a:lnTo>
                    <a:pt x="424" y="329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0" y="320"/>
                  </a:lnTo>
                  <a:lnTo>
                    <a:pt x="410" y="311"/>
                  </a:lnTo>
                  <a:lnTo>
                    <a:pt x="415" y="293"/>
                  </a:lnTo>
                  <a:lnTo>
                    <a:pt x="415" y="293"/>
                  </a:lnTo>
                  <a:lnTo>
                    <a:pt x="415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06" y="298"/>
                  </a:lnTo>
                  <a:lnTo>
                    <a:pt x="401" y="302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7" y="298"/>
                  </a:lnTo>
                  <a:lnTo>
                    <a:pt x="388" y="293"/>
                  </a:lnTo>
                  <a:lnTo>
                    <a:pt x="384" y="289"/>
                  </a:lnTo>
                  <a:lnTo>
                    <a:pt x="384" y="289"/>
                  </a:lnTo>
                  <a:lnTo>
                    <a:pt x="384" y="284"/>
                  </a:lnTo>
                  <a:lnTo>
                    <a:pt x="379" y="280"/>
                  </a:lnTo>
                  <a:lnTo>
                    <a:pt x="379" y="276"/>
                  </a:lnTo>
                  <a:lnTo>
                    <a:pt x="379" y="276"/>
                  </a:lnTo>
                  <a:lnTo>
                    <a:pt x="370" y="267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53"/>
                  </a:lnTo>
                  <a:lnTo>
                    <a:pt x="375" y="240"/>
                  </a:lnTo>
                  <a:lnTo>
                    <a:pt x="379" y="227"/>
                  </a:lnTo>
                  <a:lnTo>
                    <a:pt x="379" y="227"/>
                  </a:lnTo>
                  <a:lnTo>
                    <a:pt x="366" y="231"/>
                  </a:lnTo>
                  <a:lnTo>
                    <a:pt x="361" y="240"/>
                  </a:lnTo>
                  <a:lnTo>
                    <a:pt x="357" y="240"/>
                  </a:lnTo>
                  <a:lnTo>
                    <a:pt x="357" y="240"/>
                  </a:lnTo>
                  <a:lnTo>
                    <a:pt x="352" y="236"/>
                  </a:lnTo>
                  <a:lnTo>
                    <a:pt x="352" y="227"/>
                  </a:lnTo>
                  <a:lnTo>
                    <a:pt x="352" y="213"/>
                  </a:lnTo>
                  <a:lnTo>
                    <a:pt x="352" y="213"/>
                  </a:lnTo>
                  <a:lnTo>
                    <a:pt x="348" y="204"/>
                  </a:lnTo>
                  <a:lnTo>
                    <a:pt x="343" y="196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3" y="182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52" y="173"/>
                  </a:lnTo>
                  <a:lnTo>
                    <a:pt x="352" y="164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48" y="151"/>
                  </a:lnTo>
                  <a:lnTo>
                    <a:pt x="343" y="147"/>
                  </a:lnTo>
                  <a:lnTo>
                    <a:pt x="343" y="142"/>
                  </a:lnTo>
                  <a:lnTo>
                    <a:pt x="343" y="142"/>
                  </a:lnTo>
                  <a:lnTo>
                    <a:pt x="339" y="138"/>
                  </a:lnTo>
                  <a:lnTo>
                    <a:pt x="330" y="138"/>
                  </a:lnTo>
                  <a:lnTo>
                    <a:pt x="317" y="138"/>
                  </a:lnTo>
                  <a:lnTo>
                    <a:pt x="317" y="138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03" y="111"/>
                  </a:lnTo>
                  <a:lnTo>
                    <a:pt x="290" y="107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98"/>
                  </a:lnTo>
                  <a:lnTo>
                    <a:pt x="272" y="89"/>
                  </a:lnTo>
                  <a:lnTo>
                    <a:pt x="272" y="89"/>
                  </a:lnTo>
                  <a:lnTo>
                    <a:pt x="268" y="84"/>
                  </a:lnTo>
                  <a:lnTo>
                    <a:pt x="263" y="80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0" y="76"/>
                  </a:lnTo>
                  <a:lnTo>
                    <a:pt x="241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7" y="80"/>
                  </a:lnTo>
                  <a:lnTo>
                    <a:pt x="223" y="89"/>
                  </a:lnTo>
                  <a:lnTo>
                    <a:pt x="223" y="102"/>
                  </a:lnTo>
                  <a:lnTo>
                    <a:pt x="223" y="102"/>
                  </a:lnTo>
                  <a:lnTo>
                    <a:pt x="219" y="107"/>
                  </a:lnTo>
                  <a:lnTo>
                    <a:pt x="214" y="107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196" y="111"/>
                  </a:lnTo>
                  <a:lnTo>
                    <a:pt x="192" y="111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16"/>
                  </a:lnTo>
                  <a:lnTo>
                    <a:pt x="161" y="111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98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38" y="80"/>
                  </a:lnTo>
                  <a:lnTo>
                    <a:pt x="125" y="84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7" y="89"/>
                  </a:lnTo>
                  <a:lnTo>
                    <a:pt x="98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9" y="76"/>
                  </a:lnTo>
                  <a:lnTo>
                    <a:pt x="85" y="7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7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22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2" y="67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13" y="53"/>
                  </a:lnTo>
                  <a:lnTo>
                    <a:pt x="5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9" y="3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36" y="31"/>
                  </a:lnTo>
                  <a:lnTo>
                    <a:pt x="54" y="27"/>
                  </a:lnTo>
                  <a:lnTo>
                    <a:pt x="71" y="22"/>
                  </a:lnTo>
                  <a:lnTo>
                    <a:pt x="94" y="22"/>
                  </a:lnTo>
                  <a:lnTo>
                    <a:pt x="120" y="18"/>
                  </a:lnTo>
                  <a:lnTo>
                    <a:pt x="138" y="13"/>
                  </a:lnTo>
                  <a:lnTo>
                    <a:pt x="156" y="13"/>
                  </a:lnTo>
                  <a:lnTo>
                    <a:pt x="169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87" y="31"/>
                  </a:lnTo>
                  <a:close/>
                </a:path>
              </a:pathLst>
            </a:custGeom>
            <a:solidFill>
              <a:srgbClr val="dea7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7" name=""/>
            <p:cNvSpPr/>
            <p:nvPr/>
          </p:nvSpPr>
          <p:spPr>
            <a:xfrm>
              <a:off x="5665680" y="4432320"/>
              <a:ext cx="892440" cy="663480"/>
            </a:xfrm>
            <a:custGeom>
              <a:avLst/>
              <a:gdLst/>
              <a:ahLst/>
              <a:rect l="l" t="t" r="r" b="b"/>
              <a:pathLst>
                <a:path w="562" h="418">
                  <a:moveTo>
                    <a:pt x="187" y="31"/>
                  </a:moveTo>
                  <a:lnTo>
                    <a:pt x="187" y="31"/>
                  </a:lnTo>
                  <a:lnTo>
                    <a:pt x="196" y="31"/>
                  </a:lnTo>
                  <a:lnTo>
                    <a:pt x="214" y="31"/>
                  </a:lnTo>
                  <a:lnTo>
                    <a:pt x="232" y="31"/>
                  </a:lnTo>
                  <a:lnTo>
                    <a:pt x="250" y="27"/>
                  </a:lnTo>
                  <a:lnTo>
                    <a:pt x="272" y="27"/>
                  </a:lnTo>
                  <a:lnTo>
                    <a:pt x="294" y="27"/>
                  </a:lnTo>
                  <a:lnTo>
                    <a:pt x="312" y="27"/>
                  </a:lnTo>
                  <a:lnTo>
                    <a:pt x="330" y="27"/>
                  </a:lnTo>
                  <a:lnTo>
                    <a:pt x="343" y="27"/>
                  </a:lnTo>
                  <a:lnTo>
                    <a:pt x="352" y="27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61" y="31"/>
                  </a:lnTo>
                  <a:lnTo>
                    <a:pt x="366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27"/>
                  </a:lnTo>
                  <a:lnTo>
                    <a:pt x="379" y="18"/>
                  </a:lnTo>
                  <a:lnTo>
                    <a:pt x="379" y="18"/>
                  </a:lnTo>
                  <a:lnTo>
                    <a:pt x="370" y="18"/>
                  </a:lnTo>
                  <a:lnTo>
                    <a:pt x="366" y="9"/>
                  </a:lnTo>
                  <a:lnTo>
                    <a:pt x="370" y="4"/>
                  </a:lnTo>
                  <a:lnTo>
                    <a:pt x="370" y="4"/>
                  </a:lnTo>
                  <a:lnTo>
                    <a:pt x="370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2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401" y="9"/>
                  </a:lnTo>
                  <a:lnTo>
                    <a:pt x="401" y="4"/>
                  </a:lnTo>
                  <a:lnTo>
                    <a:pt x="401" y="4"/>
                  </a:lnTo>
                  <a:lnTo>
                    <a:pt x="410" y="13"/>
                  </a:lnTo>
                  <a:lnTo>
                    <a:pt x="410" y="18"/>
                  </a:lnTo>
                  <a:lnTo>
                    <a:pt x="415" y="22"/>
                  </a:lnTo>
                  <a:lnTo>
                    <a:pt x="415" y="22"/>
                  </a:lnTo>
                  <a:lnTo>
                    <a:pt x="415" y="27"/>
                  </a:lnTo>
                  <a:lnTo>
                    <a:pt x="415" y="31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410" y="36"/>
                  </a:lnTo>
                  <a:lnTo>
                    <a:pt x="415" y="36"/>
                  </a:lnTo>
                  <a:lnTo>
                    <a:pt x="415" y="36"/>
                  </a:lnTo>
                  <a:lnTo>
                    <a:pt x="415" y="36"/>
                  </a:lnTo>
                  <a:lnTo>
                    <a:pt x="424" y="44"/>
                  </a:lnTo>
                  <a:lnTo>
                    <a:pt x="428" y="58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33" y="71"/>
                  </a:lnTo>
                  <a:lnTo>
                    <a:pt x="437" y="76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46" y="89"/>
                  </a:lnTo>
                  <a:lnTo>
                    <a:pt x="450" y="93"/>
                  </a:lnTo>
                  <a:lnTo>
                    <a:pt x="455" y="102"/>
                  </a:lnTo>
                  <a:lnTo>
                    <a:pt x="455" y="102"/>
                  </a:lnTo>
                  <a:lnTo>
                    <a:pt x="459" y="107"/>
                  </a:lnTo>
                  <a:lnTo>
                    <a:pt x="464" y="116"/>
                  </a:lnTo>
                  <a:lnTo>
                    <a:pt x="468" y="124"/>
                  </a:lnTo>
                  <a:lnTo>
                    <a:pt x="468" y="124"/>
                  </a:lnTo>
                  <a:lnTo>
                    <a:pt x="473" y="124"/>
                  </a:lnTo>
                  <a:lnTo>
                    <a:pt x="473" y="129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38"/>
                  </a:lnTo>
                  <a:lnTo>
                    <a:pt x="477" y="142"/>
                  </a:lnTo>
                  <a:lnTo>
                    <a:pt x="482" y="142"/>
                  </a:lnTo>
                  <a:lnTo>
                    <a:pt x="482" y="142"/>
                  </a:lnTo>
                  <a:lnTo>
                    <a:pt x="486" y="142"/>
                  </a:lnTo>
                  <a:lnTo>
                    <a:pt x="486" y="147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51"/>
                  </a:lnTo>
                  <a:lnTo>
                    <a:pt x="491" y="160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9" y="182"/>
                  </a:lnTo>
                  <a:lnTo>
                    <a:pt x="504" y="196"/>
                  </a:lnTo>
                  <a:lnTo>
                    <a:pt x="508" y="204"/>
                  </a:lnTo>
                  <a:lnTo>
                    <a:pt x="508" y="204"/>
                  </a:lnTo>
                  <a:lnTo>
                    <a:pt x="513" y="209"/>
                  </a:lnTo>
                  <a:lnTo>
                    <a:pt x="517" y="218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2" y="222"/>
                  </a:lnTo>
                  <a:lnTo>
                    <a:pt x="526" y="227"/>
                  </a:lnTo>
                  <a:lnTo>
                    <a:pt x="526" y="236"/>
                  </a:lnTo>
                  <a:lnTo>
                    <a:pt x="531" y="240"/>
                  </a:lnTo>
                  <a:lnTo>
                    <a:pt x="531" y="240"/>
                  </a:lnTo>
                  <a:lnTo>
                    <a:pt x="535" y="253"/>
                  </a:lnTo>
                  <a:lnTo>
                    <a:pt x="544" y="262"/>
                  </a:lnTo>
                  <a:lnTo>
                    <a:pt x="549" y="267"/>
                  </a:lnTo>
                  <a:lnTo>
                    <a:pt x="553" y="276"/>
                  </a:lnTo>
                  <a:lnTo>
                    <a:pt x="557" y="280"/>
                  </a:lnTo>
                  <a:lnTo>
                    <a:pt x="562" y="289"/>
                  </a:lnTo>
                  <a:lnTo>
                    <a:pt x="562" y="302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9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33"/>
                  </a:lnTo>
                  <a:lnTo>
                    <a:pt x="562" y="347"/>
                  </a:lnTo>
                  <a:lnTo>
                    <a:pt x="562" y="356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57" y="369"/>
                  </a:lnTo>
                  <a:lnTo>
                    <a:pt x="557" y="373"/>
                  </a:lnTo>
                  <a:lnTo>
                    <a:pt x="557" y="373"/>
                  </a:lnTo>
                  <a:lnTo>
                    <a:pt x="557" y="382"/>
                  </a:lnTo>
                  <a:lnTo>
                    <a:pt x="562" y="391"/>
                  </a:lnTo>
                  <a:lnTo>
                    <a:pt x="562" y="400"/>
                  </a:lnTo>
                  <a:lnTo>
                    <a:pt x="562" y="400"/>
                  </a:lnTo>
                  <a:lnTo>
                    <a:pt x="553" y="409"/>
                  </a:lnTo>
                  <a:lnTo>
                    <a:pt x="535" y="413"/>
                  </a:lnTo>
                  <a:lnTo>
                    <a:pt x="522" y="413"/>
                  </a:lnTo>
                  <a:lnTo>
                    <a:pt x="522" y="413"/>
                  </a:lnTo>
                  <a:lnTo>
                    <a:pt x="517" y="418"/>
                  </a:lnTo>
                  <a:lnTo>
                    <a:pt x="508" y="418"/>
                  </a:lnTo>
                  <a:lnTo>
                    <a:pt x="504" y="418"/>
                  </a:lnTo>
                  <a:lnTo>
                    <a:pt x="504" y="418"/>
                  </a:lnTo>
                  <a:lnTo>
                    <a:pt x="499" y="418"/>
                  </a:lnTo>
                  <a:lnTo>
                    <a:pt x="495" y="418"/>
                  </a:lnTo>
                  <a:lnTo>
                    <a:pt x="495" y="413"/>
                  </a:lnTo>
                  <a:lnTo>
                    <a:pt x="495" y="413"/>
                  </a:lnTo>
                  <a:lnTo>
                    <a:pt x="499" y="409"/>
                  </a:lnTo>
                  <a:lnTo>
                    <a:pt x="499" y="404"/>
                  </a:lnTo>
                  <a:lnTo>
                    <a:pt x="495" y="400"/>
                  </a:lnTo>
                  <a:lnTo>
                    <a:pt x="495" y="400"/>
                  </a:lnTo>
                  <a:lnTo>
                    <a:pt x="495" y="396"/>
                  </a:lnTo>
                  <a:lnTo>
                    <a:pt x="495" y="396"/>
                  </a:lnTo>
                  <a:lnTo>
                    <a:pt x="491" y="391"/>
                  </a:lnTo>
                  <a:lnTo>
                    <a:pt x="491" y="391"/>
                  </a:lnTo>
                  <a:lnTo>
                    <a:pt x="491" y="391"/>
                  </a:lnTo>
                  <a:lnTo>
                    <a:pt x="486" y="382"/>
                  </a:lnTo>
                  <a:lnTo>
                    <a:pt x="482" y="382"/>
                  </a:lnTo>
                  <a:lnTo>
                    <a:pt x="482" y="382"/>
                  </a:lnTo>
                  <a:lnTo>
                    <a:pt x="477" y="378"/>
                  </a:lnTo>
                  <a:lnTo>
                    <a:pt x="477" y="378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3" y="373"/>
                  </a:lnTo>
                  <a:lnTo>
                    <a:pt x="468" y="369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59" y="369"/>
                  </a:lnTo>
                  <a:lnTo>
                    <a:pt x="450" y="369"/>
                  </a:lnTo>
                  <a:lnTo>
                    <a:pt x="441" y="369"/>
                  </a:lnTo>
                  <a:lnTo>
                    <a:pt x="441" y="369"/>
                  </a:lnTo>
                  <a:lnTo>
                    <a:pt x="437" y="364"/>
                  </a:lnTo>
                  <a:lnTo>
                    <a:pt x="437" y="356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28" y="338"/>
                  </a:lnTo>
                  <a:lnTo>
                    <a:pt x="424" y="329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0" y="320"/>
                  </a:lnTo>
                  <a:lnTo>
                    <a:pt x="410" y="311"/>
                  </a:lnTo>
                  <a:lnTo>
                    <a:pt x="415" y="293"/>
                  </a:lnTo>
                  <a:lnTo>
                    <a:pt x="415" y="293"/>
                  </a:lnTo>
                  <a:lnTo>
                    <a:pt x="415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06" y="298"/>
                  </a:lnTo>
                  <a:lnTo>
                    <a:pt x="401" y="302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7" y="298"/>
                  </a:lnTo>
                  <a:lnTo>
                    <a:pt x="388" y="293"/>
                  </a:lnTo>
                  <a:lnTo>
                    <a:pt x="384" y="289"/>
                  </a:lnTo>
                  <a:lnTo>
                    <a:pt x="384" y="289"/>
                  </a:lnTo>
                  <a:lnTo>
                    <a:pt x="384" y="284"/>
                  </a:lnTo>
                  <a:lnTo>
                    <a:pt x="379" y="280"/>
                  </a:lnTo>
                  <a:lnTo>
                    <a:pt x="379" y="276"/>
                  </a:lnTo>
                  <a:lnTo>
                    <a:pt x="379" y="276"/>
                  </a:lnTo>
                  <a:lnTo>
                    <a:pt x="370" y="267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62"/>
                  </a:lnTo>
                  <a:lnTo>
                    <a:pt x="366" y="253"/>
                  </a:lnTo>
                  <a:lnTo>
                    <a:pt x="375" y="240"/>
                  </a:lnTo>
                  <a:lnTo>
                    <a:pt x="379" y="227"/>
                  </a:lnTo>
                  <a:lnTo>
                    <a:pt x="379" y="227"/>
                  </a:lnTo>
                  <a:lnTo>
                    <a:pt x="366" y="231"/>
                  </a:lnTo>
                  <a:lnTo>
                    <a:pt x="361" y="240"/>
                  </a:lnTo>
                  <a:lnTo>
                    <a:pt x="357" y="240"/>
                  </a:lnTo>
                  <a:lnTo>
                    <a:pt x="357" y="240"/>
                  </a:lnTo>
                  <a:lnTo>
                    <a:pt x="352" y="236"/>
                  </a:lnTo>
                  <a:lnTo>
                    <a:pt x="352" y="227"/>
                  </a:lnTo>
                  <a:lnTo>
                    <a:pt x="352" y="213"/>
                  </a:lnTo>
                  <a:lnTo>
                    <a:pt x="352" y="213"/>
                  </a:lnTo>
                  <a:lnTo>
                    <a:pt x="348" y="204"/>
                  </a:lnTo>
                  <a:lnTo>
                    <a:pt x="343" y="196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3" y="182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52" y="173"/>
                  </a:lnTo>
                  <a:lnTo>
                    <a:pt x="352" y="164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48" y="151"/>
                  </a:lnTo>
                  <a:lnTo>
                    <a:pt x="343" y="147"/>
                  </a:lnTo>
                  <a:lnTo>
                    <a:pt x="343" y="142"/>
                  </a:lnTo>
                  <a:lnTo>
                    <a:pt x="343" y="142"/>
                  </a:lnTo>
                  <a:lnTo>
                    <a:pt x="339" y="138"/>
                  </a:lnTo>
                  <a:lnTo>
                    <a:pt x="330" y="138"/>
                  </a:lnTo>
                  <a:lnTo>
                    <a:pt x="317" y="138"/>
                  </a:lnTo>
                  <a:lnTo>
                    <a:pt x="317" y="138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03" y="111"/>
                  </a:lnTo>
                  <a:lnTo>
                    <a:pt x="290" y="107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7" y="98"/>
                  </a:lnTo>
                  <a:lnTo>
                    <a:pt x="272" y="89"/>
                  </a:lnTo>
                  <a:lnTo>
                    <a:pt x="272" y="89"/>
                  </a:lnTo>
                  <a:lnTo>
                    <a:pt x="268" y="84"/>
                  </a:lnTo>
                  <a:lnTo>
                    <a:pt x="263" y="80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250" y="76"/>
                  </a:lnTo>
                  <a:lnTo>
                    <a:pt x="241" y="76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7" y="80"/>
                  </a:lnTo>
                  <a:lnTo>
                    <a:pt x="223" y="89"/>
                  </a:lnTo>
                  <a:lnTo>
                    <a:pt x="223" y="102"/>
                  </a:lnTo>
                  <a:lnTo>
                    <a:pt x="223" y="102"/>
                  </a:lnTo>
                  <a:lnTo>
                    <a:pt x="219" y="107"/>
                  </a:lnTo>
                  <a:lnTo>
                    <a:pt x="214" y="107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196" y="111"/>
                  </a:lnTo>
                  <a:lnTo>
                    <a:pt x="192" y="111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16"/>
                  </a:lnTo>
                  <a:lnTo>
                    <a:pt x="161" y="111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7" y="98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38" y="80"/>
                  </a:lnTo>
                  <a:lnTo>
                    <a:pt x="125" y="84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7" y="89"/>
                  </a:lnTo>
                  <a:lnTo>
                    <a:pt x="98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89" y="76"/>
                  </a:lnTo>
                  <a:lnTo>
                    <a:pt x="85" y="7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76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7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1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76"/>
                  </a:lnTo>
                  <a:lnTo>
                    <a:pt x="22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2" y="67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13" y="53"/>
                  </a:lnTo>
                  <a:lnTo>
                    <a:pt x="5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9" y="3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36" y="31"/>
                  </a:lnTo>
                  <a:lnTo>
                    <a:pt x="54" y="27"/>
                  </a:lnTo>
                  <a:lnTo>
                    <a:pt x="71" y="22"/>
                  </a:lnTo>
                  <a:lnTo>
                    <a:pt x="94" y="22"/>
                  </a:lnTo>
                  <a:lnTo>
                    <a:pt x="120" y="18"/>
                  </a:lnTo>
                  <a:lnTo>
                    <a:pt x="138" y="13"/>
                  </a:lnTo>
                  <a:lnTo>
                    <a:pt x="156" y="13"/>
                  </a:lnTo>
                  <a:lnTo>
                    <a:pt x="169" y="13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87" y="31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8" name=""/>
            <p:cNvSpPr/>
            <p:nvPr/>
          </p:nvSpPr>
          <p:spPr>
            <a:xfrm>
              <a:off x="5006880" y="4686480"/>
              <a:ext cx="1440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9" y="0"/>
                  </a:moveTo>
                  <a:lnTo>
                    <a:pt x="5" y="9"/>
                  </a:lnTo>
                  <a:lnTo>
                    <a:pt x="0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4965840" y="4714920"/>
              <a:ext cx="41040" cy="6480"/>
            </a:xfrm>
            <a:custGeom>
              <a:avLst/>
              <a:gdLst/>
              <a:ahLst/>
              <a:rect l="l" t="t" r="r" b="b"/>
              <a:pathLst>
                <a:path w="26" h="4">
                  <a:moveTo>
                    <a:pt x="26" y="0"/>
                  </a:moveTo>
                  <a:lnTo>
                    <a:pt x="17" y="4"/>
                  </a:lnTo>
                  <a:lnTo>
                    <a:pt x="9" y="4"/>
                  </a:lnTo>
                  <a:lnTo>
                    <a:pt x="0" y="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4929120" y="4700520"/>
              <a:ext cx="36720" cy="20880"/>
            </a:xfrm>
            <a:custGeom>
              <a:avLst/>
              <a:gdLst/>
              <a:ahLst/>
              <a:rect l="l" t="t" r="r" b="b"/>
              <a:pathLst>
                <a:path w="23" h="13">
                  <a:moveTo>
                    <a:pt x="23" y="13"/>
                  </a:moveTo>
                  <a:lnTo>
                    <a:pt x="14" y="13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4915080" y="4700520"/>
              <a:ext cx="14040" cy="180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4915080" y="4700520"/>
              <a:ext cx="28440" cy="42840"/>
            </a:xfrm>
            <a:custGeom>
              <a:avLst/>
              <a:gdLst/>
              <a:ahLst/>
              <a:rect l="l" t="t" r="r" b="b"/>
              <a:pathLst>
                <a:path w="18" h="27">
                  <a:moveTo>
                    <a:pt x="0" y="0"/>
                  </a:moveTo>
                  <a:lnTo>
                    <a:pt x="5" y="4"/>
                  </a:lnTo>
                  <a:lnTo>
                    <a:pt x="14" y="18"/>
                  </a:lnTo>
                  <a:lnTo>
                    <a:pt x="18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4923000" y="4743360"/>
              <a:ext cx="20520" cy="12960"/>
            </a:xfrm>
            <a:custGeom>
              <a:avLst/>
              <a:gdLst/>
              <a:ahLst/>
              <a:rect l="l" t="t" r="r" b="b"/>
              <a:pathLst>
                <a:path w="13" h="8">
                  <a:moveTo>
                    <a:pt x="13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4908600" y="4756320"/>
              <a:ext cx="144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0"/>
                  </a:moveTo>
                  <a:lnTo>
                    <a:pt x="4" y="5"/>
                  </a:lnTo>
                  <a:lnTo>
                    <a:pt x="0" y="5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4844880" y="4778280"/>
              <a:ext cx="63720" cy="34920"/>
            </a:xfrm>
            <a:custGeom>
              <a:avLst/>
              <a:gdLst/>
              <a:ahLst/>
              <a:rect l="l" t="t" r="r" b="b"/>
              <a:pathLst>
                <a:path w="40" h="22">
                  <a:moveTo>
                    <a:pt x="40" y="0"/>
                  </a:moveTo>
                  <a:lnTo>
                    <a:pt x="27" y="4"/>
                  </a:lnTo>
                  <a:lnTo>
                    <a:pt x="13" y="13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4753080" y="4813200"/>
              <a:ext cx="91800" cy="20880"/>
            </a:xfrm>
            <a:custGeom>
              <a:avLst/>
              <a:gdLst/>
              <a:ahLst/>
              <a:rect l="l" t="t" r="r" b="b"/>
              <a:pathLst>
                <a:path w="58" h="13">
                  <a:moveTo>
                    <a:pt x="58" y="0"/>
                  </a:moveTo>
                  <a:lnTo>
                    <a:pt x="44" y="9"/>
                  </a:lnTo>
                  <a:lnTo>
                    <a:pt x="31" y="13"/>
                  </a:lnTo>
                  <a:lnTo>
                    <a:pt x="18" y="13"/>
                  </a:lnTo>
                  <a:lnTo>
                    <a:pt x="0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7" name=""/>
            <p:cNvSpPr/>
            <p:nvPr/>
          </p:nvSpPr>
          <p:spPr>
            <a:xfrm>
              <a:off x="4753080" y="4827600"/>
              <a:ext cx="1404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0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9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4730760" y="4856040"/>
              <a:ext cx="36360" cy="6480"/>
            </a:xfrm>
            <a:custGeom>
              <a:avLst/>
              <a:gdLst/>
              <a:ahLst/>
              <a:rect l="l" t="t" r="r" b="b"/>
              <a:pathLst>
                <a:path w="23" h="4">
                  <a:moveTo>
                    <a:pt x="23" y="0"/>
                  </a:moveTo>
                  <a:lnTo>
                    <a:pt x="14" y="4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4689360" y="4856040"/>
              <a:ext cx="41400" cy="349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6" y="0"/>
                  </a:moveTo>
                  <a:lnTo>
                    <a:pt x="22" y="17"/>
                  </a:lnTo>
                  <a:lnTo>
                    <a:pt x="13" y="22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4667400" y="4890960"/>
              <a:ext cx="21960" cy="28800"/>
            </a:xfrm>
            <a:custGeom>
              <a:avLst/>
              <a:gdLst/>
              <a:ahLst/>
              <a:rect l="l" t="t" r="r" b="b"/>
              <a:pathLst>
                <a:path w="14" h="18">
                  <a:moveTo>
                    <a:pt x="14" y="0"/>
                  </a:moveTo>
                  <a:lnTo>
                    <a:pt x="14" y="9"/>
                  </a:lnTo>
                  <a:lnTo>
                    <a:pt x="9" y="13"/>
                  </a:lnTo>
                  <a:lnTo>
                    <a:pt x="0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4667400" y="4919760"/>
              <a:ext cx="7920" cy="55440"/>
            </a:xfrm>
            <a:custGeom>
              <a:avLst/>
              <a:gdLst/>
              <a:ahLst/>
              <a:rect l="l" t="t" r="r" b="b"/>
              <a:pathLst>
                <a:path w="5" h="35">
                  <a:moveTo>
                    <a:pt x="0" y="0"/>
                  </a:moveTo>
                  <a:lnTo>
                    <a:pt x="5" y="13"/>
                  </a:lnTo>
                  <a:lnTo>
                    <a:pt x="5" y="26"/>
                  </a:lnTo>
                  <a:lnTo>
                    <a:pt x="0" y="3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4638600" y="4975200"/>
              <a:ext cx="28800" cy="7920"/>
            </a:xfrm>
            <a:custGeom>
              <a:avLst/>
              <a:gdLst/>
              <a:ahLst/>
              <a:rect l="l" t="t" r="r" b="b"/>
              <a:pathLst>
                <a:path w="18" h="5">
                  <a:moveTo>
                    <a:pt x="18" y="0"/>
                  </a:moveTo>
                  <a:lnTo>
                    <a:pt x="14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4638600" y="4983120"/>
              <a:ext cx="22320" cy="2052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0" y="0"/>
                  </a:moveTo>
                  <a:lnTo>
                    <a:pt x="9" y="4"/>
                  </a:lnTo>
                  <a:lnTo>
                    <a:pt x="14" y="9"/>
                  </a:lnTo>
                  <a:lnTo>
                    <a:pt x="14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4646520" y="5003640"/>
              <a:ext cx="144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0"/>
                  </a:moveTo>
                  <a:lnTo>
                    <a:pt x="9" y="9"/>
                  </a:lnTo>
                  <a:lnTo>
                    <a:pt x="4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4646520" y="502452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0"/>
                  </a:moveTo>
                  <a:lnTo>
                    <a:pt x="4" y="9"/>
                  </a:lnTo>
                  <a:lnTo>
                    <a:pt x="9" y="18"/>
                  </a:lnTo>
                  <a:lnTo>
                    <a:pt x="9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4660920" y="5067360"/>
              <a:ext cx="1440" cy="20520"/>
            </a:xfrm>
            <a:custGeom>
              <a:avLst/>
              <a:gdLst/>
              <a:ahLst/>
              <a:rect l="l" t="t" r="r" b="b"/>
              <a:pathLst>
                <a:path w="0" h="13">
                  <a:moveTo>
                    <a:pt x="0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4660920" y="5087880"/>
              <a:ext cx="6480" cy="1440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0" y="0"/>
                  </a:moveTo>
                  <a:lnTo>
                    <a:pt x="0" y="5"/>
                  </a:lnTo>
                  <a:lnTo>
                    <a:pt x="4" y="5"/>
                  </a:lnTo>
                  <a:lnTo>
                    <a:pt x="4" y="9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4667400" y="5102280"/>
              <a:ext cx="14040" cy="28440"/>
            </a:xfrm>
            <a:custGeom>
              <a:avLst/>
              <a:gdLst/>
              <a:ahLst/>
              <a:rect l="l" t="t" r="r" b="b"/>
              <a:pathLst>
                <a:path w="9" h="18">
                  <a:moveTo>
                    <a:pt x="0" y="0"/>
                  </a:moveTo>
                  <a:lnTo>
                    <a:pt x="5" y="5"/>
                  </a:lnTo>
                  <a:lnTo>
                    <a:pt x="5" y="14"/>
                  </a:lnTo>
                  <a:lnTo>
                    <a:pt x="9" y="1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4681440" y="5116680"/>
              <a:ext cx="28800" cy="14040"/>
            </a:xfrm>
            <a:custGeom>
              <a:avLst/>
              <a:gdLst/>
              <a:ahLst/>
              <a:rect l="l" t="t" r="r" b="b"/>
              <a:pathLst>
                <a:path w="18" h="9">
                  <a:moveTo>
                    <a:pt x="0" y="9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18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4689360" y="5116680"/>
              <a:ext cx="20880" cy="34920"/>
            </a:xfrm>
            <a:custGeom>
              <a:avLst/>
              <a:gdLst/>
              <a:ahLst/>
              <a:rect l="l" t="t" r="r" b="b"/>
              <a:pathLst>
                <a:path w="13" h="22">
                  <a:moveTo>
                    <a:pt x="13" y="0"/>
                  </a:moveTo>
                  <a:lnTo>
                    <a:pt x="9" y="9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4660920" y="5151600"/>
              <a:ext cx="28440" cy="7920"/>
            </a:xfrm>
            <a:custGeom>
              <a:avLst/>
              <a:gdLst/>
              <a:ahLst/>
              <a:rect l="l" t="t" r="r" b="b"/>
              <a:pathLst>
                <a:path w="18" h="5">
                  <a:moveTo>
                    <a:pt x="18" y="0"/>
                  </a:moveTo>
                  <a:lnTo>
                    <a:pt x="13" y="0"/>
                  </a:lnTo>
                  <a:lnTo>
                    <a:pt x="9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2" name=""/>
            <p:cNvSpPr/>
            <p:nvPr/>
          </p:nvSpPr>
          <p:spPr>
            <a:xfrm>
              <a:off x="4626000" y="5137200"/>
              <a:ext cx="34920" cy="22320"/>
            </a:xfrm>
            <a:custGeom>
              <a:avLst/>
              <a:gdLst/>
              <a:ahLst/>
              <a:rect l="l" t="t" r="r" b="b"/>
              <a:pathLst>
                <a:path w="22" h="14">
                  <a:moveTo>
                    <a:pt x="22" y="14"/>
                  </a:moveTo>
                  <a:lnTo>
                    <a:pt x="13" y="14"/>
                  </a:ln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3" name=""/>
            <p:cNvSpPr/>
            <p:nvPr/>
          </p:nvSpPr>
          <p:spPr>
            <a:xfrm>
              <a:off x="4575240" y="5137200"/>
              <a:ext cx="50760" cy="7920"/>
            </a:xfrm>
            <a:custGeom>
              <a:avLst/>
              <a:gdLst/>
              <a:ahLst/>
              <a:rect l="l" t="t" r="r" b="b"/>
              <a:pathLst>
                <a:path w="32" h="5">
                  <a:moveTo>
                    <a:pt x="32" y="0"/>
                  </a:moveTo>
                  <a:lnTo>
                    <a:pt x="23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4554360" y="5130720"/>
              <a:ext cx="20880" cy="6480"/>
            </a:xfrm>
            <a:custGeom>
              <a:avLst/>
              <a:gdLst/>
              <a:ahLst/>
              <a:rect l="l" t="t" r="r" b="b"/>
              <a:pathLst>
                <a:path w="13" h="4">
                  <a:moveTo>
                    <a:pt x="13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4519440" y="5116680"/>
              <a:ext cx="34920" cy="14040"/>
            </a:xfrm>
            <a:custGeom>
              <a:avLst/>
              <a:gdLst/>
              <a:ahLst/>
              <a:rect l="l" t="t" r="r" b="b"/>
              <a:pathLst>
                <a:path w="22" h="9">
                  <a:moveTo>
                    <a:pt x="22" y="9"/>
                  </a:moveTo>
                  <a:lnTo>
                    <a:pt x="13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4468680" y="5110200"/>
              <a:ext cx="50760" cy="6480"/>
            </a:xfrm>
            <a:custGeom>
              <a:avLst/>
              <a:gdLst/>
              <a:ahLst/>
              <a:rect l="l" t="t" r="r" b="b"/>
              <a:pathLst>
                <a:path w="32" h="4">
                  <a:moveTo>
                    <a:pt x="32" y="4"/>
                  </a:moveTo>
                  <a:lnTo>
                    <a:pt x="27" y="4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4468680" y="5067360"/>
              <a:ext cx="180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4448160" y="504684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4448160" y="5003640"/>
              <a:ext cx="1440" cy="4320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4427640" y="4983120"/>
              <a:ext cx="20520" cy="2052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13" y="13"/>
                  </a:moveTo>
                  <a:lnTo>
                    <a:pt x="13" y="1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4427640" y="4960800"/>
              <a:ext cx="140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14"/>
                  </a:moveTo>
                  <a:lnTo>
                    <a:pt x="0" y="9"/>
                  </a:lnTo>
                  <a:lnTo>
                    <a:pt x="4" y="5"/>
                  </a:lnTo>
                  <a:lnTo>
                    <a:pt x="9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4427640" y="4940280"/>
              <a:ext cx="140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9" y="13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4378320" y="4890960"/>
              <a:ext cx="49320" cy="4932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31" y="31"/>
                  </a:moveTo>
                  <a:lnTo>
                    <a:pt x="17" y="27"/>
                  </a:lnTo>
                  <a:lnTo>
                    <a:pt x="4" y="13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4321080" y="4807080"/>
              <a:ext cx="57240" cy="83880"/>
            </a:xfrm>
            <a:custGeom>
              <a:avLst/>
              <a:gdLst/>
              <a:ahLst/>
              <a:rect l="l" t="t" r="r" b="b"/>
              <a:pathLst>
                <a:path w="36" h="53">
                  <a:moveTo>
                    <a:pt x="36" y="53"/>
                  </a:moveTo>
                  <a:lnTo>
                    <a:pt x="22" y="35"/>
                  </a:lnTo>
                  <a:lnTo>
                    <a:pt x="13" y="17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4299120" y="4756320"/>
              <a:ext cx="21960" cy="50760"/>
            </a:xfrm>
            <a:custGeom>
              <a:avLst/>
              <a:gdLst/>
              <a:ahLst/>
              <a:rect l="l" t="t" r="r" b="b"/>
              <a:pathLst>
                <a:path w="14" h="32">
                  <a:moveTo>
                    <a:pt x="14" y="32"/>
                  </a:moveTo>
                  <a:lnTo>
                    <a:pt x="9" y="18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4257720" y="4700520"/>
              <a:ext cx="41400" cy="55800"/>
            </a:xfrm>
            <a:custGeom>
              <a:avLst/>
              <a:gdLst/>
              <a:ahLst/>
              <a:rect l="l" t="t" r="r" b="b"/>
              <a:pathLst>
                <a:path w="26" h="35">
                  <a:moveTo>
                    <a:pt x="26" y="35"/>
                  </a:moveTo>
                  <a:lnTo>
                    <a:pt x="18" y="22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4229280" y="4680000"/>
              <a:ext cx="28440" cy="20520"/>
            </a:xfrm>
            <a:custGeom>
              <a:avLst/>
              <a:gdLst/>
              <a:ahLst/>
              <a:rect l="l" t="t" r="r" b="b"/>
              <a:pathLst>
                <a:path w="18" h="13">
                  <a:moveTo>
                    <a:pt x="18" y="13"/>
                  </a:moveTo>
                  <a:lnTo>
                    <a:pt x="13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4165560" y="4672080"/>
              <a:ext cx="63720" cy="7920"/>
            </a:xfrm>
            <a:custGeom>
              <a:avLst/>
              <a:gdLst/>
              <a:ahLst/>
              <a:rect l="l" t="t" r="r" b="b"/>
              <a:pathLst>
                <a:path w="40" h="5">
                  <a:moveTo>
                    <a:pt x="40" y="5"/>
                  </a:moveTo>
                  <a:lnTo>
                    <a:pt x="26" y="5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4143240" y="465768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9"/>
                  </a:moveTo>
                  <a:lnTo>
                    <a:pt x="9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4102200" y="4657680"/>
              <a:ext cx="41040" cy="22320"/>
            </a:xfrm>
            <a:custGeom>
              <a:avLst/>
              <a:gdLst/>
              <a:ahLst/>
              <a:rect l="l" t="t" r="r" b="b"/>
              <a:pathLst>
                <a:path w="26" h="14">
                  <a:moveTo>
                    <a:pt x="26" y="0"/>
                  </a:moveTo>
                  <a:lnTo>
                    <a:pt x="17" y="5"/>
                  </a:lnTo>
                  <a:lnTo>
                    <a:pt x="13" y="9"/>
                  </a:lnTo>
                  <a:lnTo>
                    <a:pt x="0" y="14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4079880" y="4680000"/>
              <a:ext cx="22320" cy="12600"/>
            </a:xfrm>
            <a:custGeom>
              <a:avLst/>
              <a:gdLst/>
              <a:ahLst/>
              <a:rect l="l" t="t" r="r" b="b"/>
              <a:pathLst>
                <a:path w="14" h="8">
                  <a:moveTo>
                    <a:pt x="14" y="0"/>
                  </a:moveTo>
                  <a:lnTo>
                    <a:pt x="9" y="0"/>
                  </a:lnTo>
                  <a:lnTo>
                    <a:pt x="5" y="4"/>
                  </a:lnTo>
                  <a:lnTo>
                    <a:pt x="0" y="8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4079880" y="4692600"/>
              <a:ext cx="14400" cy="42840"/>
            </a:xfrm>
            <a:custGeom>
              <a:avLst/>
              <a:gdLst/>
              <a:ahLst/>
              <a:rect l="l" t="t" r="r" b="b"/>
              <a:pathLst>
                <a:path w="9" h="27">
                  <a:moveTo>
                    <a:pt x="0" y="0"/>
                  </a:moveTo>
                  <a:lnTo>
                    <a:pt x="5" y="5"/>
                  </a:lnTo>
                  <a:lnTo>
                    <a:pt x="5" y="18"/>
                  </a:lnTo>
                  <a:lnTo>
                    <a:pt x="9" y="27"/>
                  </a:lnTo>
                </a:path>
              </a:pathLst>
            </a:custGeom>
            <a:noFill/>
            <a:ln w="648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433" name=""/>
          <p:cNvSpPr/>
          <p:nvPr/>
        </p:nvSpPr>
        <p:spPr>
          <a:xfrm>
            <a:off x="4059360" y="4735440"/>
            <a:ext cx="34920" cy="28800"/>
          </a:xfrm>
          <a:custGeom>
            <a:avLst/>
            <a:gdLst/>
            <a:ahLst/>
            <a:rect l="l" t="t" r="r" b="b"/>
            <a:pathLst>
              <a:path w="22" h="18">
                <a:moveTo>
                  <a:pt x="22" y="0"/>
                </a:moveTo>
                <a:lnTo>
                  <a:pt x="9" y="5"/>
                </a:lnTo>
                <a:lnTo>
                  <a:pt x="4" y="13"/>
                </a:lnTo>
                <a:lnTo>
                  <a:pt x="0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4" name=""/>
          <p:cNvSpPr/>
          <p:nvPr/>
        </p:nvSpPr>
        <p:spPr>
          <a:xfrm>
            <a:off x="4016520" y="4756320"/>
            <a:ext cx="42840" cy="7920"/>
          </a:xfrm>
          <a:custGeom>
            <a:avLst/>
            <a:gdLst/>
            <a:ahLst/>
            <a:rect l="l" t="t" r="r" b="b"/>
            <a:pathLst>
              <a:path w="27" h="5">
                <a:moveTo>
                  <a:pt x="27" y="5"/>
                </a:moveTo>
                <a:lnTo>
                  <a:pt x="18" y="5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5" name=""/>
          <p:cNvSpPr/>
          <p:nvPr/>
        </p:nvSpPr>
        <p:spPr>
          <a:xfrm>
            <a:off x="3995640" y="4735440"/>
            <a:ext cx="20880" cy="20880"/>
          </a:xfrm>
          <a:custGeom>
            <a:avLst/>
            <a:gdLst/>
            <a:ahLst/>
            <a:rect l="l" t="t" r="r" b="b"/>
            <a:pathLst>
              <a:path w="13" h="13">
                <a:moveTo>
                  <a:pt x="13" y="13"/>
                </a:moveTo>
                <a:lnTo>
                  <a:pt x="9" y="9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6" name=""/>
          <p:cNvSpPr/>
          <p:nvPr/>
        </p:nvSpPr>
        <p:spPr>
          <a:xfrm>
            <a:off x="3967200" y="4721400"/>
            <a:ext cx="28440" cy="14040"/>
          </a:xfrm>
          <a:custGeom>
            <a:avLst/>
            <a:gdLst/>
            <a:ahLst/>
            <a:rect l="l" t="t" r="r" b="b"/>
            <a:pathLst>
              <a:path w="18" h="9">
                <a:moveTo>
                  <a:pt x="18" y="9"/>
                </a:moveTo>
                <a:lnTo>
                  <a:pt x="13" y="9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7" name=""/>
          <p:cNvSpPr/>
          <p:nvPr/>
        </p:nvSpPr>
        <p:spPr>
          <a:xfrm>
            <a:off x="3932280" y="4692600"/>
            <a:ext cx="34920" cy="28800"/>
          </a:xfrm>
          <a:custGeom>
            <a:avLst/>
            <a:gdLst/>
            <a:ahLst/>
            <a:rect l="l" t="t" r="r" b="b"/>
            <a:pathLst>
              <a:path w="22" h="18">
                <a:moveTo>
                  <a:pt x="22" y="18"/>
                </a:moveTo>
                <a:lnTo>
                  <a:pt x="13" y="14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8" name=""/>
          <p:cNvSpPr/>
          <p:nvPr/>
        </p:nvSpPr>
        <p:spPr>
          <a:xfrm>
            <a:off x="3889440" y="4651200"/>
            <a:ext cx="42840" cy="41400"/>
          </a:xfrm>
          <a:custGeom>
            <a:avLst/>
            <a:gdLst/>
            <a:ahLst/>
            <a:rect l="l" t="t" r="r" b="b"/>
            <a:pathLst>
              <a:path w="27" h="26">
                <a:moveTo>
                  <a:pt x="27" y="26"/>
                </a:moveTo>
                <a:lnTo>
                  <a:pt x="18" y="18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9" name=""/>
          <p:cNvSpPr/>
          <p:nvPr/>
        </p:nvSpPr>
        <p:spPr>
          <a:xfrm>
            <a:off x="3889440" y="4587840"/>
            <a:ext cx="20520" cy="63360"/>
          </a:xfrm>
          <a:custGeom>
            <a:avLst/>
            <a:gdLst/>
            <a:ahLst/>
            <a:rect l="l" t="t" r="r" b="b"/>
            <a:pathLst>
              <a:path w="13" h="40">
                <a:moveTo>
                  <a:pt x="0" y="40"/>
                </a:moveTo>
                <a:lnTo>
                  <a:pt x="4" y="26"/>
                </a:lnTo>
                <a:lnTo>
                  <a:pt x="9" y="13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0" name=""/>
          <p:cNvSpPr/>
          <p:nvPr/>
        </p:nvSpPr>
        <p:spPr>
          <a:xfrm>
            <a:off x="3881520" y="4530600"/>
            <a:ext cx="28440" cy="57240"/>
          </a:xfrm>
          <a:custGeom>
            <a:avLst/>
            <a:gdLst/>
            <a:ahLst/>
            <a:rect l="l" t="t" r="r" b="b"/>
            <a:pathLst>
              <a:path w="18" h="36">
                <a:moveTo>
                  <a:pt x="18" y="36"/>
                </a:moveTo>
                <a:lnTo>
                  <a:pt x="9" y="27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1" name=""/>
          <p:cNvSpPr/>
          <p:nvPr/>
        </p:nvSpPr>
        <p:spPr>
          <a:xfrm>
            <a:off x="3846600" y="4530600"/>
            <a:ext cx="34920" cy="1800"/>
          </a:xfrm>
          <a:custGeom>
            <a:avLst/>
            <a:gdLst/>
            <a:ahLst/>
            <a:rect l="l" t="t" r="r" b="b"/>
            <a:pathLst>
              <a:path w="22" h="0">
                <a:moveTo>
                  <a:pt x="22" y="0"/>
                </a:moveTo>
                <a:lnTo>
                  <a:pt x="13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2" name=""/>
          <p:cNvSpPr/>
          <p:nvPr/>
        </p:nvSpPr>
        <p:spPr>
          <a:xfrm>
            <a:off x="3811680" y="4495680"/>
            <a:ext cx="34920" cy="34920"/>
          </a:xfrm>
          <a:custGeom>
            <a:avLst/>
            <a:gdLst/>
            <a:ahLst/>
            <a:rect l="l" t="t" r="r" b="b"/>
            <a:pathLst>
              <a:path w="22" h="22">
                <a:moveTo>
                  <a:pt x="22" y="22"/>
                </a:moveTo>
                <a:lnTo>
                  <a:pt x="13" y="13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3" name=""/>
          <p:cNvSpPr/>
          <p:nvPr/>
        </p:nvSpPr>
        <p:spPr>
          <a:xfrm>
            <a:off x="3774960" y="4452840"/>
            <a:ext cx="36720" cy="42840"/>
          </a:xfrm>
          <a:custGeom>
            <a:avLst/>
            <a:gdLst/>
            <a:ahLst/>
            <a:rect l="l" t="t" r="r" b="b"/>
            <a:pathLst>
              <a:path w="23" h="27">
                <a:moveTo>
                  <a:pt x="23" y="27"/>
                </a:moveTo>
                <a:lnTo>
                  <a:pt x="14" y="18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4" name=""/>
          <p:cNvSpPr/>
          <p:nvPr/>
        </p:nvSpPr>
        <p:spPr>
          <a:xfrm>
            <a:off x="3754440" y="4438800"/>
            <a:ext cx="20520" cy="14040"/>
          </a:xfrm>
          <a:custGeom>
            <a:avLst/>
            <a:gdLst/>
            <a:ahLst/>
            <a:rect l="l" t="t" r="r" b="b"/>
            <a:pathLst>
              <a:path w="13" h="9">
                <a:moveTo>
                  <a:pt x="13" y="9"/>
                </a:moveTo>
                <a:lnTo>
                  <a:pt x="13" y="9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5" name=""/>
          <p:cNvSpPr/>
          <p:nvPr/>
        </p:nvSpPr>
        <p:spPr>
          <a:xfrm>
            <a:off x="3747960" y="4411800"/>
            <a:ext cx="6480" cy="27000"/>
          </a:xfrm>
          <a:custGeom>
            <a:avLst/>
            <a:gdLst/>
            <a:ahLst/>
            <a:rect l="l" t="t" r="r" b="b"/>
            <a:pathLst>
              <a:path w="4" h="17">
                <a:moveTo>
                  <a:pt x="4" y="17"/>
                </a:moveTo>
                <a:lnTo>
                  <a:pt x="4" y="13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6" name=""/>
          <p:cNvSpPr/>
          <p:nvPr/>
        </p:nvSpPr>
        <p:spPr>
          <a:xfrm>
            <a:off x="3711600" y="4389480"/>
            <a:ext cx="36360" cy="22320"/>
          </a:xfrm>
          <a:custGeom>
            <a:avLst/>
            <a:gdLst/>
            <a:ahLst/>
            <a:rect l="l" t="t" r="r" b="b"/>
            <a:pathLst>
              <a:path w="23" h="14">
                <a:moveTo>
                  <a:pt x="23" y="14"/>
                </a:moveTo>
                <a:lnTo>
                  <a:pt x="18" y="5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7" name=""/>
          <p:cNvSpPr/>
          <p:nvPr/>
        </p:nvSpPr>
        <p:spPr>
          <a:xfrm>
            <a:off x="3711600" y="4368960"/>
            <a:ext cx="14400" cy="20520"/>
          </a:xfrm>
          <a:custGeom>
            <a:avLst/>
            <a:gdLst/>
            <a:ahLst/>
            <a:rect l="l" t="t" r="r" b="b"/>
            <a:pathLst>
              <a:path w="9" h="13">
                <a:moveTo>
                  <a:pt x="0" y="13"/>
                </a:moveTo>
                <a:lnTo>
                  <a:pt x="5" y="9"/>
                </a:lnTo>
                <a:lnTo>
                  <a:pt x="5" y="4"/>
                </a:lnTo>
                <a:lnTo>
                  <a:pt x="9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8" name=""/>
          <p:cNvSpPr/>
          <p:nvPr/>
        </p:nvSpPr>
        <p:spPr>
          <a:xfrm>
            <a:off x="3726000" y="3846600"/>
            <a:ext cx="672840" cy="542880"/>
          </a:xfrm>
          <a:custGeom>
            <a:avLst/>
            <a:gdLst/>
            <a:ahLst/>
            <a:rect l="l" t="t" r="r" b="b"/>
            <a:pathLst>
              <a:path w="424" h="342">
                <a:moveTo>
                  <a:pt x="0" y="329"/>
                </a:moveTo>
                <a:lnTo>
                  <a:pt x="223" y="342"/>
                </a:lnTo>
                <a:lnTo>
                  <a:pt x="246" y="0"/>
                </a:lnTo>
                <a:lnTo>
                  <a:pt x="424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9" name=""/>
          <p:cNvSpPr/>
          <p:nvPr/>
        </p:nvSpPr>
        <p:spPr>
          <a:xfrm>
            <a:off x="4398840" y="3867120"/>
            <a:ext cx="6480" cy="204840"/>
          </a:xfrm>
          <a:custGeom>
            <a:avLst/>
            <a:gdLst/>
            <a:ahLst/>
            <a:rect l="l" t="t" r="r" b="b"/>
            <a:pathLst>
              <a:path w="4" h="129">
                <a:moveTo>
                  <a:pt x="0" y="0"/>
                </a:moveTo>
                <a:lnTo>
                  <a:pt x="0" y="5"/>
                </a:lnTo>
                <a:lnTo>
                  <a:pt x="0" y="14"/>
                </a:lnTo>
                <a:lnTo>
                  <a:pt x="0" y="31"/>
                </a:lnTo>
                <a:lnTo>
                  <a:pt x="0" y="54"/>
                </a:lnTo>
                <a:lnTo>
                  <a:pt x="0" y="76"/>
                </a:lnTo>
                <a:lnTo>
                  <a:pt x="4" y="98"/>
                </a:lnTo>
                <a:lnTo>
                  <a:pt x="4" y="116"/>
                </a:lnTo>
                <a:lnTo>
                  <a:pt x="4" y="125"/>
                </a:lnTo>
                <a:lnTo>
                  <a:pt x="4" y="12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0" name=""/>
          <p:cNvSpPr/>
          <p:nvPr/>
        </p:nvSpPr>
        <p:spPr>
          <a:xfrm>
            <a:off x="4405320" y="4071960"/>
            <a:ext cx="14400" cy="34920"/>
          </a:xfrm>
          <a:custGeom>
            <a:avLst/>
            <a:gdLst/>
            <a:ahLst/>
            <a:rect l="l" t="t" r="r" b="b"/>
            <a:pathLst>
              <a:path w="9" h="22">
                <a:moveTo>
                  <a:pt x="0" y="0"/>
                </a:moveTo>
                <a:lnTo>
                  <a:pt x="0" y="9"/>
                </a:lnTo>
                <a:lnTo>
                  <a:pt x="5" y="14"/>
                </a:lnTo>
                <a:lnTo>
                  <a:pt x="9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1" name=""/>
          <p:cNvSpPr/>
          <p:nvPr/>
        </p:nvSpPr>
        <p:spPr>
          <a:xfrm>
            <a:off x="4419720" y="410688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2" name=""/>
          <p:cNvSpPr/>
          <p:nvPr/>
        </p:nvSpPr>
        <p:spPr>
          <a:xfrm>
            <a:off x="4427640" y="4106880"/>
            <a:ext cx="41040" cy="79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9" y="5"/>
                </a:lnTo>
                <a:lnTo>
                  <a:pt x="18" y="0"/>
                </a:lnTo>
                <a:lnTo>
                  <a:pt x="26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3" name=""/>
          <p:cNvSpPr/>
          <p:nvPr/>
        </p:nvSpPr>
        <p:spPr>
          <a:xfrm>
            <a:off x="4468680" y="4106880"/>
            <a:ext cx="22320" cy="28440"/>
          </a:xfrm>
          <a:custGeom>
            <a:avLst/>
            <a:gdLst/>
            <a:ahLst/>
            <a:rect l="l" t="t" r="r" b="b"/>
            <a:pathLst>
              <a:path w="14" h="18">
                <a:moveTo>
                  <a:pt x="0" y="0"/>
                </a:moveTo>
                <a:lnTo>
                  <a:pt x="9" y="5"/>
                </a:lnTo>
                <a:lnTo>
                  <a:pt x="9" y="9"/>
                </a:lnTo>
                <a:lnTo>
                  <a:pt x="14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4" name=""/>
          <p:cNvSpPr/>
          <p:nvPr/>
        </p:nvSpPr>
        <p:spPr>
          <a:xfrm>
            <a:off x="4491000" y="4135320"/>
            <a:ext cx="42840" cy="14400"/>
          </a:xfrm>
          <a:custGeom>
            <a:avLst/>
            <a:gdLst/>
            <a:ahLst/>
            <a:rect l="l" t="t" r="r" b="b"/>
            <a:pathLst>
              <a:path w="27" h="9">
                <a:moveTo>
                  <a:pt x="0" y="0"/>
                </a:moveTo>
                <a:lnTo>
                  <a:pt x="4" y="5"/>
                </a:lnTo>
                <a:lnTo>
                  <a:pt x="18" y="9"/>
                </a:lnTo>
                <a:lnTo>
                  <a:pt x="27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5" name=""/>
          <p:cNvSpPr/>
          <p:nvPr/>
        </p:nvSpPr>
        <p:spPr>
          <a:xfrm>
            <a:off x="4533840" y="4135320"/>
            <a:ext cx="41400" cy="14400"/>
          </a:xfrm>
          <a:custGeom>
            <a:avLst/>
            <a:gdLst/>
            <a:ahLst/>
            <a:rect l="l" t="t" r="r" b="b"/>
            <a:pathLst>
              <a:path w="26" h="9">
                <a:moveTo>
                  <a:pt x="0" y="9"/>
                </a:moveTo>
                <a:lnTo>
                  <a:pt x="4" y="5"/>
                </a:lnTo>
                <a:lnTo>
                  <a:pt x="13" y="5"/>
                </a:lnTo>
                <a:lnTo>
                  <a:pt x="26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6" name=""/>
          <p:cNvSpPr/>
          <p:nvPr/>
        </p:nvSpPr>
        <p:spPr>
          <a:xfrm>
            <a:off x="4575240" y="4135320"/>
            <a:ext cx="28440" cy="34920"/>
          </a:xfrm>
          <a:custGeom>
            <a:avLst/>
            <a:gdLst/>
            <a:ahLst/>
            <a:rect l="l" t="t" r="r" b="b"/>
            <a:pathLst>
              <a:path w="18" h="22">
                <a:moveTo>
                  <a:pt x="0" y="0"/>
                </a:moveTo>
                <a:lnTo>
                  <a:pt x="9" y="5"/>
                </a:lnTo>
                <a:lnTo>
                  <a:pt x="14" y="14"/>
                </a:lnTo>
                <a:lnTo>
                  <a:pt x="18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7" name=""/>
          <p:cNvSpPr/>
          <p:nvPr/>
        </p:nvSpPr>
        <p:spPr>
          <a:xfrm>
            <a:off x="4603680" y="4170240"/>
            <a:ext cx="63720" cy="7920"/>
          </a:xfrm>
          <a:custGeom>
            <a:avLst/>
            <a:gdLst/>
            <a:ahLst/>
            <a:rect l="l" t="t" r="r" b="b"/>
            <a:pathLst>
              <a:path w="40" h="5">
                <a:moveTo>
                  <a:pt x="0" y="0"/>
                </a:moveTo>
                <a:lnTo>
                  <a:pt x="9" y="5"/>
                </a:lnTo>
                <a:lnTo>
                  <a:pt x="27" y="5"/>
                </a:lnTo>
                <a:lnTo>
                  <a:pt x="40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8" name=""/>
          <p:cNvSpPr/>
          <p:nvPr/>
        </p:nvSpPr>
        <p:spPr>
          <a:xfrm>
            <a:off x="4667400" y="4178160"/>
            <a:ext cx="21960" cy="20880"/>
          </a:xfrm>
          <a:custGeom>
            <a:avLst/>
            <a:gdLst/>
            <a:ahLst/>
            <a:rect l="l" t="t" r="r" b="b"/>
            <a:pathLst>
              <a:path w="14" h="13">
                <a:moveTo>
                  <a:pt x="0" y="0"/>
                </a:moveTo>
                <a:lnTo>
                  <a:pt x="5" y="4"/>
                </a:lnTo>
                <a:lnTo>
                  <a:pt x="9" y="9"/>
                </a:lnTo>
                <a:lnTo>
                  <a:pt x="14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9" name=""/>
          <p:cNvSpPr/>
          <p:nvPr/>
        </p:nvSpPr>
        <p:spPr>
          <a:xfrm>
            <a:off x="4689360" y="4178160"/>
            <a:ext cx="41400" cy="20880"/>
          </a:xfrm>
          <a:custGeom>
            <a:avLst/>
            <a:gdLst/>
            <a:ahLst/>
            <a:rect l="l" t="t" r="r" b="b"/>
            <a:pathLst>
              <a:path w="26" h="13">
                <a:moveTo>
                  <a:pt x="0" y="13"/>
                </a:moveTo>
                <a:lnTo>
                  <a:pt x="4" y="9"/>
                </a:lnTo>
                <a:lnTo>
                  <a:pt x="18" y="4"/>
                </a:lnTo>
                <a:lnTo>
                  <a:pt x="26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0" name=""/>
          <p:cNvSpPr/>
          <p:nvPr/>
        </p:nvSpPr>
        <p:spPr>
          <a:xfrm>
            <a:off x="4730760" y="4178160"/>
            <a:ext cx="42840" cy="14400"/>
          </a:xfrm>
          <a:custGeom>
            <a:avLst/>
            <a:gdLst/>
            <a:ahLst/>
            <a:rect l="l" t="t" r="r" b="b"/>
            <a:pathLst>
              <a:path w="27" h="9">
                <a:moveTo>
                  <a:pt x="0" y="0"/>
                </a:moveTo>
                <a:lnTo>
                  <a:pt x="9" y="0"/>
                </a:lnTo>
                <a:lnTo>
                  <a:pt x="18" y="4"/>
                </a:lnTo>
                <a:lnTo>
                  <a:pt x="27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1" name=""/>
          <p:cNvSpPr/>
          <p:nvPr/>
        </p:nvSpPr>
        <p:spPr>
          <a:xfrm>
            <a:off x="4773600" y="4178160"/>
            <a:ext cx="49320" cy="14400"/>
          </a:xfrm>
          <a:custGeom>
            <a:avLst/>
            <a:gdLst/>
            <a:ahLst/>
            <a:rect l="l" t="t" r="r" b="b"/>
            <a:pathLst>
              <a:path w="31" h="9">
                <a:moveTo>
                  <a:pt x="0" y="9"/>
                </a:moveTo>
                <a:lnTo>
                  <a:pt x="18" y="9"/>
                </a:lnTo>
                <a:lnTo>
                  <a:pt x="27" y="4"/>
                </a:lnTo>
                <a:lnTo>
                  <a:pt x="31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2" name=""/>
          <p:cNvSpPr/>
          <p:nvPr/>
        </p:nvSpPr>
        <p:spPr>
          <a:xfrm>
            <a:off x="4822920" y="4178160"/>
            <a:ext cx="36360" cy="14400"/>
          </a:xfrm>
          <a:custGeom>
            <a:avLst/>
            <a:gdLst/>
            <a:ahLst/>
            <a:rect l="l" t="t" r="r" b="b"/>
            <a:pathLst>
              <a:path w="23" h="9">
                <a:moveTo>
                  <a:pt x="0" y="0"/>
                </a:moveTo>
                <a:lnTo>
                  <a:pt x="14" y="0"/>
                </a:lnTo>
                <a:lnTo>
                  <a:pt x="18" y="4"/>
                </a:lnTo>
                <a:lnTo>
                  <a:pt x="23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3" name=""/>
          <p:cNvSpPr/>
          <p:nvPr/>
        </p:nvSpPr>
        <p:spPr>
          <a:xfrm>
            <a:off x="4859280" y="4170240"/>
            <a:ext cx="28800" cy="22320"/>
          </a:xfrm>
          <a:custGeom>
            <a:avLst/>
            <a:gdLst/>
            <a:ahLst/>
            <a:rect l="l" t="t" r="r" b="b"/>
            <a:pathLst>
              <a:path w="18" h="14">
                <a:moveTo>
                  <a:pt x="0" y="14"/>
                </a:moveTo>
                <a:lnTo>
                  <a:pt x="4" y="9"/>
                </a:lnTo>
                <a:lnTo>
                  <a:pt x="9" y="0"/>
                </a:lnTo>
                <a:lnTo>
                  <a:pt x="18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4" name=""/>
          <p:cNvSpPr/>
          <p:nvPr/>
        </p:nvSpPr>
        <p:spPr>
          <a:xfrm>
            <a:off x="4888080" y="4170240"/>
            <a:ext cx="20520" cy="28800"/>
          </a:xfrm>
          <a:custGeom>
            <a:avLst/>
            <a:gdLst/>
            <a:ahLst/>
            <a:rect l="l" t="t" r="r" b="b"/>
            <a:pathLst>
              <a:path w="13" h="18">
                <a:moveTo>
                  <a:pt x="0" y="0"/>
                </a:moveTo>
                <a:lnTo>
                  <a:pt x="8" y="0"/>
                </a:lnTo>
                <a:lnTo>
                  <a:pt x="13" y="9"/>
                </a:lnTo>
                <a:lnTo>
                  <a:pt x="13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5" name=""/>
          <p:cNvSpPr/>
          <p:nvPr/>
        </p:nvSpPr>
        <p:spPr>
          <a:xfrm>
            <a:off x="4908600" y="4199040"/>
            <a:ext cx="34920" cy="1440"/>
          </a:xfrm>
          <a:custGeom>
            <a:avLst/>
            <a:gdLst/>
            <a:ahLst/>
            <a:rect l="l" t="t" r="r" b="b"/>
            <a:pathLst>
              <a:path w="22" h="0">
                <a:moveTo>
                  <a:pt x="0" y="0"/>
                </a:moveTo>
                <a:lnTo>
                  <a:pt x="4" y="0"/>
                </a:lnTo>
                <a:lnTo>
                  <a:pt x="18" y="0"/>
                </a:lnTo>
                <a:lnTo>
                  <a:pt x="22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6" name=""/>
          <p:cNvSpPr/>
          <p:nvPr/>
        </p:nvSpPr>
        <p:spPr>
          <a:xfrm>
            <a:off x="4943520" y="4199040"/>
            <a:ext cx="7920" cy="14040"/>
          </a:xfrm>
          <a:custGeom>
            <a:avLst/>
            <a:gdLst/>
            <a:ahLst/>
            <a:rect l="l" t="t" r="r" b="b"/>
            <a:pathLst>
              <a:path w="5" h="9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5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7" name=""/>
          <p:cNvSpPr/>
          <p:nvPr/>
        </p:nvSpPr>
        <p:spPr>
          <a:xfrm>
            <a:off x="4951440" y="4213080"/>
            <a:ext cx="41400" cy="14400"/>
          </a:xfrm>
          <a:custGeom>
            <a:avLst/>
            <a:gdLst/>
            <a:ahLst/>
            <a:rect l="l" t="t" r="r" b="b"/>
            <a:pathLst>
              <a:path w="26" h="9">
                <a:moveTo>
                  <a:pt x="0" y="0"/>
                </a:moveTo>
                <a:lnTo>
                  <a:pt x="9" y="0"/>
                </a:lnTo>
                <a:lnTo>
                  <a:pt x="22" y="0"/>
                </a:lnTo>
                <a:lnTo>
                  <a:pt x="26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8" name=""/>
          <p:cNvSpPr/>
          <p:nvPr/>
        </p:nvSpPr>
        <p:spPr>
          <a:xfrm>
            <a:off x="4992840" y="4227480"/>
            <a:ext cx="1440" cy="169920"/>
          </a:xfrm>
          <a:custGeom>
            <a:avLst/>
            <a:gdLst/>
            <a:ahLst/>
            <a:rect l="l" t="t" r="r" b="b"/>
            <a:pathLst>
              <a:path w="0" h="107">
                <a:moveTo>
                  <a:pt x="0" y="0"/>
                </a:moveTo>
                <a:lnTo>
                  <a:pt x="0" y="9"/>
                </a:lnTo>
                <a:lnTo>
                  <a:pt x="0" y="22"/>
                </a:lnTo>
                <a:lnTo>
                  <a:pt x="0" y="44"/>
                </a:lnTo>
                <a:lnTo>
                  <a:pt x="0" y="67"/>
                </a:lnTo>
                <a:lnTo>
                  <a:pt x="0" y="84"/>
                </a:lnTo>
                <a:lnTo>
                  <a:pt x="0" y="102"/>
                </a:lnTo>
                <a:lnTo>
                  <a:pt x="0" y="10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9" name=""/>
          <p:cNvSpPr/>
          <p:nvPr/>
        </p:nvSpPr>
        <p:spPr>
          <a:xfrm>
            <a:off x="4992840" y="4397400"/>
            <a:ext cx="14040" cy="20520"/>
          </a:xfrm>
          <a:custGeom>
            <a:avLst/>
            <a:gdLst/>
            <a:ahLst/>
            <a:rect l="l" t="t" r="r" b="b"/>
            <a:pathLst>
              <a:path w="9" h="13">
                <a:moveTo>
                  <a:pt x="0" y="0"/>
                </a:moveTo>
                <a:lnTo>
                  <a:pt x="5" y="4"/>
                </a:lnTo>
                <a:lnTo>
                  <a:pt x="5" y="9"/>
                </a:lnTo>
                <a:lnTo>
                  <a:pt x="9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0" name=""/>
          <p:cNvSpPr/>
          <p:nvPr/>
        </p:nvSpPr>
        <p:spPr>
          <a:xfrm>
            <a:off x="5006880" y="4417920"/>
            <a:ext cx="22320" cy="14400"/>
          </a:xfrm>
          <a:custGeom>
            <a:avLst/>
            <a:gdLst/>
            <a:ahLst/>
            <a:rect l="l" t="t" r="r" b="b"/>
            <a:pathLst>
              <a:path w="14" h="9">
                <a:moveTo>
                  <a:pt x="0" y="0"/>
                </a:moveTo>
                <a:lnTo>
                  <a:pt x="5" y="0"/>
                </a:lnTo>
                <a:lnTo>
                  <a:pt x="9" y="4"/>
                </a:lnTo>
                <a:lnTo>
                  <a:pt x="14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1" name=""/>
          <p:cNvSpPr/>
          <p:nvPr/>
        </p:nvSpPr>
        <p:spPr>
          <a:xfrm>
            <a:off x="5029200" y="4432320"/>
            <a:ext cx="6480" cy="28440"/>
          </a:xfrm>
          <a:custGeom>
            <a:avLst/>
            <a:gdLst/>
            <a:ahLst/>
            <a:rect l="l" t="t" r="r" b="b"/>
            <a:pathLst>
              <a:path w="4" h="18">
                <a:moveTo>
                  <a:pt x="0" y="0"/>
                </a:moveTo>
                <a:lnTo>
                  <a:pt x="0" y="4"/>
                </a:lnTo>
                <a:lnTo>
                  <a:pt x="0" y="13"/>
                </a:lnTo>
                <a:lnTo>
                  <a:pt x="4" y="18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2" name=""/>
          <p:cNvSpPr/>
          <p:nvPr/>
        </p:nvSpPr>
        <p:spPr>
          <a:xfrm>
            <a:off x="5035680" y="4460760"/>
            <a:ext cx="14040" cy="41400"/>
          </a:xfrm>
          <a:custGeom>
            <a:avLst/>
            <a:gdLst/>
            <a:ahLst/>
            <a:rect l="l" t="t" r="r" b="b"/>
            <a:pathLst>
              <a:path w="9" h="26">
                <a:moveTo>
                  <a:pt x="0" y="0"/>
                </a:moveTo>
                <a:lnTo>
                  <a:pt x="0" y="9"/>
                </a:lnTo>
                <a:lnTo>
                  <a:pt x="5" y="13"/>
                </a:lnTo>
                <a:lnTo>
                  <a:pt x="9" y="2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3" name=""/>
          <p:cNvSpPr/>
          <p:nvPr/>
        </p:nvSpPr>
        <p:spPr>
          <a:xfrm>
            <a:off x="5354640" y="4022640"/>
            <a:ext cx="20520" cy="7920"/>
          </a:xfrm>
          <a:custGeom>
            <a:avLst/>
            <a:gdLst/>
            <a:ahLst/>
            <a:rect l="l" t="t" r="r" b="b"/>
            <a:pathLst>
              <a:path w="13" h="5">
                <a:moveTo>
                  <a:pt x="0" y="5"/>
                </a:moveTo>
                <a:lnTo>
                  <a:pt x="4" y="5"/>
                </a:lnTo>
                <a:lnTo>
                  <a:pt x="9" y="5"/>
                </a:lnTo>
                <a:lnTo>
                  <a:pt x="1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4" name=""/>
          <p:cNvSpPr/>
          <p:nvPr/>
        </p:nvSpPr>
        <p:spPr>
          <a:xfrm>
            <a:off x="5375160" y="4008600"/>
            <a:ext cx="198720" cy="14040"/>
          </a:xfrm>
          <a:custGeom>
            <a:avLst/>
            <a:gdLst/>
            <a:ahLst/>
            <a:rect l="l" t="t" r="r" b="b"/>
            <a:pathLst>
              <a:path w="125" h="9">
                <a:moveTo>
                  <a:pt x="0" y="9"/>
                </a:moveTo>
                <a:lnTo>
                  <a:pt x="14" y="9"/>
                </a:lnTo>
                <a:lnTo>
                  <a:pt x="27" y="9"/>
                </a:lnTo>
                <a:lnTo>
                  <a:pt x="45" y="5"/>
                </a:lnTo>
                <a:lnTo>
                  <a:pt x="58" y="5"/>
                </a:lnTo>
                <a:lnTo>
                  <a:pt x="72" y="5"/>
                </a:lnTo>
                <a:lnTo>
                  <a:pt x="85" y="5"/>
                </a:lnTo>
                <a:lnTo>
                  <a:pt x="103" y="0"/>
                </a:lnTo>
                <a:lnTo>
                  <a:pt x="12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5" name=""/>
          <p:cNvSpPr/>
          <p:nvPr/>
        </p:nvSpPr>
        <p:spPr>
          <a:xfrm>
            <a:off x="5573880" y="4008600"/>
            <a:ext cx="14040" cy="388800"/>
          </a:xfrm>
          <a:custGeom>
            <a:avLst/>
            <a:gdLst/>
            <a:ahLst/>
            <a:rect l="l" t="t" r="r" b="b"/>
            <a:pathLst>
              <a:path w="9" h="245">
                <a:moveTo>
                  <a:pt x="0" y="0"/>
                </a:moveTo>
                <a:lnTo>
                  <a:pt x="0" y="14"/>
                </a:lnTo>
                <a:lnTo>
                  <a:pt x="0" y="31"/>
                </a:lnTo>
                <a:lnTo>
                  <a:pt x="0" y="45"/>
                </a:lnTo>
                <a:lnTo>
                  <a:pt x="0" y="58"/>
                </a:lnTo>
                <a:lnTo>
                  <a:pt x="0" y="71"/>
                </a:lnTo>
                <a:lnTo>
                  <a:pt x="0" y="85"/>
                </a:lnTo>
                <a:lnTo>
                  <a:pt x="0" y="98"/>
                </a:lnTo>
                <a:lnTo>
                  <a:pt x="0" y="111"/>
                </a:lnTo>
                <a:lnTo>
                  <a:pt x="0" y="125"/>
                </a:lnTo>
                <a:lnTo>
                  <a:pt x="0" y="142"/>
                </a:lnTo>
                <a:lnTo>
                  <a:pt x="5" y="156"/>
                </a:lnTo>
                <a:lnTo>
                  <a:pt x="5" y="169"/>
                </a:lnTo>
                <a:lnTo>
                  <a:pt x="5" y="182"/>
                </a:lnTo>
                <a:lnTo>
                  <a:pt x="5" y="200"/>
                </a:lnTo>
                <a:lnTo>
                  <a:pt x="5" y="214"/>
                </a:lnTo>
                <a:lnTo>
                  <a:pt x="9" y="231"/>
                </a:lnTo>
                <a:lnTo>
                  <a:pt x="9" y="24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6" name=""/>
          <p:cNvSpPr/>
          <p:nvPr/>
        </p:nvSpPr>
        <p:spPr>
          <a:xfrm>
            <a:off x="5587920" y="4397400"/>
            <a:ext cx="14400" cy="176040"/>
          </a:xfrm>
          <a:custGeom>
            <a:avLst/>
            <a:gdLst/>
            <a:ahLst/>
            <a:rect l="l" t="t" r="r" b="b"/>
            <a:pathLst>
              <a:path w="9" h="111">
                <a:moveTo>
                  <a:pt x="0" y="0"/>
                </a:moveTo>
                <a:lnTo>
                  <a:pt x="0" y="17"/>
                </a:lnTo>
                <a:lnTo>
                  <a:pt x="0" y="31"/>
                </a:lnTo>
                <a:lnTo>
                  <a:pt x="0" y="49"/>
                </a:lnTo>
                <a:lnTo>
                  <a:pt x="4" y="62"/>
                </a:lnTo>
                <a:lnTo>
                  <a:pt x="4" y="80"/>
                </a:lnTo>
                <a:lnTo>
                  <a:pt x="9" y="98"/>
                </a:lnTo>
                <a:lnTo>
                  <a:pt x="9" y="111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7" name=""/>
          <p:cNvSpPr/>
          <p:nvPr/>
        </p:nvSpPr>
        <p:spPr>
          <a:xfrm>
            <a:off x="5553000" y="4573440"/>
            <a:ext cx="49320" cy="14400"/>
          </a:xfrm>
          <a:custGeom>
            <a:avLst/>
            <a:gdLst/>
            <a:ahLst/>
            <a:rect l="l" t="t" r="r" b="b"/>
            <a:pathLst>
              <a:path w="31" h="9">
                <a:moveTo>
                  <a:pt x="31" y="0"/>
                </a:moveTo>
                <a:lnTo>
                  <a:pt x="22" y="4"/>
                </a:lnTo>
                <a:lnTo>
                  <a:pt x="9" y="9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8" name=""/>
          <p:cNvSpPr/>
          <p:nvPr/>
        </p:nvSpPr>
        <p:spPr>
          <a:xfrm>
            <a:off x="5510160" y="4587840"/>
            <a:ext cx="42840" cy="6480"/>
          </a:xfrm>
          <a:custGeom>
            <a:avLst/>
            <a:gdLst/>
            <a:ahLst/>
            <a:rect l="l" t="t" r="r" b="b"/>
            <a:pathLst>
              <a:path w="27" h="4">
                <a:moveTo>
                  <a:pt x="27" y="0"/>
                </a:move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9" name=""/>
          <p:cNvSpPr/>
          <p:nvPr/>
        </p:nvSpPr>
        <p:spPr>
          <a:xfrm>
            <a:off x="5495760" y="4594320"/>
            <a:ext cx="14400" cy="14040"/>
          </a:xfrm>
          <a:custGeom>
            <a:avLst/>
            <a:gdLst/>
            <a:ahLst/>
            <a:rect l="l" t="t" r="r" b="b"/>
            <a:pathLst>
              <a:path w="9" h="9">
                <a:moveTo>
                  <a:pt x="9" y="0"/>
                </a:moveTo>
                <a:lnTo>
                  <a:pt x="4" y="5"/>
                </a:lnTo>
                <a:lnTo>
                  <a:pt x="4" y="5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0" name=""/>
          <p:cNvSpPr/>
          <p:nvPr/>
        </p:nvSpPr>
        <p:spPr>
          <a:xfrm>
            <a:off x="5467320" y="4608360"/>
            <a:ext cx="28440" cy="20880"/>
          </a:xfrm>
          <a:custGeom>
            <a:avLst/>
            <a:gdLst/>
            <a:ahLst/>
            <a:rect l="l" t="t" r="r" b="b"/>
            <a:pathLst>
              <a:path w="18" h="13">
                <a:moveTo>
                  <a:pt x="18" y="0"/>
                </a:moveTo>
                <a:lnTo>
                  <a:pt x="14" y="5"/>
                </a:lnTo>
                <a:lnTo>
                  <a:pt x="5" y="9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1" name=""/>
          <p:cNvSpPr/>
          <p:nvPr/>
        </p:nvSpPr>
        <p:spPr>
          <a:xfrm>
            <a:off x="5467320" y="4608360"/>
            <a:ext cx="7920" cy="20880"/>
          </a:xfrm>
          <a:custGeom>
            <a:avLst/>
            <a:gdLst/>
            <a:ahLst/>
            <a:rect l="l" t="t" r="r" b="b"/>
            <a:pathLst>
              <a:path w="5" h="13">
                <a:moveTo>
                  <a:pt x="0" y="13"/>
                </a:move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2" name=""/>
          <p:cNvSpPr/>
          <p:nvPr/>
        </p:nvSpPr>
        <p:spPr>
          <a:xfrm>
            <a:off x="5452920" y="4587840"/>
            <a:ext cx="22320" cy="2052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13"/>
                </a:moveTo>
                <a:lnTo>
                  <a:pt x="14" y="4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3" name=""/>
          <p:cNvSpPr/>
          <p:nvPr/>
        </p:nvSpPr>
        <p:spPr>
          <a:xfrm>
            <a:off x="5452920" y="4552920"/>
            <a:ext cx="7920" cy="34920"/>
          </a:xfrm>
          <a:custGeom>
            <a:avLst/>
            <a:gdLst/>
            <a:ahLst/>
            <a:rect l="l" t="t" r="r" b="b"/>
            <a:pathLst>
              <a:path w="5" h="22">
                <a:moveTo>
                  <a:pt x="0" y="22"/>
                </a:moveTo>
                <a:lnTo>
                  <a:pt x="5" y="13"/>
                </a:lnTo>
                <a:lnTo>
                  <a:pt x="5" y="8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4" name=""/>
          <p:cNvSpPr/>
          <p:nvPr/>
        </p:nvSpPr>
        <p:spPr>
          <a:xfrm>
            <a:off x="5446800" y="4545000"/>
            <a:ext cx="6120" cy="7920"/>
          </a:xfrm>
          <a:custGeom>
            <a:avLst/>
            <a:gdLst/>
            <a:ahLst/>
            <a:rect l="l" t="t" r="r" b="b"/>
            <a:pathLst>
              <a:path w="4" h="5">
                <a:moveTo>
                  <a:pt x="4" y="5"/>
                </a:moveTo>
                <a:lnTo>
                  <a:pt x="4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5" name=""/>
          <p:cNvSpPr/>
          <p:nvPr/>
        </p:nvSpPr>
        <p:spPr>
          <a:xfrm>
            <a:off x="5446800" y="4524480"/>
            <a:ext cx="6120" cy="20520"/>
          </a:xfrm>
          <a:custGeom>
            <a:avLst/>
            <a:gdLst/>
            <a:ahLst/>
            <a:rect l="l" t="t" r="r" b="b"/>
            <a:pathLst>
              <a:path w="4" h="13">
                <a:moveTo>
                  <a:pt x="0" y="13"/>
                </a:move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6" name=""/>
          <p:cNvSpPr/>
          <p:nvPr/>
        </p:nvSpPr>
        <p:spPr>
          <a:xfrm>
            <a:off x="5446800" y="4516560"/>
            <a:ext cx="6120" cy="7920"/>
          </a:xfrm>
          <a:custGeom>
            <a:avLst/>
            <a:gdLst/>
            <a:ahLst/>
            <a:rect l="l" t="t" r="r" b="b"/>
            <a:pathLst>
              <a:path w="4" h="5">
                <a:moveTo>
                  <a:pt x="4" y="5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7" name=""/>
          <p:cNvSpPr/>
          <p:nvPr/>
        </p:nvSpPr>
        <p:spPr>
          <a:xfrm>
            <a:off x="4116240" y="3789360"/>
            <a:ext cx="827280" cy="409680"/>
          </a:xfrm>
          <a:custGeom>
            <a:avLst/>
            <a:gdLst/>
            <a:ahLst/>
            <a:rect l="l" t="t" r="r" b="b"/>
            <a:pathLst>
              <a:path w="521" h="258">
                <a:moveTo>
                  <a:pt x="0" y="0"/>
                </a:moveTo>
                <a:lnTo>
                  <a:pt x="13" y="0"/>
                </a:lnTo>
                <a:lnTo>
                  <a:pt x="26" y="0"/>
                </a:lnTo>
                <a:lnTo>
                  <a:pt x="40" y="0"/>
                </a:lnTo>
                <a:lnTo>
                  <a:pt x="53" y="0"/>
                </a:lnTo>
                <a:lnTo>
                  <a:pt x="66" y="0"/>
                </a:lnTo>
                <a:lnTo>
                  <a:pt x="80" y="0"/>
                </a:lnTo>
                <a:lnTo>
                  <a:pt x="93" y="0"/>
                </a:lnTo>
                <a:lnTo>
                  <a:pt x="107" y="0"/>
                </a:lnTo>
                <a:lnTo>
                  <a:pt x="120" y="5"/>
                </a:lnTo>
                <a:lnTo>
                  <a:pt x="133" y="5"/>
                </a:lnTo>
                <a:lnTo>
                  <a:pt x="147" y="5"/>
                </a:lnTo>
                <a:lnTo>
                  <a:pt x="160" y="5"/>
                </a:lnTo>
                <a:lnTo>
                  <a:pt x="173" y="5"/>
                </a:lnTo>
                <a:lnTo>
                  <a:pt x="187" y="5"/>
                </a:lnTo>
                <a:lnTo>
                  <a:pt x="200" y="5"/>
                </a:lnTo>
                <a:lnTo>
                  <a:pt x="214" y="5"/>
                </a:lnTo>
                <a:lnTo>
                  <a:pt x="227" y="5"/>
                </a:lnTo>
                <a:lnTo>
                  <a:pt x="240" y="5"/>
                </a:lnTo>
                <a:lnTo>
                  <a:pt x="254" y="5"/>
                </a:lnTo>
                <a:lnTo>
                  <a:pt x="267" y="5"/>
                </a:lnTo>
                <a:lnTo>
                  <a:pt x="280" y="5"/>
                </a:lnTo>
                <a:lnTo>
                  <a:pt x="294" y="5"/>
                </a:lnTo>
                <a:lnTo>
                  <a:pt x="307" y="5"/>
                </a:lnTo>
                <a:lnTo>
                  <a:pt x="321" y="5"/>
                </a:lnTo>
                <a:lnTo>
                  <a:pt x="334" y="9"/>
                </a:lnTo>
                <a:lnTo>
                  <a:pt x="347" y="9"/>
                </a:lnTo>
                <a:lnTo>
                  <a:pt x="361" y="9"/>
                </a:lnTo>
                <a:lnTo>
                  <a:pt x="374" y="9"/>
                </a:lnTo>
                <a:lnTo>
                  <a:pt x="387" y="9"/>
                </a:lnTo>
                <a:lnTo>
                  <a:pt x="401" y="9"/>
                </a:lnTo>
                <a:lnTo>
                  <a:pt x="414" y="9"/>
                </a:lnTo>
                <a:lnTo>
                  <a:pt x="428" y="9"/>
                </a:lnTo>
                <a:lnTo>
                  <a:pt x="441" y="9"/>
                </a:lnTo>
                <a:lnTo>
                  <a:pt x="454" y="9"/>
                </a:lnTo>
                <a:lnTo>
                  <a:pt x="468" y="9"/>
                </a:lnTo>
                <a:lnTo>
                  <a:pt x="481" y="9"/>
                </a:lnTo>
                <a:lnTo>
                  <a:pt x="494" y="9"/>
                </a:lnTo>
                <a:lnTo>
                  <a:pt x="508" y="9"/>
                </a:lnTo>
                <a:lnTo>
                  <a:pt x="508" y="9"/>
                </a:lnTo>
                <a:lnTo>
                  <a:pt x="508" y="18"/>
                </a:lnTo>
                <a:lnTo>
                  <a:pt x="508" y="36"/>
                </a:lnTo>
                <a:lnTo>
                  <a:pt x="508" y="49"/>
                </a:lnTo>
                <a:lnTo>
                  <a:pt x="508" y="49"/>
                </a:lnTo>
                <a:lnTo>
                  <a:pt x="512" y="94"/>
                </a:lnTo>
                <a:lnTo>
                  <a:pt x="521" y="258"/>
                </a:lnTo>
                <a:lnTo>
                  <a:pt x="521" y="258"/>
                </a:lnTo>
                <a:lnTo>
                  <a:pt x="517" y="258"/>
                </a:lnTo>
                <a:lnTo>
                  <a:pt x="503" y="258"/>
                </a:lnTo>
                <a:lnTo>
                  <a:pt x="499" y="258"/>
                </a:lnTo>
                <a:lnTo>
                  <a:pt x="499" y="258"/>
                </a:lnTo>
                <a:lnTo>
                  <a:pt x="499" y="249"/>
                </a:lnTo>
                <a:lnTo>
                  <a:pt x="494" y="240"/>
                </a:lnTo>
                <a:lnTo>
                  <a:pt x="486" y="240"/>
                </a:lnTo>
                <a:lnTo>
                  <a:pt x="486" y="240"/>
                </a:lnTo>
                <a:lnTo>
                  <a:pt x="477" y="240"/>
                </a:lnTo>
                <a:lnTo>
                  <a:pt x="472" y="249"/>
                </a:lnTo>
                <a:lnTo>
                  <a:pt x="468" y="254"/>
                </a:lnTo>
                <a:lnTo>
                  <a:pt x="468" y="254"/>
                </a:lnTo>
                <a:lnTo>
                  <a:pt x="463" y="249"/>
                </a:lnTo>
                <a:lnTo>
                  <a:pt x="459" y="249"/>
                </a:lnTo>
                <a:lnTo>
                  <a:pt x="450" y="245"/>
                </a:lnTo>
                <a:lnTo>
                  <a:pt x="450" y="245"/>
                </a:lnTo>
                <a:lnTo>
                  <a:pt x="445" y="249"/>
                </a:lnTo>
                <a:lnTo>
                  <a:pt x="432" y="254"/>
                </a:lnTo>
                <a:lnTo>
                  <a:pt x="414" y="254"/>
                </a:lnTo>
                <a:lnTo>
                  <a:pt x="414" y="254"/>
                </a:lnTo>
                <a:lnTo>
                  <a:pt x="405" y="249"/>
                </a:lnTo>
                <a:lnTo>
                  <a:pt x="396" y="245"/>
                </a:lnTo>
                <a:lnTo>
                  <a:pt x="387" y="245"/>
                </a:lnTo>
                <a:lnTo>
                  <a:pt x="387" y="245"/>
                </a:lnTo>
                <a:lnTo>
                  <a:pt x="379" y="249"/>
                </a:lnTo>
                <a:lnTo>
                  <a:pt x="370" y="254"/>
                </a:lnTo>
                <a:lnTo>
                  <a:pt x="361" y="258"/>
                </a:lnTo>
                <a:lnTo>
                  <a:pt x="361" y="258"/>
                </a:lnTo>
                <a:lnTo>
                  <a:pt x="352" y="254"/>
                </a:lnTo>
                <a:lnTo>
                  <a:pt x="347" y="249"/>
                </a:lnTo>
                <a:lnTo>
                  <a:pt x="347" y="245"/>
                </a:lnTo>
                <a:lnTo>
                  <a:pt x="347" y="245"/>
                </a:lnTo>
                <a:lnTo>
                  <a:pt x="334" y="245"/>
                </a:lnTo>
                <a:lnTo>
                  <a:pt x="321" y="245"/>
                </a:lnTo>
                <a:lnTo>
                  <a:pt x="307" y="240"/>
                </a:lnTo>
                <a:lnTo>
                  <a:pt x="307" y="240"/>
                </a:lnTo>
                <a:lnTo>
                  <a:pt x="303" y="232"/>
                </a:lnTo>
                <a:lnTo>
                  <a:pt x="298" y="223"/>
                </a:lnTo>
                <a:lnTo>
                  <a:pt x="289" y="218"/>
                </a:lnTo>
                <a:lnTo>
                  <a:pt x="289" y="218"/>
                </a:lnTo>
                <a:lnTo>
                  <a:pt x="280" y="223"/>
                </a:lnTo>
                <a:lnTo>
                  <a:pt x="272" y="223"/>
                </a:lnTo>
                <a:lnTo>
                  <a:pt x="263" y="227"/>
                </a:lnTo>
                <a:lnTo>
                  <a:pt x="263" y="227"/>
                </a:lnTo>
                <a:lnTo>
                  <a:pt x="249" y="227"/>
                </a:lnTo>
                <a:lnTo>
                  <a:pt x="240" y="223"/>
                </a:lnTo>
                <a:lnTo>
                  <a:pt x="236" y="218"/>
                </a:lnTo>
                <a:lnTo>
                  <a:pt x="236" y="218"/>
                </a:lnTo>
                <a:lnTo>
                  <a:pt x="231" y="209"/>
                </a:lnTo>
                <a:lnTo>
                  <a:pt x="231" y="205"/>
                </a:lnTo>
                <a:lnTo>
                  <a:pt x="222" y="200"/>
                </a:lnTo>
                <a:lnTo>
                  <a:pt x="222" y="200"/>
                </a:lnTo>
                <a:lnTo>
                  <a:pt x="214" y="200"/>
                </a:lnTo>
                <a:lnTo>
                  <a:pt x="209" y="205"/>
                </a:lnTo>
                <a:lnTo>
                  <a:pt x="196" y="205"/>
                </a:lnTo>
                <a:lnTo>
                  <a:pt x="196" y="205"/>
                </a:lnTo>
                <a:lnTo>
                  <a:pt x="196" y="205"/>
                </a:lnTo>
                <a:lnTo>
                  <a:pt x="191" y="205"/>
                </a:lnTo>
                <a:lnTo>
                  <a:pt x="191" y="200"/>
                </a:lnTo>
                <a:lnTo>
                  <a:pt x="191" y="200"/>
                </a:lnTo>
                <a:lnTo>
                  <a:pt x="187" y="192"/>
                </a:lnTo>
                <a:lnTo>
                  <a:pt x="182" y="187"/>
                </a:lnTo>
                <a:lnTo>
                  <a:pt x="182" y="178"/>
                </a:lnTo>
                <a:lnTo>
                  <a:pt x="182" y="178"/>
                </a:lnTo>
                <a:lnTo>
                  <a:pt x="182" y="174"/>
                </a:lnTo>
                <a:lnTo>
                  <a:pt x="182" y="165"/>
                </a:lnTo>
                <a:lnTo>
                  <a:pt x="182" y="147"/>
                </a:lnTo>
                <a:lnTo>
                  <a:pt x="178" y="125"/>
                </a:lnTo>
                <a:lnTo>
                  <a:pt x="178" y="103"/>
                </a:lnTo>
                <a:lnTo>
                  <a:pt x="178" y="80"/>
                </a:lnTo>
                <a:lnTo>
                  <a:pt x="178" y="63"/>
                </a:lnTo>
                <a:lnTo>
                  <a:pt x="178" y="54"/>
                </a:lnTo>
                <a:lnTo>
                  <a:pt x="178" y="49"/>
                </a:lnTo>
                <a:lnTo>
                  <a:pt x="178" y="49"/>
                </a:lnTo>
                <a:lnTo>
                  <a:pt x="0" y="3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8" name=""/>
          <p:cNvSpPr/>
          <p:nvPr/>
        </p:nvSpPr>
        <p:spPr>
          <a:xfrm>
            <a:off x="4116240" y="3789360"/>
            <a:ext cx="827280" cy="409680"/>
          </a:xfrm>
          <a:custGeom>
            <a:avLst/>
            <a:gdLst/>
            <a:ahLst/>
            <a:rect l="l" t="t" r="r" b="b"/>
            <a:pathLst>
              <a:path w="521" h="258">
                <a:moveTo>
                  <a:pt x="0" y="0"/>
                </a:moveTo>
                <a:lnTo>
                  <a:pt x="13" y="0"/>
                </a:lnTo>
                <a:lnTo>
                  <a:pt x="26" y="0"/>
                </a:lnTo>
                <a:lnTo>
                  <a:pt x="40" y="0"/>
                </a:lnTo>
                <a:lnTo>
                  <a:pt x="53" y="0"/>
                </a:lnTo>
                <a:lnTo>
                  <a:pt x="66" y="0"/>
                </a:lnTo>
                <a:lnTo>
                  <a:pt x="80" y="0"/>
                </a:lnTo>
                <a:lnTo>
                  <a:pt x="93" y="0"/>
                </a:lnTo>
                <a:lnTo>
                  <a:pt x="107" y="0"/>
                </a:lnTo>
                <a:lnTo>
                  <a:pt x="120" y="5"/>
                </a:lnTo>
                <a:lnTo>
                  <a:pt x="133" y="5"/>
                </a:lnTo>
                <a:lnTo>
                  <a:pt x="147" y="5"/>
                </a:lnTo>
                <a:lnTo>
                  <a:pt x="160" y="5"/>
                </a:lnTo>
                <a:lnTo>
                  <a:pt x="173" y="5"/>
                </a:lnTo>
                <a:lnTo>
                  <a:pt x="187" y="5"/>
                </a:lnTo>
                <a:lnTo>
                  <a:pt x="200" y="5"/>
                </a:lnTo>
                <a:lnTo>
                  <a:pt x="214" y="5"/>
                </a:lnTo>
                <a:lnTo>
                  <a:pt x="227" y="5"/>
                </a:lnTo>
                <a:lnTo>
                  <a:pt x="240" y="5"/>
                </a:lnTo>
                <a:lnTo>
                  <a:pt x="254" y="5"/>
                </a:lnTo>
                <a:lnTo>
                  <a:pt x="267" y="5"/>
                </a:lnTo>
                <a:lnTo>
                  <a:pt x="280" y="5"/>
                </a:lnTo>
                <a:lnTo>
                  <a:pt x="294" y="5"/>
                </a:lnTo>
                <a:lnTo>
                  <a:pt x="307" y="5"/>
                </a:lnTo>
                <a:lnTo>
                  <a:pt x="321" y="5"/>
                </a:lnTo>
                <a:lnTo>
                  <a:pt x="334" y="9"/>
                </a:lnTo>
                <a:lnTo>
                  <a:pt x="347" y="9"/>
                </a:lnTo>
                <a:lnTo>
                  <a:pt x="361" y="9"/>
                </a:lnTo>
                <a:lnTo>
                  <a:pt x="374" y="9"/>
                </a:lnTo>
                <a:lnTo>
                  <a:pt x="387" y="9"/>
                </a:lnTo>
                <a:lnTo>
                  <a:pt x="401" y="9"/>
                </a:lnTo>
                <a:lnTo>
                  <a:pt x="414" y="9"/>
                </a:lnTo>
                <a:lnTo>
                  <a:pt x="428" y="9"/>
                </a:lnTo>
                <a:lnTo>
                  <a:pt x="441" y="9"/>
                </a:lnTo>
                <a:lnTo>
                  <a:pt x="454" y="9"/>
                </a:lnTo>
                <a:lnTo>
                  <a:pt x="468" y="9"/>
                </a:lnTo>
                <a:lnTo>
                  <a:pt x="481" y="9"/>
                </a:lnTo>
                <a:lnTo>
                  <a:pt x="494" y="9"/>
                </a:lnTo>
                <a:lnTo>
                  <a:pt x="508" y="9"/>
                </a:lnTo>
                <a:lnTo>
                  <a:pt x="508" y="9"/>
                </a:lnTo>
                <a:lnTo>
                  <a:pt x="508" y="18"/>
                </a:lnTo>
                <a:lnTo>
                  <a:pt x="508" y="36"/>
                </a:lnTo>
                <a:lnTo>
                  <a:pt x="508" y="49"/>
                </a:lnTo>
                <a:lnTo>
                  <a:pt x="508" y="49"/>
                </a:lnTo>
                <a:lnTo>
                  <a:pt x="512" y="94"/>
                </a:lnTo>
                <a:lnTo>
                  <a:pt x="521" y="258"/>
                </a:lnTo>
                <a:lnTo>
                  <a:pt x="521" y="258"/>
                </a:lnTo>
                <a:lnTo>
                  <a:pt x="517" y="258"/>
                </a:lnTo>
                <a:lnTo>
                  <a:pt x="503" y="258"/>
                </a:lnTo>
                <a:lnTo>
                  <a:pt x="499" y="258"/>
                </a:lnTo>
                <a:lnTo>
                  <a:pt x="499" y="258"/>
                </a:lnTo>
                <a:lnTo>
                  <a:pt x="499" y="249"/>
                </a:lnTo>
                <a:lnTo>
                  <a:pt x="494" y="240"/>
                </a:lnTo>
                <a:lnTo>
                  <a:pt x="486" y="240"/>
                </a:lnTo>
                <a:lnTo>
                  <a:pt x="486" y="240"/>
                </a:lnTo>
                <a:lnTo>
                  <a:pt x="477" y="240"/>
                </a:lnTo>
                <a:lnTo>
                  <a:pt x="472" y="249"/>
                </a:lnTo>
                <a:lnTo>
                  <a:pt x="468" y="254"/>
                </a:lnTo>
                <a:lnTo>
                  <a:pt x="468" y="254"/>
                </a:lnTo>
                <a:lnTo>
                  <a:pt x="463" y="249"/>
                </a:lnTo>
                <a:lnTo>
                  <a:pt x="459" y="249"/>
                </a:lnTo>
                <a:lnTo>
                  <a:pt x="450" y="245"/>
                </a:lnTo>
                <a:lnTo>
                  <a:pt x="450" y="245"/>
                </a:lnTo>
                <a:lnTo>
                  <a:pt x="445" y="249"/>
                </a:lnTo>
                <a:lnTo>
                  <a:pt x="432" y="254"/>
                </a:lnTo>
                <a:lnTo>
                  <a:pt x="414" y="254"/>
                </a:lnTo>
                <a:lnTo>
                  <a:pt x="414" y="254"/>
                </a:lnTo>
                <a:lnTo>
                  <a:pt x="405" y="249"/>
                </a:lnTo>
                <a:lnTo>
                  <a:pt x="396" y="245"/>
                </a:lnTo>
                <a:lnTo>
                  <a:pt x="387" y="245"/>
                </a:lnTo>
                <a:lnTo>
                  <a:pt x="387" y="245"/>
                </a:lnTo>
                <a:lnTo>
                  <a:pt x="379" y="249"/>
                </a:lnTo>
                <a:lnTo>
                  <a:pt x="370" y="254"/>
                </a:lnTo>
                <a:lnTo>
                  <a:pt x="361" y="258"/>
                </a:lnTo>
                <a:lnTo>
                  <a:pt x="361" y="258"/>
                </a:lnTo>
                <a:lnTo>
                  <a:pt x="352" y="254"/>
                </a:lnTo>
                <a:lnTo>
                  <a:pt x="347" y="249"/>
                </a:lnTo>
                <a:lnTo>
                  <a:pt x="347" y="245"/>
                </a:lnTo>
                <a:lnTo>
                  <a:pt x="347" y="245"/>
                </a:lnTo>
                <a:lnTo>
                  <a:pt x="334" y="245"/>
                </a:lnTo>
                <a:lnTo>
                  <a:pt x="321" y="245"/>
                </a:lnTo>
                <a:lnTo>
                  <a:pt x="307" y="240"/>
                </a:lnTo>
                <a:lnTo>
                  <a:pt x="307" y="240"/>
                </a:lnTo>
                <a:lnTo>
                  <a:pt x="303" y="232"/>
                </a:lnTo>
                <a:lnTo>
                  <a:pt x="298" y="223"/>
                </a:lnTo>
                <a:lnTo>
                  <a:pt x="289" y="218"/>
                </a:lnTo>
                <a:lnTo>
                  <a:pt x="289" y="218"/>
                </a:lnTo>
                <a:lnTo>
                  <a:pt x="280" y="223"/>
                </a:lnTo>
                <a:lnTo>
                  <a:pt x="272" y="223"/>
                </a:lnTo>
                <a:lnTo>
                  <a:pt x="263" y="227"/>
                </a:lnTo>
                <a:lnTo>
                  <a:pt x="263" y="227"/>
                </a:lnTo>
                <a:lnTo>
                  <a:pt x="249" y="227"/>
                </a:lnTo>
                <a:lnTo>
                  <a:pt x="240" y="223"/>
                </a:lnTo>
                <a:lnTo>
                  <a:pt x="236" y="218"/>
                </a:lnTo>
                <a:lnTo>
                  <a:pt x="236" y="218"/>
                </a:lnTo>
                <a:lnTo>
                  <a:pt x="231" y="209"/>
                </a:lnTo>
                <a:lnTo>
                  <a:pt x="231" y="205"/>
                </a:lnTo>
                <a:lnTo>
                  <a:pt x="222" y="200"/>
                </a:lnTo>
                <a:lnTo>
                  <a:pt x="222" y="200"/>
                </a:lnTo>
                <a:lnTo>
                  <a:pt x="214" y="200"/>
                </a:lnTo>
                <a:lnTo>
                  <a:pt x="209" y="205"/>
                </a:lnTo>
                <a:lnTo>
                  <a:pt x="196" y="205"/>
                </a:lnTo>
                <a:lnTo>
                  <a:pt x="196" y="205"/>
                </a:lnTo>
                <a:lnTo>
                  <a:pt x="196" y="205"/>
                </a:lnTo>
                <a:lnTo>
                  <a:pt x="191" y="205"/>
                </a:lnTo>
                <a:lnTo>
                  <a:pt x="191" y="200"/>
                </a:lnTo>
                <a:lnTo>
                  <a:pt x="191" y="200"/>
                </a:lnTo>
                <a:lnTo>
                  <a:pt x="187" y="192"/>
                </a:lnTo>
                <a:lnTo>
                  <a:pt x="182" y="187"/>
                </a:lnTo>
                <a:lnTo>
                  <a:pt x="182" y="178"/>
                </a:lnTo>
                <a:lnTo>
                  <a:pt x="182" y="178"/>
                </a:lnTo>
                <a:lnTo>
                  <a:pt x="182" y="174"/>
                </a:lnTo>
                <a:lnTo>
                  <a:pt x="182" y="165"/>
                </a:lnTo>
                <a:lnTo>
                  <a:pt x="182" y="147"/>
                </a:lnTo>
                <a:lnTo>
                  <a:pt x="178" y="125"/>
                </a:lnTo>
                <a:lnTo>
                  <a:pt x="178" y="103"/>
                </a:lnTo>
                <a:lnTo>
                  <a:pt x="178" y="80"/>
                </a:lnTo>
                <a:lnTo>
                  <a:pt x="178" y="63"/>
                </a:lnTo>
                <a:lnTo>
                  <a:pt x="178" y="54"/>
                </a:lnTo>
                <a:lnTo>
                  <a:pt x="178" y="49"/>
                </a:lnTo>
                <a:lnTo>
                  <a:pt x="178" y="49"/>
                </a:ln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9" name=""/>
          <p:cNvSpPr/>
          <p:nvPr/>
        </p:nvSpPr>
        <p:spPr>
          <a:xfrm>
            <a:off x="5495760" y="4608360"/>
            <a:ext cx="20880" cy="42840"/>
          </a:xfrm>
          <a:custGeom>
            <a:avLst/>
            <a:gdLst/>
            <a:ahLst/>
            <a:rect l="l" t="t" r="r" b="b"/>
            <a:pathLst>
              <a:path w="13" h="27">
                <a:moveTo>
                  <a:pt x="0" y="0"/>
                </a:moveTo>
                <a:lnTo>
                  <a:pt x="9" y="9"/>
                </a:lnTo>
                <a:lnTo>
                  <a:pt x="13" y="18"/>
                </a:lnTo>
                <a:lnTo>
                  <a:pt x="13" y="2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0" name=""/>
          <p:cNvSpPr/>
          <p:nvPr/>
        </p:nvSpPr>
        <p:spPr>
          <a:xfrm>
            <a:off x="5489640" y="4651200"/>
            <a:ext cx="27000" cy="6480"/>
          </a:xfrm>
          <a:custGeom>
            <a:avLst/>
            <a:gdLst/>
            <a:ahLst/>
            <a:rect l="l" t="t" r="r" b="b"/>
            <a:pathLst>
              <a:path w="17" h="4">
                <a:moveTo>
                  <a:pt x="17" y="0"/>
                </a:moveTo>
                <a:lnTo>
                  <a:pt x="13" y="0"/>
                </a:lnTo>
                <a:lnTo>
                  <a:pt x="4" y="4"/>
                </a:lnTo>
                <a:lnTo>
                  <a:pt x="0" y="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1" name=""/>
          <p:cNvSpPr/>
          <p:nvPr/>
        </p:nvSpPr>
        <p:spPr>
          <a:xfrm>
            <a:off x="5489640" y="4657680"/>
            <a:ext cx="41040" cy="34920"/>
          </a:xfrm>
          <a:custGeom>
            <a:avLst/>
            <a:gdLst/>
            <a:ahLst/>
            <a:rect l="l" t="t" r="r" b="b"/>
            <a:pathLst>
              <a:path w="26" h="22">
                <a:moveTo>
                  <a:pt x="0" y="0"/>
                </a:moveTo>
                <a:lnTo>
                  <a:pt x="4" y="9"/>
                </a:lnTo>
                <a:lnTo>
                  <a:pt x="13" y="14"/>
                </a:lnTo>
                <a:lnTo>
                  <a:pt x="26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2" name=""/>
          <p:cNvSpPr/>
          <p:nvPr/>
        </p:nvSpPr>
        <p:spPr>
          <a:xfrm>
            <a:off x="5530680" y="4692600"/>
            <a:ext cx="8280" cy="22320"/>
          </a:xfrm>
          <a:custGeom>
            <a:avLst/>
            <a:gdLst/>
            <a:ahLst/>
            <a:rect l="l" t="t" r="r" b="b"/>
            <a:pathLst>
              <a:path w="5" h="1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5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3" name=""/>
          <p:cNvSpPr/>
          <p:nvPr/>
        </p:nvSpPr>
        <p:spPr>
          <a:xfrm>
            <a:off x="5538960" y="4714920"/>
            <a:ext cx="20520" cy="6480"/>
          </a:xfrm>
          <a:custGeom>
            <a:avLst/>
            <a:gdLst/>
            <a:ahLst/>
            <a:rect l="l" t="t" r="r" b="b"/>
            <a:pathLst>
              <a:path w="13" h="4">
                <a:moveTo>
                  <a:pt x="0" y="0"/>
                </a:moveTo>
                <a:lnTo>
                  <a:pt x="4" y="4"/>
                </a:lnTo>
                <a:lnTo>
                  <a:pt x="9" y="4"/>
                </a:lnTo>
                <a:lnTo>
                  <a:pt x="13" y="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4" name=""/>
          <p:cNvSpPr/>
          <p:nvPr/>
        </p:nvSpPr>
        <p:spPr>
          <a:xfrm>
            <a:off x="5538960" y="4721400"/>
            <a:ext cx="20520" cy="21960"/>
          </a:xfrm>
          <a:custGeom>
            <a:avLst/>
            <a:gdLst/>
            <a:ahLst/>
            <a:rect l="l" t="t" r="r" b="b"/>
            <a:pathLst>
              <a:path w="13" h="14">
                <a:moveTo>
                  <a:pt x="13" y="0"/>
                </a:moveTo>
                <a:lnTo>
                  <a:pt x="13" y="9"/>
                </a:lnTo>
                <a:lnTo>
                  <a:pt x="9" y="14"/>
                </a:lnTo>
                <a:lnTo>
                  <a:pt x="0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5" name=""/>
          <p:cNvSpPr/>
          <p:nvPr/>
        </p:nvSpPr>
        <p:spPr>
          <a:xfrm>
            <a:off x="5510160" y="4743360"/>
            <a:ext cx="28800" cy="12960"/>
          </a:xfrm>
          <a:custGeom>
            <a:avLst/>
            <a:gdLst/>
            <a:ahLst/>
            <a:rect l="l" t="t" r="r" b="b"/>
            <a:pathLst>
              <a:path w="18" h="8">
                <a:moveTo>
                  <a:pt x="18" y="0"/>
                </a:moveTo>
                <a:lnTo>
                  <a:pt x="9" y="8"/>
                </a:ln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6" name=""/>
          <p:cNvSpPr/>
          <p:nvPr/>
        </p:nvSpPr>
        <p:spPr>
          <a:xfrm>
            <a:off x="5489640" y="4721400"/>
            <a:ext cx="20520" cy="21960"/>
          </a:xfrm>
          <a:custGeom>
            <a:avLst/>
            <a:gdLst/>
            <a:ahLst/>
            <a:rect l="l" t="t" r="r" b="b"/>
            <a:pathLst>
              <a:path w="13" h="14">
                <a:moveTo>
                  <a:pt x="13" y="14"/>
                </a:moveTo>
                <a:lnTo>
                  <a:pt x="8" y="14"/>
                </a:lnTo>
                <a:lnTo>
                  <a:pt x="4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7" name=""/>
          <p:cNvSpPr/>
          <p:nvPr/>
        </p:nvSpPr>
        <p:spPr>
          <a:xfrm>
            <a:off x="5452920" y="4714920"/>
            <a:ext cx="36720" cy="6480"/>
          </a:xfrm>
          <a:custGeom>
            <a:avLst/>
            <a:gdLst/>
            <a:ahLst/>
            <a:rect l="l" t="t" r="r" b="b"/>
            <a:pathLst>
              <a:path w="23" h="4">
                <a:moveTo>
                  <a:pt x="23" y="4"/>
                </a:moveTo>
                <a:lnTo>
                  <a:pt x="14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8" name=""/>
          <p:cNvSpPr/>
          <p:nvPr/>
        </p:nvSpPr>
        <p:spPr>
          <a:xfrm>
            <a:off x="5432400" y="4672080"/>
            <a:ext cx="20520" cy="42840"/>
          </a:xfrm>
          <a:custGeom>
            <a:avLst/>
            <a:gdLst/>
            <a:ahLst/>
            <a:rect l="l" t="t" r="r" b="b"/>
            <a:pathLst>
              <a:path w="13" h="27">
                <a:moveTo>
                  <a:pt x="13" y="27"/>
                </a:moveTo>
                <a:lnTo>
                  <a:pt x="13" y="18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9" name=""/>
          <p:cNvSpPr/>
          <p:nvPr/>
        </p:nvSpPr>
        <p:spPr>
          <a:xfrm>
            <a:off x="5424480" y="4665600"/>
            <a:ext cx="7920" cy="14400"/>
          </a:xfrm>
          <a:custGeom>
            <a:avLst/>
            <a:gdLst/>
            <a:ahLst/>
            <a:rect l="l" t="t" r="r" b="b"/>
            <a:pathLst>
              <a:path w="5" h="9">
                <a:moveTo>
                  <a:pt x="5" y="4"/>
                </a:moveTo>
                <a:lnTo>
                  <a:pt x="0" y="0"/>
                </a:lnTo>
                <a:lnTo>
                  <a:pt x="0" y="4"/>
                </a:lnTo>
                <a:lnTo>
                  <a:pt x="0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0" name=""/>
          <p:cNvSpPr/>
          <p:nvPr/>
        </p:nvSpPr>
        <p:spPr>
          <a:xfrm>
            <a:off x="5424480" y="4680000"/>
            <a:ext cx="22320" cy="20520"/>
          </a:xfrm>
          <a:custGeom>
            <a:avLst/>
            <a:gdLst/>
            <a:ahLst/>
            <a:rect l="l" t="t" r="r" b="b"/>
            <a:pathLst>
              <a:path w="14" h="13">
                <a:moveTo>
                  <a:pt x="0" y="0"/>
                </a:moveTo>
                <a:lnTo>
                  <a:pt x="5" y="4"/>
                </a:lnTo>
                <a:lnTo>
                  <a:pt x="14" y="8"/>
                </a:lnTo>
                <a:lnTo>
                  <a:pt x="14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1" name=""/>
          <p:cNvSpPr/>
          <p:nvPr/>
        </p:nvSpPr>
        <p:spPr>
          <a:xfrm>
            <a:off x="5446800" y="4700520"/>
            <a:ext cx="1440" cy="2088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0"/>
                </a:move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2" name=""/>
          <p:cNvSpPr/>
          <p:nvPr/>
        </p:nvSpPr>
        <p:spPr>
          <a:xfrm>
            <a:off x="5446800" y="4721400"/>
            <a:ext cx="1440" cy="21960"/>
          </a:xfrm>
          <a:custGeom>
            <a:avLst/>
            <a:gdLst/>
            <a:ahLst/>
            <a:rect l="l" t="t" r="r" b="b"/>
            <a:pathLst>
              <a:path w="0" h="14">
                <a:moveTo>
                  <a:pt x="0" y="0"/>
                </a:move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3" name=""/>
          <p:cNvSpPr/>
          <p:nvPr/>
        </p:nvSpPr>
        <p:spPr>
          <a:xfrm>
            <a:off x="5397480" y="4735440"/>
            <a:ext cx="49320" cy="7920"/>
          </a:xfrm>
          <a:custGeom>
            <a:avLst/>
            <a:gdLst/>
            <a:ahLst/>
            <a:rect l="l" t="t" r="r" b="b"/>
            <a:pathLst>
              <a:path w="31" h="5">
                <a:moveTo>
                  <a:pt x="31" y="5"/>
                </a:moveTo>
                <a:lnTo>
                  <a:pt x="17" y="5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4" name=""/>
          <p:cNvSpPr/>
          <p:nvPr/>
        </p:nvSpPr>
        <p:spPr>
          <a:xfrm>
            <a:off x="5383080" y="4735440"/>
            <a:ext cx="14400" cy="20880"/>
          </a:xfrm>
          <a:custGeom>
            <a:avLst/>
            <a:gdLst/>
            <a:ahLst/>
            <a:rect l="l" t="t" r="r" b="b"/>
            <a:pathLst>
              <a:path w="9" h="13">
                <a:moveTo>
                  <a:pt x="9" y="0"/>
                </a:moveTo>
                <a:lnTo>
                  <a:pt x="4" y="0"/>
                </a:lnTo>
                <a:lnTo>
                  <a:pt x="0" y="5"/>
                </a:lnTo>
                <a:lnTo>
                  <a:pt x="0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5" name=""/>
          <p:cNvSpPr/>
          <p:nvPr/>
        </p:nvSpPr>
        <p:spPr>
          <a:xfrm>
            <a:off x="5319720" y="4735440"/>
            <a:ext cx="63360" cy="20880"/>
          </a:xfrm>
          <a:custGeom>
            <a:avLst/>
            <a:gdLst/>
            <a:ahLst/>
            <a:rect l="l" t="t" r="r" b="b"/>
            <a:pathLst>
              <a:path w="40" h="13">
                <a:moveTo>
                  <a:pt x="40" y="13"/>
                </a:moveTo>
                <a:lnTo>
                  <a:pt x="26" y="9"/>
                </a:lnTo>
                <a:lnTo>
                  <a:pt x="8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6" name=""/>
          <p:cNvSpPr/>
          <p:nvPr/>
        </p:nvSpPr>
        <p:spPr>
          <a:xfrm>
            <a:off x="5311800" y="4714920"/>
            <a:ext cx="7920" cy="20520"/>
          </a:xfrm>
          <a:custGeom>
            <a:avLst/>
            <a:gdLst/>
            <a:ahLst/>
            <a:rect l="l" t="t" r="r" b="b"/>
            <a:pathLst>
              <a:path w="5" h="13">
                <a:moveTo>
                  <a:pt x="5" y="13"/>
                </a:move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7" name=""/>
          <p:cNvSpPr/>
          <p:nvPr/>
        </p:nvSpPr>
        <p:spPr>
          <a:xfrm>
            <a:off x="5291280" y="4714920"/>
            <a:ext cx="20520" cy="1440"/>
          </a:xfrm>
          <a:custGeom>
            <a:avLst/>
            <a:gdLst/>
            <a:ahLst/>
            <a:rect l="l" t="t" r="r" b="b"/>
            <a:pathLst>
              <a:path w="13" h="0">
                <a:moveTo>
                  <a:pt x="13" y="0"/>
                </a:move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8" name=""/>
          <p:cNvSpPr/>
          <p:nvPr/>
        </p:nvSpPr>
        <p:spPr>
          <a:xfrm>
            <a:off x="5268960" y="4680000"/>
            <a:ext cx="22320" cy="34920"/>
          </a:xfrm>
          <a:custGeom>
            <a:avLst/>
            <a:gdLst/>
            <a:ahLst/>
            <a:rect l="l" t="t" r="r" b="b"/>
            <a:pathLst>
              <a:path w="14" h="22">
                <a:moveTo>
                  <a:pt x="14" y="22"/>
                </a:moveTo>
                <a:lnTo>
                  <a:pt x="5" y="13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9" name=""/>
          <p:cNvSpPr/>
          <p:nvPr/>
        </p:nvSpPr>
        <p:spPr>
          <a:xfrm>
            <a:off x="5248440" y="4672080"/>
            <a:ext cx="20520" cy="7920"/>
          </a:xfrm>
          <a:custGeom>
            <a:avLst/>
            <a:gdLst/>
            <a:ahLst/>
            <a:rect l="l" t="t" r="r" b="b"/>
            <a:pathLst>
              <a:path w="13" h="5">
                <a:moveTo>
                  <a:pt x="13" y="5"/>
                </a:moveTo>
                <a:lnTo>
                  <a:pt x="9" y="0"/>
                </a:lnTo>
                <a:lnTo>
                  <a:pt x="4" y="0"/>
                </a:lnTo>
                <a:lnTo>
                  <a:pt x="0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0" name=""/>
          <p:cNvSpPr/>
          <p:nvPr/>
        </p:nvSpPr>
        <p:spPr>
          <a:xfrm>
            <a:off x="5213520" y="4680000"/>
            <a:ext cx="34920" cy="34920"/>
          </a:xfrm>
          <a:custGeom>
            <a:avLst/>
            <a:gdLst/>
            <a:ahLst/>
            <a:rect l="l" t="t" r="r" b="b"/>
            <a:pathLst>
              <a:path w="22" h="22">
                <a:moveTo>
                  <a:pt x="22" y="0"/>
                </a:moveTo>
                <a:lnTo>
                  <a:pt x="13" y="8"/>
                </a:lnTo>
                <a:lnTo>
                  <a:pt x="9" y="17"/>
                </a:lnTo>
                <a:lnTo>
                  <a:pt x="0" y="2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1" name=""/>
          <p:cNvSpPr/>
          <p:nvPr/>
        </p:nvSpPr>
        <p:spPr>
          <a:xfrm>
            <a:off x="5162400" y="4692600"/>
            <a:ext cx="51120" cy="22320"/>
          </a:xfrm>
          <a:custGeom>
            <a:avLst/>
            <a:gdLst/>
            <a:ahLst/>
            <a:rect l="l" t="t" r="r" b="b"/>
            <a:pathLst>
              <a:path w="32" h="14">
                <a:moveTo>
                  <a:pt x="32" y="14"/>
                </a:moveTo>
                <a:lnTo>
                  <a:pt x="23" y="9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2" name=""/>
          <p:cNvSpPr/>
          <p:nvPr/>
        </p:nvSpPr>
        <p:spPr>
          <a:xfrm>
            <a:off x="5078520" y="4672080"/>
            <a:ext cx="83880" cy="20520"/>
          </a:xfrm>
          <a:custGeom>
            <a:avLst/>
            <a:gdLst/>
            <a:ahLst/>
            <a:rect l="l" t="t" r="r" b="b"/>
            <a:pathLst>
              <a:path w="53" h="13">
                <a:moveTo>
                  <a:pt x="53" y="13"/>
                </a:moveTo>
                <a:lnTo>
                  <a:pt x="31" y="9"/>
                </a:lnTo>
                <a:lnTo>
                  <a:pt x="13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3" name=""/>
          <p:cNvSpPr/>
          <p:nvPr/>
        </p:nvSpPr>
        <p:spPr>
          <a:xfrm>
            <a:off x="5029200" y="4672080"/>
            <a:ext cx="49320" cy="7920"/>
          </a:xfrm>
          <a:custGeom>
            <a:avLst/>
            <a:gdLst/>
            <a:ahLst/>
            <a:rect l="l" t="t" r="r" b="b"/>
            <a:pathLst>
              <a:path w="31" h="5">
                <a:moveTo>
                  <a:pt x="31" y="0"/>
                </a:moveTo>
                <a:lnTo>
                  <a:pt x="22" y="5"/>
                </a:lnTo>
                <a:lnTo>
                  <a:pt x="9" y="5"/>
                </a:lnTo>
                <a:lnTo>
                  <a:pt x="0" y="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4" name=""/>
          <p:cNvSpPr/>
          <p:nvPr/>
        </p:nvSpPr>
        <p:spPr>
          <a:xfrm>
            <a:off x="5029200" y="4637160"/>
            <a:ext cx="14400" cy="42840"/>
          </a:xfrm>
          <a:custGeom>
            <a:avLst/>
            <a:gdLst/>
            <a:ahLst/>
            <a:rect l="l" t="t" r="r" b="b"/>
            <a:pathLst>
              <a:path w="9" h="27">
                <a:moveTo>
                  <a:pt x="0" y="27"/>
                </a:moveTo>
                <a:lnTo>
                  <a:pt x="4" y="22"/>
                </a:lnTo>
                <a:lnTo>
                  <a:pt x="4" y="13"/>
                </a:lnTo>
                <a:lnTo>
                  <a:pt x="9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5" name=""/>
          <p:cNvSpPr/>
          <p:nvPr/>
        </p:nvSpPr>
        <p:spPr>
          <a:xfrm>
            <a:off x="5043600" y="4602240"/>
            <a:ext cx="6120" cy="34920"/>
          </a:xfrm>
          <a:custGeom>
            <a:avLst/>
            <a:gdLst/>
            <a:ahLst/>
            <a:rect l="l" t="t" r="r" b="b"/>
            <a:pathLst>
              <a:path w="4" h="22">
                <a:moveTo>
                  <a:pt x="0" y="22"/>
                </a:moveTo>
                <a:lnTo>
                  <a:pt x="4" y="17"/>
                </a:lnTo>
                <a:lnTo>
                  <a:pt x="4" y="9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6" name=""/>
          <p:cNvSpPr/>
          <p:nvPr/>
        </p:nvSpPr>
        <p:spPr>
          <a:xfrm>
            <a:off x="5049720" y="4530600"/>
            <a:ext cx="7920" cy="71640"/>
          </a:xfrm>
          <a:custGeom>
            <a:avLst/>
            <a:gdLst/>
            <a:ahLst/>
            <a:rect l="l" t="t" r="r" b="b"/>
            <a:pathLst>
              <a:path w="5" h="45">
                <a:moveTo>
                  <a:pt x="0" y="45"/>
                </a:moveTo>
                <a:lnTo>
                  <a:pt x="0" y="27"/>
                </a:lnTo>
                <a:lnTo>
                  <a:pt x="5" y="14"/>
                </a:lnTo>
                <a:lnTo>
                  <a:pt x="5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7" name=""/>
          <p:cNvSpPr/>
          <p:nvPr/>
        </p:nvSpPr>
        <p:spPr>
          <a:xfrm>
            <a:off x="5057640" y="4502160"/>
            <a:ext cx="1800" cy="28440"/>
          </a:xfrm>
          <a:custGeom>
            <a:avLst/>
            <a:gdLst/>
            <a:ahLst/>
            <a:rect l="l" t="t" r="r" b="b"/>
            <a:pathLst>
              <a:path w="0" h="18">
                <a:moveTo>
                  <a:pt x="0" y="18"/>
                </a:move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8" name=""/>
          <p:cNvSpPr/>
          <p:nvPr/>
        </p:nvSpPr>
        <p:spPr>
          <a:xfrm>
            <a:off x="5035680" y="4460760"/>
            <a:ext cx="21960" cy="41400"/>
          </a:xfrm>
          <a:custGeom>
            <a:avLst/>
            <a:gdLst/>
            <a:ahLst/>
            <a:rect l="l" t="t" r="r" b="b"/>
            <a:pathLst>
              <a:path w="14" h="26">
                <a:moveTo>
                  <a:pt x="14" y="26"/>
                </a:moveTo>
                <a:lnTo>
                  <a:pt x="5" y="18"/>
                </a:lnTo>
                <a:lnTo>
                  <a:pt x="0" y="1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9" name=""/>
          <p:cNvSpPr/>
          <p:nvPr/>
        </p:nvSpPr>
        <p:spPr>
          <a:xfrm>
            <a:off x="5029200" y="4432320"/>
            <a:ext cx="6480" cy="28440"/>
          </a:xfrm>
          <a:custGeom>
            <a:avLst/>
            <a:gdLst/>
            <a:ahLst/>
            <a:rect l="l" t="t" r="r" b="b"/>
            <a:pathLst>
              <a:path w="4" h="18">
                <a:moveTo>
                  <a:pt x="4" y="18"/>
                </a:moveTo>
                <a:lnTo>
                  <a:pt x="0" y="13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0" name=""/>
          <p:cNvSpPr/>
          <p:nvPr/>
        </p:nvSpPr>
        <p:spPr>
          <a:xfrm>
            <a:off x="4992840" y="4397400"/>
            <a:ext cx="36360" cy="34920"/>
          </a:xfrm>
          <a:custGeom>
            <a:avLst/>
            <a:gdLst/>
            <a:ahLst/>
            <a:rect l="l" t="t" r="r" b="b"/>
            <a:pathLst>
              <a:path w="23" h="22">
                <a:moveTo>
                  <a:pt x="23" y="22"/>
                </a:moveTo>
                <a:lnTo>
                  <a:pt x="14" y="13"/>
                </a:lnTo>
                <a:lnTo>
                  <a:pt x="5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1" name=""/>
          <p:cNvSpPr/>
          <p:nvPr/>
        </p:nvSpPr>
        <p:spPr>
          <a:xfrm>
            <a:off x="4992840" y="4284720"/>
            <a:ext cx="1440" cy="112680"/>
          </a:xfrm>
          <a:custGeom>
            <a:avLst/>
            <a:gdLst/>
            <a:ahLst/>
            <a:rect l="l" t="t" r="r" b="b"/>
            <a:pathLst>
              <a:path w="0" h="71">
                <a:moveTo>
                  <a:pt x="0" y="71"/>
                </a:moveTo>
                <a:lnTo>
                  <a:pt x="0" y="62"/>
                </a:lnTo>
                <a:lnTo>
                  <a:pt x="0" y="3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2" name=""/>
          <p:cNvSpPr/>
          <p:nvPr/>
        </p:nvSpPr>
        <p:spPr>
          <a:xfrm>
            <a:off x="4992840" y="4270320"/>
            <a:ext cx="298440" cy="14400"/>
          </a:xfrm>
          <a:custGeom>
            <a:avLst/>
            <a:gdLst/>
            <a:ahLst/>
            <a:rect l="l" t="t" r="r" b="b"/>
            <a:pathLst>
              <a:path w="188" h="9">
                <a:moveTo>
                  <a:pt x="0" y="9"/>
                </a:moveTo>
                <a:lnTo>
                  <a:pt x="18" y="9"/>
                </a:lnTo>
                <a:lnTo>
                  <a:pt x="32" y="9"/>
                </a:lnTo>
                <a:lnTo>
                  <a:pt x="49" y="9"/>
                </a:lnTo>
                <a:lnTo>
                  <a:pt x="63" y="9"/>
                </a:lnTo>
                <a:lnTo>
                  <a:pt x="76" y="9"/>
                </a:lnTo>
                <a:lnTo>
                  <a:pt x="94" y="9"/>
                </a:lnTo>
                <a:lnTo>
                  <a:pt x="107" y="9"/>
                </a:lnTo>
                <a:lnTo>
                  <a:pt x="121" y="9"/>
                </a:lnTo>
                <a:lnTo>
                  <a:pt x="134" y="4"/>
                </a:lnTo>
                <a:lnTo>
                  <a:pt x="148" y="4"/>
                </a:lnTo>
                <a:lnTo>
                  <a:pt x="161" y="4"/>
                </a:lnTo>
                <a:lnTo>
                  <a:pt x="174" y="4"/>
                </a:lnTo>
                <a:lnTo>
                  <a:pt x="188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3" name=""/>
          <p:cNvSpPr/>
          <p:nvPr/>
        </p:nvSpPr>
        <p:spPr>
          <a:xfrm>
            <a:off x="5291280" y="4270320"/>
            <a:ext cx="6120" cy="14400"/>
          </a:xfrm>
          <a:custGeom>
            <a:avLst/>
            <a:gdLst/>
            <a:ahLst/>
            <a:rect l="l" t="t" r="r" b="b"/>
            <a:pathLst>
              <a:path w="4" h="9">
                <a:moveTo>
                  <a:pt x="0" y="0"/>
                </a:moveTo>
                <a:lnTo>
                  <a:pt x="0" y="4"/>
                </a:lnTo>
                <a:lnTo>
                  <a:pt x="4" y="9"/>
                </a:lnTo>
                <a:lnTo>
                  <a:pt x="4" y="9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4" name=""/>
          <p:cNvSpPr/>
          <p:nvPr/>
        </p:nvSpPr>
        <p:spPr>
          <a:xfrm>
            <a:off x="5297400" y="4284720"/>
            <a:ext cx="14400" cy="20520"/>
          </a:xfrm>
          <a:custGeom>
            <a:avLst/>
            <a:gdLst/>
            <a:ahLst/>
            <a:rect l="l" t="t" r="r" b="b"/>
            <a:pathLst>
              <a:path w="9" h="13">
                <a:moveTo>
                  <a:pt x="0" y="0"/>
                </a:moveTo>
                <a:lnTo>
                  <a:pt x="5" y="4"/>
                </a:lnTo>
                <a:lnTo>
                  <a:pt x="9" y="8"/>
                </a:lnTo>
                <a:lnTo>
                  <a:pt x="9" y="13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5" name=""/>
          <p:cNvSpPr/>
          <p:nvPr/>
        </p:nvSpPr>
        <p:spPr>
          <a:xfrm>
            <a:off x="5665680" y="4432320"/>
            <a:ext cx="636840" cy="133200"/>
          </a:xfrm>
          <a:custGeom>
            <a:avLst/>
            <a:gdLst/>
            <a:ahLst/>
            <a:rect l="l" t="t" r="r" b="b"/>
            <a:pathLst>
              <a:path w="401" h="84">
                <a:moveTo>
                  <a:pt x="401" y="4"/>
                </a:moveTo>
                <a:lnTo>
                  <a:pt x="370" y="0"/>
                </a:lnTo>
                <a:lnTo>
                  <a:pt x="370" y="4"/>
                </a:lnTo>
                <a:lnTo>
                  <a:pt x="379" y="36"/>
                </a:lnTo>
                <a:lnTo>
                  <a:pt x="357" y="22"/>
                </a:lnTo>
                <a:lnTo>
                  <a:pt x="339" y="22"/>
                </a:lnTo>
                <a:lnTo>
                  <a:pt x="294" y="22"/>
                </a:lnTo>
                <a:lnTo>
                  <a:pt x="227" y="27"/>
                </a:lnTo>
                <a:lnTo>
                  <a:pt x="178" y="22"/>
                </a:lnTo>
                <a:lnTo>
                  <a:pt x="174" y="13"/>
                </a:lnTo>
                <a:lnTo>
                  <a:pt x="120" y="9"/>
                </a:lnTo>
                <a:lnTo>
                  <a:pt x="58" y="22"/>
                </a:lnTo>
                <a:lnTo>
                  <a:pt x="0" y="44"/>
                </a:lnTo>
                <a:lnTo>
                  <a:pt x="13" y="58"/>
                </a:lnTo>
                <a:lnTo>
                  <a:pt x="27" y="84"/>
                </a:lnTo>
                <a:lnTo>
                  <a:pt x="401" y="4"/>
                </a:lnTo>
                <a:close/>
              </a:path>
            </a:pathLst>
          </a:custGeom>
          <a:solidFill>
            <a:srgbClr val="dea7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6" name=""/>
          <p:cNvSpPr/>
          <p:nvPr/>
        </p:nvSpPr>
        <p:spPr>
          <a:xfrm>
            <a:off x="5665680" y="4432320"/>
            <a:ext cx="636840" cy="133200"/>
          </a:xfrm>
          <a:custGeom>
            <a:avLst/>
            <a:gdLst/>
            <a:ahLst/>
            <a:rect l="l" t="t" r="r" b="b"/>
            <a:pathLst>
              <a:path w="401" h="84">
                <a:moveTo>
                  <a:pt x="401" y="4"/>
                </a:moveTo>
                <a:lnTo>
                  <a:pt x="370" y="0"/>
                </a:lnTo>
                <a:lnTo>
                  <a:pt x="370" y="4"/>
                </a:lnTo>
                <a:lnTo>
                  <a:pt x="379" y="36"/>
                </a:lnTo>
                <a:lnTo>
                  <a:pt x="357" y="22"/>
                </a:lnTo>
                <a:lnTo>
                  <a:pt x="339" y="22"/>
                </a:lnTo>
                <a:lnTo>
                  <a:pt x="294" y="22"/>
                </a:lnTo>
                <a:lnTo>
                  <a:pt x="227" y="27"/>
                </a:lnTo>
                <a:lnTo>
                  <a:pt x="178" y="22"/>
                </a:lnTo>
                <a:lnTo>
                  <a:pt x="174" y="13"/>
                </a:lnTo>
                <a:lnTo>
                  <a:pt x="120" y="9"/>
                </a:lnTo>
                <a:lnTo>
                  <a:pt x="58" y="22"/>
                </a:lnTo>
                <a:lnTo>
                  <a:pt x="0" y="44"/>
                </a:lnTo>
                <a:lnTo>
                  <a:pt x="13" y="58"/>
                </a:lnTo>
                <a:lnTo>
                  <a:pt x="27" y="8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7" name=""/>
          <p:cNvSpPr/>
          <p:nvPr/>
        </p:nvSpPr>
        <p:spPr>
          <a:xfrm>
            <a:off x="3846600" y="2293920"/>
            <a:ext cx="517320" cy="2075040"/>
          </a:xfrm>
          <a:custGeom>
            <a:avLst/>
            <a:gdLst/>
            <a:ahLst/>
            <a:rect l="l" t="t" r="r" b="b"/>
            <a:pathLst>
              <a:path w="326" h="1307">
                <a:moveTo>
                  <a:pt x="40" y="0"/>
                </a:moveTo>
                <a:lnTo>
                  <a:pt x="80" y="120"/>
                </a:lnTo>
                <a:lnTo>
                  <a:pt x="0" y="262"/>
                </a:lnTo>
                <a:lnTo>
                  <a:pt x="241" y="356"/>
                </a:lnTo>
                <a:lnTo>
                  <a:pt x="241" y="391"/>
                </a:lnTo>
                <a:lnTo>
                  <a:pt x="317" y="409"/>
                </a:lnTo>
                <a:lnTo>
                  <a:pt x="326" y="494"/>
                </a:lnTo>
                <a:lnTo>
                  <a:pt x="178" y="485"/>
                </a:lnTo>
                <a:lnTo>
                  <a:pt x="174" y="631"/>
                </a:lnTo>
                <a:lnTo>
                  <a:pt x="294" y="627"/>
                </a:lnTo>
                <a:lnTo>
                  <a:pt x="294" y="720"/>
                </a:lnTo>
                <a:lnTo>
                  <a:pt x="281" y="760"/>
                </a:lnTo>
                <a:lnTo>
                  <a:pt x="272" y="947"/>
                </a:lnTo>
                <a:lnTo>
                  <a:pt x="170" y="942"/>
                </a:lnTo>
                <a:lnTo>
                  <a:pt x="147" y="1125"/>
                </a:lnTo>
                <a:lnTo>
                  <a:pt x="98" y="1236"/>
                </a:lnTo>
                <a:lnTo>
                  <a:pt x="98" y="1307"/>
                </a:lnTo>
                <a:lnTo>
                  <a:pt x="40" y="1307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8" name=""/>
          <p:cNvSpPr/>
          <p:nvPr/>
        </p:nvSpPr>
        <p:spPr>
          <a:xfrm>
            <a:off x="4313160" y="2548080"/>
            <a:ext cx="1062000" cy="888840"/>
          </a:xfrm>
          <a:custGeom>
            <a:avLst/>
            <a:gdLst/>
            <a:ahLst/>
            <a:rect l="l" t="t" r="r" b="b"/>
            <a:pathLst>
              <a:path w="669" h="560">
                <a:moveTo>
                  <a:pt x="0" y="560"/>
                </a:moveTo>
                <a:lnTo>
                  <a:pt x="98" y="556"/>
                </a:lnTo>
                <a:lnTo>
                  <a:pt x="241" y="560"/>
                </a:lnTo>
                <a:lnTo>
                  <a:pt x="295" y="560"/>
                </a:lnTo>
                <a:lnTo>
                  <a:pt x="321" y="542"/>
                </a:lnTo>
                <a:lnTo>
                  <a:pt x="304" y="520"/>
                </a:lnTo>
                <a:lnTo>
                  <a:pt x="353" y="502"/>
                </a:lnTo>
                <a:lnTo>
                  <a:pt x="442" y="511"/>
                </a:lnTo>
                <a:lnTo>
                  <a:pt x="527" y="511"/>
                </a:lnTo>
                <a:lnTo>
                  <a:pt x="553" y="525"/>
                </a:lnTo>
                <a:lnTo>
                  <a:pt x="580" y="476"/>
                </a:lnTo>
                <a:lnTo>
                  <a:pt x="567" y="454"/>
                </a:lnTo>
                <a:lnTo>
                  <a:pt x="620" y="422"/>
                </a:lnTo>
                <a:lnTo>
                  <a:pt x="607" y="374"/>
                </a:lnTo>
                <a:lnTo>
                  <a:pt x="576" y="347"/>
                </a:lnTo>
                <a:lnTo>
                  <a:pt x="553" y="316"/>
                </a:lnTo>
                <a:lnTo>
                  <a:pt x="553" y="249"/>
                </a:lnTo>
                <a:lnTo>
                  <a:pt x="567" y="200"/>
                </a:lnTo>
                <a:lnTo>
                  <a:pt x="576" y="191"/>
                </a:lnTo>
                <a:lnTo>
                  <a:pt x="638" y="107"/>
                </a:lnTo>
                <a:lnTo>
                  <a:pt x="665" y="98"/>
                </a:lnTo>
                <a:lnTo>
                  <a:pt x="656" y="71"/>
                </a:lnTo>
                <a:lnTo>
                  <a:pt x="669" y="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9" name=""/>
          <p:cNvSpPr/>
          <p:nvPr/>
        </p:nvSpPr>
        <p:spPr>
          <a:xfrm>
            <a:off x="4971960" y="3359160"/>
            <a:ext cx="446040" cy="487440"/>
          </a:xfrm>
          <a:custGeom>
            <a:avLst/>
            <a:gdLst/>
            <a:ahLst/>
            <a:rect l="l" t="t" r="r" b="b"/>
            <a:pathLst>
              <a:path w="281" h="307">
                <a:moveTo>
                  <a:pt x="27" y="0"/>
                </a:moveTo>
                <a:lnTo>
                  <a:pt x="31" y="63"/>
                </a:lnTo>
                <a:lnTo>
                  <a:pt x="9" y="71"/>
                </a:lnTo>
                <a:lnTo>
                  <a:pt x="9" y="89"/>
                </a:lnTo>
                <a:lnTo>
                  <a:pt x="36" y="103"/>
                </a:lnTo>
                <a:lnTo>
                  <a:pt x="40" y="129"/>
                </a:lnTo>
                <a:lnTo>
                  <a:pt x="0" y="156"/>
                </a:lnTo>
                <a:lnTo>
                  <a:pt x="5" y="174"/>
                </a:lnTo>
                <a:lnTo>
                  <a:pt x="31" y="178"/>
                </a:lnTo>
                <a:lnTo>
                  <a:pt x="36" y="205"/>
                </a:lnTo>
                <a:lnTo>
                  <a:pt x="71" y="200"/>
                </a:lnTo>
                <a:lnTo>
                  <a:pt x="71" y="169"/>
                </a:lnTo>
                <a:lnTo>
                  <a:pt x="94" y="169"/>
                </a:lnTo>
                <a:lnTo>
                  <a:pt x="103" y="143"/>
                </a:lnTo>
                <a:lnTo>
                  <a:pt x="152" y="143"/>
                </a:lnTo>
                <a:lnTo>
                  <a:pt x="156" y="183"/>
                </a:lnTo>
                <a:lnTo>
                  <a:pt x="196" y="183"/>
                </a:lnTo>
                <a:lnTo>
                  <a:pt x="232" y="236"/>
                </a:lnTo>
                <a:lnTo>
                  <a:pt x="227" y="263"/>
                </a:lnTo>
                <a:lnTo>
                  <a:pt x="205" y="263"/>
                </a:lnTo>
                <a:lnTo>
                  <a:pt x="205" y="303"/>
                </a:lnTo>
                <a:lnTo>
                  <a:pt x="241" y="289"/>
                </a:lnTo>
                <a:lnTo>
                  <a:pt x="281" y="307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0" name=""/>
          <p:cNvSpPr/>
          <p:nvPr/>
        </p:nvSpPr>
        <p:spPr>
          <a:xfrm>
            <a:off x="5424480" y="3141720"/>
            <a:ext cx="1231920" cy="690480"/>
          </a:xfrm>
          <a:custGeom>
            <a:avLst/>
            <a:gdLst/>
            <a:ahLst/>
            <a:rect l="l" t="t" r="r" b="b"/>
            <a:pathLst>
              <a:path w="776" h="435">
                <a:moveTo>
                  <a:pt x="67" y="0"/>
                </a:moveTo>
                <a:lnTo>
                  <a:pt x="85" y="120"/>
                </a:lnTo>
                <a:lnTo>
                  <a:pt x="90" y="213"/>
                </a:lnTo>
                <a:lnTo>
                  <a:pt x="94" y="226"/>
                </a:lnTo>
                <a:lnTo>
                  <a:pt x="99" y="253"/>
                </a:lnTo>
                <a:lnTo>
                  <a:pt x="81" y="306"/>
                </a:lnTo>
                <a:lnTo>
                  <a:pt x="81" y="328"/>
                </a:lnTo>
                <a:lnTo>
                  <a:pt x="67" y="355"/>
                </a:lnTo>
                <a:lnTo>
                  <a:pt x="58" y="391"/>
                </a:lnTo>
                <a:lnTo>
                  <a:pt x="14" y="395"/>
                </a:lnTo>
                <a:lnTo>
                  <a:pt x="14" y="422"/>
                </a:lnTo>
                <a:lnTo>
                  <a:pt x="0" y="435"/>
                </a:lnTo>
                <a:lnTo>
                  <a:pt x="94" y="413"/>
                </a:lnTo>
                <a:lnTo>
                  <a:pt x="188" y="408"/>
                </a:lnTo>
                <a:lnTo>
                  <a:pt x="357" y="391"/>
                </a:lnTo>
                <a:lnTo>
                  <a:pt x="469" y="373"/>
                </a:lnTo>
                <a:lnTo>
                  <a:pt x="553" y="360"/>
                </a:lnTo>
                <a:lnTo>
                  <a:pt x="585" y="311"/>
                </a:lnTo>
                <a:lnTo>
                  <a:pt x="598" y="328"/>
                </a:lnTo>
                <a:lnTo>
                  <a:pt x="611" y="284"/>
                </a:lnTo>
                <a:lnTo>
                  <a:pt x="585" y="280"/>
                </a:lnTo>
                <a:lnTo>
                  <a:pt x="513" y="297"/>
                </a:lnTo>
                <a:lnTo>
                  <a:pt x="540" y="244"/>
                </a:lnTo>
                <a:lnTo>
                  <a:pt x="571" y="200"/>
                </a:lnTo>
                <a:lnTo>
                  <a:pt x="589" y="200"/>
                </a:lnTo>
                <a:lnTo>
                  <a:pt x="616" y="177"/>
                </a:lnTo>
                <a:lnTo>
                  <a:pt x="629" y="120"/>
                </a:lnTo>
                <a:lnTo>
                  <a:pt x="660" y="124"/>
                </a:lnTo>
                <a:lnTo>
                  <a:pt x="660" y="106"/>
                </a:lnTo>
                <a:lnTo>
                  <a:pt x="714" y="142"/>
                </a:lnTo>
                <a:lnTo>
                  <a:pt x="709" y="177"/>
                </a:lnTo>
                <a:lnTo>
                  <a:pt x="776" y="213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1" name=""/>
          <p:cNvSpPr/>
          <p:nvPr/>
        </p:nvSpPr>
        <p:spPr>
          <a:xfrm>
            <a:off x="2444760" y="2328840"/>
            <a:ext cx="7920" cy="42840"/>
          </a:xfrm>
          <a:custGeom>
            <a:avLst/>
            <a:gdLst/>
            <a:ahLst/>
            <a:rect l="l" t="t" r="r" b="b"/>
            <a:pathLst>
              <a:path w="5" h="27">
                <a:moveTo>
                  <a:pt x="5" y="0"/>
                </a:moveTo>
                <a:lnTo>
                  <a:pt x="5" y="5"/>
                </a:lnTo>
                <a:lnTo>
                  <a:pt x="0" y="18"/>
                </a:lnTo>
                <a:lnTo>
                  <a:pt x="0" y="2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2" name=""/>
          <p:cNvSpPr/>
          <p:nvPr/>
        </p:nvSpPr>
        <p:spPr>
          <a:xfrm>
            <a:off x="2424240" y="2371680"/>
            <a:ext cx="20520" cy="42840"/>
          </a:xfrm>
          <a:custGeom>
            <a:avLst/>
            <a:gdLst/>
            <a:ahLst/>
            <a:rect l="l" t="t" r="r" b="b"/>
            <a:pathLst>
              <a:path w="13" h="27">
                <a:moveTo>
                  <a:pt x="13" y="0"/>
                </a:moveTo>
                <a:lnTo>
                  <a:pt x="4" y="9"/>
                </a:lnTo>
                <a:lnTo>
                  <a:pt x="0" y="18"/>
                </a:lnTo>
                <a:lnTo>
                  <a:pt x="0" y="27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3" name=""/>
          <p:cNvSpPr/>
          <p:nvPr/>
        </p:nvSpPr>
        <p:spPr>
          <a:xfrm>
            <a:off x="2424240" y="2414520"/>
            <a:ext cx="1440" cy="55800"/>
          </a:xfrm>
          <a:custGeom>
            <a:avLst/>
            <a:gdLst/>
            <a:ahLst/>
            <a:rect l="l" t="t" r="r" b="b"/>
            <a:pathLst>
              <a:path w="0" h="35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4" name=""/>
          <p:cNvSpPr/>
          <p:nvPr/>
        </p:nvSpPr>
        <p:spPr>
          <a:xfrm>
            <a:off x="2401920" y="2470320"/>
            <a:ext cx="22320" cy="21960"/>
          </a:xfrm>
          <a:custGeom>
            <a:avLst/>
            <a:gdLst/>
            <a:ahLst/>
            <a:rect l="l" t="t" r="r" b="b"/>
            <a:pathLst>
              <a:path w="14" h="14">
                <a:moveTo>
                  <a:pt x="14" y="0"/>
                </a:moveTo>
                <a:lnTo>
                  <a:pt x="9" y="9"/>
                </a:lnTo>
                <a:lnTo>
                  <a:pt x="5" y="14"/>
                </a:lnTo>
                <a:lnTo>
                  <a:pt x="0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5" name=""/>
          <p:cNvSpPr/>
          <p:nvPr/>
        </p:nvSpPr>
        <p:spPr>
          <a:xfrm>
            <a:off x="2389320" y="2492280"/>
            <a:ext cx="12600" cy="55800"/>
          </a:xfrm>
          <a:custGeom>
            <a:avLst/>
            <a:gdLst/>
            <a:ahLst/>
            <a:rect l="l" t="t" r="r" b="b"/>
            <a:pathLst>
              <a:path w="8" h="35">
                <a:moveTo>
                  <a:pt x="8" y="0"/>
                </a:moveTo>
                <a:lnTo>
                  <a:pt x="4" y="17"/>
                </a:lnTo>
                <a:lnTo>
                  <a:pt x="4" y="26"/>
                </a:lnTo>
                <a:lnTo>
                  <a:pt x="0" y="35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6" name=""/>
          <p:cNvSpPr/>
          <p:nvPr/>
        </p:nvSpPr>
        <p:spPr>
          <a:xfrm>
            <a:off x="2297160" y="2548080"/>
            <a:ext cx="92160" cy="190440"/>
          </a:xfrm>
          <a:custGeom>
            <a:avLst/>
            <a:gdLst/>
            <a:ahLst/>
            <a:rect l="l" t="t" r="r" b="b"/>
            <a:pathLst>
              <a:path w="58" h="120">
                <a:moveTo>
                  <a:pt x="58" y="0"/>
                </a:moveTo>
                <a:lnTo>
                  <a:pt x="53" y="9"/>
                </a:lnTo>
                <a:lnTo>
                  <a:pt x="44" y="22"/>
                </a:lnTo>
                <a:lnTo>
                  <a:pt x="40" y="36"/>
                </a:lnTo>
                <a:lnTo>
                  <a:pt x="31" y="53"/>
                </a:lnTo>
                <a:lnTo>
                  <a:pt x="22" y="67"/>
                </a:lnTo>
                <a:lnTo>
                  <a:pt x="17" y="80"/>
                </a:lnTo>
                <a:lnTo>
                  <a:pt x="8" y="93"/>
                </a:lnTo>
                <a:lnTo>
                  <a:pt x="4" y="107"/>
                </a:lnTo>
                <a:lnTo>
                  <a:pt x="0" y="12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7" name=""/>
          <p:cNvSpPr/>
          <p:nvPr/>
        </p:nvSpPr>
        <p:spPr>
          <a:xfrm>
            <a:off x="2268360" y="2738520"/>
            <a:ext cx="28800" cy="57240"/>
          </a:xfrm>
          <a:custGeom>
            <a:avLst/>
            <a:gdLst/>
            <a:ahLst/>
            <a:rect l="l" t="t" r="r" b="b"/>
            <a:pathLst>
              <a:path w="18" h="36">
                <a:moveTo>
                  <a:pt x="18" y="0"/>
                </a:moveTo>
                <a:lnTo>
                  <a:pt x="9" y="9"/>
                </a:lnTo>
                <a:lnTo>
                  <a:pt x="0" y="18"/>
                </a:lnTo>
                <a:lnTo>
                  <a:pt x="4" y="3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8" name=""/>
          <p:cNvSpPr/>
          <p:nvPr/>
        </p:nvSpPr>
        <p:spPr>
          <a:xfrm>
            <a:off x="2260440" y="2795760"/>
            <a:ext cx="14400" cy="41040"/>
          </a:xfrm>
          <a:custGeom>
            <a:avLst/>
            <a:gdLst/>
            <a:ahLst/>
            <a:rect l="l" t="t" r="r" b="b"/>
            <a:pathLst>
              <a:path w="9" h="26">
                <a:moveTo>
                  <a:pt x="9" y="0"/>
                </a:moveTo>
                <a:lnTo>
                  <a:pt x="0" y="13"/>
                </a:lnTo>
                <a:lnTo>
                  <a:pt x="0" y="22"/>
                </a:lnTo>
                <a:lnTo>
                  <a:pt x="0" y="26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9" name=""/>
          <p:cNvSpPr/>
          <p:nvPr/>
        </p:nvSpPr>
        <p:spPr>
          <a:xfrm>
            <a:off x="2260440" y="2836800"/>
            <a:ext cx="22320" cy="22320"/>
          </a:xfrm>
          <a:custGeom>
            <a:avLst/>
            <a:gdLst/>
            <a:ahLst/>
            <a:rect l="l" t="t" r="r" b="b"/>
            <a:pathLst>
              <a:path w="14" h="14">
                <a:moveTo>
                  <a:pt x="0" y="0"/>
                </a:moveTo>
                <a:lnTo>
                  <a:pt x="9" y="5"/>
                </a:lnTo>
                <a:lnTo>
                  <a:pt x="9" y="9"/>
                </a:lnTo>
                <a:lnTo>
                  <a:pt x="14" y="14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0" name=""/>
          <p:cNvSpPr/>
          <p:nvPr/>
        </p:nvSpPr>
        <p:spPr>
          <a:xfrm>
            <a:off x="2282760" y="2859120"/>
            <a:ext cx="642960" cy="162000"/>
          </a:xfrm>
          <a:custGeom>
            <a:avLst/>
            <a:gdLst/>
            <a:ahLst/>
            <a:rect l="l" t="t" r="r" b="b"/>
            <a:pathLst>
              <a:path w="405" h="102">
                <a:moveTo>
                  <a:pt x="0" y="0"/>
                </a:moveTo>
                <a:lnTo>
                  <a:pt x="4" y="0"/>
                </a:lnTo>
                <a:lnTo>
                  <a:pt x="9" y="4"/>
                </a:lnTo>
                <a:lnTo>
                  <a:pt x="13" y="4"/>
                </a:lnTo>
                <a:lnTo>
                  <a:pt x="22" y="4"/>
                </a:lnTo>
                <a:lnTo>
                  <a:pt x="31" y="9"/>
                </a:lnTo>
                <a:lnTo>
                  <a:pt x="40" y="9"/>
                </a:lnTo>
                <a:lnTo>
                  <a:pt x="53" y="13"/>
                </a:lnTo>
                <a:lnTo>
                  <a:pt x="67" y="18"/>
                </a:lnTo>
                <a:lnTo>
                  <a:pt x="84" y="22"/>
                </a:lnTo>
                <a:lnTo>
                  <a:pt x="102" y="26"/>
                </a:lnTo>
                <a:lnTo>
                  <a:pt x="120" y="31"/>
                </a:lnTo>
                <a:lnTo>
                  <a:pt x="138" y="35"/>
                </a:lnTo>
                <a:lnTo>
                  <a:pt x="156" y="40"/>
                </a:lnTo>
                <a:lnTo>
                  <a:pt x="174" y="44"/>
                </a:lnTo>
                <a:lnTo>
                  <a:pt x="196" y="49"/>
                </a:lnTo>
                <a:lnTo>
                  <a:pt x="214" y="53"/>
                </a:lnTo>
                <a:lnTo>
                  <a:pt x="232" y="58"/>
                </a:lnTo>
                <a:lnTo>
                  <a:pt x="254" y="62"/>
                </a:lnTo>
                <a:lnTo>
                  <a:pt x="272" y="66"/>
                </a:lnTo>
                <a:lnTo>
                  <a:pt x="289" y="71"/>
                </a:lnTo>
                <a:lnTo>
                  <a:pt x="307" y="75"/>
                </a:lnTo>
                <a:lnTo>
                  <a:pt x="321" y="80"/>
                </a:lnTo>
                <a:lnTo>
                  <a:pt x="339" y="84"/>
                </a:lnTo>
                <a:lnTo>
                  <a:pt x="352" y="89"/>
                </a:lnTo>
                <a:lnTo>
                  <a:pt x="365" y="89"/>
                </a:lnTo>
                <a:lnTo>
                  <a:pt x="379" y="93"/>
                </a:lnTo>
                <a:lnTo>
                  <a:pt x="388" y="98"/>
                </a:lnTo>
                <a:lnTo>
                  <a:pt x="396" y="98"/>
                </a:lnTo>
                <a:lnTo>
                  <a:pt x="401" y="98"/>
                </a:lnTo>
                <a:lnTo>
                  <a:pt x="405" y="98"/>
                </a:lnTo>
                <a:lnTo>
                  <a:pt x="405" y="102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1" name=""/>
          <p:cNvSpPr/>
          <p:nvPr/>
        </p:nvSpPr>
        <p:spPr>
          <a:xfrm>
            <a:off x="2925720" y="2816280"/>
            <a:ext cx="28440" cy="204840"/>
          </a:xfrm>
          <a:custGeom>
            <a:avLst/>
            <a:gdLst/>
            <a:ahLst/>
            <a:rect l="l" t="t" r="r" b="b"/>
            <a:pathLst>
              <a:path w="18" h="129">
                <a:moveTo>
                  <a:pt x="0" y="129"/>
                </a:moveTo>
                <a:lnTo>
                  <a:pt x="0" y="120"/>
                </a:lnTo>
                <a:lnTo>
                  <a:pt x="5" y="107"/>
                </a:lnTo>
                <a:lnTo>
                  <a:pt x="5" y="89"/>
                </a:lnTo>
                <a:lnTo>
                  <a:pt x="9" y="62"/>
                </a:lnTo>
                <a:lnTo>
                  <a:pt x="14" y="40"/>
                </a:lnTo>
                <a:lnTo>
                  <a:pt x="18" y="22"/>
                </a:lnTo>
                <a:lnTo>
                  <a:pt x="18" y="9"/>
                </a:lnTo>
                <a:lnTo>
                  <a:pt x="18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2" name=""/>
          <p:cNvSpPr/>
          <p:nvPr/>
        </p:nvSpPr>
        <p:spPr>
          <a:xfrm>
            <a:off x="2954160" y="2795760"/>
            <a:ext cx="1800" cy="20520"/>
          </a:xfrm>
          <a:custGeom>
            <a:avLst/>
            <a:gdLst/>
            <a:ahLst/>
            <a:rect l="l" t="t" r="r" b="b"/>
            <a:pathLst>
              <a:path w="0" h="13">
                <a:moveTo>
                  <a:pt x="0" y="13"/>
                </a:move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3" name=""/>
          <p:cNvSpPr/>
          <p:nvPr/>
        </p:nvSpPr>
        <p:spPr>
          <a:xfrm>
            <a:off x="2954160" y="2752560"/>
            <a:ext cx="14400" cy="43200"/>
          </a:xfrm>
          <a:custGeom>
            <a:avLst/>
            <a:gdLst/>
            <a:ahLst/>
            <a:rect l="l" t="t" r="r" b="b"/>
            <a:pathLst>
              <a:path w="9" h="27">
                <a:moveTo>
                  <a:pt x="0" y="27"/>
                </a:moveTo>
                <a:lnTo>
                  <a:pt x="5" y="18"/>
                </a:lnTo>
                <a:lnTo>
                  <a:pt x="5" y="13"/>
                </a:lnTo>
                <a:lnTo>
                  <a:pt x="9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4" name=""/>
          <p:cNvSpPr/>
          <p:nvPr/>
        </p:nvSpPr>
        <p:spPr>
          <a:xfrm>
            <a:off x="2948040" y="2738520"/>
            <a:ext cx="20520" cy="14040"/>
          </a:xfrm>
          <a:custGeom>
            <a:avLst/>
            <a:gdLst/>
            <a:ahLst/>
            <a:rect l="l" t="t" r="r" b="b"/>
            <a:pathLst>
              <a:path w="13" h="9">
                <a:moveTo>
                  <a:pt x="13" y="9"/>
                </a:moveTo>
                <a:lnTo>
                  <a:pt x="9" y="5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5" name=""/>
          <p:cNvSpPr/>
          <p:nvPr/>
        </p:nvSpPr>
        <p:spPr>
          <a:xfrm>
            <a:off x="2948040" y="2717640"/>
            <a:ext cx="6120" cy="20880"/>
          </a:xfrm>
          <a:custGeom>
            <a:avLst/>
            <a:gdLst/>
            <a:ahLst/>
            <a:rect l="l" t="t" r="r" b="b"/>
            <a:pathLst>
              <a:path w="4" h="13">
                <a:moveTo>
                  <a:pt x="0" y="13"/>
                </a:moveTo>
                <a:lnTo>
                  <a:pt x="0" y="4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6" name=""/>
          <p:cNvSpPr/>
          <p:nvPr/>
        </p:nvSpPr>
        <p:spPr>
          <a:xfrm>
            <a:off x="2954160" y="2695680"/>
            <a:ext cx="36720" cy="21960"/>
          </a:xfrm>
          <a:custGeom>
            <a:avLst/>
            <a:gdLst/>
            <a:ahLst/>
            <a:rect l="l" t="t" r="r" b="b"/>
            <a:pathLst>
              <a:path w="23" h="14">
                <a:moveTo>
                  <a:pt x="0" y="14"/>
                </a:moveTo>
                <a:lnTo>
                  <a:pt x="9" y="0"/>
                </a:lnTo>
                <a:lnTo>
                  <a:pt x="14" y="0"/>
                </a:lnTo>
                <a:lnTo>
                  <a:pt x="23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7" name=""/>
          <p:cNvSpPr/>
          <p:nvPr/>
        </p:nvSpPr>
        <p:spPr>
          <a:xfrm>
            <a:off x="2990880" y="2639880"/>
            <a:ext cx="27000" cy="55800"/>
          </a:xfrm>
          <a:custGeom>
            <a:avLst/>
            <a:gdLst/>
            <a:ahLst/>
            <a:rect l="l" t="t" r="r" b="b"/>
            <a:pathLst>
              <a:path w="17" h="35">
                <a:moveTo>
                  <a:pt x="0" y="35"/>
                </a:moveTo>
                <a:lnTo>
                  <a:pt x="4" y="22"/>
                </a:ln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8" name=""/>
          <p:cNvSpPr/>
          <p:nvPr/>
        </p:nvSpPr>
        <p:spPr>
          <a:xfrm>
            <a:off x="3017880" y="2597040"/>
            <a:ext cx="22320" cy="42840"/>
          </a:xfrm>
          <a:custGeom>
            <a:avLst/>
            <a:gdLst/>
            <a:ahLst/>
            <a:rect l="l" t="t" r="r" b="b"/>
            <a:pathLst>
              <a:path w="14" h="27">
                <a:moveTo>
                  <a:pt x="0" y="27"/>
                </a:moveTo>
                <a:lnTo>
                  <a:pt x="9" y="18"/>
                </a:lnTo>
                <a:lnTo>
                  <a:pt x="14" y="9"/>
                </a:lnTo>
                <a:lnTo>
                  <a:pt x="14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9" name=""/>
          <p:cNvSpPr/>
          <p:nvPr/>
        </p:nvSpPr>
        <p:spPr>
          <a:xfrm>
            <a:off x="3011400" y="2548080"/>
            <a:ext cx="28800" cy="48960"/>
          </a:xfrm>
          <a:custGeom>
            <a:avLst/>
            <a:gdLst/>
            <a:ahLst/>
            <a:rect l="l" t="t" r="r" b="b"/>
            <a:pathLst>
              <a:path w="18" h="31">
                <a:moveTo>
                  <a:pt x="18" y="31"/>
                </a:moveTo>
                <a:lnTo>
                  <a:pt x="13" y="22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0" name=""/>
          <p:cNvSpPr/>
          <p:nvPr/>
        </p:nvSpPr>
        <p:spPr>
          <a:xfrm>
            <a:off x="4200480" y="3916440"/>
            <a:ext cx="282600" cy="226800"/>
          </a:xfrm>
          <a:custGeom>
            <a:avLst/>
            <a:gdLst/>
            <a:ahLst/>
            <a:rect l="l" t="t" r="r" b="b"/>
            <a:pathLst>
              <a:path w="178" h="143">
                <a:moveTo>
                  <a:pt x="178" y="103"/>
                </a:moveTo>
                <a:lnTo>
                  <a:pt x="143" y="125"/>
                </a:lnTo>
                <a:lnTo>
                  <a:pt x="120" y="9"/>
                </a:lnTo>
                <a:lnTo>
                  <a:pt x="49" y="0"/>
                </a:lnTo>
                <a:lnTo>
                  <a:pt x="45" y="45"/>
                </a:lnTo>
                <a:lnTo>
                  <a:pt x="13" y="49"/>
                </a:lnTo>
                <a:lnTo>
                  <a:pt x="0" y="72"/>
                </a:lnTo>
                <a:lnTo>
                  <a:pt x="54" y="76"/>
                </a:lnTo>
                <a:lnTo>
                  <a:pt x="58" y="112"/>
                </a:lnTo>
                <a:lnTo>
                  <a:pt x="0" y="112"/>
                </a:lnTo>
                <a:lnTo>
                  <a:pt x="0" y="143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1" name=""/>
          <p:cNvSpPr/>
          <p:nvPr/>
        </p:nvSpPr>
        <p:spPr>
          <a:xfrm>
            <a:off x="4200480" y="4135320"/>
            <a:ext cx="71640" cy="14400"/>
          </a:xfrm>
          <a:custGeom>
            <a:avLst/>
            <a:gdLst/>
            <a:ahLst/>
            <a:rect l="l" t="t" r="r" b="b"/>
            <a:pathLst>
              <a:path w="45" h="9">
                <a:moveTo>
                  <a:pt x="0" y="5"/>
                </a:moveTo>
                <a:lnTo>
                  <a:pt x="9" y="5"/>
                </a:lnTo>
                <a:lnTo>
                  <a:pt x="22" y="0"/>
                </a:lnTo>
                <a:lnTo>
                  <a:pt x="40" y="0"/>
                </a:lnTo>
                <a:lnTo>
                  <a:pt x="45" y="9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2" name=""/>
          <p:cNvSpPr/>
          <p:nvPr/>
        </p:nvSpPr>
        <p:spPr>
          <a:xfrm>
            <a:off x="4264200" y="4149720"/>
            <a:ext cx="7920" cy="106200"/>
          </a:xfrm>
          <a:custGeom>
            <a:avLst/>
            <a:gdLst/>
            <a:ahLst/>
            <a:rect l="l" t="t" r="r" b="b"/>
            <a:pathLst>
              <a:path w="5" h="67">
                <a:moveTo>
                  <a:pt x="5" y="0"/>
                </a:moveTo>
                <a:lnTo>
                  <a:pt x="0" y="18"/>
                </a:lnTo>
                <a:lnTo>
                  <a:pt x="0" y="40"/>
                </a:lnTo>
                <a:lnTo>
                  <a:pt x="0" y="58"/>
                </a:lnTo>
                <a:lnTo>
                  <a:pt x="0" y="67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3" name=""/>
          <p:cNvSpPr/>
          <p:nvPr/>
        </p:nvSpPr>
        <p:spPr>
          <a:xfrm>
            <a:off x="4002120" y="3930480"/>
            <a:ext cx="1055520" cy="790920"/>
          </a:xfrm>
          <a:custGeom>
            <a:avLst/>
            <a:gdLst/>
            <a:ahLst/>
            <a:rect l="l" t="t" r="r" b="b"/>
            <a:pathLst>
              <a:path w="665" h="498">
                <a:moveTo>
                  <a:pt x="165" y="205"/>
                </a:moveTo>
                <a:lnTo>
                  <a:pt x="103" y="200"/>
                </a:lnTo>
                <a:lnTo>
                  <a:pt x="85" y="240"/>
                </a:lnTo>
                <a:lnTo>
                  <a:pt x="54" y="240"/>
                </a:lnTo>
                <a:lnTo>
                  <a:pt x="45" y="276"/>
                </a:lnTo>
                <a:lnTo>
                  <a:pt x="0" y="276"/>
                </a:lnTo>
                <a:lnTo>
                  <a:pt x="45" y="276"/>
                </a:lnTo>
                <a:lnTo>
                  <a:pt x="54" y="240"/>
                </a:lnTo>
                <a:lnTo>
                  <a:pt x="85" y="240"/>
                </a:lnTo>
                <a:lnTo>
                  <a:pt x="112" y="205"/>
                </a:lnTo>
                <a:lnTo>
                  <a:pt x="165" y="205"/>
                </a:lnTo>
                <a:lnTo>
                  <a:pt x="170" y="138"/>
                </a:lnTo>
                <a:lnTo>
                  <a:pt x="125" y="134"/>
                </a:lnTo>
                <a:lnTo>
                  <a:pt x="125" y="103"/>
                </a:lnTo>
                <a:lnTo>
                  <a:pt x="183" y="103"/>
                </a:lnTo>
                <a:lnTo>
                  <a:pt x="179" y="67"/>
                </a:lnTo>
                <a:lnTo>
                  <a:pt x="134" y="67"/>
                </a:lnTo>
                <a:lnTo>
                  <a:pt x="138" y="40"/>
                </a:lnTo>
                <a:lnTo>
                  <a:pt x="170" y="36"/>
                </a:lnTo>
                <a:lnTo>
                  <a:pt x="170" y="0"/>
                </a:lnTo>
                <a:lnTo>
                  <a:pt x="245" y="0"/>
                </a:lnTo>
                <a:lnTo>
                  <a:pt x="268" y="116"/>
                </a:lnTo>
                <a:lnTo>
                  <a:pt x="303" y="94"/>
                </a:lnTo>
                <a:lnTo>
                  <a:pt x="308" y="129"/>
                </a:lnTo>
                <a:lnTo>
                  <a:pt x="357" y="120"/>
                </a:lnTo>
                <a:lnTo>
                  <a:pt x="379" y="151"/>
                </a:lnTo>
                <a:lnTo>
                  <a:pt x="419" y="156"/>
                </a:lnTo>
                <a:lnTo>
                  <a:pt x="433" y="169"/>
                </a:lnTo>
                <a:lnTo>
                  <a:pt x="459" y="156"/>
                </a:lnTo>
                <a:lnTo>
                  <a:pt x="486" y="165"/>
                </a:lnTo>
                <a:lnTo>
                  <a:pt x="517" y="143"/>
                </a:lnTo>
                <a:lnTo>
                  <a:pt x="540" y="165"/>
                </a:lnTo>
                <a:lnTo>
                  <a:pt x="558" y="151"/>
                </a:lnTo>
                <a:lnTo>
                  <a:pt x="593" y="169"/>
                </a:lnTo>
                <a:lnTo>
                  <a:pt x="584" y="200"/>
                </a:lnTo>
                <a:lnTo>
                  <a:pt x="549" y="245"/>
                </a:lnTo>
                <a:lnTo>
                  <a:pt x="580" y="258"/>
                </a:lnTo>
                <a:lnTo>
                  <a:pt x="620" y="263"/>
                </a:lnTo>
                <a:lnTo>
                  <a:pt x="620" y="276"/>
                </a:lnTo>
                <a:lnTo>
                  <a:pt x="651" y="334"/>
                </a:lnTo>
                <a:lnTo>
                  <a:pt x="665" y="360"/>
                </a:lnTo>
                <a:lnTo>
                  <a:pt x="535" y="356"/>
                </a:lnTo>
                <a:lnTo>
                  <a:pt x="540" y="392"/>
                </a:lnTo>
                <a:lnTo>
                  <a:pt x="616" y="396"/>
                </a:lnTo>
                <a:lnTo>
                  <a:pt x="607" y="498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4" name=""/>
          <p:cNvSpPr/>
          <p:nvPr/>
        </p:nvSpPr>
        <p:spPr>
          <a:xfrm>
            <a:off x="4822920" y="3436920"/>
            <a:ext cx="100080" cy="366840"/>
          </a:xfrm>
          <a:custGeom>
            <a:avLst/>
            <a:gdLst/>
            <a:ahLst/>
            <a:rect l="l" t="t" r="r" b="b"/>
            <a:pathLst>
              <a:path w="63" h="231">
                <a:moveTo>
                  <a:pt x="0" y="0"/>
                </a:moveTo>
                <a:lnTo>
                  <a:pt x="36" y="0"/>
                </a:lnTo>
                <a:lnTo>
                  <a:pt x="41" y="85"/>
                </a:lnTo>
                <a:lnTo>
                  <a:pt x="63" y="231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5" name=""/>
          <p:cNvSpPr/>
          <p:nvPr/>
        </p:nvSpPr>
        <p:spPr>
          <a:xfrm>
            <a:off x="5184720" y="3402000"/>
            <a:ext cx="106560" cy="147600"/>
          </a:xfrm>
          <a:custGeom>
            <a:avLst/>
            <a:gdLst/>
            <a:ahLst/>
            <a:rect l="l" t="t" r="r" b="b"/>
            <a:pathLst>
              <a:path w="67" h="93">
                <a:moveTo>
                  <a:pt x="67" y="93"/>
                </a:moveTo>
                <a:lnTo>
                  <a:pt x="44" y="62"/>
                </a:lnTo>
                <a:lnTo>
                  <a:pt x="18" y="36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6" name=""/>
          <p:cNvSpPr/>
          <p:nvPr/>
        </p:nvSpPr>
        <p:spPr>
          <a:xfrm>
            <a:off x="5667480" y="4438800"/>
            <a:ext cx="657000" cy="126720"/>
          </a:xfrm>
          <a:custGeom>
            <a:avLst/>
            <a:gdLst/>
            <a:ahLst/>
            <a:rect l="l" t="t" r="r" b="b"/>
            <a:pathLst>
              <a:path w="414" h="80">
                <a:moveTo>
                  <a:pt x="414" y="0"/>
                </a:moveTo>
                <a:lnTo>
                  <a:pt x="369" y="0"/>
                </a:lnTo>
                <a:lnTo>
                  <a:pt x="375" y="33"/>
                </a:lnTo>
                <a:lnTo>
                  <a:pt x="345" y="12"/>
                </a:lnTo>
                <a:lnTo>
                  <a:pt x="177" y="21"/>
                </a:lnTo>
                <a:lnTo>
                  <a:pt x="165" y="6"/>
                </a:lnTo>
                <a:lnTo>
                  <a:pt x="108" y="6"/>
                </a:lnTo>
                <a:lnTo>
                  <a:pt x="0" y="39"/>
                </a:lnTo>
                <a:lnTo>
                  <a:pt x="22" y="8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7" name=""/>
          <p:cNvSpPr/>
          <p:nvPr/>
        </p:nvSpPr>
        <p:spPr>
          <a:xfrm>
            <a:off x="4921200" y="3848040"/>
            <a:ext cx="362160" cy="336600"/>
          </a:xfrm>
          <a:custGeom>
            <a:avLst/>
            <a:gdLst/>
            <a:ahLst/>
            <a:rect l="l" t="t" r="r" b="b"/>
            <a:pathLst>
              <a:path w="228" h="212">
                <a:moveTo>
                  <a:pt x="228" y="0"/>
                </a:moveTo>
                <a:lnTo>
                  <a:pt x="0" y="16"/>
                </a:lnTo>
                <a:lnTo>
                  <a:pt x="8" y="136"/>
                </a:lnTo>
                <a:lnTo>
                  <a:pt x="4" y="212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8" name=""/>
          <p:cNvSpPr/>
          <p:nvPr/>
        </p:nvSpPr>
        <p:spPr>
          <a:xfrm>
            <a:off x="0" y="701640"/>
            <a:ext cx="8959680" cy="12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9" name=""/>
          <p:cNvSpPr/>
          <p:nvPr/>
        </p:nvSpPr>
        <p:spPr>
          <a:xfrm>
            <a:off x="114480" y="131760"/>
            <a:ext cx="893124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2002 Natural Gas Fired Generation Additions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Megawatts by Region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60" name=""/>
          <p:cNvGraphicFramePr/>
          <p:nvPr/>
        </p:nvGraphicFramePr>
        <p:xfrm>
          <a:off x="380880" y="3124080"/>
          <a:ext cx="1397160" cy="27561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3124080"/>
                    <a:ext cx="1397160" cy="275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2" name=""/>
          <p:cNvGraphicFramePr/>
          <p:nvPr/>
        </p:nvGraphicFramePr>
        <p:xfrm>
          <a:off x="7305840" y="3124080"/>
          <a:ext cx="1339560" cy="27561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5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305840" y="3124080"/>
                    <a:ext cx="1339560" cy="275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4" name=""/>
          <p:cNvGraphicFramePr/>
          <p:nvPr/>
        </p:nvGraphicFramePr>
        <p:xfrm>
          <a:off x="3851280" y="5326200"/>
          <a:ext cx="1515960" cy="110304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356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851280" y="5326200"/>
                    <a:ext cx="1515960" cy="110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566" name=""/>
          <p:cNvGrpSpPr/>
          <p:nvPr/>
        </p:nvGrpSpPr>
        <p:grpSpPr>
          <a:xfrm>
            <a:off x="2895480" y="2514600"/>
            <a:ext cx="4343400" cy="2517120"/>
            <a:chOff x="2895480" y="2514600"/>
            <a:chExt cx="4343400" cy="2517120"/>
          </a:xfrm>
        </p:grpSpPr>
        <p:sp>
          <p:nvSpPr>
            <p:cNvPr id="3567" name=""/>
            <p:cNvSpPr/>
            <p:nvPr/>
          </p:nvSpPr>
          <p:spPr>
            <a:xfrm>
              <a:off x="6400800" y="2514600"/>
              <a:ext cx="838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NPCC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5,520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8" name=""/>
            <p:cNvSpPr/>
            <p:nvPr/>
          </p:nvSpPr>
          <p:spPr>
            <a:xfrm>
              <a:off x="5410080" y="3124080"/>
              <a:ext cx="838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ECAR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1,520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9" name=""/>
            <p:cNvSpPr/>
            <p:nvPr/>
          </p:nvSpPr>
          <p:spPr>
            <a:xfrm>
              <a:off x="4170240" y="3386160"/>
              <a:ext cx="838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SPP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2,058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0" name=""/>
            <p:cNvSpPr/>
            <p:nvPr/>
          </p:nvSpPr>
          <p:spPr>
            <a:xfrm>
              <a:off x="6324480" y="2971800"/>
              <a:ext cx="838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MAAC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(PJM)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2,230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1" name=""/>
            <p:cNvSpPr/>
            <p:nvPr/>
          </p:nvSpPr>
          <p:spPr>
            <a:xfrm>
              <a:off x="6019920" y="4572000"/>
              <a:ext cx="838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FL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3,208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2" name=""/>
            <p:cNvSpPr/>
            <p:nvPr/>
          </p:nvSpPr>
          <p:spPr>
            <a:xfrm>
              <a:off x="5486400" y="3886200"/>
              <a:ext cx="838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SERC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10,107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3" name=""/>
            <p:cNvSpPr/>
            <p:nvPr/>
          </p:nvSpPr>
          <p:spPr>
            <a:xfrm>
              <a:off x="4978440" y="3276720"/>
              <a:ext cx="8380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MAIN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3,435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4" name=""/>
            <p:cNvSpPr/>
            <p:nvPr/>
          </p:nvSpPr>
          <p:spPr>
            <a:xfrm>
              <a:off x="4267080" y="2666880"/>
              <a:ext cx="838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Frutiger"/>
                </a:rPr>
                <a:t>MAPP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5" name=""/>
            <p:cNvSpPr/>
            <p:nvPr/>
          </p:nvSpPr>
          <p:spPr>
            <a:xfrm>
              <a:off x="4038480" y="4267080"/>
              <a:ext cx="838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ERCOT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3,917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6" name=""/>
            <p:cNvSpPr/>
            <p:nvPr/>
          </p:nvSpPr>
          <p:spPr>
            <a:xfrm>
              <a:off x="2895480" y="2971800"/>
              <a:ext cx="838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WSCC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5,559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577" name=""/>
          <p:cNvSpPr/>
          <p:nvPr/>
        </p:nvSpPr>
        <p:spPr>
          <a:xfrm>
            <a:off x="3471480" y="1773360"/>
            <a:ext cx="248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Probability Plants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8" name=""/>
          <p:cNvSpPr/>
          <p:nvPr/>
        </p:nvSpPr>
        <p:spPr>
          <a:xfrm>
            <a:off x="264960" y="97308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9" name=""/>
          <p:cNvSpPr/>
          <p:nvPr/>
        </p:nvSpPr>
        <p:spPr>
          <a:xfrm flipH="1">
            <a:off x="4646520" y="2911320"/>
            <a:ext cx="76320" cy="15264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144EB20-426A-47EF-9BE8-9DE08B1DCE5F}" type="slidenum">
              <a:t>11</a:t>
            </a:fld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"/>
          <p:cNvSpPr/>
          <p:nvPr/>
        </p:nvSpPr>
        <p:spPr>
          <a:xfrm>
            <a:off x="1647720" y="2517840"/>
            <a:ext cx="5791320" cy="1177920"/>
          </a:xfrm>
          <a:prstGeom prst="bevel">
            <a:avLst>
              <a:gd name="adj" fmla="val 10241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1" name=""/>
          <p:cNvSpPr/>
          <p:nvPr/>
        </p:nvSpPr>
        <p:spPr>
          <a:xfrm>
            <a:off x="1800360" y="2828880"/>
            <a:ext cx="5486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Supply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FD37D08-D2B2-4486-8253-4DC0F78ACD5E}" type="slidenum">
              <a:t>12</a:t>
            </a:fld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"/>
          <p:cNvSpPr/>
          <p:nvPr/>
        </p:nvSpPr>
        <p:spPr>
          <a:xfrm>
            <a:off x="674640" y="29988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Dry Gas Production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(Tcf)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3" name=""/>
          <p:cNvSpPr/>
          <p:nvPr/>
        </p:nvSpPr>
        <p:spPr>
          <a:xfrm>
            <a:off x="4660920" y="5798160"/>
            <a:ext cx="2311560" cy="689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production flat with increasing levels of gas drilling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84" name=""/>
          <p:cNvGraphicFramePr/>
          <p:nvPr/>
        </p:nvGraphicFramePr>
        <p:xfrm>
          <a:off x="152280" y="858960"/>
          <a:ext cx="8855280" cy="4857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858960"/>
                    <a:ext cx="8855280" cy="485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586" name=""/>
          <p:cNvGrpSpPr/>
          <p:nvPr/>
        </p:nvGrpSpPr>
        <p:grpSpPr>
          <a:xfrm>
            <a:off x="4102200" y="5551560"/>
            <a:ext cx="3360240" cy="285840"/>
            <a:chOff x="4102200" y="5551560"/>
            <a:chExt cx="3360240" cy="285840"/>
          </a:xfrm>
        </p:grpSpPr>
        <p:sp>
          <p:nvSpPr>
            <p:cNvPr id="3587" name=""/>
            <p:cNvSpPr/>
            <p:nvPr/>
          </p:nvSpPr>
          <p:spPr>
            <a:xfrm>
              <a:off x="4102200" y="5694480"/>
              <a:ext cx="334584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8" name=""/>
            <p:cNvSpPr/>
            <p:nvPr/>
          </p:nvSpPr>
          <p:spPr>
            <a:xfrm>
              <a:off x="7462440" y="5551560"/>
              <a:ext cx="0" cy="2858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9" name=""/>
            <p:cNvSpPr/>
            <p:nvPr/>
          </p:nvSpPr>
          <p:spPr>
            <a:xfrm>
              <a:off x="4104000" y="5551560"/>
              <a:ext cx="0" cy="2858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F6752F5-B271-4E4A-A8FB-83014D60C8DF}" type="slidenum">
              <a:t>13</a:t>
            </a:fld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"/>
          <p:cNvSpPr/>
          <p:nvPr/>
        </p:nvSpPr>
        <p:spPr>
          <a:xfrm>
            <a:off x="398520" y="125280"/>
            <a:ext cx="834084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Major Supply Factors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1" name=""/>
          <p:cNvSpPr/>
          <p:nvPr/>
        </p:nvSpPr>
        <p:spPr>
          <a:xfrm>
            <a:off x="582480" y="1685880"/>
            <a:ext cx="5496120" cy="4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tabLst>
                <a:tab algn="l" pos="0"/>
                <a:tab algn="l" pos="40989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Drilling Has Rebounded -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2" name=""/>
          <p:cNvSpPr/>
          <p:nvPr/>
        </p:nvSpPr>
        <p:spPr>
          <a:xfrm>
            <a:off x="420840" y="1814400"/>
            <a:ext cx="17280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3" name=""/>
          <p:cNvSpPr/>
          <p:nvPr/>
        </p:nvSpPr>
        <p:spPr>
          <a:xfrm>
            <a:off x="420840" y="3273480"/>
            <a:ext cx="17280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4" name=""/>
          <p:cNvSpPr/>
          <p:nvPr/>
        </p:nvSpPr>
        <p:spPr>
          <a:xfrm>
            <a:off x="422280" y="558180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5" name=""/>
          <p:cNvSpPr/>
          <p:nvPr/>
        </p:nvSpPr>
        <p:spPr>
          <a:xfrm>
            <a:off x="5151600" y="3921120"/>
            <a:ext cx="1023840" cy="87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96" name=""/>
          <p:cNvGrpSpPr/>
          <p:nvPr/>
        </p:nvGrpSpPr>
        <p:grpSpPr>
          <a:xfrm>
            <a:off x="4903920" y="1285920"/>
            <a:ext cx="3527280" cy="1606320"/>
            <a:chOff x="4903920" y="1285920"/>
            <a:chExt cx="3527280" cy="1606320"/>
          </a:xfrm>
        </p:grpSpPr>
        <p:sp>
          <p:nvSpPr>
            <p:cNvPr id="3597" name=""/>
            <p:cNvSpPr/>
            <p:nvPr/>
          </p:nvSpPr>
          <p:spPr>
            <a:xfrm>
              <a:off x="4903920" y="1285920"/>
              <a:ext cx="3527280" cy="16063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Gas Rigs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Onshore        Offshore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Current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8" name=""/>
            <p:cNvSpPr/>
            <p:nvPr/>
          </p:nvSpPr>
          <p:spPr>
            <a:xfrm>
              <a:off x="5472000" y="2219400"/>
              <a:ext cx="2843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9" name=""/>
            <p:cNvSpPr/>
            <p:nvPr/>
          </p:nvSpPr>
          <p:spPr>
            <a:xfrm>
              <a:off x="5495760" y="2502000"/>
              <a:ext cx="28004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5827680" y="1949400"/>
              <a:ext cx="1800" cy="80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1" name=""/>
            <p:cNvSpPr/>
            <p:nvPr/>
          </p:nvSpPr>
          <p:spPr>
            <a:xfrm flipH="1">
              <a:off x="7143840" y="1968480"/>
              <a:ext cx="1440" cy="792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2" name=""/>
            <p:cNvSpPr/>
            <p:nvPr/>
          </p:nvSpPr>
          <p:spPr>
            <a:xfrm>
              <a:off x="5966280" y="1900800"/>
              <a:ext cx="1002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788 (2/9/01)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3" name=""/>
            <p:cNvSpPr/>
            <p:nvPr/>
          </p:nvSpPr>
          <p:spPr>
            <a:xfrm>
              <a:off x="5959440" y="224064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318 (4/23/99)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4" name=""/>
            <p:cNvSpPr/>
            <p:nvPr/>
          </p:nvSpPr>
          <p:spPr>
            <a:xfrm>
              <a:off x="6339600" y="253728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788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5" name=""/>
            <p:cNvSpPr/>
            <p:nvPr/>
          </p:nvSpPr>
          <p:spPr>
            <a:xfrm>
              <a:off x="7256520" y="191016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134 (7/14/00)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7280640" y="2219760"/>
              <a:ext cx="1002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(5/14/99)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7574760" y="253116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115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08" name=""/>
          <p:cNvSpPr/>
          <p:nvPr/>
        </p:nvSpPr>
        <p:spPr>
          <a:xfrm>
            <a:off x="582480" y="3160800"/>
            <a:ext cx="78487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Decline Rates Up -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by double in the major areas over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past decade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9" name=""/>
          <p:cNvSpPr/>
          <p:nvPr/>
        </p:nvSpPr>
        <p:spPr>
          <a:xfrm>
            <a:off x="582480" y="5473800"/>
            <a:ext cx="78487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Major Plays Working -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plays becoming more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remote and capital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0" name=""/>
          <p:cNvSpPr/>
          <p:nvPr/>
        </p:nvSpPr>
        <p:spPr>
          <a:xfrm>
            <a:off x="422280" y="417996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1" name=""/>
          <p:cNvSpPr/>
          <p:nvPr/>
        </p:nvSpPr>
        <p:spPr>
          <a:xfrm>
            <a:off x="582480" y="4056120"/>
            <a:ext cx="78454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Discipline -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expenditures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up to pre-1999 levels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 though gas prices are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higher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99E547-E246-418D-985E-3F2D4252FC9C}" type="slidenum">
              <a:t>14</a:t>
            </a:fld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2" name=""/>
          <p:cNvGraphicFramePr/>
          <p:nvPr/>
        </p:nvGraphicFramePr>
        <p:xfrm>
          <a:off x="425520" y="1511280"/>
          <a:ext cx="8254800" cy="4178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5520" y="1511280"/>
                    <a:ext cx="8254800" cy="417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14" name="PlaceHolder 1"/>
          <p:cNvSpPr>
            <a:spLocks noGrp="1"/>
          </p:cNvSpPr>
          <p:nvPr>
            <p:ph type="title"/>
          </p:nvPr>
        </p:nvSpPr>
        <p:spPr>
          <a:xfrm>
            <a:off x="685800" y="17784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spcBef>
                <a:spcPts val="2812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DOE/EIA Production Data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3615" name=""/>
          <p:cNvSpPr/>
          <p:nvPr/>
        </p:nvSpPr>
        <p:spPr>
          <a:xfrm>
            <a:off x="1106640" y="5783400"/>
            <a:ext cx="666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6" name=""/>
          <p:cNvSpPr/>
          <p:nvPr/>
        </p:nvSpPr>
        <p:spPr>
          <a:xfrm>
            <a:off x="717480" y="1365120"/>
            <a:ext cx="1376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MMcf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7" name=""/>
          <p:cNvSpPr/>
          <p:nvPr/>
        </p:nvSpPr>
        <p:spPr>
          <a:xfrm>
            <a:off x="7443720" y="1365120"/>
            <a:ext cx="1376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 Rigs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8" name=""/>
          <p:cNvSpPr/>
          <p:nvPr/>
        </p:nvSpPr>
        <p:spPr>
          <a:xfrm>
            <a:off x="6081840" y="5770440"/>
            <a:ext cx="955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9" name=""/>
          <p:cNvSpPr/>
          <p:nvPr/>
        </p:nvSpPr>
        <p:spPr>
          <a:xfrm>
            <a:off x="2755800" y="5770440"/>
            <a:ext cx="787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0" name=""/>
          <p:cNvSpPr/>
          <p:nvPr/>
        </p:nvSpPr>
        <p:spPr>
          <a:xfrm>
            <a:off x="4456080" y="5770440"/>
            <a:ext cx="787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1" name=""/>
          <p:cNvSpPr/>
          <p:nvPr/>
        </p:nvSpPr>
        <p:spPr>
          <a:xfrm>
            <a:off x="7635960" y="5770440"/>
            <a:ext cx="863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12/2000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22" name=""/>
          <p:cNvGrpSpPr/>
          <p:nvPr/>
        </p:nvGrpSpPr>
        <p:grpSpPr>
          <a:xfrm>
            <a:off x="3604680" y="1394280"/>
            <a:ext cx="2337480" cy="219960"/>
            <a:chOff x="3604680" y="1394280"/>
            <a:chExt cx="2337480" cy="219960"/>
          </a:xfrm>
        </p:grpSpPr>
        <p:sp>
          <p:nvSpPr>
            <p:cNvPr id="3623" name=""/>
            <p:cNvSpPr/>
            <p:nvPr/>
          </p:nvSpPr>
          <p:spPr>
            <a:xfrm>
              <a:off x="3604680" y="1409760"/>
              <a:ext cx="283320" cy="1897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360" rIns="18360" tIns="18360" bIns="18360" anchor="ctr" anchorCtr="1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3944880" y="1394280"/>
              <a:ext cx="1997280" cy="219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360" rIns="18360" tIns="18360" bIns="1836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= Henry Hub Cash Prices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cxnSp>
        <p:nvCxnSpPr>
          <p:cNvPr id="3625" name=""/>
          <p:cNvCxnSpPr>
            <a:stCxn id="3626" idx="2"/>
          </p:cNvCxnSpPr>
          <p:nvPr/>
        </p:nvCxnSpPr>
        <p:spPr>
          <a:xfrm flipH="1">
            <a:off x="1491480" y="3055680"/>
            <a:ext cx="227880" cy="2214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3627" name=""/>
          <p:cNvSpPr/>
          <p:nvPr/>
        </p:nvSpPr>
        <p:spPr>
          <a:xfrm>
            <a:off x="4118760" y="287028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$1.63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8" name=""/>
          <p:cNvSpPr/>
          <p:nvPr/>
        </p:nvSpPr>
        <p:spPr>
          <a:xfrm>
            <a:off x="2751840" y="253080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$3.30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9" name=""/>
          <p:cNvSpPr/>
          <p:nvPr/>
        </p:nvSpPr>
        <p:spPr>
          <a:xfrm>
            <a:off x="4891680" y="343404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$1.80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0" name=""/>
          <p:cNvSpPr/>
          <p:nvPr/>
        </p:nvSpPr>
        <p:spPr>
          <a:xfrm>
            <a:off x="5953680" y="445320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$1.63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1" name=""/>
          <p:cNvSpPr/>
          <p:nvPr/>
        </p:nvSpPr>
        <p:spPr>
          <a:xfrm>
            <a:off x="6355440" y="343224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$2.36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2" name=""/>
          <p:cNvSpPr/>
          <p:nvPr/>
        </p:nvSpPr>
        <p:spPr>
          <a:xfrm>
            <a:off x="7190640" y="295920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$4.36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3" name=""/>
          <p:cNvSpPr/>
          <p:nvPr/>
        </p:nvSpPr>
        <p:spPr>
          <a:xfrm>
            <a:off x="7633440" y="177840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$6.02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6" name=""/>
          <p:cNvSpPr/>
          <p:nvPr/>
        </p:nvSpPr>
        <p:spPr>
          <a:xfrm>
            <a:off x="1542240" y="2846520"/>
            <a:ext cx="353880" cy="189720"/>
          </a:xfrm>
          <a:prstGeom prst="rect">
            <a:avLst/>
          </a:prstGeom>
          <a:solidFill>
            <a:srgbClr val="ffffff"/>
          </a:solidFill>
          <a:ln w="1908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360" rIns="18360" tIns="18360" bIns="1836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$4.09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634" name=""/>
          <p:cNvCxnSpPr>
            <a:stCxn id="3628" idx="2"/>
          </p:cNvCxnSpPr>
          <p:nvPr/>
        </p:nvCxnSpPr>
        <p:spPr>
          <a:xfrm flipH="1">
            <a:off x="2809080" y="2739960"/>
            <a:ext cx="119880" cy="2246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35" name=""/>
          <p:cNvCxnSpPr>
            <a:stCxn id="3627" idx="2"/>
          </p:cNvCxnSpPr>
          <p:nvPr/>
        </p:nvCxnSpPr>
        <p:spPr>
          <a:xfrm flipH="1">
            <a:off x="4261680" y="3079440"/>
            <a:ext cx="34200" cy="23868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36" name=""/>
          <p:cNvCxnSpPr>
            <a:stCxn id="3629" idx="2"/>
          </p:cNvCxnSpPr>
          <p:nvPr/>
        </p:nvCxnSpPr>
        <p:spPr>
          <a:xfrm flipH="1">
            <a:off x="4849560" y="3642840"/>
            <a:ext cx="219600" cy="22932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37" name=""/>
          <p:cNvCxnSpPr>
            <a:stCxn id="3630" idx="0"/>
          </p:cNvCxnSpPr>
          <p:nvPr/>
        </p:nvCxnSpPr>
        <p:spPr>
          <a:xfrm flipH="1" flipV="1">
            <a:off x="5943240" y="4190760"/>
            <a:ext cx="187920" cy="24336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38" name=""/>
          <p:cNvCxnSpPr>
            <a:stCxn id="3631" idx="2"/>
          </p:cNvCxnSpPr>
          <p:nvPr/>
        </p:nvCxnSpPr>
        <p:spPr>
          <a:xfrm>
            <a:off x="6532200" y="3641400"/>
            <a:ext cx="37080" cy="3150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39" name=""/>
          <p:cNvCxnSpPr>
            <a:stCxn id="3632" idx="2"/>
          </p:cNvCxnSpPr>
          <p:nvPr/>
        </p:nvCxnSpPr>
        <p:spPr>
          <a:xfrm>
            <a:off x="7367400" y="3168360"/>
            <a:ext cx="43560" cy="20052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cxnSp>
        <p:nvCxnSpPr>
          <p:cNvPr id="3640" name=""/>
          <p:cNvCxnSpPr>
            <a:stCxn id="3633" idx="2"/>
          </p:cNvCxnSpPr>
          <p:nvPr/>
        </p:nvCxnSpPr>
        <p:spPr>
          <a:xfrm>
            <a:off x="7810200" y="1987200"/>
            <a:ext cx="283320" cy="2070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91CABFE-6108-4B27-B3D2-687C440BF7DF}" type="slidenum">
              <a:t>15</a:t>
            </a:fld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"/>
          <p:cNvSpPr/>
          <p:nvPr/>
        </p:nvSpPr>
        <p:spPr>
          <a:xfrm>
            <a:off x="2532240" y="1523880"/>
            <a:ext cx="4856040" cy="2990880"/>
          </a:xfrm>
          <a:custGeom>
            <a:avLst/>
            <a:gdLst/>
            <a:ahLst/>
            <a:rect l="l" t="t" r="r" b="b"/>
            <a:pathLst>
              <a:path w="1529" h="943">
                <a:moveTo>
                  <a:pt x="181" y="0"/>
                </a:moveTo>
                <a:lnTo>
                  <a:pt x="0" y="228"/>
                </a:lnTo>
                <a:lnTo>
                  <a:pt x="39" y="241"/>
                </a:lnTo>
                <a:lnTo>
                  <a:pt x="18" y="268"/>
                </a:lnTo>
                <a:lnTo>
                  <a:pt x="54" y="274"/>
                </a:lnTo>
                <a:lnTo>
                  <a:pt x="66" y="345"/>
                </a:lnTo>
                <a:lnTo>
                  <a:pt x="90" y="429"/>
                </a:lnTo>
                <a:lnTo>
                  <a:pt x="66" y="489"/>
                </a:lnTo>
                <a:lnTo>
                  <a:pt x="78" y="525"/>
                </a:lnTo>
                <a:lnTo>
                  <a:pt x="60" y="567"/>
                </a:lnTo>
                <a:lnTo>
                  <a:pt x="84" y="579"/>
                </a:lnTo>
                <a:lnTo>
                  <a:pt x="84" y="609"/>
                </a:lnTo>
                <a:lnTo>
                  <a:pt x="139" y="621"/>
                </a:lnTo>
                <a:lnTo>
                  <a:pt x="169" y="694"/>
                </a:lnTo>
                <a:lnTo>
                  <a:pt x="428" y="733"/>
                </a:lnTo>
                <a:lnTo>
                  <a:pt x="763" y="750"/>
                </a:lnTo>
                <a:lnTo>
                  <a:pt x="830" y="774"/>
                </a:lnTo>
                <a:lnTo>
                  <a:pt x="845" y="773"/>
                </a:lnTo>
                <a:lnTo>
                  <a:pt x="873" y="760"/>
                </a:lnTo>
                <a:lnTo>
                  <a:pt x="898" y="747"/>
                </a:lnTo>
                <a:lnTo>
                  <a:pt x="935" y="737"/>
                </a:lnTo>
                <a:lnTo>
                  <a:pt x="956" y="757"/>
                </a:lnTo>
                <a:lnTo>
                  <a:pt x="978" y="755"/>
                </a:lnTo>
                <a:lnTo>
                  <a:pt x="999" y="763"/>
                </a:lnTo>
                <a:lnTo>
                  <a:pt x="1037" y="788"/>
                </a:lnTo>
                <a:lnTo>
                  <a:pt x="1113" y="821"/>
                </a:lnTo>
                <a:lnTo>
                  <a:pt x="1086" y="841"/>
                </a:lnTo>
                <a:lnTo>
                  <a:pt x="1101" y="842"/>
                </a:lnTo>
                <a:lnTo>
                  <a:pt x="1103" y="901"/>
                </a:lnTo>
                <a:lnTo>
                  <a:pt x="1086" y="931"/>
                </a:lnTo>
                <a:lnTo>
                  <a:pt x="1088" y="941"/>
                </a:lnTo>
                <a:lnTo>
                  <a:pt x="1086" y="943"/>
                </a:lnTo>
                <a:lnTo>
                  <a:pt x="1157" y="874"/>
                </a:lnTo>
                <a:lnTo>
                  <a:pt x="1187" y="844"/>
                </a:lnTo>
                <a:lnTo>
                  <a:pt x="1217" y="832"/>
                </a:lnTo>
                <a:lnTo>
                  <a:pt x="1223" y="824"/>
                </a:lnTo>
                <a:lnTo>
                  <a:pt x="1243" y="797"/>
                </a:lnTo>
                <a:lnTo>
                  <a:pt x="1271" y="790"/>
                </a:lnTo>
                <a:lnTo>
                  <a:pt x="1322" y="776"/>
                </a:lnTo>
                <a:lnTo>
                  <a:pt x="1335" y="758"/>
                </a:lnTo>
                <a:lnTo>
                  <a:pt x="1343" y="743"/>
                </a:lnTo>
                <a:lnTo>
                  <a:pt x="1340" y="737"/>
                </a:lnTo>
                <a:lnTo>
                  <a:pt x="1341" y="725"/>
                </a:lnTo>
                <a:lnTo>
                  <a:pt x="1341" y="706"/>
                </a:lnTo>
                <a:lnTo>
                  <a:pt x="1356" y="685"/>
                </a:lnTo>
                <a:lnTo>
                  <a:pt x="1382" y="682"/>
                </a:lnTo>
                <a:lnTo>
                  <a:pt x="1394" y="721"/>
                </a:lnTo>
                <a:lnTo>
                  <a:pt x="1398" y="731"/>
                </a:lnTo>
                <a:lnTo>
                  <a:pt x="1412" y="737"/>
                </a:lnTo>
                <a:lnTo>
                  <a:pt x="1421" y="743"/>
                </a:lnTo>
                <a:lnTo>
                  <a:pt x="1431" y="752"/>
                </a:lnTo>
                <a:lnTo>
                  <a:pt x="1452" y="700"/>
                </a:lnTo>
                <a:lnTo>
                  <a:pt x="1446" y="790"/>
                </a:lnTo>
                <a:lnTo>
                  <a:pt x="1487" y="730"/>
                </a:lnTo>
                <a:lnTo>
                  <a:pt x="1529" y="669"/>
                </a:lnTo>
                <a:lnTo>
                  <a:pt x="1512" y="664"/>
                </a:lnTo>
                <a:lnTo>
                  <a:pt x="1481" y="679"/>
                </a:lnTo>
                <a:lnTo>
                  <a:pt x="1446" y="682"/>
                </a:lnTo>
                <a:lnTo>
                  <a:pt x="1443" y="663"/>
                </a:lnTo>
                <a:lnTo>
                  <a:pt x="1430" y="656"/>
                </a:lnTo>
                <a:lnTo>
                  <a:pt x="1434" y="633"/>
                </a:lnTo>
                <a:lnTo>
                  <a:pt x="1416" y="644"/>
                </a:lnTo>
                <a:lnTo>
                  <a:pt x="1398" y="645"/>
                </a:lnTo>
                <a:lnTo>
                  <a:pt x="1415" y="627"/>
                </a:lnTo>
                <a:lnTo>
                  <a:pt x="1426" y="610"/>
                </a:lnTo>
                <a:lnTo>
                  <a:pt x="1440" y="591"/>
                </a:lnTo>
                <a:lnTo>
                  <a:pt x="1412" y="584"/>
                </a:lnTo>
                <a:lnTo>
                  <a:pt x="1386" y="596"/>
                </a:lnTo>
                <a:lnTo>
                  <a:pt x="1356" y="615"/>
                </a:lnTo>
                <a:lnTo>
                  <a:pt x="1314" y="669"/>
                </a:lnTo>
                <a:lnTo>
                  <a:pt x="1368" y="561"/>
                </a:lnTo>
                <a:lnTo>
                  <a:pt x="1399" y="546"/>
                </a:lnTo>
                <a:lnTo>
                  <a:pt x="1434" y="543"/>
                </a:lnTo>
                <a:lnTo>
                  <a:pt x="1450" y="523"/>
                </a:lnTo>
                <a:lnTo>
                  <a:pt x="1470" y="513"/>
                </a:lnTo>
                <a:lnTo>
                  <a:pt x="1487" y="477"/>
                </a:lnTo>
                <a:lnTo>
                  <a:pt x="1503" y="453"/>
                </a:lnTo>
                <a:lnTo>
                  <a:pt x="1505" y="441"/>
                </a:lnTo>
                <a:lnTo>
                  <a:pt x="1493" y="411"/>
                </a:lnTo>
                <a:lnTo>
                  <a:pt x="1476" y="393"/>
                </a:lnTo>
                <a:lnTo>
                  <a:pt x="1464" y="423"/>
                </a:lnTo>
                <a:lnTo>
                  <a:pt x="1434" y="375"/>
                </a:lnTo>
                <a:lnTo>
                  <a:pt x="1402" y="382"/>
                </a:lnTo>
                <a:lnTo>
                  <a:pt x="1380" y="373"/>
                </a:lnTo>
                <a:lnTo>
                  <a:pt x="1350" y="381"/>
                </a:lnTo>
                <a:lnTo>
                  <a:pt x="1341" y="354"/>
                </a:lnTo>
                <a:lnTo>
                  <a:pt x="1330" y="342"/>
                </a:lnTo>
                <a:lnTo>
                  <a:pt x="1309" y="335"/>
                </a:lnTo>
                <a:lnTo>
                  <a:pt x="1277" y="321"/>
                </a:lnTo>
                <a:lnTo>
                  <a:pt x="1240" y="305"/>
                </a:lnTo>
                <a:lnTo>
                  <a:pt x="1218" y="279"/>
                </a:lnTo>
                <a:lnTo>
                  <a:pt x="1205" y="274"/>
                </a:lnTo>
                <a:lnTo>
                  <a:pt x="1214" y="302"/>
                </a:lnTo>
                <a:lnTo>
                  <a:pt x="1229" y="333"/>
                </a:lnTo>
                <a:lnTo>
                  <a:pt x="1202" y="343"/>
                </a:lnTo>
                <a:lnTo>
                  <a:pt x="1181" y="335"/>
                </a:lnTo>
                <a:lnTo>
                  <a:pt x="1162" y="334"/>
                </a:lnTo>
                <a:lnTo>
                  <a:pt x="1152" y="309"/>
                </a:lnTo>
                <a:lnTo>
                  <a:pt x="1140" y="297"/>
                </a:lnTo>
                <a:lnTo>
                  <a:pt x="1133" y="274"/>
                </a:lnTo>
                <a:lnTo>
                  <a:pt x="1116" y="261"/>
                </a:lnTo>
                <a:lnTo>
                  <a:pt x="1091" y="256"/>
                </a:lnTo>
                <a:lnTo>
                  <a:pt x="1063" y="262"/>
                </a:lnTo>
                <a:lnTo>
                  <a:pt x="1032" y="256"/>
                </a:lnTo>
                <a:lnTo>
                  <a:pt x="996" y="274"/>
                </a:lnTo>
                <a:lnTo>
                  <a:pt x="998" y="288"/>
                </a:lnTo>
                <a:lnTo>
                  <a:pt x="1017" y="296"/>
                </a:lnTo>
                <a:lnTo>
                  <a:pt x="1032" y="315"/>
                </a:lnTo>
                <a:lnTo>
                  <a:pt x="1035" y="337"/>
                </a:lnTo>
                <a:lnTo>
                  <a:pt x="1044" y="363"/>
                </a:lnTo>
                <a:lnTo>
                  <a:pt x="1030" y="381"/>
                </a:lnTo>
                <a:lnTo>
                  <a:pt x="1031" y="403"/>
                </a:lnTo>
                <a:lnTo>
                  <a:pt x="1066" y="420"/>
                </a:lnTo>
                <a:lnTo>
                  <a:pt x="1086" y="441"/>
                </a:lnTo>
                <a:lnTo>
                  <a:pt x="1086" y="461"/>
                </a:lnTo>
                <a:lnTo>
                  <a:pt x="1080" y="495"/>
                </a:lnTo>
                <a:lnTo>
                  <a:pt x="1068" y="525"/>
                </a:lnTo>
                <a:lnTo>
                  <a:pt x="1066" y="536"/>
                </a:lnTo>
                <a:lnTo>
                  <a:pt x="1091" y="560"/>
                </a:lnTo>
                <a:lnTo>
                  <a:pt x="1097" y="585"/>
                </a:lnTo>
                <a:lnTo>
                  <a:pt x="1097" y="621"/>
                </a:lnTo>
                <a:lnTo>
                  <a:pt x="1075" y="623"/>
                </a:lnTo>
                <a:lnTo>
                  <a:pt x="1053" y="631"/>
                </a:lnTo>
                <a:lnTo>
                  <a:pt x="1026" y="605"/>
                </a:lnTo>
                <a:lnTo>
                  <a:pt x="1002" y="597"/>
                </a:lnTo>
                <a:lnTo>
                  <a:pt x="987" y="566"/>
                </a:lnTo>
                <a:lnTo>
                  <a:pt x="984" y="537"/>
                </a:lnTo>
                <a:lnTo>
                  <a:pt x="940" y="523"/>
                </a:lnTo>
                <a:lnTo>
                  <a:pt x="907" y="521"/>
                </a:lnTo>
                <a:lnTo>
                  <a:pt x="863" y="513"/>
                </a:lnTo>
                <a:lnTo>
                  <a:pt x="839" y="492"/>
                </a:lnTo>
                <a:lnTo>
                  <a:pt x="782" y="480"/>
                </a:lnTo>
                <a:lnTo>
                  <a:pt x="750" y="489"/>
                </a:lnTo>
                <a:lnTo>
                  <a:pt x="756" y="459"/>
                </a:lnTo>
                <a:lnTo>
                  <a:pt x="745" y="445"/>
                </a:lnTo>
                <a:lnTo>
                  <a:pt x="726" y="441"/>
                </a:lnTo>
                <a:lnTo>
                  <a:pt x="738" y="399"/>
                </a:lnTo>
                <a:lnTo>
                  <a:pt x="732" y="363"/>
                </a:lnTo>
                <a:lnTo>
                  <a:pt x="756" y="309"/>
                </a:lnTo>
                <a:lnTo>
                  <a:pt x="798" y="274"/>
                </a:lnTo>
                <a:lnTo>
                  <a:pt x="810" y="250"/>
                </a:lnTo>
                <a:lnTo>
                  <a:pt x="768" y="244"/>
                </a:lnTo>
                <a:lnTo>
                  <a:pt x="738" y="214"/>
                </a:lnTo>
                <a:lnTo>
                  <a:pt x="810" y="214"/>
                </a:lnTo>
                <a:lnTo>
                  <a:pt x="825" y="193"/>
                </a:lnTo>
                <a:lnTo>
                  <a:pt x="852" y="184"/>
                </a:lnTo>
                <a:lnTo>
                  <a:pt x="865" y="172"/>
                </a:lnTo>
                <a:lnTo>
                  <a:pt x="888" y="160"/>
                </a:lnTo>
                <a:lnTo>
                  <a:pt x="859" y="130"/>
                </a:lnTo>
                <a:lnTo>
                  <a:pt x="858" y="100"/>
                </a:lnTo>
                <a:lnTo>
                  <a:pt x="835" y="91"/>
                </a:lnTo>
                <a:lnTo>
                  <a:pt x="816" y="100"/>
                </a:lnTo>
                <a:lnTo>
                  <a:pt x="817" y="112"/>
                </a:lnTo>
                <a:lnTo>
                  <a:pt x="828" y="142"/>
                </a:lnTo>
                <a:lnTo>
                  <a:pt x="810" y="184"/>
                </a:lnTo>
                <a:lnTo>
                  <a:pt x="795" y="118"/>
                </a:lnTo>
                <a:lnTo>
                  <a:pt x="775" y="121"/>
                </a:lnTo>
                <a:lnTo>
                  <a:pt x="781" y="145"/>
                </a:lnTo>
                <a:lnTo>
                  <a:pt x="762" y="142"/>
                </a:lnTo>
                <a:lnTo>
                  <a:pt x="744" y="63"/>
                </a:lnTo>
                <a:lnTo>
                  <a:pt x="729" y="57"/>
                </a:lnTo>
                <a:lnTo>
                  <a:pt x="718" y="47"/>
                </a:lnTo>
                <a:lnTo>
                  <a:pt x="708" y="45"/>
                </a:lnTo>
                <a:lnTo>
                  <a:pt x="696" y="57"/>
                </a:lnTo>
                <a:lnTo>
                  <a:pt x="702" y="84"/>
                </a:lnTo>
                <a:lnTo>
                  <a:pt x="723" y="103"/>
                </a:lnTo>
                <a:lnTo>
                  <a:pt x="732" y="142"/>
                </a:lnTo>
                <a:lnTo>
                  <a:pt x="714" y="160"/>
                </a:lnTo>
                <a:lnTo>
                  <a:pt x="702" y="190"/>
                </a:lnTo>
                <a:lnTo>
                  <a:pt x="672" y="154"/>
                </a:lnTo>
                <a:lnTo>
                  <a:pt x="642" y="172"/>
                </a:lnTo>
                <a:lnTo>
                  <a:pt x="594" y="166"/>
                </a:lnTo>
                <a:lnTo>
                  <a:pt x="576" y="148"/>
                </a:lnTo>
                <a:lnTo>
                  <a:pt x="558" y="172"/>
                </a:lnTo>
                <a:lnTo>
                  <a:pt x="540" y="196"/>
                </a:lnTo>
                <a:lnTo>
                  <a:pt x="520" y="184"/>
                </a:lnTo>
                <a:lnTo>
                  <a:pt x="504" y="160"/>
                </a:lnTo>
                <a:lnTo>
                  <a:pt x="475" y="166"/>
                </a:lnTo>
                <a:lnTo>
                  <a:pt x="438" y="160"/>
                </a:lnTo>
                <a:lnTo>
                  <a:pt x="462" y="124"/>
                </a:lnTo>
                <a:lnTo>
                  <a:pt x="421" y="106"/>
                </a:lnTo>
                <a:lnTo>
                  <a:pt x="396" y="87"/>
                </a:lnTo>
                <a:lnTo>
                  <a:pt x="378" y="100"/>
                </a:lnTo>
                <a:lnTo>
                  <a:pt x="342" y="57"/>
                </a:lnTo>
                <a:lnTo>
                  <a:pt x="307" y="42"/>
                </a:lnTo>
                <a:lnTo>
                  <a:pt x="295" y="57"/>
                </a:lnTo>
                <a:lnTo>
                  <a:pt x="229" y="45"/>
                </a:lnTo>
                <a:lnTo>
                  <a:pt x="181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2" name=""/>
          <p:cNvSpPr/>
          <p:nvPr/>
        </p:nvSpPr>
        <p:spPr>
          <a:xfrm>
            <a:off x="7340760" y="2865600"/>
            <a:ext cx="419040" cy="501480"/>
          </a:xfrm>
          <a:custGeom>
            <a:avLst/>
            <a:gdLst/>
            <a:ahLst/>
            <a:rect l="l" t="t" r="r" b="b"/>
            <a:pathLst>
              <a:path w="132" h="158">
                <a:moveTo>
                  <a:pt x="23" y="0"/>
                </a:moveTo>
                <a:lnTo>
                  <a:pt x="13" y="12"/>
                </a:lnTo>
                <a:lnTo>
                  <a:pt x="5" y="43"/>
                </a:lnTo>
                <a:lnTo>
                  <a:pt x="0" y="69"/>
                </a:lnTo>
                <a:lnTo>
                  <a:pt x="15" y="102"/>
                </a:lnTo>
                <a:lnTo>
                  <a:pt x="24" y="131"/>
                </a:lnTo>
                <a:lnTo>
                  <a:pt x="21" y="158"/>
                </a:lnTo>
                <a:lnTo>
                  <a:pt x="36" y="158"/>
                </a:lnTo>
                <a:lnTo>
                  <a:pt x="45" y="138"/>
                </a:lnTo>
                <a:lnTo>
                  <a:pt x="63" y="141"/>
                </a:lnTo>
                <a:lnTo>
                  <a:pt x="78" y="121"/>
                </a:lnTo>
                <a:lnTo>
                  <a:pt x="127" y="110"/>
                </a:lnTo>
                <a:lnTo>
                  <a:pt x="132" y="93"/>
                </a:lnTo>
                <a:lnTo>
                  <a:pt x="112" y="76"/>
                </a:lnTo>
                <a:lnTo>
                  <a:pt x="108" y="57"/>
                </a:lnTo>
                <a:lnTo>
                  <a:pt x="95" y="54"/>
                </a:lnTo>
                <a:lnTo>
                  <a:pt x="80" y="76"/>
                </a:lnTo>
                <a:lnTo>
                  <a:pt x="60" y="78"/>
                </a:lnTo>
                <a:lnTo>
                  <a:pt x="48" y="75"/>
                </a:lnTo>
                <a:lnTo>
                  <a:pt x="33" y="68"/>
                </a:lnTo>
                <a:lnTo>
                  <a:pt x="28" y="58"/>
                </a:lnTo>
                <a:lnTo>
                  <a:pt x="24" y="31"/>
                </a:lnTo>
                <a:lnTo>
                  <a:pt x="29" y="6"/>
                </a:lnTo>
                <a:lnTo>
                  <a:pt x="23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3" name=""/>
          <p:cNvSpPr/>
          <p:nvPr/>
        </p:nvSpPr>
        <p:spPr>
          <a:xfrm rot="15770400">
            <a:off x="7097760" y="3250440"/>
            <a:ext cx="95400" cy="104760"/>
          </a:xfrm>
          <a:custGeom>
            <a:avLst/>
            <a:gdLst/>
            <a:ahLst/>
            <a:rect l="l" t="t" r="r" b="b"/>
            <a:pathLst>
              <a:path w="30" h="33">
                <a:moveTo>
                  <a:pt x="27" y="10"/>
                </a:moveTo>
                <a:lnTo>
                  <a:pt x="21" y="6"/>
                </a:lnTo>
                <a:lnTo>
                  <a:pt x="13" y="3"/>
                </a:lnTo>
                <a:lnTo>
                  <a:pt x="4" y="0"/>
                </a:lnTo>
                <a:lnTo>
                  <a:pt x="0" y="1"/>
                </a:lnTo>
                <a:lnTo>
                  <a:pt x="0" y="11"/>
                </a:lnTo>
                <a:lnTo>
                  <a:pt x="4" y="24"/>
                </a:lnTo>
                <a:lnTo>
                  <a:pt x="13" y="33"/>
                </a:lnTo>
                <a:lnTo>
                  <a:pt x="22" y="33"/>
                </a:lnTo>
                <a:lnTo>
                  <a:pt x="29" y="24"/>
                </a:lnTo>
                <a:lnTo>
                  <a:pt x="30" y="16"/>
                </a:lnTo>
                <a:lnTo>
                  <a:pt x="27" y="1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4" name=""/>
          <p:cNvSpPr/>
          <p:nvPr/>
        </p:nvSpPr>
        <p:spPr>
          <a:xfrm>
            <a:off x="5159520" y="2143080"/>
            <a:ext cx="269640" cy="212760"/>
          </a:xfrm>
          <a:custGeom>
            <a:avLst/>
            <a:gdLst/>
            <a:ahLst/>
            <a:rect l="l" t="t" r="r" b="b"/>
            <a:pathLst>
              <a:path w="85" h="67">
                <a:moveTo>
                  <a:pt x="0" y="15"/>
                </a:moveTo>
                <a:lnTo>
                  <a:pt x="14" y="4"/>
                </a:lnTo>
                <a:lnTo>
                  <a:pt x="34" y="10"/>
                </a:lnTo>
                <a:lnTo>
                  <a:pt x="48" y="0"/>
                </a:lnTo>
                <a:lnTo>
                  <a:pt x="64" y="10"/>
                </a:lnTo>
                <a:lnTo>
                  <a:pt x="85" y="30"/>
                </a:lnTo>
                <a:lnTo>
                  <a:pt x="85" y="53"/>
                </a:lnTo>
                <a:lnTo>
                  <a:pt x="61" y="58"/>
                </a:lnTo>
                <a:lnTo>
                  <a:pt x="45" y="48"/>
                </a:lnTo>
                <a:lnTo>
                  <a:pt x="39" y="67"/>
                </a:lnTo>
                <a:lnTo>
                  <a:pt x="21" y="65"/>
                </a:lnTo>
                <a:lnTo>
                  <a:pt x="21" y="40"/>
                </a:lnTo>
                <a:lnTo>
                  <a:pt x="0" y="15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5" name=""/>
          <p:cNvSpPr/>
          <p:nvPr/>
        </p:nvSpPr>
        <p:spPr>
          <a:xfrm>
            <a:off x="2770200" y="3465360"/>
            <a:ext cx="209520" cy="268560"/>
          </a:xfrm>
          <a:custGeom>
            <a:avLst/>
            <a:gdLst/>
            <a:ahLst/>
            <a:rect l="l" t="t" r="r" b="b"/>
            <a:pathLst>
              <a:path w="66" h="85">
                <a:moveTo>
                  <a:pt x="66" y="85"/>
                </a:moveTo>
                <a:lnTo>
                  <a:pt x="39" y="33"/>
                </a:lnTo>
                <a:lnTo>
                  <a:pt x="22" y="15"/>
                </a:lnTo>
                <a:lnTo>
                  <a:pt x="0" y="0"/>
                </a:lnTo>
                <a:lnTo>
                  <a:pt x="4" y="17"/>
                </a:lnTo>
                <a:lnTo>
                  <a:pt x="27" y="54"/>
                </a:lnTo>
                <a:lnTo>
                  <a:pt x="49" y="81"/>
                </a:lnTo>
                <a:lnTo>
                  <a:pt x="66" y="85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6" name=""/>
          <p:cNvSpPr/>
          <p:nvPr/>
        </p:nvSpPr>
        <p:spPr>
          <a:xfrm>
            <a:off x="1271520" y="976320"/>
            <a:ext cx="1838520" cy="2079720"/>
          </a:xfrm>
          <a:custGeom>
            <a:avLst/>
            <a:gdLst/>
            <a:ahLst/>
            <a:rect l="l" t="t" r="r" b="b"/>
            <a:pathLst>
              <a:path w="579" h="656">
                <a:moveTo>
                  <a:pt x="579" y="170"/>
                </a:moveTo>
                <a:lnTo>
                  <a:pt x="398" y="399"/>
                </a:lnTo>
                <a:lnTo>
                  <a:pt x="437" y="414"/>
                </a:lnTo>
                <a:lnTo>
                  <a:pt x="416" y="441"/>
                </a:lnTo>
                <a:lnTo>
                  <a:pt x="449" y="447"/>
                </a:lnTo>
                <a:lnTo>
                  <a:pt x="470" y="530"/>
                </a:lnTo>
                <a:lnTo>
                  <a:pt x="491" y="614"/>
                </a:lnTo>
                <a:lnTo>
                  <a:pt x="470" y="656"/>
                </a:lnTo>
                <a:lnTo>
                  <a:pt x="464" y="581"/>
                </a:lnTo>
                <a:lnTo>
                  <a:pt x="446" y="554"/>
                </a:lnTo>
                <a:lnTo>
                  <a:pt x="437" y="485"/>
                </a:lnTo>
                <a:lnTo>
                  <a:pt x="416" y="530"/>
                </a:lnTo>
                <a:lnTo>
                  <a:pt x="398" y="473"/>
                </a:lnTo>
                <a:lnTo>
                  <a:pt x="389" y="423"/>
                </a:lnTo>
                <a:lnTo>
                  <a:pt x="377" y="384"/>
                </a:lnTo>
                <a:lnTo>
                  <a:pt x="368" y="378"/>
                </a:lnTo>
                <a:lnTo>
                  <a:pt x="329" y="390"/>
                </a:lnTo>
                <a:lnTo>
                  <a:pt x="297" y="345"/>
                </a:lnTo>
                <a:lnTo>
                  <a:pt x="291" y="372"/>
                </a:lnTo>
                <a:lnTo>
                  <a:pt x="267" y="357"/>
                </a:lnTo>
                <a:lnTo>
                  <a:pt x="231" y="366"/>
                </a:lnTo>
                <a:lnTo>
                  <a:pt x="252" y="333"/>
                </a:lnTo>
                <a:lnTo>
                  <a:pt x="291" y="327"/>
                </a:lnTo>
                <a:lnTo>
                  <a:pt x="300" y="303"/>
                </a:lnTo>
                <a:lnTo>
                  <a:pt x="261" y="297"/>
                </a:lnTo>
                <a:lnTo>
                  <a:pt x="237" y="318"/>
                </a:lnTo>
                <a:lnTo>
                  <a:pt x="222" y="288"/>
                </a:lnTo>
                <a:lnTo>
                  <a:pt x="201" y="306"/>
                </a:lnTo>
                <a:lnTo>
                  <a:pt x="195" y="342"/>
                </a:lnTo>
                <a:lnTo>
                  <a:pt x="180" y="360"/>
                </a:lnTo>
                <a:lnTo>
                  <a:pt x="138" y="354"/>
                </a:lnTo>
                <a:lnTo>
                  <a:pt x="93" y="369"/>
                </a:lnTo>
                <a:lnTo>
                  <a:pt x="54" y="366"/>
                </a:lnTo>
                <a:lnTo>
                  <a:pt x="0" y="339"/>
                </a:lnTo>
                <a:lnTo>
                  <a:pt x="9" y="312"/>
                </a:lnTo>
                <a:lnTo>
                  <a:pt x="45" y="339"/>
                </a:lnTo>
                <a:lnTo>
                  <a:pt x="66" y="336"/>
                </a:lnTo>
                <a:lnTo>
                  <a:pt x="93" y="348"/>
                </a:lnTo>
                <a:lnTo>
                  <a:pt x="114" y="330"/>
                </a:lnTo>
                <a:lnTo>
                  <a:pt x="117" y="315"/>
                </a:lnTo>
                <a:lnTo>
                  <a:pt x="144" y="306"/>
                </a:lnTo>
                <a:lnTo>
                  <a:pt x="126" y="273"/>
                </a:lnTo>
                <a:lnTo>
                  <a:pt x="120" y="257"/>
                </a:lnTo>
                <a:lnTo>
                  <a:pt x="96" y="245"/>
                </a:lnTo>
                <a:lnTo>
                  <a:pt x="123" y="218"/>
                </a:lnTo>
                <a:lnTo>
                  <a:pt x="105" y="194"/>
                </a:lnTo>
                <a:lnTo>
                  <a:pt x="120" y="182"/>
                </a:lnTo>
                <a:lnTo>
                  <a:pt x="129" y="185"/>
                </a:lnTo>
                <a:lnTo>
                  <a:pt x="132" y="155"/>
                </a:lnTo>
                <a:lnTo>
                  <a:pt x="135" y="131"/>
                </a:lnTo>
                <a:lnTo>
                  <a:pt x="159" y="125"/>
                </a:lnTo>
                <a:lnTo>
                  <a:pt x="183" y="125"/>
                </a:lnTo>
                <a:lnTo>
                  <a:pt x="198" y="128"/>
                </a:lnTo>
                <a:lnTo>
                  <a:pt x="255" y="155"/>
                </a:lnTo>
                <a:lnTo>
                  <a:pt x="282" y="125"/>
                </a:lnTo>
                <a:lnTo>
                  <a:pt x="228" y="71"/>
                </a:lnTo>
                <a:lnTo>
                  <a:pt x="249" y="68"/>
                </a:lnTo>
                <a:lnTo>
                  <a:pt x="240" y="39"/>
                </a:lnTo>
                <a:lnTo>
                  <a:pt x="258" y="33"/>
                </a:lnTo>
                <a:lnTo>
                  <a:pt x="273" y="45"/>
                </a:lnTo>
                <a:lnTo>
                  <a:pt x="288" y="45"/>
                </a:lnTo>
                <a:lnTo>
                  <a:pt x="291" y="60"/>
                </a:lnTo>
                <a:lnTo>
                  <a:pt x="282" y="71"/>
                </a:lnTo>
                <a:lnTo>
                  <a:pt x="314" y="104"/>
                </a:lnTo>
                <a:lnTo>
                  <a:pt x="335" y="80"/>
                </a:lnTo>
                <a:lnTo>
                  <a:pt x="323" y="68"/>
                </a:lnTo>
                <a:lnTo>
                  <a:pt x="335" y="36"/>
                </a:lnTo>
                <a:lnTo>
                  <a:pt x="335" y="12"/>
                </a:lnTo>
                <a:lnTo>
                  <a:pt x="365" y="0"/>
                </a:lnTo>
                <a:lnTo>
                  <a:pt x="389" y="6"/>
                </a:lnTo>
                <a:lnTo>
                  <a:pt x="392" y="21"/>
                </a:lnTo>
                <a:lnTo>
                  <a:pt x="410" y="30"/>
                </a:lnTo>
                <a:lnTo>
                  <a:pt x="425" y="21"/>
                </a:lnTo>
                <a:lnTo>
                  <a:pt x="443" y="15"/>
                </a:lnTo>
                <a:lnTo>
                  <a:pt x="482" y="24"/>
                </a:lnTo>
                <a:lnTo>
                  <a:pt x="506" y="36"/>
                </a:lnTo>
                <a:lnTo>
                  <a:pt x="503" y="60"/>
                </a:lnTo>
                <a:lnTo>
                  <a:pt x="510" y="74"/>
                </a:lnTo>
                <a:lnTo>
                  <a:pt x="537" y="74"/>
                </a:lnTo>
                <a:lnTo>
                  <a:pt x="540" y="95"/>
                </a:lnTo>
                <a:lnTo>
                  <a:pt x="555" y="110"/>
                </a:lnTo>
                <a:lnTo>
                  <a:pt x="579" y="17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7" name=""/>
          <p:cNvSpPr/>
          <p:nvPr/>
        </p:nvSpPr>
        <p:spPr>
          <a:xfrm>
            <a:off x="6756480" y="3683160"/>
            <a:ext cx="320760" cy="463320"/>
          </a:xfrm>
          <a:custGeom>
            <a:avLst/>
            <a:gdLst/>
            <a:ahLst/>
            <a:rect l="l" t="t" r="r" b="b"/>
            <a:pathLst>
              <a:path w="101" h="146">
                <a:moveTo>
                  <a:pt x="24" y="5"/>
                </a:moveTo>
                <a:lnTo>
                  <a:pt x="9" y="31"/>
                </a:lnTo>
                <a:lnTo>
                  <a:pt x="11" y="43"/>
                </a:lnTo>
                <a:lnTo>
                  <a:pt x="9" y="54"/>
                </a:lnTo>
                <a:lnTo>
                  <a:pt x="13" y="58"/>
                </a:lnTo>
                <a:lnTo>
                  <a:pt x="10" y="66"/>
                </a:lnTo>
                <a:lnTo>
                  <a:pt x="5" y="79"/>
                </a:lnTo>
                <a:lnTo>
                  <a:pt x="0" y="85"/>
                </a:lnTo>
                <a:lnTo>
                  <a:pt x="4" y="89"/>
                </a:lnTo>
                <a:lnTo>
                  <a:pt x="25" y="140"/>
                </a:lnTo>
                <a:lnTo>
                  <a:pt x="42" y="146"/>
                </a:lnTo>
                <a:lnTo>
                  <a:pt x="41" y="136"/>
                </a:lnTo>
                <a:lnTo>
                  <a:pt x="49" y="127"/>
                </a:lnTo>
                <a:lnTo>
                  <a:pt x="46" y="119"/>
                </a:lnTo>
                <a:lnTo>
                  <a:pt x="67" y="108"/>
                </a:lnTo>
                <a:lnTo>
                  <a:pt x="68" y="94"/>
                </a:lnTo>
                <a:lnTo>
                  <a:pt x="80" y="93"/>
                </a:lnTo>
                <a:lnTo>
                  <a:pt x="89" y="82"/>
                </a:lnTo>
                <a:lnTo>
                  <a:pt x="101" y="75"/>
                </a:lnTo>
                <a:lnTo>
                  <a:pt x="101" y="66"/>
                </a:lnTo>
                <a:lnTo>
                  <a:pt x="89" y="64"/>
                </a:lnTo>
                <a:lnTo>
                  <a:pt x="82" y="53"/>
                </a:lnTo>
                <a:lnTo>
                  <a:pt x="66" y="52"/>
                </a:lnTo>
                <a:lnTo>
                  <a:pt x="53" y="9"/>
                </a:lnTo>
                <a:lnTo>
                  <a:pt x="48" y="0"/>
                </a:lnTo>
                <a:lnTo>
                  <a:pt x="32" y="4"/>
                </a:lnTo>
                <a:lnTo>
                  <a:pt x="29" y="8"/>
                </a:lnTo>
                <a:lnTo>
                  <a:pt x="24" y="5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8" name=""/>
          <p:cNvSpPr/>
          <p:nvPr/>
        </p:nvSpPr>
        <p:spPr>
          <a:xfrm>
            <a:off x="6276960" y="4594320"/>
            <a:ext cx="412920" cy="160200"/>
          </a:xfrm>
          <a:custGeom>
            <a:avLst/>
            <a:gdLst/>
            <a:ahLst/>
            <a:rect l="l" t="t" r="r" b="b"/>
            <a:pathLst>
              <a:path w="270" h="111">
                <a:moveTo>
                  <a:pt x="0" y="38"/>
                </a:moveTo>
                <a:lnTo>
                  <a:pt x="201" y="0"/>
                </a:lnTo>
                <a:lnTo>
                  <a:pt x="234" y="76"/>
                </a:lnTo>
                <a:lnTo>
                  <a:pt x="269" y="68"/>
                </a:lnTo>
                <a:lnTo>
                  <a:pt x="270" y="106"/>
                </a:lnTo>
                <a:lnTo>
                  <a:pt x="242" y="111"/>
                </a:lnTo>
                <a:lnTo>
                  <a:pt x="217" y="86"/>
                </a:lnTo>
                <a:lnTo>
                  <a:pt x="201" y="56"/>
                </a:lnTo>
                <a:lnTo>
                  <a:pt x="198" y="14"/>
                </a:lnTo>
                <a:lnTo>
                  <a:pt x="186" y="35"/>
                </a:lnTo>
                <a:lnTo>
                  <a:pt x="200" y="98"/>
                </a:lnTo>
                <a:lnTo>
                  <a:pt x="141" y="107"/>
                </a:lnTo>
                <a:lnTo>
                  <a:pt x="139" y="61"/>
                </a:lnTo>
                <a:lnTo>
                  <a:pt x="103" y="41"/>
                </a:lnTo>
                <a:lnTo>
                  <a:pt x="72" y="36"/>
                </a:lnTo>
                <a:lnTo>
                  <a:pt x="8" y="68"/>
                </a:lnTo>
                <a:lnTo>
                  <a:pt x="0" y="38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9" name=""/>
          <p:cNvSpPr/>
          <p:nvPr/>
        </p:nvSpPr>
        <p:spPr>
          <a:xfrm>
            <a:off x="2906640" y="3711600"/>
            <a:ext cx="555840" cy="377640"/>
          </a:xfrm>
          <a:custGeom>
            <a:avLst/>
            <a:gdLst/>
            <a:ahLst/>
            <a:rect l="l" t="t" r="r" b="b"/>
            <a:pathLst>
              <a:path w="175" h="119">
                <a:moveTo>
                  <a:pt x="43" y="0"/>
                </a:moveTo>
                <a:lnTo>
                  <a:pt x="78" y="9"/>
                </a:lnTo>
                <a:lnTo>
                  <a:pt x="175" y="22"/>
                </a:lnTo>
                <a:lnTo>
                  <a:pt x="157" y="119"/>
                </a:lnTo>
                <a:lnTo>
                  <a:pt x="91" y="106"/>
                </a:lnTo>
                <a:lnTo>
                  <a:pt x="82" y="112"/>
                </a:lnTo>
                <a:lnTo>
                  <a:pt x="70" y="103"/>
                </a:lnTo>
                <a:lnTo>
                  <a:pt x="59" y="112"/>
                </a:lnTo>
                <a:lnTo>
                  <a:pt x="49" y="104"/>
                </a:lnTo>
                <a:lnTo>
                  <a:pt x="22" y="103"/>
                </a:lnTo>
                <a:lnTo>
                  <a:pt x="26" y="88"/>
                </a:lnTo>
                <a:lnTo>
                  <a:pt x="6" y="86"/>
                </a:lnTo>
                <a:lnTo>
                  <a:pt x="4" y="78"/>
                </a:lnTo>
                <a:lnTo>
                  <a:pt x="8" y="68"/>
                </a:lnTo>
                <a:lnTo>
                  <a:pt x="3" y="60"/>
                </a:lnTo>
                <a:lnTo>
                  <a:pt x="4" y="37"/>
                </a:lnTo>
                <a:lnTo>
                  <a:pt x="0" y="19"/>
                </a:lnTo>
                <a:lnTo>
                  <a:pt x="2" y="12"/>
                </a:lnTo>
                <a:lnTo>
                  <a:pt x="11" y="15"/>
                </a:lnTo>
                <a:lnTo>
                  <a:pt x="20" y="26"/>
                </a:lnTo>
                <a:lnTo>
                  <a:pt x="37" y="28"/>
                </a:lnTo>
                <a:lnTo>
                  <a:pt x="41" y="36"/>
                </a:lnTo>
                <a:lnTo>
                  <a:pt x="33" y="36"/>
                </a:lnTo>
                <a:lnTo>
                  <a:pt x="32" y="44"/>
                </a:lnTo>
                <a:lnTo>
                  <a:pt x="37" y="45"/>
                </a:lnTo>
                <a:lnTo>
                  <a:pt x="39" y="52"/>
                </a:lnTo>
                <a:lnTo>
                  <a:pt x="29" y="57"/>
                </a:lnTo>
                <a:lnTo>
                  <a:pt x="29" y="62"/>
                </a:lnTo>
                <a:lnTo>
                  <a:pt x="40" y="62"/>
                </a:lnTo>
                <a:lnTo>
                  <a:pt x="43" y="50"/>
                </a:lnTo>
                <a:lnTo>
                  <a:pt x="52" y="42"/>
                </a:lnTo>
                <a:lnTo>
                  <a:pt x="41" y="22"/>
                </a:lnTo>
                <a:lnTo>
                  <a:pt x="48" y="16"/>
                </a:lnTo>
                <a:lnTo>
                  <a:pt x="43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0" name=""/>
          <p:cNvSpPr/>
          <p:nvPr/>
        </p:nvSpPr>
        <p:spPr>
          <a:xfrm>
            <a:off x="2776680" y="3984480"/>
            <a:ext cx="679320" cy="492120"/>
          </a:xfrm>
          <a:custGeom>
            <a:avLst/>
            <a:gdLst/>
            <a:ahLst/>
            <a:rect l="l" t="t" r="r" b="b"/>
            <a:pathLst>
              <a:path w="444" h="339">
                <a:moveTo>
                  <a:pt x="97" y="0"/>
                </a:moveTo>
                <a:lnTo>
                  <a:pt x="84" y="7"/>
                </a:lnTo>
                <a:lnTo>
                  <a:pt x="76" y="37"/>
                </a:lnTo>
                <a:lnTo>
                  <a:pt x="68" y="62"/>
                </a:lnTo>
                <a:lnTo>
                  <a:pt x="62" y="82"/>
                </a:lnTo>
                <a:lnTo>
                  <a:pt x="54" y="104"/>
                </a:lnTo>
                <a:lnTo>
                  <a:pt x="45" y="126"/>
                </a:lnTo>
                <a:lnTo>
                  <a:pt x="33" y="150"/>
                </a:lnTo>
                <a:lnTo>
                  <a:pt x="17" y="178"/>
                </a:lnTo>
                <a:lnTo>
                  <a:pt x="0" y="205"/>
                </a:lnTo>
                <a:lnTo>
                  <a:pt x="0" y="264"/>
                </a:lnTo>
                <a:lnTo>
                  <a:pt x="249" y="315"/>
                </a:lnTo>
                <a:lnTo>
                  <a:pt x="364" y="339"/>
                </a:lnTo>
                <a:lnTo>
                  <a:pt x="388" y="221"/>
                </a:lnTo>
                <a:lnTo>
                  <a:pt x="403" y="211"/>
                </a:lnTo>
                <a:lnTo>
                  <a:pt x="389" y="185"/>
                </a:lnTo>
                <a:lnTo>
                  <a:pt x="396" y="158"/>
                </a:lnTo>
                <a:lnTo>
                  <a:pt x="444" y="113"/>
                </a:lnTo>
                <a:lnTo>
                  <a:pt x="411" y="72"/>
                </a:lnTo>
                <a:lnTo>
                  <a:pt x="273" y="43"/>
                </a:lnTo>
                <a:lnTo>
                  <a:pt x="254" y="55"/>
                </a:lnTo>
                <a:lnTo>
                  <a:pt x="229" y="35"/>
                </a:lnTo>
                <a:lnTo>
                  <a:pt x="207" y="56"/>
                </a:lnTo>
                <a:lnTo>
                  <a:pt x="186" y="35"/>
                </a:lnTo>
                <a:lnTo>
                  <a:pt x="131" y="36"/>
                </a:lnTo>
                <a:lnTo>
                  <a:pt x="138" y="3"/>
                </a:lnTo>
                <a:lnTo>
                  <a:pt x="97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1" name=""/>
          <p:cNvSpPr/>
          <p:nvPr/>
        </p:nvSpPr>
        <p:spPr>
          <a:xfrm>
            <a:off x="2728800" y="4365720"/>
            <a:ext cx="708120" cy="1039680"/>
          </a:xfrm>
          <a:custGeom>
            <a:avLst/>
            <a:gdLst/>
            <a:ahLst/>
            <a:rect l="l" t="t" r="r" b="b"/>
            <a:pathLst>
              <a:path w="468" h="723">
                <a:moveTo>
                  <a:pt x="36" y="0"/>
                </a:moveTo>
                <a:lnTo>
                  <a:pt x="251" y="43"/>
                </a:lnTo>
                <a:lnTo>
                  <a:pt x="204" y="256"/>
                </a:lnTo>
                <a:lnTo>
                  <a:pt x="446" y="580"/>
                </a:lnTo>
                <a:lnTo>
                  <a:pt x="468" y="621"/>
                </a:lnTo>
                <a:lnTo>
                  <a:pt x="445" y="641"/>
                </a:lnTo>
                <a:lnTo>
                  <a:pt x="430" y="677"/>
                </a:lnTo>
                <a:lnTo>
                  <a:pt x="416" y="698"/>
                </a:lnTo>
                <a:lnTo>
                  <a:pt x="431" y="717"/>
                </a:lnTo>
                <a:lnTo>
                  <a:pt x="406" y="723"/>
                </a:lnTo>
                <a:lnTo>
                  <a:pt x="264" y="718"/>
                </a:lnTo>
                <a:lnTo>
                  <a:pt x="255" y="676"/>
                </a:lnTo>
                <a:lnTo>
                  <a:pt x="230" y="645"/>
                </a:lnTo>
                <a:lnTo>
                  <a:pt x="212" y="634"/>
                </a:lnTo>
                <a:lnTo>
                  <a:pt x="207" y="612"/>
                </a:lnTo>
                <a:lnTo>
                  <a:pt x="192" y="600"/>
                </a:lnTo>
                <a:lnTo>
                  <a:pt x="177" y="585"/>
                </a:lnTo>
                <a:lnTo>
                  <a:pt x="172" y="568"/>
                </a:lnTo>
                <a:lnTo>
                  <a:pt x="158" y="557"/>
                </a:lnTo>
                <a:lnTo>
                  <a:pt x="136" y="563"/>
                </a:lnTo>
                <a:lnTo>
                  <a:pt x="111" y="554"/>
                </a:lnTo>
                <a:lnTo>
                  <a:pt x="111" y="545"/>
                </a:lnTo>
                <a:lnTo>
                  <a:pt x="110" y="525"/>
                </a:lnTo>
                <a:lnTo>
                  <a:pt x="100" y="503"/>
                </a:lnTo>
                <a:lnTo>
                  <a:pt x="99" y="485"/>
                </a:lnTo>
                <a:lnTo>
                  <a:pt x="88" y="469"/>
                </a:lnTo>
                <a:lnTo>
                  <a:pt x="91" y="454"/>
                </a:lnTo>
                <a:lnTo>
                  <a:pt x="60" y="417"/>
                </a:lnTo>
                <a:lnTo>
                  <a:pt x="60" y="396"/>
                </a:lnTo>
                <a:lnTo>
                  <a:pt x="76" y="388"/>
                </a:lnTo>
                <a:lnTo>
                  <a:pt x="76" y="375"/>
                </a:lnTo>
                <a:lnTo>
                  <a:pt x="60" y="371"/>
                </a:lnTo>
                <a:lnTo>
                  <a:pt x="53" y="351"/>
                </a:lnTo>
                <a:lnTo>
                  <a:pt x="45" y="316"/>
                </a:lnTo>
                <a:lnTo>
                  <a:pt x="68" y="335"/>
                </a:lnTo>
                <a:lnTo>
                  <a:pt x="59" y="310"/>
                </a:lnTo>
                <a:lnTo>
                  <a:pt x="76" y="310"/>
                </a:lnTo>
                <a:lnTo>
                  <a:pt x="76" y="292"/>
                </a:lnTo>
                <a:lnTo>
                  <a:pt x="59" y="280"/>
                </a:lnTo>
                <a:lnTo>
                  <a:pt x="51" y="297"/>
                </a:lnTo>
                <a:lnTo>
                  <a:pt x="36" y="291"/>
                </a:lnTo>
                <a:lnTo>
                  <a:pt x="6" y="210"/>
                </a:lnTo>
                <a:lnTo>
                  <a:pt x="14" y="152"/>
                </a:lnTo>
                <a:lnTo>
                  <a:pt x="0" y="119"/>
                </a:lnTo>
                <a:lnTo>
                  <a:pt x="7" y="94"/>
                </a:lnTo>
                <a:lnTo>
                  <a:pt x="22" y="89"/>
                </a:lnTo>
                <a:lnTo>
                  <a:pt x="36" y="49"/>
                </a:lnTo>
                <a:lnTo>
                  <a:pt x="36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2" name=""/>
          <p:cNvSpPr/>
          <p:nvPr/>
        </p:nvSpPr>
        <p:spPr>
          <a:xfrm>
            <a:off x="3033720" y="4429080"/>
            <a:ext cx="542880" cy="773280"/>
          </a:xfrm>
          <a:custGeom>
            <a:avLst/>
            <a:gdLst/>
            <a:ahLst/>
            <a:rect l="l" t="t" r="r" b="b"/>
            <a:pathLst>
              <a:path w="354" h="535">
                <a:moveTo>
                  <a:pt x="45" y="0"/>
                </a:moveTo>
                <a:lnTo>
                  <a:pt x="0" y="212"/>
                </a:lnTo>
                <a:lnTo>
                  <a:pt x="241" y="535"/>
                </a:lnTo>
                <a:lnTo>
                  <a:pt x="256" y="521"/>
                </a:lnTo>
                <a:lnTo>
                  <a:pt x="255" y="457"/>
                </a:lnTo>
                <a:lnTo>
                  <a:pt x="285" y="462"/>
                </a:lnTo>
                <a:lnTo>
                  <a:pt x="316" y="266"/>
                </a:lnTo>
                <a:lnTo>
                  <a:pt x="337" y="133"/>
                </a:lnTo>
                <a:lnTo>
                  <a:pt x="343" y="93"/>
                </a:lnTo>
                <a:lnTo>
                  <a:pt x="354" y="57"/>
                </a:lnTo>
                <a:lnTo>
                  <a:pt x="195" y="32"/>
                </a:lnTo>
                <a:lnTo>
                  <a:pt x="45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3" name=""/>
          <p:cNvSpPr/>
          <p:nvPr/>
        </p:nvSpPr>
        <p:spPr>
          <a:xfrm>
            <a:off x="3332160" y="3784680"/>
            <a:ext cx="488880" cy="758880"/>
          </a:xfrm>
          <a:custGeom>
            <a:avLst/>
            <a:gdLst/>
            <a:ahLst/>
            <a:rect l="l" t="t" r="r" b="b"/>
            <a:pathLst>
              <a:path w="154" h="239">
                <a:moveTo>
                  <a:pt x="39" y="0"/>
                </a:moveTo>
                <a:lnTo>
                  <a:pt x="23" y="95"/>
                </a:lnTo>
                <a:lnTo>
                  <a:pt x="38" y="115"/>
                </a:lnTo>
                <a:lnTo>
                  <a:pt x="15" y="135"/>
                </a:lnTo>
                <a:lnTo>
                  <a:pt x="12" y="150"/>
                </a:lnTo>
                <a:lnTo>
                  <a:pt x="18" y="160"/>
                </a:lnTo>
                <a:lnTo>
                  <a:pt x="12" y="165"/>
                </a:lnTo>
                <a:lnTo>
                  <a:pt x="0" y="218"/>
                </a:lnTo>
                <a:lnTo>
                  <a:pt x="73" y="230"/>
                </a:lnTo>
                <a:lnTo>
                  <a:pt x="143" y="239"/>
                </a:lnTo>
                <a:lnTo>
                  <a:pt x="150" y="190"/>
                </a:lnTo>
                <a:lnTo>
                  <a:pt x="154" y="163"/>
                </a:lnTo>
                <a:lnTo>
                  <a:pt x="147" y="154"/>
                </a:lnTo>
                <a:lnTo>
                  <a:pt x="131" y="156"/>
                </a:lnTo>
                <a:lnTo>
                  <a:pt x="111" y="159"/>
                </a:lnTo>
                <a:lnTo>
                  <a:pt x="107" y="137"/>
                </a:lnTo>
                <a:lnTo>
                  <a:pt x="82" y="119"/>
                </a:lnTo>
                <a:lnTo>
                  <a:pt x="85" y="108"/>
                </a:lnTo>
                <a:lnTo>
                  <a:pt x="87" y="87"/>
                </a:lnTo>
                <a:lnTo>
                  <a:pt x="55" y="44"/>
                </a:lnTo>
                <a:lnTo>
                  <a:pt x="57" y="3"/>
                </a:lnTo>
                <a:lnTo>
                  <a:pt x="39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4" name=""/>
          <p:cNvSpPr/>
          <p:nvPr/>
        </p:nvSpPr>
        <p:spPr>
          <a:xfrm>
            <a:off x="3481560" y="4514760"/>
            <a:ext cx="453960" cy="550800"/>
          </a:xfrm>
          <a:custGeom>
            <a:avLst/>
            <a:gdLst/>
            <a:ahLst/>
            <a:rect l="l" t="t" r="r" b="b"/>
            <a:pathLst>
              <a:path w="296" h="382">
                <a:moveTo>
                  <a:pt x="55" y="0"/>
                </a:moveTo>
                <a:lnTo>
                  <a:pt x="200" y="20"/>
                </a:lnTo>
                <a:lnTo>
                  <a:pt x="190" y="93"/>
                </a:lnTo>
                <a:lnTo>
                  <a:pt x="296" y="103"/>
                </a:lnTo>
                <a:lnTo>
                  <a:pt x="267" y="382"/>
                </a:lnTo>
                <a:lnTo>
                  <a:pt x="0" y="353"/>
                </a:lnTo>
                <a:lnTo>
                  <a:pt x="27" y="175"/>
                </a:lnTo>
                <a:lnTo>
                  <a:pt x="55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5" name=""/>
          <p:cNvSpPr/>
          <p:nvPr/>
        </p:nvSpPr>
        <p:spPr>
          <a:xfrm>
            <a:off x="3503520" y="3790800"/>
            <a:ext cx="854280" cy="511200"/>
          </a:xfrm>
          <a:custGeom>
            <a:avLst/>
            <a:gdLst/>
            <a:ahLst/>
            <a:rect l="l" t="t" r="r" b="b"/>
            <a:pathLst>
              <a:path w="269" h="161">
                <a:moveTo>
                  <a:pt x="6" y="0"/>
                </a:moveTo>
                <a:lnTo>
                  <a:pt x="57" y="9"/>
                </a:lnTo>
                <a:lnTo>
                  <a:pt x="89" y="14"/>
                </a:lnTo>
                <a:lnTo>
                  <a:pt x="130" y="18"/>
                </a:lnTo>
                <a:lnTo>
                  <a:pt x="169" y="21"/>
                </a:lnTo>
                <a:lnTo>
                  <a:pt x="239" y="24"/>
                </a:lnTo>
                <a:lnTo>
                  <a:pt x="269" y="25"/>
                </a:lnTo>
                <a:lnTo>
                  <a:pt x="266" y="157"/>
                </a:lnTo>
                <a:lnTo>
                  <a:pt x="102" y="144"/>
                </a:lnTo>
                <a:lnTo>
                  <a:pt x="99" y="161"/>
                </a:lnTo>
                <a:lnTo>
                  <a:pt x="93" y="153"/>
                </a:lnTo>
                <a:lnTo>
                  <a:pt x="78" y="154"/>
                </a:lnTo>
                <a:lnTo>
                  <a:pt x="56" y="157"/>
                </a:lnTo>
                <a:lnTo>
                  <a:pt x="52" y="135"/>
                </a:lnTo>
                <a:lnTo>
                  <a:pt x="27" y="117"/>
                </a:lnTo>
                <a:lnTo>
                  <a:pt x="31" y="100"/>
                </a:lnTo>
                <a:lnTo>
                  <a:pt x="33" y="87"/>
                </a:lnTo>
                <a:lnTo>
                  <a:pt x="0" y="42"/>
                </a:lnTo>
                <a:lnTo>
                  <a:pt x="6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6" name=""/>
          <p:cNvSpPr/>
          <p:nvPr/>
        </p:nvSpPr>
        <p:spPr>
          <a:xfrm>
            <a:off x="3767040" y="4241880"/>
            <a:ext cx="581040" cy="449280"/>
          </a:xfrm>
          <a:custGeom>
            <a:avLst/>
            <a:gdLst/>
            <a:ahLst/>
            <a:rect l="l" t="t" r="r" b="b"/>
            <a:pathLst>
              <a:path w="380" h="311">
                <a:moveTo>
                  <a:pt x="37" y="0"/>
                </a:moveTo>
                <a:lnTo>
                  <a:pt x="23" y="116"/>
                </a:lnTo>
                <a:lnTo>
                  <a:pt x="0" y="282"/>
                </a:lnTo>
                <a:lnTo>
                  <a:pt x="110" y="291"/>
                </a:lnTo>
                <a:lnTo>
                  <a:pt x="367" y="311"/>
                </a:lnTo>
                <a:lnTo>
                  <a:pt x="380" y="32"/>
                </a:lnTo>
                <a:lnTo>
                  <a:pt x="37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7" name=""/>
          <p:cNvSpPr/>
          <p:nvPr/>
        </p:nvSpPr>
        <p:spPr>
          <a:xfrm>
            <a:off x="3884760" y="4662360"/>
            <a:ext cx="606240" cy="425520"/>
          </a:xfrm>
          <a:custGeom>
            <a:avLst/>
            <a:gdLst/>
            <a:ahLst/>
            <a:rect l="l" t="t" r="r" b="b"/>
            <a:pathLst>
              <a:path w="396" h="295">
                <a:moveTo>
                  <a:pt x="33" y="0"/>
                </a:moveTo>
                <a:lnTo>
                  <a:pt x="13" y="177"/>
                </a:lnTo>
                <a:lnTo>
                  <a:pt x="0" y="279"/>
                </a:lnTo>
                <a:lnTo>
                  <a:pt x="198" y="289"/>
                </a:lnTo>
                <a:lnTo>
                  <a:pt x="387" y="295"/>
                </a:lnTo>
                <a:lnTo>
                  <a:pt x="393" y="157"/>
                </a:lnTo>
                <a:lnTo>
                  <a:pt x="396" y="22"/>
                </a:lnTo>
                <a:lnTo>
                  <a:pt x="288" y="20"/>
                </a:lnTo>
                <a:lnTo>
                  <a:pt x="33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8" name=""/>
          <p:cNvSpPr/>
          <p:nvPr/>
        </p:nvSpPr>
        <p:spPr>
          <a:xfrm>
            <a:off x="3341520" y="5021280"/>
            <a:ext cx="549360" cy="577800"/>
          </a:xfrm>
          <a:custGeom>
            <a:avLst/>
            <a:gdLst/>
            <a:ahLst/>
            <a:rect l="l" t="t" r="r" b="b"/>
            <a:pathLst>
              <a:path w="359" h="399">
                <a:moveTo>
                  <a:pt x="91" y="0"/>
                </a:moveTo>
                <a:lnTo>
                  <a:pt x="84" y="52"/>
                </a:lnTo>
                <a:lnTo>
                  <a:pt x="53" y="46"/>
                </a:lnTo>
                <a:lnTo>
                  <a:pt x="55" y="113"/>
                </a:lnTo>
                <a:lnTo>
                  <a:pt x="40" y="126"/>
                </a:lnTo>
                <a:lnTo>
                  <a:pt x="62" y="167"/>
                </a:lnTo>
                <a:lnTo>
                  <a:pt x="40" y="185"/>
                </a:lnTo>
                <a:lnTo>
                  <a:pt x="28" y="215"/>
                </a:lnTo>
                <a:lnTo>
                  <a:pt x="11" y="244"/>
                </a:lnTo>
                <a:lnTo>
                  <a:pt x="23" y="261"/>
                </a:lnTo>
                <a:lnTo>
                  <a:pt x="2" y="268"/>
                </a:lnTo>
                <a:lnTo>
                  <a:pt x="0" y="295"/>
                </a:lnTo>
                <a:lnTo>
                  <a:pt x="202" y="397"/>
                </a:lnTo>
                <a:lnTo>
                  <a:pt x="316" y="399"/>
                </a:lnTo>
                <a:lnTo>
                  <a:pt x="359" y="31"/>
                </a:lnTo>
                <a:lnTo>
                  <a:pt x="91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9" name=""/>
          <p:cNvSpPr/>
          <p:nvPr/>
        </p:nvSpPr>
        <p:spPr>
          <a:xfrm>
            <a:off x="3821040" y="5062680"/>
            <a:ext cx="581040" cy="546120"/>
          </a:xfrm>
          <a:custGeom>
            <a:avLst/>
            <a:gdLst/>
            <a:ahLst/>
            <a:rect l="l" t="t" r="r" b="b"/>
            <a:pathLst>
              <a:path w="381" h="378">
                <a:moveTo>
                  <a:pt x="46" y="0"/>
                </a:moveTo>
                <a:lnTo>
                  <a:pt x="381" y="15"/>
                </a:lnTo>
                <a:lnTo>
                  <a:pt x="365" y="349"/>
                </a:lnTo>
                <a:lnTo>
                  <a:pt x="256" y="343"/>
                </a:lnTo>
                <a:lnTo>
                  <a:pt x="154" y="340"/>
                </a:lnTo>
                <a:lnTo>
                  <a:pt x="154" y="353"/>
                </a:lnTo>
                <a:lnTo>
                  <a:pt x="69" y="353"/>
                </a:lnTo>
                <a:lnTo>
                  <a:pt x="64" y="378"/>
                </a:lnTo>
                <a:lnTo>
                  <a:pt x="0" y="370"/>
                </a:lnTo>
                <a:lnTo>
                  <a:pt x="36" y="87"/>
                </a:lnTo>
                <a:lnTo>
                  <a:pt x="46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0" name=""/>
          <p:cNvSpPr/>
          <p:nvPr/>
        </p:nvSpPr>
        <p:spPr>
          <a:xfrm>
            <a:off x="4049640" y="5141880"/>
            <a:ext cx="1182600" cy="1036800"/>
          </a:xfrm>
          <a:custGeom>
            <a:avLst/>
            <a:gdLst/>
            <a:ahLst/>
            <a:rect l="l" t="t" r="r" b="b"/>
            <a:pathLst>
              <a:path w="773" h="716">
                <a:moveTo>
                  <a:pt x="224" y="0"/>
                </a:moveTo>
                <a:lnTo>
                  <a:pt x="395" y="6"/>
                </a:lnTo>
                <a:lnTo>
                  <a:pt x="395" y="136"/>
                </a:lnTo>
                <a:lnTo>
                  <a:pt x="482" y="172"/>
                </a:lnTo>
                <a:lnTo>
                  <a:pt x="506" y="160"/>
                </a:lnTo>
                <a:lnTo>
                  <a:pt x="563" y="188"/>
                </a:lnTo>
                <a:lnTo>
                  <a:pt x="597" y="186"/>
                </a:lnTo>
                <a:lnTo>
                  <a:pt x="663" y="158"/>
                </a:lnTo>
                <a:lnTo>
                  <a:pt x="701" y="185"/>
                </a:lnTo>
                <a:lnTo>
                  <a:pt x="734" y="192"/>
                </a:lnTo>
                <a:lnTo>
                  <a:pt x="734" y="298"/>
                </a:lnTo>
                <a:lnTo>
                  <a:pt x="773" y="364"/>
                </a:lnTo>
                <a:lnTo>
                  <a:pt x="764" y="454"/>
                </a:lnTo>
                <a:lnTo>
                  <a:pt x="722" y="490"/>
                </a:lnTo>
                <a:lnTo>
                  <a:pt x="713" y="457"/>
                </a:lnTo>
                <a:lnTo>
                  <a:pt x="701" y="472"/>
                </a:lnTo>
                <a:lnTo>
                  <a:pt x="710" y="493"/>
                </a:lnTo>
                <a:lnTo>
                  <a:pt x="635" y="547"/>
                </a:lnTo>
                <a:lnTo>
                  <a:pt x="617" y="550"/>
                </a:lnTo>
                <a:lnTo>
                  <a:pt x="578" y="577"/>
                </a:lnTo>
                <a:lnTo>
                  <a:pt x="578" y="592"/>
                </a:lnTo>
                <a:lnTo>
                  <a:pt x="566" y="595"/>
                </a:lnTo>
                <a:lnTo>
                  <a:pt x="575" y="613"/>
                </a:lnTo>
                <a:lnTo>
                  <a:pt x="554" y="640"/>
                </a:lnTo>
                <a:lnTo>
                  <a:pt x="566" y="679"/>
                </a:lnTo>
                <a:lnTo>
                  <a:pt x="578" y="692"/>
                </a:lnTo>
                <a:lnTo>
                  <a:pt x="575" y="716"/>
                </a:lnTo>
                <a:lnTo>
                  <a:pt x="545" y="716"/>
                </a:lnTo>
                <a:lnTo>
                  <a:pt x="518" y="704"/>
                </a:lnTo>
                <a:lnTo>
                  <a:pt x="500" y="707"/>
                </a:lnTo>
                <a:lnTo>
                  <a:pt x="440" y="686"/>
                </a:lnTo>
                <a:lnTo>
                  <a:pt x="413" y="604"/>
                </a:lnTo>
                <a:lnTo>
                  <a:pt x="371" y="565"/>
                </a:lnTo>
                <a:lnTo>
                  <a:pt x="334" y="493"/>
                </a:lnTo>
                <a:lnTo>
                  <a:pt x="317" y="486"/>
                </a:lnTo>
                <a:lnTo>
                  <a:pt x="297" y="468"/>
                </a:lnTo>
                <a:lnTo>
                  <a:pt x="278" y="468"/>
                </a:lnTo>
                <a:lnTo>
                  <a:pt x="249" y="462"/>
                </a:lnTo>
                <a:lnTo>
                  <a:pt x="227" y="468"/>
                </a:lnTo>
                <a:lnTo>
                  <a:pt x="212" y="504"/>
                </a:lnTo>
                <a:lnTo>
                  <a:pt x="189" y="510"/>
                </a:lnTo>
                <a:lnTo>
                  <a:pt x="140" y="482"/>
                </a:lnTo>
                <a:lnTo>
                  <a:pt x="111" y="448"/>
                </a:lnTo>
                <a:lnTo>
                  <a:pt x="106" y="407"/>
                </a:lnTo>
                <a:lnTo>
                  <a:pt x="85" y="379"/>
                </a:lnTo>
                <a:lnTo>
                  <a:pt x="36" y="340"/>
                </a:lnTo>
                <a:lnTo>
                  <a:pt x="0" y="299"/>
                </a:lnTo>
                <a:lnTo>
                  <a:pt x="0" y="282"/>
                </a:lnTo>
                <a:lnTo>
                  <a:pt x="117" y="283"/>
                </a:lnTo>
                <a:lnTo>
                  <a:pt x="212" y="291"/>
                </a:lnTo>
                <a:lnTo>
                  <a:pt x="224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1" name=""/>
          <p:cNvSpPr/>
          <p:nvPr/>
        </p:nvSpPr>
        <p:spPr>
          <a:xfrm>
            <a:off x="4351320" y="3879720"/>
            <a:ext cx="569880" cy="317520"/>
          </a:xfrm>
          <a:custGeom>
            <a:avLst/>
            <a:gdLst/>
            <a:ahLst/>
            <a:rect l="l" t="t" r="r" b="b"/>
            <a:pathLst>
              <a:path w="372" h="218">
                <a:moveTo>
                  <a:pt x="1" y="0"/>
                </a:moveTo>
                <a:lnTo>
                  <a:pt x="312" y="7"/>
                </a:lnTo>
                <a:lnTo>
                  <a:pt x="335" y="71"/>
                </a:lnTo>
                <a:lnTo>
                  <a:pt x="357" y="120"/>
                </a:lnTo>
                <a:lnTo>
                  <a:pt x="372" y="200"/>
                </a:lnTo>
                <a:lnTo>
                  <a:pt x="363" y="218"/>
                </a:lnTo>
                <a:lnTo>
                  <a:pt x="248" y="215"/>
                </a:lnTo>
                <a:lnTo>
                  <a:pt x="0" y="211"/>
                </a:lnTo>
                <a:lnTo>
                  <a:pt x="1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2" name=""/>
          <p:cNvSpPr/>
          <p:nvPr/>
        </p:nvSpPr>
        <p:spPr>
          <a:xfrm>
            <a:off x="4335480" y="4184640"/>
            <a:ext cx="598320" cy="371520"/>
          </a:xfrm>
          <a:custGeom>
            <a:avLst/>
            <a:gdLst/>
            <a:ahLst/>
            <a:rect l="l" t="t" r="r" b="b"/>
            <a:pathLst>
              <a:path w="391" h="255">
                <a:moveTo>
                  <a:pt x="7" y="0"/>
                </a:moveTo>
                <a:lnTo>
                  <a:pt x="6" y="99"/>
                </a:lnTo>
                <a:lnTo>
                  <a:pt x="0" y="215"/>
                </a:lnTo>
                <a:lnTo>
                  <a:pt x="284" y="219"/>
                </a:lnTo>
                <a:lnTo>
                  <a:pt x="314" y="235"/>
                </a:lnTo>
                <a:lnTo>
                  <a:pt x="335" y="213"/>
                </a:lnTo>
                <a:lnTo>
                  <a:pt x="391" y="255"/>
                </a:lnTo>
                <a:lnTo>
                  <a:pt x="383" y="211"/>
                </a:lnTo>
                <a:lnTo>
                  <a:pt x="388" y="177"/>
                </a:lnTo>
                <a:lnTo>
                  <a:pt x="391" y="61"/>
                </a:lnTo>
                <a:lnTo>
                  <a:pt x="366" y="36"/>
                </a:lnTo>
                <a:lnTo>
                  <a:pt x="376" y="4"/>
                </a:lnTo>
                <a:lnTo>
                  <a:pt x="190" y="3"/>
                </a:lnTo>
                <a:lnTo>
                  <a:pt x="7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3" name=""/>
          <p:cNvSpPr/>
          <p:nvPr/>
        </p:nvSpPr>
        <p:spPr>
          <a:xfrm>
            <a:off x="4325760" y="4492800"/>
            <a:ext cx="712800" cy="303120"/>
          </a:xfrm>
          <a:custGeom>
            <a:avLst/>
            <a:gdLst/>
            <a:ahLst/>
            <a:rect l="l" t="t" r="r" b="b"/>
            <a:pathLst>
              <a:path w="466" h="210">
                <a:moveTo>
                  <a:pt x="5" y="0"/>
                </a:moveTo>
                <a:lnTo>
                  <a:pt x="0" y="139"/>
                </a:lnTo>
                <a:lnTo>
                  <a:pt x="105" y="142"/>
                </a:lnTo>
                <a:lnTo>
                  <a:pt x="104" y="210"/>
                </a:lnTo>
                <a:lnTo>
                  <a:pt x="246" y="208"/>
                </a:lnTo>
                <a:lnTo>
                  <a:pt x="373" y="206"/>
                </a:lnTo>
                <a:lnTo>
                  <a:pt x="466" y="208"/>
                </a:lnTo>
                <a:lnTo>
                  <a:pt x="437" y="149"/>
                </a:lnTo>
                <a:lnTo>
                  <a:pt x="417" y="94"/>
                </a:lnTo>
                <a:lnTo>
                  <a:pt x="395" y="37"/>
                </a:lnTo>
                <a:lnTo>
                  <a:pt x="342" y="1"/>
                </a:lnTo>
                <a:lnTo>
                  <a:pt x="318" y="22"/>
                </a:lnTo>
                <a:lnTo>
                  <a:pt x="289" y="7"/>
                </a:lnTo>
                <a:lnTo>
                  <a:pt x="162" y="3"/>
                </a:lnTo>
                <a:lnTo>
                  <a:pt x="5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4" name=""/>
          <p:cNvSpPr/>
          <p:nvPr/>
        </p:nvSpPr>
        <p:spPr>
          <a:xfrm>
            <a:off x="4478400" y="4786200"/>
            <a:ext cx="627120" cy="304920"/>
          </a:xfrm>
          <a:custGeom>
            <a:avLst/>
            <a:gdLst/>
            <a:ahLst/>
            <a:rect l="l" t="t" r="r" b="b"/>
            <a:pathLst>
              <a:path w="410" h="209">
                <a:moveTo>
                  <a:pt x="4" y="2"/>
                </a:moveTo>
                <a:lnTo>
                  <a:pt x="3" y="122"/>
                </a:lnTo>
                <a:lnTo>
                  <a:pt x="0" y="207"/>
                </a:lnTo>
                <a:lnTo>
                  <a:pt x="410" y="209"/>
                </a:lnTo>
                <a:lnTo>
                  <a:pt x="402" y="100"/>
                </a:lnTo>
                <a:lnTo>
                  <a:pt x="402" y="59"/>
                </a:lnTo>
                <a:lnTo>
                  <a:pt x="369" y="34"/>
                </a:lnTo>
                <a:lnTo>
                  <a:pt x="379" y="12"/>
                </a:lnTo>
                <a:lnTo>
                  <a:pt x="365" y="0"/>
                </a:lnTo>
                <a:lnTo>
                  <a:pt x="179" y="2"/>
                </a:lnTo>
                <a:lnTo>
                  <a:pt x="4" y="2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5" name=""/>
          <p:cNvSpPr/>
          <p:nvPr/>
        </p:nvSpPr>
        <p:spPr>
          <a:xfrm>
            <a:off x="4392720" y="5084640"/>
            <a:ext cx="731880" cy="333360"/>
          </a:xfrm>
          <a:custGeom>
            <a:avLst/>
            <a:gdLst/>
            <a:ahLst/>
            <a:rect l="l" t="t" r="r" b="b"/>
            <a:pathLst>
              <a:path w="478" h="230">
                <a:moveTo>
                  <a:pt x="3" y="0"/>
                </a:moveTo>
                <a:lnTo>
                  <a:pt x="0" y="41"/>
                </a:lnTo>
                <a:lnTo>
                  <a:pt x="170" y="47"/>
                </a:lnTo>
                <a:lnTo>
                  <a:pt x="171" y="178"/>
                </a:lnTo>
                <a:lnTo>
                  <a:pt x="258" y="214"/>
                </a:lnTo>
                <a:lnTo>
                  <a:pt x="282" y="201"/>
                </a:lnTo>
                <a:lnTo>
                  <a:pt x="337" y="230"/>
                </a:lnTo>
                <a:lnTo>
                  <a:pt x="373" y="229"/>
                </a:lnTo>
                <a:lnTo>
                  <a:pt x="439" y="201"/>
                </a:lnTo>
                <a:lnTo>
                  <a:pt x="478" y="228"/>
                </a:lnTo>
                <a:lnTo>
                  <a:pt x="478" y="86"/>
                </a:lnTo>
                <a:lnTo>
                  <a:pt x="466" y="3"/>
                </a:lnTo>
                <a:lnTo>
                  <a:pt x="3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6" name=""/>
          <p:cNvSpPr/>
          <p:nvPr/>
        </p:nvSpPr>
        <p:spPr>
          <a:xfrm>
            <a:off x="5111640" y="5100480"/>
            <a:ext cx="409680" cy="362160"/>
          </a:xfrm>
          <a:custGeom>
            <a:avLst/>
            <a:gdLst/>
            <a:ahLst/>
            <a:rect l="l" t="t" r="r" b="b"/>
            <a:pathLst>
              <a:path w="269" h="251">
                <a:moveTo>
                  <a:pt x="0" y="23"/>
                </a:moveTo>
                <a:lnTo>
                  <a:pt x="106" y="10"/>
                </a:lnTo>
                <a:lnTo>
                  <a:pt x="237" y="0"/>
                </a:lnTo>
                <a:lnTo>
                  <a:pt x="230" y="33"/>
                </a:lnTo>
                <a:lnTo>
                  <a:pt x="259" y="26"/>
                </a:lnTo>
                <a:lnTo>
                  <a:pt x="269" y="48"/>
                </a:lnTo>
                <a:lnTo>
                  <a:pt x="239" y="68"/>
                </a:lnTo>
                <a:lnTo>
                  <a:pt x="246" y="103"/>
                </a:lnTo>
                <a:lnTo>
                  <a:pt x="215" y="161"/>
                </a:lnTo>
                <a:lnTo>
                  <a:pt x="192" y="197"/>
                </a:lnTo>
                <a:lnTo>
                  <a:pt x="205" y="243"/>
                </a:lnTo>
                <a:lnTo>
                  <a:pt x="39" y="251"/>
                </a:lnTo>
                <a:lnTo>
                  <a:pt x="38" y="223"/>
                </a:lnTo>
                <a:lnTo>
                  <a:pt x="5" y="217"/>
                </a:lnTo>
                <a:lnTo>
                  <a:pt x="5" y="68"/>
                </a:lnTo>
                <a:lnTo>
                  <a:pt x="0" y="23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7" name=""/>
          <p:cNvSpPr/>
          <p:nvPr/>
        </p:nvSpPr>
        <p:spPr>
          <a:xfrm>
            <a:off x="5172120" y="5450040"/>
            <a:ext cx="501480" cy="379440"/>
          </a:xfrm>
          <a:custGeom>
            <a:avLst/>
            <a:gdLst/>
            <a:ahLst/>
            <a:rect l="l" t="t" r="r" b="b"/>
            <a:pathLst>
              <a:path w="328" h="263">
                <a:moveTo>
                  <a:pt x="0" y="6"/>
                </a:moveTo>
                <a:lnTo>
                  <a:pt x="164" y="0"/>
                </a:lnTo>
                <a:lnTo>
                  <a:pt x="193" y="54"/>
                </a:lnTo>
                <a:lnTo>
                  <a:pt x="168" y="118"/>
                </a:lnTo>
                <a:lnTo>
                  <a:pt x="160" y="147"/>
                </a:lnTo>
                <a:lnTo>
                  <a:pt x="270" y="135"/>
                </a:lnTo>
                <a:lnTo>
                  <a:pt x="277" y="177"/>
                </a:lnTo>
                <a:lnTo>
                  <a:pt x="244" y="173"/>
                </a:lnTo>
                <a:lnTo>
                  <a:pt x="229" y="191"/>
                </a:lnTo>
                <a:lnTo>
                  <a:pt x="246" y="203"/>
                </a:lnTo>
                <a:lnTo>
                  <a:pt x="276" y="189"/>
                </a:lnTo>
                <a:lnTo>
                  <a:pt x="277" y="209"/>
                </a:lnTo>
                <a:lnTo>
                  <a:pt x="295" y="192"/>
                </a:lnTo>
                <a:lnTo>
                  <a:pt x="307" y="192"/>
                </a:lnTo>
                <a:lnTo>
                  <a:pt x="293" y="227"/>
                </a:lnTo>
                <a:lnTo>
                  <a:pt x="320" y="233"/>
                </a:lnTo>
                <a:lnTo>
                  <a:pt x="328" y="252"/>
                </a:lnTo>
                <a:lnTo>
                  <a:pt x="316" y="258"/>
                </a:lnTo>
                <a:lnTo>
                  <a:pt x="299" y="246"/>
                </a:lnTo>
                <a:lnTo>
                  <a:pt x="267" y="237"/>
                </a:lnTo>
                <a:lnTo>
                  <a:pt x="274" y="260"/>
                </a:lnTo>
                <a:lnTo>
                  <a:pt x="258" y="263"/>
                </a:lnTo>
                <a:lnTo>
                  <a:pt x="245" y="242"/>
                </a:lnTo>
                <a:lnTo>
                  <a:pt x="237" y="255"/>
                </a:lnTo>
                <a:lnTo>
                  <a:pt x="189" y="255"/>
                </a:lnTo>
                <a:lnTo>
                  <a:pt x="189" y="242"/>
                </a:lnTo>
                <a:lnTo>
                  <a:pt x="171" y="227"/>
                </a:lnTo>
                <a:lnTo>
                  <a:pt x="135" y="225"/>
                </a:lnTo>
                <a:lnTo>
                  <a:pt x="165" y="242"/>
                </a:lnTo>
                <a:lnTo>
                  <a:pt x="123" y="251"/>
                </a:lnTo>
                <a:lnTo>
                  <a:pt x="57" y="239"/>
                </a:lnTo>
                <a:lnTo>
                  <a:pt x="32" y="242"/>
                </a:lnTo>
                <a:lnTo>
                  <a:pt x="41" y="154"/>
                </a:lnTo>
                <a:lnTo>
                  <a:pt x="1" y="84"/>
                </a:lnTo>
                <a:lnTo>
                  <a:pt x="0" y="6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8" name=""/>
          <p:cNvSpPr/>
          <p:nvPr/>
        </p:nvSpPr>
        <p:spPr>
          <a:xfrm>
            <a:off x="4826160" y="3892680"/>
            <a:ext cx="546120" cy="549000"/>
          </a:xfrm>
          <a:custGeom>
            <a:avLst/>
            <a:gdLst/>
            <a:ahLst/>
            <a:rect l="l" t="t" r="r" b="b"/>
            <a:pathLst>
              <a:path w="172" h="173">
                <a:moveTo>
                  <a:pt x="0" y="0"/>
                </a:moveTo>
                <a:cubicBezTo>
                  <a:pt x="0" y="0"/>
                  <a:pt x="43" y="2"/>
                  <a:pt x="114" y="28"/>
                </a:cubicBezTo>
                <a:cubicBezTo>
                  <a:pt x="143" y="16"/>
                  <a:pt x="172" y="4"/>
                  <a:pt x="172" y="4"/>
                </a:cubicBezTo>
                <a:lnTo>
                  <a:pt x="142" y="39"/>
                </a:lnTo>
                <a:lnTo>
                  <a:pt x="124" y="60"/>
                </a:lnTo>
                <a:lnTo>
                  <a:pt x="128" y="89"/>
                </a:lnTo>
                <a:lnTo>
                  <a:pt x="116" y="102"/>
                </a:lnTo>
                <a:lnTo>
                  <a:pt x="120" y="110"/>
                </a:lnTo>
                <a:lnTo>
                  <a:pt x="120" y="132"/>
                </a:lnTo>
                <a:lnTo>
                  <a:pt x="133" y="132"/>
                </a:lnTo>
                <a:lnTo>
                  <a:pt x="150" y="148"/>
                </a:lnTo>
                <a:lnTo>
                  <a:pt x="158" y="168"/>
                </a:lnTo>
                <a:lnTo>
                  <a:pt x="32" y="173"/>
                </a:lnTo>
                <a:lnTo>
                  <a:pt x="33" y="121"/>
                </a:lnTo>
                <a:lnTo>
                  <a:pt x="22" y="110"/>
                </a:lnTo>
                <a:lnTo>
                  <a:pt x="26" y="96"/>
                </a:lnTo>
                <a:lnTo>
                  <a:pt x="30" y="88"/>
                </a:lnTo>
                <a:lnTo>
                  <a:pt x="22" y="52"/>
                </a:lnTo>
                <a:lnTo>
                  <a:pt x="11" y="28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9" name=""/>
          <p:cNvSpPr/>
          <p:nvPr/>
        </p:nvSpPr>
        <p:spPr>
          <a:xfrm>
            <a:off x="5187960" y="4048200"/>
            <a:ext cx="425520" cy="473040"/>
          </a:xfrm>
          <a:custGeom>
            <a:avLst/>
            <a:gdLst/>
            <a:ahLst/>
            <a:rect l="l" t="t" r="r" b="b"/>
            <a:pathLst>
              <a:path w="278" h="325">
                <a:moveTo>
                  <a:pt x="20" y="22"/>
                </a:moveTo>
                <a:lnTo>
                  <a:pt x="41" y="19"/>
                </a:lnTo>
                <a:lnTo>
                  <a:pt x="60" y="19"/>
                </a:lnTo>
                <a:lnTo>
                  <a:pt x="72" y="0"/>
                </a:lnTo>
                <a:lnTo>
                  <a:pt x="81" y="24"/>
                </a:lnTo>
                <a:lnTo>
                  <a:pt x="111" y="24"/>
                </a:lnTo>
                <a:lnTo>
                  <a:pt x="127" y="46"/>
                </a:lnTo>
                <a:lnTo>
                  <a:pt x="158" y="40"/>
                </a:lnTo>
                <a:lnTo>
                  <a:pt x="179" y="54"/>
                </a:lnTo>
                <a:lnTo>
                  <a:pt x="218" y="64"/>
                </a:lnTo>
                <a:lnTo>
                  <a:pt x="225" y="81"/>
                </a:lnTo>
                <a:lnTo>
                  <a:pt x="245" y="82"/>
                </a:lnTo>
                <a:lnTo>
                  <a:pt x="239" y="99"/>
                </a:lnTo>
                <a:lnTo>
                  <a:pt x="246" y="118"/>
                </a:lnTo>
                <a:lnTo>
                  <a:pt x="233" y="142"/>
                </a:lnTo>
                <a:lnTo>
                  <a:pt x="242" y="147"/>
                </a:lnTo>
                <a:lnTo>
                  <a:pt x="264" y="121"/>
                </a:lnTo>
                <a:lnTo>
                  <a:pt x="263" y="112"/>
                </a:lnTo>
                <a:lnTo>
                  <a:pt x="272" y="108"/>
                </a:lnTo>
                <a:lnTo>
                  <a:pt x="278" y="121"/>
                </a:lnTo>
                <a:lnTo>
                  <a:pt x="261" y="139"/>
                </a:lnTo>
                <a:lnTo>
                  <a:pt x="254" y="180"/>
                </a:lnTo>
                <a:lnTo>
                  <a:pt x="254" y="249"/>
                </a:lnTo>
                <a:lnTo>
                  <a:pt x="264" y="261"/>
                </a:lnTo>
                <a:lnTo>
                  <a:pt x="260" y="304"/>
                </a:lnTo>
                <a:lnTo>
                  <a:pt x="128" y="325"/>
                </a:lnTo>
                <a:lnTo>
                  <a:pt x="95" y="305"/>
                </a:lnTo>
                <a:lnTo>
                  <a:pt x="102" y="279"/>
                </a:lnTo>
                <a:lnTo>
                  <a:pt x="86" y="251"/>
                </a:lnTo>
                <a:lnTo>
                  <a:pt x="72" y="216"/>
                </a:lnTo>
                <a:lnTo>
                  <a:pt x="35" y="181"/>
                </a:lnTo>
                <a:lnTo>
                  <a:pt x="12" y="181"/>
                </a:lnTo>
                <a:lnTo>
                  <a:pt x="12" y="133"/>
                </a:lnTo>
                <a:lnTo>
                  <a:pt x="0" y="115"/>
                </a:lnTo>
                <a:lnTo>
                  <a:pt x="26" y="87"/>
                </a:lnTo>
                <a:lnTo>
                  <a:pt x="20" y="22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0" name=""/>
          <p:cNvSpPr/>
          <p:nvPr/>
        </p:nvSpPr>
        <p:spPr>
          <a:xfrm>
            <a:off x="4921200" y="4422600"/>
            <a:ext cx="492120" cy="300240"/>
          </a:xfrm>
          <a:custGeom>
            <a:avLst/>
            <a:gdLst/>
            <a:ahLst/>
            <a:rect l="l" t="t" r="r" b="b"/>
            <a:pathLst>
              <a:path w="323" h="210">
                <a:moveTo>
                  <a:pt x="5" y="11"/>
                </a:moveTo>
                <a:lnTo>
                  <a:pt x="0" y="48"/>
                </a:lnTo>
                <a:lnTo>
                  <a:pt x="7" y="87"/>
                </a:lnTo>
                <a:lnTo>
                  <a:pt x="37" y="167"/>
                </a:lnTo>
                <a:lnTo>
                  <a:pt x="54" y="210"/>
                </a:lnTo>
                <a:lnTo>
                  <a:pt x="244" y="200"/>
                </a:lnTo>
                <a:lnTo>
                  <a:pt x="275" y="210"/>
                </a:lnTo>
                <a:lnTo>
                  <a:pt x="294" y="169"/>
                </a:lnTo>
                <a:lnTo>
                  <a:pt x="287" y="140"/>
                </a:lnTo>
                <a:lnTo>
                  <a:pt x="319" y="134"/>
                </a:lnTo>
                <a:lnTo>
                  <a:pt x="323" y="88"/>
                </a:lnTo>
                <a:lnTo>
                  <a:pt x="304" y="68"/>
                </a:lnTo>
                <a:lnTo>
                  <a:pt x="271" y="48"/>
                </a:lnTo>
                <a:lnTo>
                  <a:pt x="278" y="20"/>
                </a:lnTo>
                <a:lnTo>
                  <a:pt x="264" y="0"/>
                </a:lnTo>
                <a:lnTo>
                  <a:pt x="193" y="3"/>
                </a:lnTo>
                <a:lnTo>
                  <a:pt x="121" y="6"/>
                </a:lnTo>
                <a:lnTo>
                  <a:pt x="5" y="11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1" name=""/>
          <p:cNvSpPr/>
          <p:nvPr/>
        </p:nvSpPr>
        <p:spPr>
          <a:xfrm>
            <a:off x="5356080" y="3981600"/>
            <a:ext cx="457200" cy="187200"/>
          </a:xfrm>
          <a:custGeom>
            <a:avLst/>
            <a:gdLst/>
            <a:ahLst/>
            <a:rect l="l" t="t" r="r" b="b"/>
            <a:pathLst>
              <a:path w="299" h="129">
                <a:moveTo>
                  <a:pt x="0" y="71"/>
                </a:moveTo>
                <a:lnTo>
                  <a:pt x="67" y="0"/>
                </a:lnTo>
                <a:lnTo>
                  <a:pt x="55" y="29"/>
                </a:lnTo>
                <a:lnTo>
                  <a:pt x="64" y="38"/>
                </a:lnTo>
                <a:lnTo>
                  <a:pt x="85" y="26"/>
                </a:lnTo>
                <a:lnTo>
                  <a:pt x="131" y="44"/>
                </a:lnTo>
                <a:lnTo>
                  <a:pt x="151" y="29"/>
                </a:lnTo>
                <a:lnTo>
                  <a:pt x="213" y="21"/>
                </a:lnTo>
                <a:lnTo>
                  <a:pt x="225" y="39"/>
                </a:lnTo>
                <a:lnTo>
                  <a:pt x="249" y="35"/>
                </a:lnTo>
                <a:lnTo>
                  <a:pt x="296" y="54"/>
                </a:lnTo>
                <a:lnTo>
                  <a:pt x="299" y="68"/>
                </a:lnTo>
                <a:lnTo>
                  <a:pt x="248" y="80"/>
                </a:lnTo>
                <a:lnTo>
                  <a:pt x="233" y="71"/>
                </a:lnTo>
                <a:lnTo>
                  <a:pt x="207" y="74"/>
                </a:lnTo>
                <a:lnTo>
                  <a:pt x="177" y="92"/>
                </a:lnTo>
                <a:lnTo>
                  <a:pt x="163" y="93"/>
                </a:lnTo>
                <a:lnTo>
                  <a:pt x="152" y="80"/>
                </a:lnTo>
                <a:lnTo>
                  <a:pt x="135" y="128"/>
                </a:lnTo>
                <a:lnTo>
                  <a:pt x="116" y="129"/>
                </a:lnTo>
                <a:lnTo>
                  <a:pt x="108" y="110"/>
                </a:lnTo>
                <a:lnTo>
                  <a:pt x="68" y="101"/>
                </a:lnTo>
                <a:lnTo>
                  <a:pt x="49" y="87"/>
                </a:lnTo>
                <a:lnTo>
                  <a:pt x="16" y="92"/>
                </a:lnTo>
                <a:lnTo>
                  <a:pt x="0" y="71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2" name=""/>
          <p:cNvSpPr/>
          <p:nvPr/>
        </p:nvSpPr>
        <p:spPr>
          <a:xfrm>
            <a:off x="5673600" y="4114800"/>
            <a:ext cx="327240" cy="419040"/>
          </a:xfrm>
          <a:custGeom>
            <a:avLst/>
            <a:gdLst/>
            <a:ahLst/>
            <a:rect l="l" t="t" r="r" b="b"/>
            <a:pathLst>
              <a:path w="214" h="290">
                <a:moveTo>
                  <a:pt x="54" y="12"/>
                </a:moveTo>
                <a:lnTo>
                  <a:pt x="62" y="30"/>
                </a:lnTo>
                <a:lnTo>
                  <a:pt x="47" y="41"/>
                </a:lnTo>
                <a:lnTo>
                  <a:pt x="46" y="87"/>
                </a:lnTo>
                <a:lnTo>
                  <a:pt x="38" y="57"/>
                </a:lnTo>
                <a:lnTo>
                  <a:pt x="7" y="86"/>
                </a:lnTo>
                <a:lnTo>
                  <a:pt x="0" y="169"/>
                </a:lnTo>
                <a:lnTo>
                  <a:pt x="20" y="210"/>
                </a:lnTo>
                <a:lnTo>
                  <a:pt x="22" y="231"/>
                </a:lnTo>
                <a:lnTo>
                  <a:pt x="23" y="248"/>
                </a:lnTo>
                <a:lnTo>
                  <a:pt x="22" y="263"/>
                </a:lnTo>
                <a:lnTo>
                  <a:pt x="18" y="290"/>
                </a:lnTo>
                <a:lnTo>
                  <a:pt x="102" y="285"/>
                </a:lnTo>
                <a:lnTo>
                  <a:pt x="213" y="275"/>
                </a:lnTo>
                <a:lnTo>
                  <a:pt x="193" y="269"/>
                </a:lnTo>
                <a:lnTo>
                  <a:pt x="182" y="254"/>
                </a:lnTo>
                <a:lnTo>
                  <a:pt x="199" y="241"/>
                </a:lnTo>
                <a:lnTo>
                  <a:pt x="199" y="225"/>
                </a:lnTo>
                <a:lnTo>
                  <a:pt x="191" y="211"/>
                </a:lnTo>
                <a:lnTo>
                  <a:pt x="199" y="201"/>
                </a:lnTo>
                <a:lnTo>
                  <a:pt x="214" y="202"/>
                </a:lnTo>
                <a:lnTo>
                  <a:pt x="211" y="162"/>
                </a:lnTo>
                <a:lnTo>
                  <a:pt x="207" y="138"/>
                </a:lnTo>
                <a:lnTo>
                  <a:pt x="198" y="123"/>
                </a:lnTo>
                <a:lnTo>
                  <a:pt x="189" y="114"/>
                </a:lnTo>
                <a:lnTo>
                  <a:pt x="175" y="111"/>
                </a:lnTo>
                <a:lnTo>
                  <a:pt x="162" y="111"/>
                </a:lnTo>
                <a:lnTo>
                  <a:pt x="148" y="130"/>
                </a:lnTo>
                <a:lnTo>
                  <a:pt x="139" y="136"/>
                </a:lnTo>
                <a:lnTo>
                  <a:pt x="133" y="138"/>
                </a:lnTo>
                <a:lnTo>
                  <a:pt x="126" y="135"/>
                </a:lnTo>
                <a:lnTo>
                  <a:pt x="124" y="126"/>
                </a:lnTo>
                <a:lnTo>
                  <a:pt x="126" y="120"/>
                </a:lnTo>
                <a:lnTo>
                  <a:pt x="132" y="114"/>
                </a:lnTo>
                <a:lnTo>
                  <a:pt x="138" y="111"/>
                </a:lnTo>
                <a:lnTo>
                  <a:pt x="144" y="110"/>
                </a:lnTo>
                <a:lnTo>
                  <a:pt x="144" y="99"/>
                </a:lnTo>
                <a:lnTo>
                  <a:pt x="160" y="87"/>
                </a:lnTo>
                <a:lnTo>
                  <a:pt x="144" y="49"/>
                </a:lnTo>
                <a:lnTo>
                  <a:pt x="144" y="31"/>
                </a:lnTo>
                <a:lnTo>
                  <a:pt x="117" y="24"/>
                </a:lnTo>
                <a:lnTo>
                  <a:pt x="78" y="0"/>
                </a:lnTo>
                <a:lnTo>
                  <a:pt x="54" y="12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3" name=""/>
          <p:cNvSpPr/>
          <p:nvPr/>
        </p:nvSpPr>
        <p:spPr>
          <a:xfrm>
            <a:off x="5315040" y="4486320"/>
            <a:ext cx="355680" cy="554040"/>
          </a:xfrm>
          <a:custGeom>
            <a:avLst/>
            <a:gdLst/>
            <a:ahLst/>
            <a:rect l="l" t="t" r="r" b="b"/>
            <a:pathLst>
              <a:path w="232" h="383">
                <a:moveTo>
                  <a:pt x="43" y="22"/>
                </a:moveTo>
                <a:lnTo>
                  <a:pt x="176" y="0"/>
                </a:lnTo>
                <a:lnTo>
                  <a:pt x="197" y="47"/>
                </a:lnTo>
                <a:lnTo>
                  <a:pt x="224" y="243"/>
                </a:lnTo>
                <a:lnTo>
                  <a:pt x="232" y="269"/>
                </a:lnTo>
                <a:lnTo>
                  <a:pt x="211" y="321"/>
                </a:lnTo>
                <a:lnTo>
                  <a:pt x="211" y="357"/>
                </a:lnTo>
                <a:lnTo>
                  <a:pt x="187" y="353"/>
                </a:lnTo>
                <a:lnTo>
                  <a:pt x="188" y="383"/>
                </a:lnTo>
                <a:lnTo>
                  <a:pt x="163" y="371"/>
                </a:lnTo>
                <a:lnTo>
                  <a:pt x="150" y="375"/>
                </a:lnTo>
                <a:lnTo>
                  <a:pt x="131" y="372"/>
                </a:lnTo>
                <a:lnTo>
                  <a:pt x="117" y="326"/>
                </a:lnTo>
                <a:lnTo>
                  <a:pt x="90" y="312"/>
                </a:lnTo>
                <a:lnTo>
                  <a:pt x="90" y="263"/>
                </a:lnTo>
                <a:lnTo>
                  <a:pt x="63" y="269"/>
                </a:lnTo>
                <a:lnTo>
                  <a:pt x="48" y="233"/>
                </a:lnTo>
                <a:lnTo>
                  <a:pt x="0" y="191"/>
                </a:lnTo>
                <a:lnTo>
                  <a:pt x="35" y="125"/>
                </a:lnTo>
                <a:lnTo>
                  <a:pt x="25" y="94"/>
                </a:lnTo>
                <a:lnTo>
                  <a:pt x="60" y="88"/>
                </a:lnTo>
                <a:lnTo>
                  <a:pt x="63" y="45"/>
                </a:lnTo>
                <a:lnTo>
                  <a:pt x="43" y="22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4" name=""/>
          <p:cNvSpPr/>
          <p:nvPr/>
        </p:nvSpPr>
        <p:spPr>
          <a:xfrm>
            <a:off x="5000760" y="4710240"/>
            <a:ext cx="561960" cy="438120"/>
          </a:xfrm>
          <a:custGeom>
            <a:avLst/>
            <a:gdLst/>
            <a:ahLst/>
            <a:rect l="l" t="t" r="r" b="b"/>
            <a:pathLst>
              <a:path w="368" h="303">
                <a:moveTo>
                  <a:pt x="0" y="10"/>
                </a:moveTo>
                <a:lnTo>
                  <a:pt x="161" y="0"/>
                </a:lnTo>
                <a:lnTo>
                  <a:pt x="195" y="0"/>
                </a:lnTo>
                <a:lnTo>
                  <a:pt x="221" y="9"/>
                </a:lnTo>
                <a:lnTo>
                  <a:pt x="207" y="35"/>
                </a:lnTo>
                <a:lnTo>
                  <a:pt x="254" y="78"/>
                </a:lnTo>
                <a:lnTo>
                  <a:pt x="269" y="114"/>
                </a:lnTo>
                <a:lnTo>
                  <a:pt x="297" y="105"/>
                </a:lnTo>
                <a:lnTo>
                  <a:pt x="296" y="156"/>
                </a:lnTo>
                <a:lnTo>
                  <a:pt x="324" y="171"/>
                </a:lnTo>
                <a:lnTo>
                  <a:pt x="337" y="216"/>
                </a:lnTo>
                <a:lnTo>
                  <a:pt x="357" y="220"/>
                </a:lnTo>
                <a:lnTo>
                  <a:pt x="368" y="239"/>
                </a:lnTo>
                <a:lnTo>
                  <a:pt x="343" y="265"/>
                </a:lnTo>
                <a:lnTo>
                  <a:pt x="335" y="295"/>
                </a:lnTo>
                <a:lnTo>
                  <a:pt x="300" y="303"/>
                </a:lnTo>
                <a:lnTo>
                  <a:pt x="309" y="270"/>
                </a:lnTo>
                <a:lnTo>
                  <a:pt x="171" y="282"/>
                </a:lnTo>
                <a:lnTo>
                  <a:pt x="72" y="294"/>
                </a:lnTo>
                <a:lnTo>
                  <a:pt x="66" y="262"/>
                </a:lnTo>
                <a:lnTo>
                  <a:pt x="59" y="165"/>
                </a:lnTo>
                <a:lnTo>
                  <a:pt x="58" y="112"/>
                </a:lnTo>
                <a:lnTo>
                  <a:pt x="25" y="88"/>
                </a:lnTo>
                <a:lnTo>
                  <a:pt x="37" y="66"/>
                </a:lnTo>
                <a:lnTo>
                  <a:pt x="21" y="54"/>
                </a:lnTo>
                <a:lnTo>
                  <a:pt x="0" y="1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5" name=""/>
          <p:cNvSpPr/>
          <p:nvPr/>
        </p:nvSpPr>
        <p:spPr>
          <a:xfrm>
            <a:off x="5616720" y="4524480"/>
            <a:ext cx="276120" cy="430200"/>
          </a:xfrm>
          <a:custGeom>
            <a:avLst/>
            <a:gdLst/>
            <a:ahLst/>
            <a:rect l="l" t="t" r="r" b="b"/>
            <a:pathLst>
              <a:path w="180" h="296">
                <a:moveTo>
                  <a:pt x="0" y="21"/>
                </a:moveTo>
                <a:lnTo>
                  <a:pt x="21" y="32"/>
                </a:lnTo>
                <a:lnTo>
                  <a:pt x="41" y="30"/>
                </a:lnTo>
                <a:lnTo>
                  <a:pt x="48" y="24"/>
                </a:lnTo>
                <a:lnTo>
                  <a:pt x="53" y="6"/>
                </a:lnTo>
                <a:lnTo>
                  <a:pt x="140" y="0"/>
                </a:lnTo>
                <a:lnTo>
                  <a:pt x="180" y="209"/>
                </a:lnTo>
                <a:lnTo>
                  <a:pt x="177" y="207"/>
                </a:lnTo>
                <a:lnTo>
                  <a:pt x="147" y="219"/>
                </a:lnTo>
                <a:lnTo>
                  <a:pt x="126" y="275"/>
                </a:lnTo>
                <a:lnTo>
                  <a:pt x="95" y="267"/>
                </a:lnTo>
                <a:lnTo>
                  <a:pt x="59" y="288"/>
                </a:lnTo>
                <a:lnTo>
                  <a:pt x="12" y="296"/>
                </a:lnTo>
                <a:lnTo>
                  <a:pt x="33" y="241"/>
                </a:lnTo>
                <a:lnTo>
                  <a:pt x="24" y="210"/>
                </a:lnTo>
                <a:lnTo>
                  <a:pt x="0" y="21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6" name=""/>
          <p:cNvSpPr/>
          <p:nvPr/>
        </p:nvSpPr>
        <p:spPr>
          <a:xfrm>
            <a:off x="5832360" y="4438800"/>
            <a:ext cx="352440" cy="385560"/>
          </a:xfrm>
          <a:custGeom>
            <a:avLst/>
            <a:gdLst/>
            <a:ahLst/>
            <a:rect l="l" t="t" r="r" b="b"/>
            <a:pathLst>
              <a:path w="231" h="267">
                <a:moveTo>
                  <a:pt x="0" y="60"/>
                </a:moveTo>
                <a:lnTo>
                  <a:pt x="104" y="50"/>
                </a:lnTo>
                <a:lnTo>
                  <a:pt x="126" y="54"/>
                </a:lnTo>
                <a:lnTo>
                  <a:pt x="175" y="31"/>
                </a:lnTo>
                <a:lnTo>
                  <a:pt x="186" y="10"/>
                </a:lnTo>
                <a:lnTo>
                  <a:pt x="215" y="0"/>
                </a:lnTo>
                <a:lnTo>
                  <a:pt x="231" y="101"/>
                </a:lnTo>
                <a:lnTo>
                  <a:pt x="219" y="112"/>
                </a:lnTo>
                <a:lnTo>
                  <a:pt x="222" y="182"/>
                </a:lnTo>
                <a:lnTo>
                  <a:pt x="199" y="188"/>
                </a:lnTo>
                <a:lnTo>
                  <a:pt x="186" y="227"/>
                </a:lnTo>
                <a:lnTo>
                  <a:pt x="168" y="222"/>
                </a:lnTo>
                <a:lnTo>
                  <a:pt x="162" y="267"/>
                </a:lnTo>
                <a:lnTo>
                  <a:pt x="136" y="248"/>
                </a:lnTo>
                <a:lnTo>
                  <a:pt x="85" y="260"/>
                </a:lnTo>
                <a:lnTo>
                  <a:pt x="63" y="243"/>
                </a:lnTo>
                <a:lnTo>
                  <a:pt x="34" y="242"/>
                </a:lnTo>
                <a:lnTo>
                  <a:pt x="19" y="167"/>
                </a:lnTo>
                <a:lnTo>
                  <a:pt x="0" y="6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7" name=""/>
          <p:cNvSpPr/>
          <p:nvPr/>
        </p:nvSpPr>
        <p:spPr>
          <a:xfrm>
            <a:off x="5514840" y="4786200"/>
            <a:ext cx="622440" cy="327240"/>
          </a:xfrm>
          <a:custGeom>
            <a:avLst/>
            <a:gdLst/>
            <a:ahLst/>
            <a:rect l="l" t="t" r="r" b="b"/>
            <a:pathLst>
              <a:path w="407" h="226">
                <a:moveTo>
                  <a:pt x="0" y="226"/>
                </a:moveTo>
                <a:lnTo>
                  <a:pt x="99" y="212"/>
                </a:lnTo>
                <a:lnTo>
                  <a:pt x="99" y="202"/>
                </a:lnTo>
                <a:lnTo>
                  <a:pt x="338" y="169"/>
                </a:lnTo>
                <a:lnTo>
                  <a:pt x="342" y="152"/>
                </a:lnTo>
                <a:lnTo>
                  <a:pt x="377" y="139"/>
                </a:lnTo>
                <a:lnTo>
                  <a:pt x="381" y="121"/>
                </a:lnTo>
                <a:lnTo>
                  <a:pt x="396" y="115"/>
                </a:lnTo>
                <a:lnTo>
                  <a:pt x="407" y="88"/>
                </a:lnTo>
                <a:lnTo>
                  <a:pt x="374" y="61"/>
                </a:lnTo>
                <a:lnTo>
                  <a:pt x="368" y="25"/>
                </a:lnTo>
                <a:lnTo>
                  <a:pt x="342" y="7"/>
                </a:lnTo>
                <a:lnTo>
                  <a:pt x="289" y="17"/>
                </a:lnTo>
                <a:lnTo>
                  <a:pt x="264" y="1"/>
                </a:lnTo>
                <a:lnTo>
                  <a:pt x="240" y="0"/>
                </a:lnTo>
                <a:lnTo>
                  <a:pt x="245" y="25"/>
                </a:lnTo>
                <a:lnTo>
                  <a:pt x="212" y="38"/>
                </a:lnTo>
                <a:lnTo>
                  <a:pt x="190" y="94"/>
                </a:lnTo>
                <a:lnTo>
                  <a:pt x="160" y="85"/>
                </a:lnTo>
                <a:lnTo>
                  <a:pt x="124" y="106"/>
                </a:lnTo>
                <a:lnTo>
                  <a:pt x="78" y="114"/>
                </a:lnTo>
                <a:lnTo>
                  <a:pt x="78" y="146"/>
                </a:lnTo>
                <a:lnTo>
                  <a:pt x="55" y="145"/>
                </a:lnTo>
                <a:lnTo>
                  <a:pt x="56" y="173"/>
                </a:lnTo>
                <a:lnTo>
                  <a:pt x="32" y="162"/>
                </a:lnTo>
                <a:lnTo>
                  <a:pt x="18" y="167"/>
                </a:lnTo>
                <a:lnTo>
                  <a:pt x="30" y="186"/>
                </a:lnTo>
                <a:lnTo>
                  <a:pt x="5" y="211"/>
                </a:lnTo>
                <a:lnTo>
                  <a:pt x="0" y="226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8" name=""/>
          <p:cNvSpPr/>
          <p:nvPr/>
        </p:nvSpPr>
        <p:spPr>
          <a:xfrm>
            <a:off x="5473800" y="4998960"/>
            <a:ext cx="717480" cy="247680"/>
          </a:xfrm>
          <a:custGeom>
            <a:avLst/>
            <a:gdLst/>
            <a:ahLst/>
            <a:rect l="l" t="t" r="r" b="b"/>
            <a:pathLst>
              <a:path w="469" h="171">
                <a:moveTo>
                  <a:pt x="28" y="78"/>
                </a:moveTo>
                <a:lnTo>
                  <a:pt x="28" y="81"/>
                </a:lnTo>
                <a:lnTo>
                  <a:pt x="20" y="97"/>
                </a:lnTo>
                <a:lnTo>
                  <a:pt x="29" y="119"/>
                </a:lnTo>
                <a:lnTo>
                  <a:pt x="0" y="138"/>
                </a:lnTo>
                <a:lnTo>
                  <a:pt x="6" y="171"/>
                </a:lnTo>
                <a:lnTo>
                  <a:pt x="129" y="161"/>
                </a:lnTo>
                <a:lnTo>
                  <a:pt x="275" y="144"/>
                </a:lnTo>
                <a:lnTo>
                  <a:pt x="348" y="131"/>
                </a:lnTo>
                <a:lnTo>
                  <a:pt x="363" y="87"/>
                </a:lnTo>
                <a:lnTo>
                  <a:pt x="389" y="85"/>
                </a:lnTo>
                <a:lnTo>
                  <a:pt x="469" y="0"/>
                </a:lnTo>
                <a:lnTo>
                  <a:pt x="365" y="21"/>
                </a:lnTo>
                <a:lnTo>
                  <a:pt x="123" y="56"/>
                </a:lnTo>
                <a:lnTo>
                  <a:pt x="125" y="66"/>
                </a:lnTo>
                <a:lnTo>
                  <a:pt x="28" y="78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9" name=""/>
          <p:cNvSpPr/>
          <p:nvPr/>
        </p:nvSpPr>
        <p:spPr>
          <a:xfrm>
            <a:off x="5403960" y="5227560"/>
            <a:ext cx="295200" cy="484200"/>
          </a:xfrm>
          <a:custGeom>
            <a:avLst/>
            <a:gdLst/>
            <a:ahLst/>
            <a:rect l="l" t="t" r="r" b="b"/>
            <a:pathLst>
              <a:path w="192" h="335">
                <a:moveTo>
                  <a:pt x="54" y="11"/>
                </a:moveTo>
                <a:lnTo>
                  <a:pt x="25" y="68"/>
                </a:lnTo>
                <a:lnTo>
                  <a:pt x="0" y="105"/>
                </a:lnTo>
                <a:lnTo>
                  <a:pt x="8" y="149"/>
                </a:lnTo>
                <a:lnTo>
                  <a:pt x="38" y="209"/>
                </a:lnTo>
                <a:lnTo>
                  <a:pt x="15" y="270"/>
                </a:lnTo>
                <a:lnTo>
                  <a:pt x="5" y="302"/>
                </a:lnTo>
                <a:lnTo>
                  <a:pt x="117" y="289"/>
                </a:lnTo>
                <a:lnTo>
                  <a:pt x="122" y="330"/>
                </a:lnTo>
                <a:lnTo>
                  <a:pt x="145" y="335"/>
                </a:lnTo>
                <a:lnTo>
                  <a:pt x="151" y="314"/>
                </a:lnTo>
                <a:lnTo>
                  <a:pt x="192" y="308"/>
                </a:lnTo>
                <a:lnTo>
                  <a:pt x="183" y="240"/>
                </a:lnTo>
                <a:lnTo>
                  <a:pt x="181" y="0"/>
                </a:lnTo>
                <a:lnTo>
                  <a:pt x="54" y="11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0" name=""/>
          <p:cNvSpPr/>
          <p:nvPr/>
        </p:nvSpPr>
        <p:spPr>
          <a:xfrm>
            <a:off x="5680080" y="5202360"/>
            <a:ext cx="330120" cy="490320"/>
          </a:xfrm>
          <a:custGeom>
            <a:avLst/>
            <a:gdLst/>
            <a:ahLst/>
            <a:rect l="l" t="t" r="r" b="b"/>
            <a:pathLst>
              <a:path w="217" h="338">
                <a:moveTo>
                  <a:pt x="0" y="17"/>
                </a:moveTo>
                <a:lnTo>
                  <a:pt x="141" y="0"/>
                </a:lnTo>
                <a:lnTo>
                  <a:pt x="186" y="156"/>
                </a:lnTo>
                <a:lnTo>
                  <a:pt x="217" y="181"/>
                </a:lnTo>
                <a:lnTo>
                  <a:pt x="192" y="227"/>
                </a:lnTo>
                <a:lnTo>
                  <a:pt x="216" y="271"/>
                </a:lnTo>
                <a:lnTo>
                  <a:pt x="72" y="287"/>
                </a:lnTo>
                <a:lnTo>
                  <a:pt x="78" y="325"/>
                </a:lnTo>
                <a:lnTo>
                  <a:pt x="57" y="338"/>
                </a:lnTo>
                <a:lnTo>
                  <a:pt x="40" y="290"/>
                </a:lnTo>
                <a:lnTo>
                  <a:pt x="30" y="329"/>
                </a:lnTo>
                <a:lnTo>
                  <a:pt x="12" y="325"/>
                </a:lnTo>
                <a:lnTo>
                  <a:pt x="6" y="286"/>
                </a:lnTo>
                <a:lnTo>
                  <a:pt x="1" y="252"/>
                </a:lnTo>
                <a:lnTo>
                  <a:pt x="0" y="17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1" name=""/>
          <p:cNvSpPr/>
          <p:nvPr/>
        </p:nvSpPr>
        <p:spPr>
          <a:xfrm>
            <a:off x="5896080" y="5180040"/>
            <a:ext cx="457200" cy="450720"/>
          </a:xfrm>
          <a:custGeom>
            <a:avLst/>
            <a:gdLst/>
            <a:ahLst/>
            <a:rect l="l" t="t" r="r" b="b"/>
            <a:pathLst>
              <a:path w="300" h="311">
                <a:moveTo>
                  <a:pt x="0" y="19"/>
                </a:moveTo>
                <a:lnTo>
                  <a:pt x="3" y="19"/>
                </a:lnTo>
                <a:lnTo>
                  <a:pt x="73" y="6"/>
                </a:lnTo>
                <a:lnTo>
                  <a:pt x="135" y="0"/>
                </a:lnTo>
                <a:lnTo>
                  <a:pt x="126" y="16"/>
                </a:lnTo>
                <a:lnTo>
                  <a:pt x="145" y="16"/>
                </a:lnTo>
                <a:lnTo>
                  <a:pt x="252" y="112"/>
                </a:lnTo>
                <a:lnTo>
                  <a:pt x="294" y="174"/>
                </a:lnTo>
                <a:lnTo>
                  <a:pt x="300" y="216"/>
                </a:lnTo>
                <a:lnTo>
                  <a:pt x="286" y="226"/>
                </a:lnTo>
                <a:lnTo>
                  <a:pt x="294" y="268"/>
                </a:lnTo>
                <a:lnTo>
                  <a:pt x="264" y="270"/>
                </a:lnTo>
                <a:lnTo>
                  <a:pt x="264" y="306"/>
                </a:lnTo>
                <a:lnTo>
                  <a:pt x="240" y="288"/>
                </a:lnTo>
                <a:lnTo>
                  <a:pt x="86" y="311"/>
                </a:lnTo>
                <a:lnTo>
                  <a:pt x="51" y="244"/>
                </a:lnTo>
                <a:lnTo>
                  <a:pt x="76" y="198"/>
                </a:lnTo>
                <a:lnTo>
                  <a:pt x="43" y="175"/>
                </a:lnTo>
                <a:lnTo>
                  <a:pt x="0" y="19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2" name=""/>
          <p:cNvSpPr/>
          <p:nvPr/>
        </p:nvSpPr>
        <p:spPr>
          <a:xfrm>
            <a:off x="6086520" y="5119560"/>
            <a:ext cx="419040" cy="314280"/>
          </a:xfrm>
          <a:custGeom>
            <a:avLst/>
            <a:gdLst/>
            <a:ahLst/>
            <a:rect l="l" t="t" r="r" b="b"/>
            <a:pathLst>
              <a:path w="274" h="217">
                <a:moveTo>
                  <a:pt x="10" y="39"/>
                </a:moveTo>
                <a:lnTo>
                  <a:pt x="32" y="18"/>
                </a:lnTo>
                <a:lnTo>
                  <a:pt x="114" y="0"/>
                </a:lnTo>
                <a:lnTo>
                  <a:pt x="139" y="12"/>
                </a:lnTo>
                <a:lnTo>
                  <a:pt x="192" y="3"/>
                </a:lnTo>
                <a:lnTo>
                  <a:pt x="235" y="34"/>
                </a:lnTo>
                <a:lnTo>
                  <a:pt x="274" y="58"/>
                </a:lnTo>
                <a:lnTo>
                  <a:pt x="252" y="123"/>
                </a:lnTo>
                <a:lnTo>
                  <a:pt x="219" y="156"/>
                </a:lnTo>
                <a:lnTo>
                  <a:pt x="183" y="166"/>
                </a:lnTo>
                <a:lnTo>
                  <a:pt x="190" y="192"/>
                </a:lnTo>
                <a:lnTo>
                  <a:pt x="168" y="217"/>
                </a:lnTo>
                <a:lnTo>
                  <a:pt x="126" y="156"/>
                </a:lnTo>
                <a:lnTo>
                  <a:pt x="18" y="58"/>
                </a:lnTo>
                <a:lnTo>
                  <a:pt x="0" y="58"/>
                </a:lnTo>
                <a:lnTo>
                  <a:pt x="10" y="39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3" name=""/>
          <p:cNvSpPr/>
          <p:nvPr/>
        </p:nvSpPr>
        <p:spPr>
          <a:xfrm>
            <a:off x="5791320" y="5567400"/>
            <a:ext cx="784080" cy="503280"/>
          </a:xfrm>
          <a:custGeom>
            <a:avLst/>
            <a:gdLst/>
            <a:ahLst/>
            <a:rect l="l" t="t" r="r" b="b"/>
            <a:pathLst>
              <a:path w="513" h="348">
                <a:moveTo>
                  <a:pt x="0" y="34"/>
                </a:moveTo>
                <a:lnTo>
                  <a:pt x="141" y="20"/>
                </a:lnTo>
                <a:lnTo>
                  <a:pt x="156" y="43"/>
                </a:lnTo>
                <a:lnTo>
                  <a:pt x="307" y="20"/>
                </a:lnTo>
                <a:lnTo>
                  <a:pt x="333" y="39"/>
                </a:lnTo>
                <a:lnTo>
                  <a:pt x="333" y="3"/>
                </a:lnTo>
                <a:lnTo>
                  <a:pt x="331" y="0"/>
                </a:lnTo>
                <a:lnTo>
                  <a:pt x="361" y="2"/>
                </a:lnTo>
                <a:lnTo>
                  <a:pt x="393" y="56"/>
                </a:lnTo>
                <a:lnTo>
                  <a:pt x="444" y="129"/>
                </a:lnTo>
                <a:lnTo>
                  <a:pt x="469" y="192"/>
                </a:lnTo>
                <a:lnTo>
                  <a:pt x="507" y="236"/>
                </a:lnTo>
                <a:lnTo>
                  <a:pt x="513" y="300"/>
                </a:lnTo>
                <a:lnTo>
                  <a:pt x="501" y="338"/>
                </a:lnTo>
                <a:lnTo>
                  <a:pt x="447" y="348"/>
                </a:lnTo>
                <a:lnTo>
                  <a:pt x="438" y="332"/>
                </a:lnTo>
                <a:lnTo>
                  <a:pt x="400" y="309"/>
                </a:lnTo>
                <a:lnTo>
                  <a:pt x="388" y="285"/>
                </a:lnTo>
                <a:lnTo>
                  <a:pt x="378" y="276"/>
                </a:lnTo>
                <a:lnTo>
                  <a:pt x="372" y="254"/>
                </a:lnTo>
                <a:lnTo>
                  <a:pt x="363" y="260"/>
                </a:lnTo>
                <a:lnTo>
                  <a:pt x="333" y="231"/>
                </a:lnTo>
                <a:lnTo>
                  <a:pt x="340" y="204"/>
                </a:lnTo>
                <a:lnTo>
                  <a:pt x="333" y="189"/>
                </a:lnTo>
                <a:lnTo>
                  <a:pt x="324" y="194"/>
                </a:lnTo>
                <a:lnTo>
                  <a:pt x="325" y="210"/>
                </a:lnTo>
                <a:lnTo>
                  <a:pt x="315" y="189"/>
                </a:lnTo>
                <a:lnTo>
                  <a:pt x="316" y="140"/>
                </a:lnTo>
                <a:lnTo>
                  <a:pt x="297" y="111"/>
                </a:lnTo>
                <a:lnTo>
                  <a:pt x="249" y="87"/>
                </a:lnTo>
                <a:lnTo>
                  <a:pt x="225" y="60"/>
                </a:lnTo>
                <a:lnTo>
                  <a:pt x="198" y="57"/>
                </a:lnTo>
                <a:lnTo>
                  <a:pt x="187" y="74"/>
                </a:lnTo>
                <a:lnTo>
                  <a:pt x="147" y="86"/>
                </a:lnTo>
                <a:lnTo>
                  <a:pt x="124" y="74"/>
                </a:lnTo>
                <a:lnTo>
                  <a:pt x="112" y="56"/>
                </a:lnTo>
                <a:lnTo>
                  <a:pt x="37" y="72"/>
                </a:lnTo>
                <a:lnTo>
                  <a:pt x="21" y="59"/>
                </a:lnTo>
                <a:lnTo>
                  <a:pt x="4" y="73"/>
                </a:lnTo>
                <a:lnTo>
                  <a:pt x="0" y="34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4" name=""/>
          <p:cNvSpPr/>
          <p:nvPr/>
        </p:nvSpPr>
        <p:spPr>
          <a:xfrm>
            <a:off x="6004080" y="4903920"/>
            <a:ext cx="723600" cy="298440"/>
          </a:xfrm>
          <a:custGeom>
            <a:avLst/>
            <a:gdLst/>
            <a:ahLst/>
            <a:rect l="l" t="t" r="r" b="b"/>
            <a:pathLst>
              <a:path w="472" h="207">
                <a:moveTo>
                  <a:pt x="16" y="153"/>
                </a:moveTo>
                <a:lnTo>
                  <a:pt x="0" y="197"/>
                </a:lnTo>
                <a:lnTo>
                  <a:pt x="61" y="191"/>
                </a:lnTo>
                <a:lnTo>
                  <a:pt x="85" y="171"/>
                </a:lnTo>
                <a:lnTo>
                  <a:pt x="168" y="149"/>
                </a:lnTo>
                <a:lnTo>
                  <a:pt x="191" y="161"/>
                </a:lnTo>
                <a:lnTo>
                  <a:pt x="246" y="153"/>
                </a:lnTo>
                <a:lnTo>
                  <a:pt x="246" y="156"/>
                </a:lnTo>
                <a:lnTo>
                  <a:pt x="328" y="207"/>
                </a:lnTo>
                <a:lnTo>
                  <a:pt x="376" y="192"/>
                </a:lnTo>
                <a:lnTo>
                  <a:pt x="403" y="135"/>
                </a:lnTo>
                <a:lnTo>
                  <a:pt x="450" y="119"/>
                </a:lnTo>
                <a:lnTo>
                  <a:pt x="472" y="77"/>
                </a:lnTo>
                <a:lnTo>
                  <a:pt x="471" y="26"/>
                </a:lnTo>
                <a:lnTo>
                  <a:pt x="465" y="68"/>
                </a:lnTo>
                <a:lnTo>
                  <a:pt x="439" y="104"/>
                </a:lnTo>
                <a:lnTo>
                  <a:pt x="429" y="101"/>
                </a:lnTo>
                <a:lnTo>
                  <a:pt x="394" y="111"/>
                </a:lnTo>
                <a:lnTo>
                  <a:pt x="394" y="99"/>
                </a:lnTo>
                <a:lnTo>
                  <a:pt x="429" y="87"/>
                </a:lnTo>
                <a:lnTo>
                  <a:pt x="397" y="83"/>
                </a:lnTo>
                <a:lnTo>
                  <a:pt x="433" y="72"/>
                </a:lnTo>
                <a:lnTo>
                  <a:pt x="447" y="78"/>
                </a:lnTo>
                <a:lnTo>
                  <a:pt x="454" y="38"/>
                </a:lnTo>
                <a:lnTo>
                  <a:pt x="445" y="29"/>
                </a:lnTo>
                <a:lnTo>
                  <a:pt x="402" y="45"/>
                </a:lnTo>
                <a:lnTo>
                  <a:pt x="403" y="21"/>
                </a:lnTo>
                <a:lnTo>
                  <a:pt x="421" y="27"/>
                </a:lnTo>
                <a:lnTo>
                  <a:pt x="445" y="9"/>
                </a:lnTo>
                <a:lnTo>
                  <a:pt x="432" y="0"/>
                </a:lnTo>
                <a:lnTo>
                  <a:pt x="291" y="32"/>
                </a:lnTo>
                <a:lnTo>
                  <a:pt x="118" y="67"/>
                </a:lnTo>
                <a:lnTo>
                  <a:pt x="39" y="152"/>
                </a:lnTo>
                <a:lnTo>
                  <a:pt x="16" y="153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5" name=""/>
          <p:cNvSpPr/>
          <p:nvPr/>
        </p:nvSpPr>
        <p:spPr>
          <a:xfrm>
            <a:off x="6035760" y="4656240"/>
            <a:ext cx="628560" cy="371520"/>
          </a:xfrm>
          <a:custGeom>
            <a:avLst/>
            <a:gdLst/>
            <a:ahLst/>
            <a:rect l="l" t="t" r="r" b="b"/>
            <a:pathLst>
              <a:path w="413" h="257">
                <a:moveTo>
                  <a:pt x="68" y="180"/>
                </a:moveTo>
                <a:lnTo>
                  <a:pt x="56" y="206"/>
                </a:lnTo>
                <a:lnTo>
                  <a:pt x="39" y="213"/>
                </a:lnTo>
                <a:lnTo>
                  <a:pt x="38" y="230"/>
                </a:lnTo>
                <a:lnTo>
                  <a:pt x="2" y="243"/>
                </a:lnTo>
                <a:lnTo>
                  <a:pt x="0" y="257"/>
                </a:lnTo>
                <a:lnTo>
                  <a:pt x="98" y="240"/>
                </a:lnTo>
                <a:lnTo>
                  <a:pt x="276" y="203"/>
                </a:lnTo>
                <a:lnTo>
                  <a:pt x="413" y="170"/>
                </a:lnTo>
                <a:lnTo>
                  <a:pt x="413" y="144"/>
                </a:lnTo>
                <a:lnTo>
                  <a:pt x="398" y="136"/>
                </a:lnTo>
                <a:lnTo>
                  <a:pt x="386" y="149"/>
                </a:lnTo>
                <a:lnTo>
                  <a:pt x="379" y="114"/>
                </a:lnTo>
                <a:lnTo>
                  <a:pt x="386" y="83"/>
                </a:lnTo>
                <a:lnTo>
                  <a:pt x="335" y="60"/>
                </a:lnTo>
                <a:lnTo>
                  <a:pt x="300" y="66"/>
                </a:lnTo>
                <a:lnTo>
                  <a:pt x="299" y="18"/>
                </a:lnTo>
                <a:lnTo>
                  <a:pt x="263" y="0"/>
                </a:lnTo>
                <a:lnTo>
                  <a:pt x="236" y="11"/>
                </a:lnTo>
                <a:lnTo>
                  <a:pt x="218" y="56"/>
                </a:lnTo>
                <a:lnTo>
                  <a:pt x="186" y="74"/>
                </a:lnTo>
                <a:lnTo>
                  <a:pt x="173" y="145"/>
                </a:lnTo>
                <a:lnTo>
                  <a:pt x="121" y="180"/>
                </a:lnTo>
                <a:lnTo>
                  <a:pt x="79" y="194"/>
                </a:lnTo>
                <a:lnTo>
                  <a:pt x="68" y="18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6" name=""/>
          <p:cNvSpPr/>
          <p:nvPr/>
        </p:nvSpPr>
        <p:spPr>
          <a:xfrm>
            <a:off x="6080040" y="4581360"/>
            <a:ext cx="355680" cy="354240"/>
          </a:xfrm>
          <a:custGeom>
            <a:avLst/>
            <a:gdLst/>
            <a:ahLst/>
            <a:rect l="l" t="t" r="r" b="b"/>
            <a:pathLst>
              <a:path w="234" h="245">
                <a:moveTo>
                  <a:pt x="24" y="128"/>
                </a:moveTo>
                <a:lnTo>
                  <a:pt x="6" y="123"/>
                </a:lnTo>
                <a:lnTo>
                  <a:pt x="0" y="162"/>
                </a:lnTo>
                <a:lnTo>
                  <a:pt x="6" y="203"/>
                </a:lnTo>
                <a:lnTo>
                  <a:pt x="40" y="231"/>
                </a:lnTo>
                <a:lnTo>
                  <a:pt x="48" y="245"/>
                </a:lnTo>
                <a:lnTo>
                  <a:pt x="91" y="231"/>
                </a:lnTo>
                <a:lnTo>
                  <a:pt x="142" y="198"/>
                </a:lnTo>
                <a:lnTo>
                  <a:pt x="157" y="126"/>
                </a:lnTo>
                <a:lnTo>
                  <a:pt x="190" y="107"/>
                </a:lnTo>
                <a:lnTo>
                  <a:pt x="208" y="63"/>
                </a:lnTo>
                <a:lnTo>
                  <a:pt x="234" y="51"/>
                </a:lnTo>
                <a:lnTo>
                  <a:pt x="200" y="45"/>
                </a:lnTo>
                <a:lnTo>
                  <a:pt x="141" y="77"/>
                </a:lnTo>
                <a:lnTo>
                  <a:pt x="132" y="46"/>
                </a:lnTo>
                <a:lnTo>
                  <a:pt x="81" y="49"/>
                </a:lnTo>
                <a:lnTo>
                  <a:pt x="69" y="0"/>
                </a:lnTo>
                <a:lnTo>
                  <a:pt x="56" y="13"/>
                </a:lnTo>
                <a:lnTo>
                  <a:pt x="60" y="83"/>
                </a:lnTo>
                <a:lnTo>
                  <a:pt x="37" y="89"/>
                </a:lnTo>
                <a:lnTo>
                  <a:pt x="24" y="128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7" name=""/>
          <p:cNvSpPr/>
          <p:nvPr/>
        </p:nvSpPr>
        <p:spPr>
          <a:xfrm>
            <a:off x="6588000" y="4587840"/>
            <a:ext cx="101880" cy="115920"/>
          </a:xfrm>
          <a:custGeom>
            <a:avLst/>
            <a:gdLst/>
            <a:ahLst/>
            <a:rect l="l" t="t" r="r" b="b"/>
            <a:pathLst>
              <a:path w="66" h="82">
                <a:moveTo>
                  <a:pt x="0" y="5"/>
                </a:moveTo>
                <a:lnTo>
                  <a:pt x="14" y="0"/>
                </a:lnTo>
                <a:lnTo>
                  <a:pt x="44" y="18"/>
                </a:lnTo>
                <a:lnTo>
                  <a:pt x="44" y="36"/>
                </a:lnTo>
                <a:lnTo>
                  <a:pt x="65" y="49"/>
                </a:lnTo>
                <a:lnTo>
                  <a:pt x="66" y="73"/>
                </a:lnTo>
                <a:lnTo>
                  <a:pt x="32" y="82"/>
                </a:lnTo>
                <a:lnTo>
                  <a:pt x="0" y="5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8" name=""/>
          <p:cNvSpPr/>
          <p:nvPr/>
        </p:nvSpPr>
        <p:spPr>
          <a:xfrm>
            <a:off x="6159600" y="4356000"/>
            <a:ext cx="482400" cy="300240"/>
          </a:xfrm>
          <a:custGeom>
            <a:avLst/>
            <a:gdLst/>
            <a:ahLst/>
            <a:rect l="l" t="t" r="r" b="b"/>
            <a:pathLst>
              <a:path w="317" h="208">
                <a:moveTo>
                  <a:pt x="29" y="30"/>
                </a:moveTo>
                <a:lnTo>
                  <a:pt x="0" y="58"/>
                </a:lnTo>
                <a:lnTo>
                  <a:pt x="16" y="159"/>
                </a:lnTo>
                <a:lnTo>
                  <a:pt x="29" y="208"/>
                </a:lnTo>
                <a:lnTo>
                  <a:pt x="83" y="204"/>
                </a:lnTo>
                <a:lnTo>
                  <a:pt x="283" y="166"/>
                </a:lnTo>
                <a:lnTo>
                  <a:pt x="297" y="160"/>
                </a:lnTo>
                <a:lnTo>
                  <a:pt x="317" y="113"/>
                </a:lnTo>
                <a:lnTo>
                  <a:pt x="287" y="87"/>
                </a:lnTo>
                <a:lnTo>
                  <a:pt x="303" y="27"/>
                </a:lnTo>
                <a:lnTo>
                  <a:pt x="280" y="21"/>
                </a:lnTo>
                <a:lnTo>
                  <a:pt x="280" y="6"/>
                </a:lnTo>
                <a:lnTo>
                  <a:pt x="270" y="0"/>
                </a:lnTo>
                <a:lnTo>
                  <a:pt x="38" y="43"/>
                </a:lnTo>
                <a:lnTo>
                  <a:pt x="29" y="3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9" name=""/>
          <p:cNvSpPr/>
          <p:nvPr/>
        </p:nvSpPr>
        <p:spPr>
          <a:xfrm>
            <a:off x="6597720" y="4390920"/>
            <a:ext cx="127080" cy="236520"/>
          </a:xfrm>
          <a:custGeom>
            <a:avLst/>
            <a:gdLst/>
            <a:ahLst/>
            <a:rect l="l" t="t" r="r" b="b"/>
            <a:pathLst>
              <a:path w="84" h="166">
                <a:moveTo>
                  <a:pt x="15" y="1"/>
                </a:moveTo>
                <a:lnTo>
                  <a:pt x="35" y="0"/>
                </a:lnTo>
                <a:lnTo>
                  <a:pt x="75" y="25"/>
                </a:lnTo>
                <a:lnTo>
                  <a:pt x="69" y="45"/>
                </a:lnTo>
                <a:lnTo>
                  <a:pt x="83" y="58"/>
                </a:lnTo>
                <a:lnTo>
                  <a:pt x="84" y="136"/>
                </a:lnTo>
                <a:lnTo>
                  <a:pt x="70" y="166"/>
                </a:lnTo>
                <a:lnTo>
                  <a:pt x="54" y="155"/>
                </a:lnTo>
                <a:lnTo>
                  <a:pt x="37" y="154"/>
                </a:lnTo>
                <a:lnTo>
                  <a:pt x="8" y="138"/>
                </a:lnTo>
                <a:lnTo>
                  <a:pt x="30" y="89"/>
                </a:lnTo>
                <a:lnTo>
                  <a:pt x="0" y="63"/>
                </a:lnTo>
                <a:lnTo>
                  <a:pt x="15" y="1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0" name=""/>
          <p:cNvSpPr/>
          <p:nvPr/>
        </p:nvSpPr>
        <p:spPr>
          <a:xfrm>
            <a:off x="6200640" y="4013280"/>
            <a:ext cx="536760" cy="415800"/>
          </a:xfrm>
          <a:custGeom>
            <a:avLst/>
            <a:gdLst/>
            <a:ahLst/>
            <a:rect l="l" t="t" r="r" b="b"/>
            <a:pathLst>
              <a:path w="351" h="286">
                <a:moveTo>
                  <a:pt x="27" y="192"/>
                </a:moveTo>
                <a:lnTo>
                  <a:pt x="60" y="175"/>
                </a:lnTo>
                <a:lnTo>
                  <a:pt x="105" y="171"/>
                </a:lnTo>
                <a:lnTo>
                  <a:pt x="116" y="156"/>
                </a:lnTo>
                <a:lnTo>
                  <a:pt x="132" y="154"/>
                </a:lnTo>
                <a:lnTo>
                  <a:pt x="141" y="138"/>
                </a:lnTo>
                <a:lnTo>
                  <a:pt x="156" y="132"/>
                </a:lnTo>
                <a:lnTo>
                  <a:pt x="149" y="102"/>
                </a:lnTo>
                <a:lnTo>
                  <a:pt x="140" y="94"/>
                </a:lnTo>
                <a:lnTo>
                  <a:pt x="159" y="70"/>
                </a:lnTo>
                <a:lnTo>
                  <a:pt x="171" y="70"/>
                </a:lnTo>
                <a:lnTo>
                  <a:pt x="212" y="19"/>
                </a:lnTo>
                <a:lnTo>
                  <a:pt x="275" y="0"/>
                </a:lnTo>
                <a:lnTo>
                  <a:pt x="282" y="48"/>
                </a:lnTo>
                <a:lnTo>
                  <a:pt x="285" y="46"/>
                </a:lnTo>
                <a:lnTo>
                  <a:pt x="300" y="63"/>
                </a:lnTo>
                <a:lnTo>
                  <a:pt x="301" y="112"/>
                </a:lnTo>
                <a:lnTo>
                  <a:pt x="320" y="152"/>
                </a:lnTo>
                <a:lnTo>
                  <a:pt x="327" y="204"/>
                </a:lnTo>
                <a:lnTo>
                  <a:pt x="329" y="249"/>
                </a:lnTo>
                <a:lnTo>
                  <a:pt x="351" y="264"/>
                </a:lnTo>
                <a:lnTo>
                  <a:pt x="335" y="286"/>
                </a:lnTo>
                <a:lnTo>
                  <a:pt x="294" y="260"/>
                </a:lnTo>
                <a:lnTo>
                  <a:pt x="273" y="262"/>
                </a:lnTo>
                <a:lnTo>
                  <a:pt x="252" y="256"/>
                </a:lnTo>
                <a:lnTo>
                  <a:pt x="253" y="241"/>
                </a:lnTo>
                <a:lnTo>
                  <a:pt x="240" y="236"/>
                </a:lnTo>
                <a:lnTo>
                  <a:pt x="10" y="280"/>
                </a:lnTo>
                <a:lnTo>
                  <a:pt x="0" y="267"/>
                </a:lnTo>
                <a:lnTo>
                  <a:pt x="35" y="216"/>
                </a:lnTo>
                <a:lnTo>
                  <a:pt x="27" y="192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1" name=""/>
          <p:cNvSpPr/>
          <p:nvPr/>
        </p:nvSpPr>
        <p:spPr>
          <a:xfrm>
            <a:off x="6616800" y="3990960"/>
            <a:ext cx="142920" cy="250920"/>
          </a:xfrm>
          <a:custGeom>
            <a:avLst/>
            <a:gdLst/>
            <a:ahLst/>
            <a:rect l="l" t="t" r="r" b="b"/>
            <a:pathLst>
              <a:path w="93" h="172">
                <a:moveTo>
                  <a:pt x="0" y="18"/>
                </a:moveTo>
                <a:lnTo>
                  <a:pt x="68" y="0"/>
                </a:lnTo>
                <a:lnTo>
                  <a:pt x="93" y="47"/>
                </a:lnTo>
                <a:lnTo>
                  <a:pt x="80" y="59"/>
                </a:lnTo>
                <a:lnTo>
                  <a:pt x="85" y="163"/>
                </a:lnTo>
                <a:lnTo>
                  <a:pt x="46" y="172"/>
                </a:lnTo>
                <a:lnTo>
                  <a:pt x="27" y="129"/>
                </a:lnTo>
                <a:lnTo>
                  <a:pt x="26" y="78"/>
                </a:lnTo>
                <a:lnTo>
                  <a:pt x="9" y="63"/>
                </a:lnTo>
                <a:lnTo>
                  <a:pt x="0" y="18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2" name=""/>
          <p:cNvSpPr/>
          <p:nvPr/>
        </p:nvSpPr>
        <p:spPr>
          <a:xfrm>
            <a:off x="6686640" y="4184640"/>
            <a:ext cx="301680" cy="130320"/>
          </a:xfrm>
          <a:custGeom>
            <a:avLst/>
            <a:gdLst/>
            <a:ahLst/>
            <a:rect l="l" t="t" r="r" b="b"/>
            <a:pathLst>
              <a:path w="198" h="90">
                <a:moveTo>
                  <a:pt x="0" y="36"/>
                </a:moveTo>
                <a:lnTo>
                  <a:pt x="101" y="11"/>
                </a:lnTo>
                <a:lnTo>
                  <a:pt x="113" y="12"/>
                </a:lnTo>
                <a:lnTo>
                  <a:pt x="125" y="0"/>
                </a:lnTo>
                <a:lnTo>
                  <a:pt x="135" y="6"/>
                </a:lnTo>
                <a:lnTo>
                  <a:pt x="123" y="32"/>
                </a:lnTo>
                <a:lnTo>
                  <a:pt x="144" y="30"/>
                </a:lnTo>
                <a:lnTo>
                  <a:pt x="156" y="50"/>
                </a:lnTo>
                <a:lnTo>
                  <a:pt x="170" y="52"/>
                </a:lnTo>
                <a:lnTo>
                  <a:pt x="180" y="49"/>
                </a:lnTo>
                <a:lnTo>
                  <a:pt x="180" y="38"/>
                </a:lnTo>
                <a:lnTo>
                  <a:pt x="163" y="24"/>
                </a:lnTo>
                <a:lnTo>
                  <a:pt x="176" y="23"/>
                </a:lnTo>
                <a:lnTo>
                  <a:pt x="198" y="53"/>
                </a:lnTo>
                <a:lnTo>
                  <a:pt x="177" y="71"/>
                </a:lnTo>
                <a:lnTo>
                  <a:pt x="153" y="62"/>
                </a:lnTo>
                <a:lnTo>
                  <a:pt x="138" y="84"/>
                </a:lnTo>
                <a:lnTo>
                  <a:pt x="108" y="62"/>
                </a:lnTo>
                <a:lnTo>
                  <a:pt x="8" y="90"/>
                </a:lnTo>
                <a:lnTo>
                  <a:pt x="0" y="36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3" name=""/>
          <p:cNvSpPr/>
          <p:nvPr/>
        </p:nvSpPr>
        <p:spPr>
          <a:xfrm>
            <a:off x="6696000" y="4282920"/>
            <a:ext cx="158760" cy="114480"/>
          </a:xfrm>
          <a:custGeom>
            <a:avLst/>
            <a:gdLst/>
            <a:ahLst/>
            <a:rect l="l" t="t" r="r" b="b"/>
            <a:pathLst>
              <a:path w="103" h="79">
                <a:moveTo>
                  <a:pt x="0" y="20"/>
                </a:moveTo>
                <a:lnTo>
                  <a:pt x="79" y="0"/>
                </a:lnTo>
                <a:lnTo>
                  <a:pt x="103" y="36"/>
                </a:lnTo>
                <a:lnTo>
                  <a:pt x="89" y="52"/>
                </a:lnTo>
                <a:lnTo>
                  <a:pt x="64" y="46"/>
                </a:lnTo>
                <a:lnTo>
                  <a:pt x="25" y="79"/>
                </a:lnTo>
                <a:lnTo>
                  <a:pt x="4" y="62"/>
                </a:lnTo>
                <a:lnTo>
                  <a:pt x="0" y="2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4" name=""/>
          <p:cNvSpPr/>
          <p:nvPr/>
        </p:nvSpPr>
        <p:spPr>
          <a:xfrm>
            <a:off x="6721560" y="4362480"/>
            <a:ext cx="155520" cy="88920"/>
          </a:xfrm>
          <a:custGeom>
            <a:avLst/>
            <a:gdLst/>
            <a:ahLst/>
            <a:rect l="l" t="t" r="r" b="b"/>
            <a:pathLst>
              <a:path w="102" h="61">
                <a:moveTo>
                  <a:pt x="0" y="45"/>
                </a:moveTo>
                <a:lnTo>
                  <a:pt x="42" y="25"/>
                </a:lnTo>
                <a:lnTo>
                  <a:pt x="83" y="0"/>
                </a:lnTo>
                <a:lnTo>
                  <a:pt x="90" y="1"/>
                </a:lnTo>
                <a:lnTo>
                  <a:pt x="102" y="2"/>
                </a:lnTo>
                <a:lnTo>
                  <a:pt x="62" y="34"/>
                </a:lnTo>
                <a:lnTo>
                  <a:pt x="12" y="61"/>
                </a:lnTo>
                <a:lnTo>
                  <a:pt x="0" y="45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5" name=""/>
          <p:cNvSpPr/>
          <p:nvPr/>
        </p:nvSpPr>
        <p:spPr>
          <a:xfrm>
            <a:off x="6721560" y="3943440"/>
            <a:ext cx="164880" cy="282600"/>
          </a:xfrm>
          <a:custGeom>
            <a:avLst/>
            <a:gdLst/>
            <a:ahLst/>
            <a:rect l="l" t="t" r="r" b="b"/>
            <a:pathLst>
              <a:path w="109" h="194">
                <a:moveTo>
                  <a:pt x="23" y="0"/>
                </a:moveTo>
                <a:lnTo>
                  <a:pt x="0" y="34"/>
                </a:lnTo>
                <a:lnTo>
                  <a:pt x="25" y="79"/>
                </a:lnTo>
                <a:lnTo>
                  <a:pt x="10" y="91"/>
                </a:lnTo>
                <a:lnTo>
                  <a:pt x="16" y="194"/>
                </a:lnTo>
                <a:lnTo>
                  <a:pt x="77" y="179"/>
                </a:lnTo>
                <a:lnTo>
                  <a:pt x="93" y="179"/>
                </a:lnTo>
                <a:lnTo>
                  <a:pt x="102" y="168"/>
                </a:lnTo>
                <a:lnTo>
                  <a:pt x="102" y="149"/>
                </a:lnTo>
                <a:lnTo>
                  <a:pt x="109" y="137"/>
                </a:lnTo>
                <a:lnTo>
                  <a:pt x="75" y="122"/>
                </a:lnTo>
                <a:lnTo>
                  <a:pt x="31" y="9"/>
                </a:lnTo>
                <a:lnTo>
                  <a:pt x="23" y="0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6" name=""/>
          <p:cNvSpPr/>
          <p:nvPr/>
        </p:nvSpPr>
        <p:spPr>
          <a:xfrm>
            <a:off x="6816600" y="4273560"/>
            <a:ext cx="79560" cy="63360"/>
          </a:xfrm>
          <a:custGeom>
            <a:avLst/>
            <a:gdLst/>
            <a:ahLst/>
            <a:rect l="l" t="t" r="r" b="b"/>
            <a:pathLst>
              <a:path w="52" h="43">
                <a:moveTo>
                  <a:pt x="0" y="7"/>
                </a:moveTo>
                <a:lnTo>
                  <a:pt x="22" y="0"/>
                </a:lnTo>
                <a:lnTo>
                  <a:pt x="52" y="22"/>
                </a:lnTo>
                <a:lnTo>
                  <a:pt x="46" y="28"/>
                </a:lnTo>
                <a:lnTo>
                  <a:pt x="31" y="28"/>
                </a:lnTo>
                <a:lnTo>
                  <a:pt x="24" y="43"/>
                </a:lnTo>
                <a:lnTo>
                  <a:pt x="0" y="7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7" name=""/>
          <p:cNvSpPr/>
          <p:nvPr/>
        </p:nvSpPr>
        <p:spPr>
          <a:xfrm>
            <a:off x="6648480" y="4748040"/>
            <a:ext cx="41400" cy="70200"/>
          </a:xfrm>
          <a:custGeom>
            <a:avLst/>
            <a:gdLst/>
            <a:ahLst/>
            <a:rect l="l" t="t" r="r" b="b"/>
            <a:pathLst>
              <a:path w="28" h="48">
                <a:moveTo>
                  <a:pt x="0" y="4"/>
                </a:moveTo>
                <a:lnTo>
                  <a:pt x="28" y="0"/>
                </a:lnTo>
                <a:lnTo>
                  <a:pt x="12" y="48"/>
                </a:lnTo>
                <a:lnTo>
                  <a:pt x="1" y="47"/>
                </a:lnTo>
                <a:lnTo>
                  <a:pt x="0" y="4"/>
                </a:ln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400" bIns="23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8" name=""/>
          <p:cNvSpPr/>
          <p:nvPr/>
        </p:nvSpPr>
        <p:spPr>
          <a:xfrm>
            <a:off x="2560680" y="2243160"/>
            <a:ext cx="2297160" cy="476280"/>
          </a:xfrm>
          <a:custGeom>
            <a:avLst/>
            <a:gdLst/>
            <a:ahLst/>
            <a:rect l="l" t="t" r="r" b="b"/>
            <a:pathLst>
              <a:path w="1447" h="300">
                <a:moveTo>
                  <a:pt x="0" y="0"/>
                </a:moveTo>
                <a:cubicBezTo>
                  <a:pt x="241" y="50"/>
                  <a:pt x="720" y="240"/>
                  <a:pt x="1447" y="300"/>
                </a:cubicBez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9" name=""/>
          <p:cNvSpPr/>
          <p:nvPr/>
        </p:nvSpPr>
        <p:spPr>
          <a:xfrm>
            <a:off x="3311640" y="2502000"/>
            <a:ext cx="515880" cy="1311120"/>
          </a:xfrm>
          <a:custGeom>
            <a:avLst/>
            <a:gdLst/>
            <a:ahLst/>
            <a:rect l="l" t="t" r="r" b="b"/>
            <a:pathLst>
              <a:path w="325" h="826">
                <a:moveTo>
                  <a:pt x="97" y="0"/>
                </a:moveTo>
                <a:cubicBezTo>
                  <a:pt x="97" y="66"/>
                  <a:pt x="84" y="159"/>
                  <a:pt x="96" y="399"/>
                </a:cubicBezTo>
                <a:cubicBezTo>
                  <a:pt x="0" y="399"/>
                  <a:pt x="325" y="652"/>
                  <a:pt x="205" y="826"/>
                </a:cubicBez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0" name=""/>
          <p:cNvSpPr/>
          <p:nvPr/>
        </p:nvSpPr>
        <p:spPr>
          <a:xfrm flipH="1">
            <a:off x="4020840" y="2624040"/>
            <a:ext cx="82440" cy="1236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1" name=""/>
          <p:cNvSpPr/>
          <p:nvPr/>
        </p:nvSpPr>
        <p:spPr>
          <a:xfrm>
            <a:off x="4533840" y="2690640"/>
            <a:ext cx="3240" cy="118908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2" name=""/>
          <p:cNvSpPr/>
          <p:nvPr/>
        </p:nvSpPr>
        <p:spPr>
          <a:xfrm>
            <a:off x="4933800" y="3081240"/>
            <a:ext cx="247680" cy="827280"/>
          </a:xfrm>
          <a:custGeom>
            <a:avLst/>
            <a:gdLst/>
            <a:ahLst/>
            <a:rect l="l" t="t" r="r" b="b"/>
            <a:pathLst>
              <a:path w="78" h="261">
                <a:moveTo>
                  <a:pt x="78" y="0"/>
                </a:moveTo>
                <a:lnTo>
                  <a:pt x="0" y="114"/>
                </a:lnTo>
                <a:lnTo>
                  <a:pt x="0" y="2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3" name=""/>
          <p:cNvSpPr/>
          <p:nvPr/>
        </p:nvSpPr>
        <p:spPr>
          <a:xfrm>
            <a:off x="5943600" y="3510000"/>
            <a:ext cx="419040" cy="655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4" name=""/>
          <p:cNvSpPr/>
          <p:nvPr/>
        </p:nvSpPr>
        <p:spPr>
          <a:xfrm>
            <a:off x="3176640" y="1606680"/>
            <a:ext cx="203040" cy="866520"/>
          </a:xfrm>
          <a:custGeom>
            <a:avLst/>
            <a:gdLst/>
            <a:ahLst/>
            <a:rect l="l" t="t" r="r" b="b"/>
            <a:pathLst>
              <a:path w="64" h="273">
                <a:moveTo>
                  <a:pt x="7" y="0"/>
                </a:moveTo>
                <a:cubicBezTo>
                  <a:pt x="0" y="22"/>
                  <a:pt x="13" y="45"/>
                  <a:pt x="28" y="60"/>
                </a:cubicBezTo>
                <a:cubicBezTo>
                  <a:pt x="23" y="101"/>
                  <a:pt x="27" y="89"/>
                  <a:pt x="46" y="117"/>
                </a:cubicBezTo>
                <a:cubicBezTo>
                  <a:pt x="35" y="128"/>
                  <a:pt x="24" y="149"/>
                  <a:pt x="46" y="156"/>
                </a:cubicBezTo>
                <a:cubicBezTo>
                  <a:pt x="56" y="170"/>
                  <a:pt x="53" y="162"/>
                  <a:pt x="46" y="183"/>
                </a:cubicBezTo>
                <a:cubicBezTo>
                  <a:pt x="45" y="186"/>
                  <a:pt x="43" y="192"/>
                  <a:pt x="43" y="192"/>
                </a:cubicBezTo>
                <a:cubicBezTo>
                  <a:pt x="45" y="197"/>
                  <a:pt x="46" y="203"/>
                  <a:pt x="49" y="207"/>
                </a:cubicBezTo>
                <a:cubicBezTo>
                  <a:pt x="51" y="209"/>
                  <a:pt x="57" y="207"/>
                  <a:pt x="58" y="210"/>
                </a:cubicBezTo>
                <a:cubicBezTo>
                  <a:pt x="59" y="213"/>
                  <a:pt x="56" y="216"/>
                  <a:pt x="55" y="219"/>
                </a:cubicBezTo>
                <a:cubicBezTo>
                  <a:pt x="53" y="227"/>
                  <a:pt x="49" y="243"/>
                  <a:pt x="49" y="243"/>
                </a:cubicBezTo>
                <a:cubicBezTo>
                  <a:pt x="54" y="261"/>
                  <a:pt x="64" y="254"/>
                  <a:pt x="64" y="273"/>
                </a:cubicBez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5" name=""/>
          <p:cNvSpPr/>
          <p:nvPr/>
        </p:nvSpPr>
        <p:spPr>
          <a:xfrm rot="19164600">
            <a:off x="3103560" y="1598400"/>
            <a:ext cx="169920" cy="12528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760" bIns="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6" name=""/>
          <p:cNvSpPr/>
          <p:nvPr/>
        </p:nvSpPr>
        <p:spPr>
          <a:xfrm>
            <a:off x="3159000" y="1592280"/>
            <a:ext cx="101880" cy="10152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7" name=""/>
          <p:cNvSpPr/>
          <p:nvPr/>
        </p:nvSpPr>
        <p:spPr>
          <a:xfrm>
            <a:off x="3375000" y="2235240"/>
            <a:ext cx="311040" cy="244440"/>
          </a:xfrm>
          <a:custGeom>
            <a:avLst/>
            <a:gdLst/>
            <a:ahLst/>
            <a:rect l="l" t="t" r="r" b="b"/>
            <a:pathLst>
              <a:path w="236" h="185">
                <a:moveTo>
                  <a:pt x="76" y="98"/>
                </a:moveTo>
                <a:cubicBezTo>
                  <a:pt x="88" y="115"/>
                  <a:pt x="64" y="142"/>
                  <a:pt x="88" y="154"/>
                </a:cubicBezTo>
                <a:cubicBezTo>
                  <a:pt x="112" y="166"/>
                  <a:pt x="204" y="185"/>
                  <a:pt x="220" y="170"/>
                </a:cubicBezTo>
                <a:cubicBezTo>
                  <a:pt x="236" y="155"/>
                  <a:pt x="216" y="90"/>
                  <a:pt x="184" y="62"/>
                </a:cubicBezTo>
                <a:cubicBezTo>
                  <a:pt x="152" y="34"/>
                  <a:pt x="56" y="4"/>
                  <a:pt x="28" y="2"/>
                </a:cubicBezTo>
                <a:cubicBezTo>
                  <a:pt x="0" y="0"/>
                  <a:pt x="9" y="35"/>
                  <a:pt x="16" y="50"/>
                </a:cubicBezTo>
                <a:cubicBezTo>
                  <a:pt x="23" y="65"/>
                  <a:pt x="64" y="81"/>
                  <a:pt x="76" y="9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8" name=""/>
          <p:cNvSpPr/>
          <p:nvPr/>
        </p:nvSpPr>
        <p:spPr>
          <a:xfrm rot="808800">
            <a:off x="3102120" y="2454120"/>
            <a:ext cx="306360" cy="392400"/>
          </a:xfrm>
          <a:custGeom>
            <a:avLst/>
            <a:gdLst/>
            <a:ahLst/>
            <a:rect l="l" t="t" r="r" b="b"/>
            <a:pathLst>
              <a:path w="113" h="211">
                <a:moveTo>
                  <a:pt x="12" y="113"/>
                </a:moveTo>
                <a:cubicBezTo>
                  <a:pt x="19" y="134"/>
                  <a:pt x="29" y="199"/>
                  <a:pt x="44" y="205"/>
                </a:cubicBezTo>
                <a:cubicBezTo>
                  <a:pt x="59" y="211"/>
                  <a:pt x="95" y="176"/>
                  <a:pt x="104" y="149"/>
                </a:cubicBezTo>
                <a:cubicBezTo>
                  <a:pt x="113" y="122"/>
                  <a:pt x="107" y="69"/>
                  <a:pt x="100" y="45"/>
                </a:cubicBezTo>
                <a:cubicBezTo>
                  <a:pt x="93" y="21"/>
                  <a:pt x="75" y="10"/>
                  <a:pt x="60" y="5"/>
                </a:cubicBezTo>
                <a:cubicBezTo>
                  <a:pt x="45" y="0"/>
                  <a:pt x="22" y="4"/>
                  <a:pt x="12" y="17"/>
                </a:cubicBezTo>
                <a:cubicBezTo>
                  <a:pt x="2" y="30"/>
                  <a:pt x="0" y="64"/>
                  <a:pt x="0" y="81"/>
                </a:cubicBezTo>
                <a:cubicBezTo>
                  <a:pt x="0" y="98"/>
                  <a:pt x="5" y="92"/>
                  <a:pt x="12" y="1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9" name=""/>
          <p:cNvSpPr/>
          <p:nvPr/>
        </p:nvSpPr>
        <p:spPr>
          <a:xfrm>
            <a:off x="3336840" y="2957400"/>
            <a:ext cx="74520" cy="15264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0" name=""/>
          <p:cNvSpPr/>
          <p:nvPr/>
        </p:nvSpPr>
        <p:spPr>
          <a:xfrm>
            <a:off x="3413160" y="2658960"/>
            <a:ext cx="647640" cy="1143000"/>
          </a:xfrm>
          <a:custGeom>
            <a:avLst/>
            <a:gdLst/>
            <a:ahLst/>
            <a:rect l="l" t="t" r="r" b="b"/>
            <a:pathLst>
              <a:path w="408" h="720">
                <a:moveTo>
                  <a:pt x="76" y="4"/>
                </a:moveTo>
                <a:cubicBezTo>
                  <a:pt x="152" y="8"/>
                  <a:pt x="108" y="192"/>
                  <a:pt x="180" y="236"/>
                </a:cubicBezTo>
                <a:cubicBezTo>
                  <a:pt x="252" y="280"/>
                  <a:pt x="296" y="200"/>
                  <a:pt x="352" y="180"/>
                </a:cubicBezTo>
                <a:cubicBezTo>
                  <a:pt x="408" y="160"/>
                  <a:pt x="375" y="374"/>
                  <a:pt x="368" y="456"/>
                </a:cubicBezTo>
                <a:cubicBezTo>
                  <a:pt x="361" y="538"/>
                  <a:pt x="351" y="669"/>
                  <a:pt x="312" y="672"/>
                </a:cubicBezTo>
                <a:cubicBezTo>
                  <a:pt x="204" y="720"/>
                  <a:pt x="179" y="531"/>
                  <a:pt x="136" y="472"/>
                </a:cubicBezTo>
                <a:cubicBezTo>
                  <a:pt x="93" y="413"/>
                  <a:pt x="62" y="398"/>
                  <a:pt x="52" y="320"/>
                </a:cubicBezTo>
                <a:cubicBezTo>
                  <a:pt x="42" y="242"/>
                  <a:pt x="0" y="0"/>
                  <a:pt x="76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1" name=""/>
          <p:cNvSpPr/>
          <p:nvPr/>
        </p:nvSpPr>
        <p:spPr>
          <a:xfrm>
            <a:off x="3119760" y="1282680"/>
            <a:ext cx="6915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Mackenzie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Delta Area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2" name=""/>
          <p:cNvSpPr/>
          <p:nvPr/>
        </p:nvSpPr>
        <p:spPr>
          <a:xfrm>
            <a:off x="2797920" y="210672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3" name=""/>
          <p:cNvSpPr/>
          <p:nvPr/>
        </p:nvSpPr>
        <p:spPr>
          <a:xfrm>
            <a:off x="3157560" y="2322360"/>
            <a:ext cx="103320" cy="260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4" name=""/>
          <p:cNvSpPr/>
          <p:nvPr/>
        </p:nvSpPr>
        <p:spPr>
          <a:xfrm>
            <a:off x="3638520" y="2278080"/>
            <a:ext cx="3542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NWT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5" name=""/>
          <p:cNvSpPr/>
          <p:nvPr/>
        </p:nvSpPr>
        <p:spPr>
          <a:xfrm>
            <a:off x="2857320" y="311004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Monkman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Pass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6" name=""/>
          <p:cNvSpPr/>
          <p:nvPr/>
        </p:nvSpPr>
        <p:spPr>
          <a:xfrm flipV="1">
            <a:off x="3209760" y="3065040"/>
            <a:ext cx="15876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7" name=""/>
          <p:cNvSpPr/>
          <p:nvPr/>
        </p:nvSpPr>
        <p:spPr>
          <a:xfrm>
            <a:off x="4099320" y="3052800"/>
            <a:ext cx="443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Alberta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WCSB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8" name=""/>
          <p:cNvSpPr/>
          <p:nvPr/>
        </p:nvSpPr>
        <p:spPr>
          <a:xfrm flipH="1">
            <a:off x="3927600" y="3192480"/>
            <a:ext cx="196560" cy="82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9" name=""/>
          <p:cNvSpPr/>
          <p:nvPr/>
        </p:nvSpPr>
        <p:spPr>
          <a:xfrm>
            <a:off x="3565080" y="3824280"/>
            <a:ext cx="84528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 River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Madden Deep Unit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Cave Gulch Area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Waltman Field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0" name=""/>
          <p:cNvSpPr/>
          <p:nvPr/>
        </p:nvSpPr>
        <p:spPr>
          <a:xfrm>
            <a:off x="3971880" y="4437000"/>
            <a:ext cx="238320" cy="136440"/>
          </a:xfrm>
          <a:custGeom>
            <a:avLst/>
            <a:gdLst/>
            <a:ahLst/>
            <a:rect l="l" t="t" r="r" b="b"/>
            <a:pathLst>
              <a:path w="392" h="232">
                <a:moveTo>
                  <a:pt x="200" y="92"/>
                </a:moveTo>
                <a:cubicBezTo>
                  <a:pt x="209" y="86"/>
                  <a:pt x="215" y="103"/>
                  <a:pt x="244" y="88"/>
                </a:cubicBezTo>
                <a:cubicBezTo>
                  <a:pt x="244" y="88"/>
                  <a:pt x="310" y="44"/>
                  <a:pt x="376" y="0"/>
                </a:cubicBezTo>
                <a:cubicBezTo>
                  <a:pt x="392" y="220"/>
                  <a:pt x="200" y="232"/>
                  <a:pt x="200" y="232"/>
                </a:cubicBezTo>
                <a:cubicBezTo>
                  <a:pt x="200" y="232"/>
                  <a:pt x="0" y="196"/>
                  <a:pt x="72" y="64"/>
                </a:cubicBezTo>
                <a:cubicBezTo>
                  <a:pt x="136" y="78"/>
                  <a:pt x="200" y="92"/>
                  <a:pt x="200" y="9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1" name=""/>
          <p:cNvSpPr/>
          <p:nvPr/>
        </p:nvSpPr>
        <p:spPr>
          <a:xfrm>
            <a:off x="4119480" y="4189320"/>
            <a:ext cx="223920" cy="341280"/>
          </a:xfrm>
          <a:custGeom>
            <a:avLst/>
            <a:gdLst/>
            <a:ahLst/>
            <a:rect l="l" t="t" r="r" b="b"/>
            <a:pathLst>
              <a:path w="141" h="215">
                <a:moveTo>
                  <a:pt x="35" y="116"/>
                </a:moveTo>
                <a:cubicBezTo>
                  <a:pt x="45" y="138"/>
                  <a:pt x="50" y="191"/>
                  <a:pt x="63" y="204"/>
                </a:cubicBezTo>
                <a:cubicBezTo>
                  <a:pt x="76" y="215"/>
                  <a:pt x="100" y="204"/>
                  <a:pt x="111" y="192"/>
                </a:cubicBezTo>
                <a:cubicBezTo>
                  <a:pt x="122" y="180"/>
                  <a:pt x="131" y="158"/>
                  <a:pt x="131" y="132"/>
                </a:cubicBezTo>
                <a:cubicBezTo>
                  <a:pt x="141" y="95"/>
                  <a:pt x="127" y="57"/>
                  <a:pt x="111" y="36"/>
                </a:cubicBezTo>
                <a:cubicBezTo>
                  <a:pt x="95" y="15"/>
                  <a:pt x="55" y="0"/>
                  <a:pt x="37" y="6"/>
                </a:cubicBezTo>
                <a:cubicBezTo>
                  <a:pt x="19" y="12"/>
                  <a:pt x="0" y="57"/>
                  <a:pt x="0" y="75"/>
                </a:cubicBezTo>
                <a:cubicBezTo>
                  <a:pt x="0" y="93"/>
                  <a:pt x="25" y="90"/>
                  <a:pt x="35" y="11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2" name=""/>
          <p:cNvSpPr/>
          <p:nvPr/>
        </p:nvSpPr>
        <p:spPr>
          <a:xfrm>
            <a:off x="3971880" y="4183200"/>
            <a:ext cx="82440" cy="342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3" name=""/>
          <p:cNvSpPr/>
          <p:nvPr/>
        </p:nvSpPr>
        <p:spPr>
          <a:xfrm>
            <a:off x="4297680" y="4173480"/>
            <a:ext cx="66780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Powder River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Coalbed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Methane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4" name=""/>
          <p:cNvSpPr/>
          <p:nvPr/>
        </p:nvSpPr>
        <p:spPr>
          <a:xfrm flipV="1">
            <a:off x="4289400" y="4309560"/>
            <a:ext cx="146160" cy="32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5" name=""/>
          <p:cNvSpPr/>
          <p:nvPr/>
        </p:nvSpPr>
        <p:spPr>
          <a:xfrm>
            <a:off x="3807000" y="4430880"/>
            <a:ext cx="55440" cy="9504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6" name=""/>
          <p:cNvSpPr/>
          <p:nvPr/>
        </p:nvSpPr>
        <p:spPr>
          <a:xfrm rot="2298000">
            <a:off x="3817440" y="4468680"/>
            <a:ext cx="119160" cy="182520"/>
          </a:xfrm>
          <a:custGeom>
            <a:avLst/>
            <a:gdLst/>
            <a:ahLst/>
            <a:rect l="l" t="t" r="r" b="b"/>
            <a:pathLst>
              <a:path w="122" h="182">
                <a:moveTo>
                  <a:pt x="33" y="84"/>
                </a:moveTo>
                <a:cubicBezTo>
                  <a:pt x="17" y="58"/>
                  <a:pt x="2" y="33"/>
                  <a:pt x="1" y="20"/>
                </a:cubicBezTo>
                <a:cubicBezTo>
                  <a:pt x="0" y="7"/>
                  <a:pt x="10" y="0"/>
                  <a:pt x="25" y="8"/>
                </a:cubicBezTo>
                <a:cubicBezTo>
                  <a:pt x="40" y="16"/>
                  <a:pt x="78" y="41"/>
                  <a:pt x="93" y="68"/>
                </a:cubicBezTo>
                <a:cubicBezTo>
                  <a:pt x="108" y="95"/>
                  <a:pt x="122" y="154"/>
                  <a:pt x="117" y="168"/>
                </a:cubicBezTo>
                <a:cubicBezTo>
                  <a:pt x="112" y="182"/>
                  <a:pt x="74" y="163"/>
                  <a:pt x="65" y="152"/>
                </a:cubicBezTo>
                <a:cubicBezTo>
                  <a:pt x="56" y="141"/>
                  <a:pt x="63" y="118"/>
                  <a:pt x="61" y="104"/>
                </a:cubicBezTo>
                <a:cubicBezTo>
                  <a:pt x="59" y="90"/>
                  <a:pt x="56" y="74"/>
                  <a:pt x="53" y="68"/>
                </a:cubicBezTo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7" name=""/>
          <p:cNvSpPr/>
          <p:nvPr/>
        </p:nvSpPr>
        <p:spPr>
          <a:xfrm rot="1053000">
            <a:off x="3754440" y="4564080"/>
            <a:ext cx="82440" cy="122400"/>
          </a:xfrm>
          <a:custGeom>
            <a:avLst/>
            <a:gdLst/>
            <a:ahLst/>
            <a:rect l="l" t="t" r="r" b="b"/>
            <a:pathLst>
              <a:path w="120" h="169">
                <a:moveTo>
                  <a:pt x="69" y="4"/>
                </a:moveTo>
                <a:cubicBezTo>
                  <a:pt x="52" y="8"/>
                  <a:pt x="10" y="61"/>
                  <a:pt x="5" y="88"/>
                </a:cubicBezTo>
                <a:cubicBezTo>
                  <a:pt x="0" y="115"/>
                  <a:pt x="24" y="159"/>
                  <a:pt x="41" y="164"/>
                </a:cubicBezTo>
                <a:cubicBezTo>
                  <a:pt x="58" y="169"/>
                  <a:pt x="98" y="137"/>
                  <a:pt x="109" y="120"/>
                </a:cubicBezTo>
                <a:cubicBezTo>
                  <a:pt x="120" y="103"/>
                  <a:pt x="112" y="83"/>
                  <a:pt x="105" y="64"/>
                </a:cubicBezTo>
                <a:cubicBezTo>
                  <a:pt x="98" y="45"/>
                  <a:pt x="86" y="0"/>
                  <a:pt x="69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8" name=""/>
          <p:cNvSpPr/>
          <p:nvPr/>
        </p:nvSpPr>
        <p:spPr>
          <a:xfrm rot="4563600">
            <a:off x="6044400" y="5037840"/>
            <a:ext cx="45720" cy="63360"/>
          </a:xfrm>
          <a:custGeom>
            <a:avLst/>
            <a:gdLst/>
            <a:ahLst/>
            <a:rect l="l" t="t" r="r" b="b"/>
            <a:pathLst>
              <a:path w="120" h="169">
                <a:moveTo>
                  <a:pt x="69" y="4"/>
                </a:moveTo>
                <a:cubicBezTo>
                  <a:pt x="52" y="8"/>
                  <a:pt x="10" y="61"/>
                  <a:pt x="5" y="88"/>
                </a:cubicBezTo>
                <a:cubicBezTo>
                  <a:pt x="0" y="115"/>
                  <a:pt x="24" y="159"/>
                  <a:pt x="41" y="164"/>
                </a:cubicBezTo>
                <a:cubicBezTo>
                  <a:pt x="58" y="169"/>
                  <a:pt x="98" y="137"/>
                  <a:pt x="109" y="120"/>
                </a:cubicBezTo>
                <a:cubicBezTo>
                  <a:pt x="120" y="103"/>
                  <a:pt x="112" y="83"/>
                  <a:pt x="105" y="64"/>
                </a:cubicBezTo>
                <a:cubicBezTo>
                  <a:pt x="98" y="45"/>
                  <a:pt x="86" y="0"/>
                  <a:pt x="69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9" name=""/>
          <p:cNvSpPr/>
          <p:nvPr/>
        </p:nvSpPr>
        <p:spPr>
          <a:xfrm>
            <a:off x="4257720" y="4684680"/>
            <a:ext cx="55440" cy="9540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240" bIns="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0" name=""/>
          <p:cNvSpPr/>
          <p:nvPr/>
        </p:nvSpPr>
        <p:spPr>
          <a:xfrm>
            <a:off x="3882960" y="5021280"/>
            <a:ext cx="108000" cy="10800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1" name=""/>
          <p:cNvSpPr/>
          <p:nvPr/>
        </p:nvSpPr>
        <p:spPr>
          <a:xfrm>
            <a:off x="4270320" y="5059440"/>
            <a:ext cx="46080" cy="4608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2" name=""/>
          <p:cNvSpPr/>
          <p:nvPr/>
        </p:nvSpPr>
        <p:spPr>
          <a:xfrm>
            <a:off x="2892600" y="5197320"/>
            <a:ext cx="169560" cy="109800"/>
          </a:xfrm>
          <a:custGeom>
            <a:avLst/>
            <a:gdLst/>
            <a:ahLst/>
            <a:rect l="l" t="t" r="r" b="b"/>
            <a:pathLst>
              <a:path w="107" h="93">
                <a:moveTo>
                  <a:pt x="85" y="37"/>
                </a:moveTo>
                <a:cubicBezTo>
                  <a:pt x="89" y="38"/>
                  <a:pt x="104" y="39"/>
                  <a:pt x="99" y="46"/>
                </a:cubicBezTo>
                <a:cubicBezTo>
                  <a:pt x="102" y="54"/>
                  <a:pt x="107" y="80"/>
                  <a:pt x="100" y="85"/>
                </a:cubicBezTo>
                <a:cubicBezTo>
                  <a:pt x="93" y="90"/>
                  <a:pt x="63" y="93"/>
                  <a:pt x="55" y="79"/>
                </a:cubicBezTo>
                <a:cubicBezTo>
                  <a:pt x="47" y="65"/>
                  <a:pt x="0" y="23"/>
                  <a:pt x="52" y="0"/>
                </a:cubicBezTo>
                <a:cubicBezTo>
                  <a:pt x="68" y="19"/>
                  <a:pt x="85" y="37"/>
                  <a:pt x="85" y="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3" name=""/>
          <p:cNvSpPr/>
          <p:nvPr/>
        </p:nvSpPr>
        <p:spPr>
          <a:xfrm>
            <a:off x="3000240" y="5159520"/>
            <a:ext cx="92160" cy="72720"/>
          </a:xfrm>
          <a:custGeom>
            <a:avLst/>
            <a:gdLst/>
            <a:ahLst/>
            <a:rect l="l" t="t" r="r" b="b"/>
            <a:pathLst>
              <a:path w="107" h="93">
                <a:moveTo>
                  <a:pt x="85" y="37"/>
                </a:moveTo>
                <a:cubicBezTo>
                  <a:pt x="89" y="38"/>
                  <a:pt x="104" y="39"/>
                  <a:pt x="99" y="46"/>
                </a:cubicBezTo>
                <a:cubicBezTo>
                  <a:pt x="102" y="54"/>
                  <a:pt x="107" y="80"/>
                  <a:pt x="100" y="85"/>
                </a:cubicBezTo>
                <a:cubicBezTo>
                  <a:pt x="93" y="90"/>
                  <a:pt x="63" y="93"/>
                  <a:pt x="55" y="79"/>
                </a:cubicBezTo>
                <a:cubicBezTo>
                  <a:pt x="47" y="65"/>
                  <a:pt x="0" y="23"/>
                  <a:pt x="52" y="0"/>
                </a:cubicBezTo>
                <a:cubicBezTo>
                  <a:pt x="68" y="19"/>
                  <a:pt x="85" y="37"/>
                  <a:pt x="85" y="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7000" bIns="27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4" name=""/>
          <p:cNvSpPr/>
          <p:nvPr/>
        </p:nvSpPr>
        <p:spPr>
          <a:xfrm>
            <a:off x="2133360" y="3814920"/>
            <a:ext cx="633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Labarge 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Piney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5" name=""/>
          <p:cNvSpPr/>
          <p:nvPr/>
        </p:nvSpPr>
        <p:spPr>
          <a:xfrm>
            <a:off x="2046960" y="4189320"/>
            <a:ext cx="735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Overthrust Belt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6" name=""/>
          <p:cNvSpPr/>
          <p:nvPr/>
        </p:nvSpPr>
        <p:spPr>
          <a:xfrm>
            <a:off x="2118240" y="4379760"/>
            <a:ext cx="633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Green River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7" name=""/>
          <p:cNvSpPr/>
          <p:nvPr/>
        </p:nvSpPr>
        <p:spPr>
          <a:xfrm>
            <a:off x="2019240" y="4710240"/>
            <a:ext cx="8114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Coalbed Methane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8" name=""/>
          <p:cNvSpPr/>
          <p:nvPr/>
        </p:nvSpPr>
        <p:spPr>
          <a:xfrm>
            <a:off x="2242440" y="5046840"/>
            <a:ext cx="4773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Elk Hills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9" name=""/>
          <p:cNvSpPr/>
          <p:nvPr/>
        </p:nvSpPr>
        <p:spPr>
          <a:xfrm>
            <a:off x="2108160" y="5224320"/>
            <a:ext cx="7650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Molino Offshore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0" name=""/>
          <p:cNvSpPr/>
          <p:nvPr/>
        </p:nvSpPr>
        <p:spPr>
          <a:xfrm>
            <a:off x="2450520" y="5427720"/>
            <a:ext cx="95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Juan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Coalbed Methane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Coventional Infill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1" name=""/>
          <p:cNvSpPr/>
          <p:nvPr/>
        </p:nvSpPr>
        <p:spPr>
          <a:xfrm>
            <a:off x="2664000" y="3998880"/>
            <a:ext cx="1168200" cy="476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2" name=""/>
          <p:cNvSpPr/>
          <p:nvPr/>
        </p:nvSpPr>
        <p:spPr>
          <a:xfrm>
            <a:off x="3815280" y="4525920"/>
            <a:ext cx="6040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Jonah Field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3" name=""/>
          <p:cNvSpPr/>
          <p:nvPr/>
        </p:nvSpPr>
        <p:spPr>
          <a:xfrm>
            <a:off x="3889440" y="4506840"/>
            <a:ext cx="6336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4" name=""/>
          <p:cNvSpPr/>
          <p:nvPr/>
        </p:nvSpPr>
        <p:spPr>
          <a:xfrm>
            <a:off x="2701800" y="4284720"/>
            <a:ext cx="1105200" cy="330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5" name=""/>
          <p:cNvSpPr/>
          <p:nvPr/>
        </p:nvSpPr>
        <p:spPr>
          <a:xfrm>
            <a:off x="2664000" y="4481640"/>
            <a:ext cx="1199880" cy="228600"/>
          </a:xfrm>
          <a:custGeom>
            <a:avLst/>
            <a:gdLst/>
            <a:ahLst/>
            <a:rect l="l" t="t" r="r" b="b"/>
            <a:pathLst>
              <a:path w="756" h="144">
                <a:moveTo>
                  <a:pt x="0" y="0"/>
                </a:moveTo>
                <a:lnTo>
                  <a:pt x="748" y="144"/>
                </a:lnTo>
                <a:lnTo>
                  <a:pt x="756" y="8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6" name=""/>
          <p:cNvSpPr/>
          <p:nvPr/>
        </p:nvSpPr>
        <p:spPr>
          <a:xfrm flipV="1">
            <a:off x="2746440" y="4735440"/>
            <a:ext cx="1035000" cy="69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7" name=""/>
          <p:cNvSpPr/>
          <p:nvPr/>
        </p:nvSpPr>
        <p:spPr>
          <a:xfrm>
            <a:off x="2676600" y="5135400"/>
            <a:ext cx="380880" cy="572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8" name=""/>
          <p:cNvSpPr/>
          <p:nvPr/>
        </p:nvSpPr>
        <p:spPr>
          <a:xfrm flipV="1">
            <a:off x="2809800" y="5268600"/>
            <a:ext cx="171360" cy="50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9" name=""/>
          <p:cNvSpPr/>
          <p:nvPr/>
        </p:nvSpPr>
        <p:spPr>
          <a:xfrm flipV="1">
            <a:off x="3254400" y="5090760"/>
            <a:ext cx="673200" cy="469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0" name=""/>
          <p:cNvSpPr/>
          <p:nvPr/>
        </p:nvSpPr>
        <p:spPr>
          <a:xfrm>
            <a:off x="3856680" y="4735440"/>
            <a:ext cx="5068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DJ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1" name=""/>
          <p:cNvSpPr/>
          <p:nvPr/>
        </p:nvSpPr>
        <p:spPr>
          <a:xfrm flipV="1">
            <a:off x="4168800" y="4735080"/>
            <a:ext cx="120600" cy="57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2" name=""/>
          <p:cNvSpPr/>
          <p:nvPr/>
        </p:nvSpPr>
        <p:spPr>
          <a:xfrm>
            <a:off x="3894120" y="4856040"/>
            <a:ext cx="6253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Raton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3" name=""/>
          <p:cNvSpPr/>
          <p:nvPr/>
        </p:nvSpPr>
        <p:spPr>
          <a:xfrm>
            <a:off x="4276800" y="4989600"/>
            <a:ext cx="12600" cy="8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4" name=""/>
          <p:cNvSpPr/>
          <p:nvPr/>
        </p:nvSpPr>
        <p:spPr>
          <a:xfrm>
            <a:off x="4491000" y="4973760"/>
            <a:ext cx="152280" cy="115920"/>
          </a:xfrm>
          <a:custGeom>
            <a:avLst/>
            <a:gdLst/>
            <a:ahLst/>
            <a:rect l="l" t="t" r="r" b="b"/>
            <a:pathLst>
              <a:path w="112" h="93">
                <a:moveTo>
                  <a:pt x="13" y="84"/>
                </a:moveTo>
                <a:cubicBezTo>
                  <a:pt x="0" y="75"/>
                  <a:pt x="14" y="46"/>
                  <a:pt x="17" y="34"/>
                </a:cubicBezTo>
                <a:cubicBezTo>
                  <a:pt x="20" y="23"/>
                  <a:pt x="23" y="20"/>
                  <a:pt x="29" y="15"/>
                </a:cubicBezTo>
                <a:cubicBezTo>
                  <a:pt x="35" y="10"/>
                  <a:pt x="42" y="7"/>
                  <a:pt x="53" y="6"/>
                </a:cubicBezTo>
                <a:cubicBezTo>
                  <a:pt x="64" y="5"/>
                  <a:pt x="85" y="0"/>
                  <a:pt x="93" y="10"/>
                </a:cubicBezTo>
                <a:cubicBezTo>
                  <a:pt x="101" y="20"/>
                  <a:pt x="100" y="56"/>
                  <a:pt x="101" y="69"/>
                </a:cubicBezTo>
                <a:cubicBezTo>
                  <a:pt x="102" y="82"/>
                  <a:pt x="112" y="85"/>
                  <a:pt x="97" y="88"/>
                </a:cubicBezTo>
                <a:cubicBezTo>
                  <a:pt x="82" y="91"/>
                  <a:pt x="26" y="93"/>
                  <a:pt x="13" y="8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5" name=""/>
          <p:cNvSpPr/>
          <p:nvPr/>
        </p:nvSpPr>
        <p:spPr>
          <a:xfrm>
            <a:off x="4429800" y="4761000"/>
            <a:ext cx="6717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Hugoton Infill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6" name=""/>
          <p:cNvSpPr/>
          <p:nvPr/>
        </p:nvSpPr>
        <p:spPr>
          <a:xfrm flipH="1">
            <a:off x="4581000" y="4906800"/>
            <a:ext cx="171720" cy="1080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7" name=""/>
          <p:cNvSpPr/>
          <p:nvPr/>
        </p:nvSpPr>
        <p:spPr>
          <a:xfrm rot="18943800">
            <a:off x="4655880" y="5092560"/>
            <a:ext cx="128520" cy="292320"/>
          </a:xfrm>
          <a:custGeom>
            <a:avLst/>
            <a:gdLst/>
            <a:ahLst/>
            <a:rect l="l" t="t" r="r" b="b"/>
            <a:pathLst>
              <a:path w="113" h="211">
                <a:moveTo>
                  <a:pt x="12" y="113"/>
                </a:moveTo>
                <a:cubicBezTo>
                  <a:pt x="19" y="134"/>
                  <a:pt x="29" y="199"/>
                  <a:pt x="44" y="205"/>
                </a:cubicBezTo>
                <a:cubicBezTo>
                  <a:pt x="59" y="211"/>
                  <a:pt x="95" y="176"/>
                  <a:pt x="104" y="149"/>
                </a:cubicBezTo>
                <a:cubicBezTo>
                  <a:pt x="113" y="122"/>
                  <a:pt x="107" y="69"/>
                  <a:pt x="100" y="45"/>
                </a:cubicBezTo>
                <a:cubicBezTo>
                  <a:pt x="93" y="21"/>
                  <a:pt x="75" y="10"/>
                  <a:pt x="60" y="5"/>
                </a:cubicBezTo>
                <a:cubicBezTo>
                  <a:pt x="45" y="0"/>
                  <a:pt x="22" y="4"/>
                  <a:pt x="12" y="17"/>
                </a:cubicBezTo>
                <a:cubicBezTo>
                  <a:pt x="2" y="30"/>
                  <a:pt x="0" y="64"/>
                  <a:pt x="0" y="81"/>
                </a:cubicBezTo>
                <a:cubicBezTo>
                  <a:pt x="0" y="98"/>
                  <a:pt x="5" y="92"/>
                  <a:pt x="12" y="1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8" name=""/>
          <p:cNvSpPr/>
          <p:nvPr/>
        </p:nvSpPr>
        <p:spPr>
          <a:xfrm>
            <a:off x="4705560" y="5065560"/>
            <a:ext cx="51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Andarko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9" name=""/>
          <p:cNvSpPr/>
          <p:nvPr/>
        </p:nvSpPr>
        <p:spPr>
          <a:xfrm flipH="1">
            <a:off x="4739760" y="5218200"/>
            <a:ext cx="88920" cy="25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0" name=""/>
          <p:cNvSpPr/>
          <p:nvPr/>
        </p:nvSpPr>
        <p:spPr>
          <a:xfrm>
            <a:off x="5070600" y="5224320"/>
            <a:ext cx="209520" cy="55800"/>
          </a:xfrm>
          <a:custGeom>
            <a:avLst/>
            <a:gdLst/>
            <a:ahLst/>
            <a:rect l="l" t="t" r="r" b="b"/>
            <a:pathLst>
              <a:path w="232" h="64">
                <a:moveTo>
                  <a:pt x="12" y="4"/>
                </a:moveTo>
                <a:cubicBezTo>
                  <a:pt x="21" y="5"/>
                  <a:pt x="40" y="8"/>
                  <a:pt x="40" y="8"/>
                </a:cubicBezTo>
                <a:lnTo>
                  <a:pt x="220" y="0"/>
                </a:lnTo>
                <a:cubicBezTo>
                  <a:pt x="220" y="0"/>
                  <a:pt x="226" y="32"/>
                  <a:pt x="232" y="64"/>
                </a:cubicBezTo>
                <a:cubicBezTo>
                  <a:pt x="200" y="40"/>
                  <a:pt x="80" y="44"/>
                  <a:pt x="0" y="52"/>
                </a:cubicBezTo>
                <a:cubicBezTo>
                  <a:pt x="6" y="28"/>
                  <a:pt x="12" y="4"/>
                  <a:pt x="12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1" name=""/>
          <p:cNvSpPr/>
          <p:nvPr/>
        </p:nvSpPr>
        <p:spPr>
          <a:xfrm>
            <a:off x="5068080" y="4892760"/>
            <a:ext cx="48564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Arkoma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2" name=""/>
          <p:cNvSpPr/>
          <p:nvPr/>
        </p:nvSpPr>
        <p:spPr>
          <a:xfrm rot="20687400">
            <a:off x="4889160" y="5432040"/>
            <a:ext cx="344520" cy="179280"/>
          </a:xfrm>
          <a:custGeom>
            <a:avLst/>
            <a:gdLst/>
            <a:ahLst/>
            <a:rect l="l" t="t" r="r" b="b"/>
            <a:pathLst>
              <a:path w="178" h="80">
                <a:moveTo>
                  <a:pt x="28" y="59"/>
                </a:moveTo>
                <a:cubicBezTo>
                  <a:pt x="0" y="38"/>
                  <a:pt x="47" y="14"/>
                  <a:pt x="63" y="7"/>
                </a:cubicBezTo>
                <a:cubicBezTo>
                  <a:pt x="79" y="0"/>
                  <a:pt x="106" y="12"/>
                  <a:pt x="124" y="18"/>
                </a:cubicBezTo>
                <a:cubicBezTo>
                  <a:pt x="142" y="24"/>
                  <a:pt x="164" y="36"/>
                  <a:pt x="171" y="45"/>
                </a:cubicBezTo>
                <a:cubicBezTo>
                  <a:pt x="178" y="54"/>
                  <a:pt x="171" y="71"/>
                  <a:pt x="166" y="73"/>
                </a:cubicBezTo>
                <a:cubicBezTo>
                  <a:pt x="162" y="75"/>
                  <a:pt x="158" y="64"/>
                  <a:pt x="144" y="59"/>
                </a:cubicBezTo>
                <a:cubicBezTo>
                  <a:pt x="130" y="54"/>
                  <a:pt x="98" y="44"/>
                  <a:pt x="85" y="43"/>
                </a:cubicBezTo>
                <a:cubicBezTo>
                  <a:pt x="71" y="41"/>
                  <a:pt x="72" y="48"/>
                  <a:pt x="63" y="51"/>
                </a:cubicBezTo>
                <a:cubicBezTo>
                  <a:pt x="53" y="54"/>
                  <a:pt x="56" y="80"/>
                  <a:pt x="28" y="5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3" name=""/>
          <p:cNvSpPr/>
          <p:nvPr/>
        </p:nvSpPr>
        <p:spPr>
          <a:xfrm>
            <a:off x="4465080" y="5349960"/>
            <a:ext cx="4942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Pinnacle</a:t>
            </a:r>
            <a:br>
              <a:rPr sz="600"/>
            </a:b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Reefs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4" name=""/>
          <p:cNvSpPr/>
          <p:nvPr/>
        </p:nvSpPr>
        <p:spPr>
          <a:xfrm>
            <a:off x="4822920" y="5472000"/>
            <a:ext cx="203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5" name=""/>
          <p:cNvSpPr/>
          <p:nvPr/>
        </p:nvSpPr>
        <p:spPr>
          <a:xfrm>
            <a:off x="4479840" y="5699160"/>
            <a:ext cx="109800" cy="92160"/>
          </a:xfrm>
          <a:custGeom>
            <a:avLst/>
            <a:gdLst/>
            <a:ahLst/>
            <a:rect l="l" t="t" r="r" b="b"/>
            <a:pathLst>
              <a:path w="107" h="93">
                <a:moveTo>
                  <a:pt x="85" y="37"/>
                </a:moveTo>
                <a:cubicBezTo>
                  <a:pt x="89" y="38"/>
                  <a:pt x="104" y="39"/>
                  <a:pt x="99" y="46"/>
                </a:cubicBezTo>
                <a:cubicBezTo>
                  <a:pt x="102" y="54"/>
                  <a:pt x="107" y="80"/>
                  <a:pt x="100" y="85"/>
                </a:cubicBezTo>
                <a:cubicBezTo>
                  <a:pt x="93" y="90"/>
                  <a:pt x="63" y="93"/>
                  <a:pt x="55" y="79"/>
                </a:cubicBezTo>
                <a:cubicBezTo>
                  <a:pt x="47" y="65"/>
                  <a:pt x="0" y="23"/>
                  <a:pt x="52" y="0"/>
                </a:cubicBezTo>
                <a:cubicBezTo>
                  <a:pt x="68" y="19"/>
                  <a:pt x="85" y="37"/>
                  <a:pt x="85" y="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6" name=""/>
          <p:cNvSpPr/>
          <p:nvPr/>
        </p:nvSpPr>
        <p:spPr>
          <a:xfrm rot="10576800">
            <a:off x="4441320" y="5742720"/>
            <a:ext cx="169920" cy="109800"/>
          </a:xfrm>
          <a:custGeom>
            <a:avLst/>
            <a:gdLst/>
            <a:ahLst/>
            <a:rect l="l" t="t" r="r" b="b"/>
            <a:pathLst>
              <a:path w="107" h="93">
                <a:moveTo>
                  <a:pt x="85" y="37"/>
                </a:moveTo>
                <a:cubicBezTo>
                  <a:pt x="89" y="38"/>
                  <a:pt x="104" y="39"/>
                  <a:pt x="99" y="46"/>
                </a:cubicBezTo>
                <a:cubicBezTo>
                  <a:pt x="102" y="54"/>
                  <a:pt x="107" y="80"/>
                  <a:pt x="100" y="85"/>
                </a:cubicBezTo>
                <a:cubicBezTo>
                  <a:pt x="93" y="90"/>
                  <a:pt x="63" y="93"/>
                  <a:pt x="55" y="79"/>
                </a:cubicBezTo>
                <a:cubicBezTo>
                  <a:pt x="47" y="65"/>
                  <a:pt x="0" y="23"/>
                  <a:pt x="52" y="0"/>
                </a:cubicBezTo>
                <a:cubicBezTo>
                  <a:pt x="68" y="19"/>
                  <a:pt x="85" y="37"/>
                  <a:pt x="85" y="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7" name=""/>
          <p:cNvSpPr/>
          <p:nvPr/>
        </p:nvSpPr>
        <p:spPr>
          <a:xfrm rot="21182400">
            <a:off x="4862160" y="5586120"/>
            <a:ext cx="660240" cy="92160"/>
          </a:xfrm>
          <a:custGeom>
            <a:avLst/>
            <a:gdLst/>
            <a:ahLst/>
            <a:rect l="l" t="t" r="r" b="b"/>
            <a:pathLst>
              <a:path w="416" h="58">
                <a:moveTo>
                  <a:pt x="372" y="4"/>
                </a:moveTo>
                <a:cubicBezTo>
                  <a:pt x="416" y="4"/>
                  <a:pt x="371" y="33"/>
                  <a:pt x="318" y="37"/>
                </a:cubicBezTo>
                <a:cubicBezTo>
                  <a:pt x="280" y="46"/>
                  <a:pt x="187" y="42"/>
                  <a:pt x="139" y="44"/>
                </a:cubicBezTo>
                <a:cubicBezTo>
                  <a:pt x="91" y="46"/>
                  <a:pt x="36" y="58"/>
                  <a:pt x="31" y="52"/>
                </a:cubicBezTo>
                <a:cubicBezTo>
                  <a:pt x="0" y="49"/>
                  <a:pt x="54" y="16"/>
                  <a:pt x="111" y="8"/>
                </a:cubicBezTo>
                <a:cubicBezTo>
                  <a:pt x="168" y="0"/>
                  <a:pt x="318" y="5"/>
                  <a:pt x="372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8" name=""/>
          <p:cNvSpPr/>
          <p:nvPr/>
        </p:nvSpPr>
        <p:spPr>
          <a:xfrm>
            <a:off x="4737240" y="5713560"/>
            <a:ext cx="490320" cy="465120"/>
          </a:xfrm>
          <a:custGeom>
            <a:avLst/>
            <a:gdLst/>
            <a:ahLst/>
            <a:rect l="l" t="t" r="r" b="b"/>
            <a:pathLst>
              <a:path w="309" h="293">
                <a:moveTo>
                  <a:pt x="272" y="7"/>
                </a:moveTo>
                <a:cubicBezTo>
                  <a:pt x="309" y="15"/>
                  <a:pt x="139" y="129"/>
                  <a:pt x="96" y="167"/>
                </a:cubicBezTo>
                <a:cubicBezTo>
                  <a:pt x="54" y="205"/>
                  <a:pt x="54" y="293"/>
                  <a:pt x="26" y="268"/>
                </a:cubicBezTo>
                <a:cubicBezTo>
                  <a:pt x="0" y="282"/>
                  <a:pt x="22" y="180"/>
                  <a:pt x="63" y="137"/>
                </a:cubicBezTo>
                <a:cubicBezTo>
                  <a:pt x="104" y="94"/>
                  <a:pt x="236" y="0"/>
                  <a:pt x="272" y="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9" name=""/>
          <p:cNvSpPr/>
          <p:nvPr/>
        </p:nvSpPr>
        <p:spPr>
          <a:xfrm rot="10576800">
            <a:off x="4701600" y="6124320"/>
            <a:ext cx="169560" cy="109440"/>
          </a:xfrm>
          <a:custGeom>
            <a:avLst/>
            <a:gdLst/>
            <a:ahLst/>
            <a:rect l="l" t="t" r="r" b="b"/>
            <a:pathLst>
              <a:path w="107" h="93">
                <a:moveTo>
                  <a:pt x="85" y="37"/>
                </a:moveTo>
                <a:cubicBezTo>
                  <a:pt x="89" y="38"/>
                  <a:pt x="104" y="39"/>
                  <a:pt x="99" y="46"/>
                </a:cubicBezTo>
                <a:cubicBezTo>
                  <a:pt x="102" y="54"/>
                  <a:pt x="107" y="80"/>
                  <a:pt x="100" y="85"/>
                </a:cubicBezTo>
                <a:cubicBezTo>
                  <a:pt x="93" y="90"/>
                  <a:pt x="63" y="93"/>
                  <a:pt x="55" y="79"/>
                </a:cubicBezTo>
                <a:cubicBezTo>
                  <a:pt x="47" y="65"/>
                  <a:pt x="0" y="23"/>
                  <a:pt x="52" y="0"/>
                </a:cubicBezTo>
                <a:cubicBezTo>
                  <a:pt x="68" y="19"/>
                  <a:pt x="85" y="37"/>
                  <a:pt x="85" y="3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0" name=""/>
          <p:cNvSpPr/>
          <p:nvPr/>
        </p:nvSpPr>
        <p:spPr>
          <a:xfrm>
            <a:off x="5089680" y="5802480"/>
            <a:ext cx="511200" cy="228600"/>
          </a:xfrm>
          <a:custGeom>
            <a:avLst/>
            <a:gdLst/>
            <a:ahLst/>
            <a:rect l="l" t="t" r="r" b="b"/>
            <a:pathLst>
              <a:path w="509" h="232">
                <a:moveTo>
                  <a:pt x="76" y="204"/>
                </a:moveTo>
                <a:cubicBezTo>
                  <a:pt x="111" y="202"/>
                  <a:pt x="199" y="192"/>
                  <a:pt x="260" y="192"/>
                </a:cubicBezTo>
                <a:cubicBezTo>
                  <a:pt x="321" y="192"/>
                  <a:pt x="413" y="232"/>
                  <a:pt x="444" y="204"/>
                </a:cubicBezTo>
                <a:cubicBezTo>
                  <a:pt x="472" y="208"/>
                  <a:pt x="509" y="53"/>
                  <a:pt x="444" y="24"/>
                </a:cubicBezTo>
                <a:cubicBezTo>
                  <a:pt x="188" y="72"/>
                  <a:pt x="144" y="0"/>
                  <a:pt x="72" y="64"/>
                </a:cubicBezTo>
                <a:cubicBezTo>
                  <a:pt x="0" y="128"/>
                  <a:pt x="47" y="181"/>
                  <a:pt x="48" y="204"/>
                </a:cubicBezTo>
                <a:lnTo>
                  <a:pt x="76" y="204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1" name=""/>
          <p:cNvSpPr/>
          <p:nvPr/>
        </p:nvSpPr>
        <p:spPr>
          <a:xfrm rot="439200">
            <a:off x="5216400" y="5753160"/>
            <a:ext cx="516240" cy="106200"/>
          </a:xfrm>
          <a:custGeom>
            <a:avLst/>
            <a:gdLst/>
            <a:ahLst/>
            <a:rect l="l" t="t" r="r" b="b"/>
            <a:pathLst>
              <a:path w="409" h="80">
                <a:moveTo>
                  <a:pt x="360" y="8"/>
                </a:moveTo>
                <a:cubicBezTo>
                  <a:pt x="409" y="9"/>
                  <a:pt x="359" y="39"/>
                  <a:pt x="300" y="44"/>
                </a:cubicBezTo>
                <a:cubicBezTo>
                  <a:pt x="241" y="49"/>
                  <a:pt x="16" y="80"/>
                  <a:pt x="8" y="40"/>
                </a:cubicBezTo>
                <a:cubicBezTo>
                  <a:pt x="0" y="0"/>
                  <a:pt x="287" y="15"/>
                  <a:pt x="360" y="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2" name=""/>
          <p:cNvSpPr/>
          <p:nvPr/>
        </p:nvSpPr>
        <p:spPr>
          <a:xfrm rot="18657600">
            <a:off x="5411880" y="5608080"/>
            <a:ext cx="36720" cy="8244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3" name=""/>
          <p:cNvSpPr/>
          <p:nvPr/>
        </p:nvSpPr>
        <p:spPr>
          <a:xfrm rot="16544400">
            <a:off x="5566320" y="5585040"/>
            <a:ext cx="55440" cy="15264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4" name=""/>
          <p:cNvSpPr/>
          <p:nvPr/>
        </p:nvSpPr>
        <p:spPr>
          <a:xfrm rot="1129200">
            <a:off x="5482800" y="5713560"/>
            <a:ext cx="165240" cy="27000"/>
          </a:xfrm>
          <a:prstGeom prst="rect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800" bIns="-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5" name=""/>
          <p:cNvSpPr/>
          <p:nvPr/>
        </p:nvSpPr>
        <p:spPr>
          <a:xfrm rot="808800">
            <a:off x="5692680" y="4192200"/>
            <a:ext cx="209520" cy="265320"/>
          </a:xfrm>
          <a:custGeom>
            <a:avLst/>
            <a:gdLst/>
            <a:ahLst/>
            <a:rect l="l" t="t" r="r" b="b"/>
            <a:pathLst>
              <a:path w="113" h="211">
                <a:moveTo>
                  <a:pt x="12" y="113"/>
                </a:moveTo>
                <a:cubicBezTo>
                  <a:pt x="19" y="134"/>
                  <a:pt x="29" y="199"/>
                  <a:pt x="44" y="205"/>
                </a:cubicBezTo>
                <a:cubicBezTo>
                  <a:pt x="59" y="211"/>
                  <a:pt x="95" y="176"/>
                  <a:pt x="104" y="149"/>
                </a:cubicBezTo>
                <a:cubicBezTo>
                  <a:pt x="113" y="122"/>
                  <a:pt x="107" y="69"/>
                  <a:pt x="100" y="45"/>
                </a:cubicBezTo>
                <a:cubicBezTo>
                  <a:pt x="93" y="21"/>
                  <a:pt x="75" y="10"/>
                  <a:pt x="60" y="5"/>
                </a:cubicBezTo>
                <a:cubicBezTo>
                  <a:pt x="45" y="0"/>
                  <a:pt x="22" y="4"/>
                  <a:pt x="12" y="17"/>
                </a:cubicBezTo>
                <a:cubicBezTo>
                  <a:pt x="2" y="30"/>
                  <a:pt x="0" y="64"/>
                  <a:pt x="0" y="81"/>
                </a:cubicBezTo>
                <a:cubicBezTo>
                  <a:pt x="0" y="98"/>
                  <a:pt x="5" y="92"/>
                  <a:pt x="12" y="1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6" name=""/>
          <p:cNvSpPr/>
          <p:nvPr/>
        </p:nvSpPr>
        <p:spPr>
          <a:xfrm rot="5638800">
            <a:off x="5769360" y="4124880"/>
            <a:ext cx="55440" cy="95400"/>
          </a:xfrm>
          <a:prstGeom prst="ellipse">
            <a:avLst/>
          </a:pr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240" bIns="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7" name=""/>
          <p:cNvSpPr/>
          <p:nvPr/>
        </p:nvSpPr>
        <p:spPr>
          <a:xfrm rot="378000">
            <a:off x="5917680" y="4263840"/>
            <a:ext cx="606600" cy="1036440"/>
          </a:xfrm>
          <a:custGeom>
            <a:avLst/>
            <a:gdLst/>
            <a:ahLst/>
            <a:rect l="l" t="t" r="r" b="b"/>
            <a:pathLst>
              <a:path w="405" h="568">
                <a:moveTo>
                  <a:pt x="28" y="509"/>
                </a:moveTo>
                <a:cubicBezTo>
                  <a:pt x="0" y="450"/>
                  <a:pt x="113" y="68"/>
                  <a:pt x="193" y="76"/>
                </a:cubicBezTo>
                <a:cubicBezTo>
                  <a:pt x="273" y="84"/>
                  <a:pt x="226" y="54"/>
                  <a:pt x="315" y="27"/>
                </a:cubicBezTo>
                <a:cubicBezTo>
                  <a:pt x="405" y="0"/>
                  <a:pt x="221" y="255"/>
                  <a:pt x="188" y="311"/>
                </a:cubicBezTo>
                <a:lnTo>
                  <a:pt x="127" y="364"/>
                </a:lnTo>
                <a:cubicBezTo>
                  <a:pt x="100" y="398"/>
                  <a:pt x="56" y="568"/>
                  <a:pt x="28" y="50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8" name=""/>
          <p:cNvSpPr/>
          <p:nvPr/>
        </p:nvSpPr>
        <p:spPr>
          <a:xfrm rot="4563600">
            <a:off x="6088320" y="4942440"/>
            <a:ext cx="46080" cy="63720"/>
          </a:xfrm>
          <a:custGeom>
            <a:avLst/>
            <a:gdLst/>
            <a:ahLst/>
            <a:rect l="l" t="t" r="r" b="b"/>
            <a:pathLst>
              <a:path w="120" h="169">
                <a:moveTo>
                  <a:pt x="69" y="4"/>
                </a:moveTo>
                <a:cubicBezTo>
                  <a:pt x="52" y="8"/>
                  <a:pt x="10" y="61"/>
                  <a:pt x="5" y="88"/>
                </a:cubicBezTo>
                <a:cubicBezTo>
                  <a:pt x="0" y="115"/>
                  <a:pt x="24" y="159"/>
                  <a:pt x="41" y="164"/>
                </a:cubicBezTo>
                <a:cubicBezTo>
                  <a:pt x="58" y="169"/>
                  <a:pt x="98" y="137"/>
                  <a:pt x="109" y="120"/>
                </a:cubicBezTo>
                <a:cubicBezTo>
                  <a:pt x="120" y="103"/>
                  <a:pt x="112" y="83"/>
                  <a:pt x="105" y="64"/>
                </a:cubicBezTo>
                <a:cubicBezTo>
                  <a:pt x="98" y="45"/>
                  <a:pt x="86" y="0"/>
                  <a:pt x="69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8000" bIns="18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9" name=""/>
          <p:cNvSpPr/>
          <p:nvPr/>
        </p:nvSpPr>
        <p:spPr>
          <a:xfrm>
            <a:off x="7348680" y="3832200"/>
            <a:ext cx="133200" cy="209520"/>
          </a:xfrm>
          <a:custGeom>
            <a:avLst/>
            <a:gdLst/>
            <a:ahLst/>
            <a:rect l="l" t="t" r="r" b="b"/>
            <a:pathLst>
              <a:path w="84" h="132">
                <a:moveTo>
                  <a:pt x="33" y="1"/>
                </a:moveTo>
                <a:cubicBezTo>
                  <a:pt x="23" y="2"/>
                  <a:pt x="14" y="20"/>
                  <a:pt x="9" y="37"/>
                </a:cubicBezTo>
                <a:cubicBezTo>
                  <a:pt x="4" y="54"/>
                  <a:pt x="0" y="86"/>
                  <a:pt x="5" y="101"/>
                </a:cubicBezTo>
                <a:cubicBezTo>
                  <a:pt x="10" y="116"/>
                  <a:pt x="25" y="126"/>
                  <a:pt x="37" y="129"/>
                </a:cubicBezTo>
                <a:cubicBezTo>
                  <a:pt x="49" y="132"/>
                  <a:pt x="70" y="130"/>
                  <a:pt x="77" y="121"/>
                </a:cubicBezTo>
                <a:cubicBezTo>
                  <a:pt x="84" y="112"/>
                  <a:pt x="84" y="88"/>
                  <a:pt x="81" y="73"/>
                </a:cubicBezTo>
                <a:cubicBezTo>
                  <a:pt x="78" y="58"/>
                  <a:pt x="69" y="41"/>
                  <a:pt x="61" y="29"/>
                </a:cubicBezTo>
                <a:cubicBezTo>
                  <a:pt x="53" y="17"/>
                  <a:pt x="43" y="0"/>
                  <a:pt x="33" y="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0" name=""/>
          <p:cNvSpPr/>
          <p:nvPr/>
        </p:nvSpPr>
        <p:spPr>
          <a:xfrm>
            <a:off x="7792920" y="2994120"/>
            <a:ext cx="133560" cy="209520"/>
          </a:xfrm>
          <a:custGeom>
            <a:avLst/>
            <a:gdLst/>
            <a:ahLst/>
            <a:rect l="l" t="t" r="r" b="b"/>
            <a:pathLst>
              <a:path w="84" h="132">
                <a:moveTo>
                  <a:pt x="33" y="1"/>
                </a:moveTo>
                <a:cubicBezTo>
                  <a:pt x="23" y="2"/>
                  <a:pt x="14" y="20"/>
                  <a:pt x="9" y="37"/>
                </a:cubicBezTo>
                <a:cubicBezTo>
                  <a:pt x="4" y="54"/>
                  <a:pt x="0" y="86"/>
                  <a:pt x="5" y="101"/>
                </a:cubicBezTo>
                <a:cubicBezTo>
                  <a:pt x="10" y="116"/>
                  <a:pt x="25" y="126"/>
                  <a:pt x="37" y="129"/>
                </a:cubicBezTo>
                <a:cubicBezTo>
                  <a:pt x="49" y="132"/>
                  <a:pt x="70" y="130"/>
                  <a:pt x="77" y="121"/>
                </a:cubicBezTo>
                <a:cubicBezTo>
                  <a:pt x="84" y="112"/>
                  <a:pt x="84" y="88"/>
                  <a:pt x="81" y="73"/>
                </a:cubicBezTo>
                <a:cubicBezTo>
                  <a:pt x="78" y="58"/>
                  <a:pt x="69" y="41"/>
                  <a:pt x="61" y="29"/>
                </a:cubicBezTo>
                <a:cubicBezTo>
                  <a:pt x="53" y="17"/>
                  <a:pt x="43" y="0"/>
                  <a:pt x="33" y="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1" name=""/>
          <p:cNvSpPr/>
          <p:nvPr/>
        </p:nvSpPr>
        <p:spPr>
          <a:xfrm>
            <a:off x="3632400" y="5927760"/>
            <a:ext cx="756720" cy="3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Canyon Sands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 Verde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Strawn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2" name=""/>
          <p:cNvSpPr/>
          <p:nvPr/>
        </p:nvSpPr>
        <p:spPr>
          <a:xfrm flipV="1">
            <a:off x="4314960" y="5802480"/>
            <a:ext cx="196560" cy="196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3" name=""/>
          <p:cNvSpPr/>
          <p:nvPr/>
        </p:nvSpPr>
        <p:spPr>
          <a:xfrm>
            <a:off x="3850200" y="6251400"/>
            <a:ext cx="824400" cy="3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Burgos Basin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Development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4" name=""/>
          <p:cNvSpPr/>
          <p:nvPr/>
        </p:nvSpPr>
        <p:spPr>
          <a:xfrm flipV="1">
            <a:off x="4429080" y="6183360"/>
            <a:ext cx="336600" cy="10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5" name=""/>
          <p:cNvSpPr/>
          <p:nvPr/>
        </p:nvSpPr>
        <p:spPr>
          <a:xfrm>
            <a:off x="4737240" y="6289560"/>
            <a:ext cx="72252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 Wilcox,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Lobo, 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Yegua Trend.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(Bob West 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Lopeno Fields)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6" name=""/>
          <p:cNvSpPr/>
          <p:nvPr/>
        </p:nvSpPr>
        <p:spPr>
          <a:xfrm flipH="1" flipV="1">
            <a:off x="4854240" y="5960880"/>
            <a:ext cx="260280" cy="368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7" name=""/>
          <p:cNvSpPr/>
          <p:nvPr/>
        </p:nvSpPr>
        <p:spPr>
          <a:xfrm>
            <a:off x="5168880" y="6067440"/>
            <a:ext cx="570240" cy="3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Galveston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Vicksburg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8" name=""/>
          <p:cNvSpPr/>
          <p:nvPr/>
        </p:nvSpPr>
        <p:spPr>
          <a:xfrm flipH="1" flipV="1">
            <a:off x="5209920" y="5840280"/>
            <a:ext cx="114120" cy="260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9" name=""/>
          <p:cNvSpPr/>
          <p:nvPr/>
        </p:nvSpPr>
        <p:spPr>
          <a:xfrm>
            <a:off x="5640840" y="6048360"/>
            <a:ext cx="55332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Hackberry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0" name=""/>
          <p:cNvSpPr/>
          <p:nvPr/>
        </p:nvSpPr>
        <p:spPr>
          <a:xfrm flipH="1" flipV="1">
            <a:off x="5260680" y="5776560"/>
            <a:ext cx="469800" cy="304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1" name=""/>
          <p:cNvSpPr/>
          <p:nvPr/>
        </p:nvSpPr>
        <p:spPr>
          <a:xfrm>
            <a:off x="4261320" y="5502240"/>
            <a:ext cx="59580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Chalk Deep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2" name=""/>
          <p:cNvSpPr/>
          <p:nvPr/>
        </p:nvSpPr>
        <p:spPr>
          <a:xfrm>
            <a:off x="4676760" y="5611680"/>
            <a:ext cx="266760" cy="69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3" name=""/>
          <p:cNvSpPr/>
          <p:nvPr/>
        </p:nvSpPr>
        <p:spPr>
          <a:xfrm flipV="1">
            <a:off x="5229360" y="5097240"/>
            <a:ext cx="75960" cy="15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4" name=""/>
          <p:cNvSpPr/>
          <p:nvPr/>
        </p:nvSpPr>
        <p:spPr>
          <a:xfrm>
            <a:off x="5474160" y="5388120"/>
            <a:ext cx="881640" cy="78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Tuscaloosa/Chalk Trend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5" name=""/>
          <p:cNvSpPr/>
          <p:nvPr/>
        </p:nvSpPr>
        <p:spPr>
          <a:xfrm flipH="1">
            <a:off x="5451480" y="5472000"/>
            <a:ext cx="184320" cy="171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6" name=""/>
          <p:cNvSpPr/>
          <p:nvPr/>
        </p:nvSpPr>
        <p:spPr>
          <a:xfrm>
            <a:off x="5593680" y="6207120"/>
            <a:ext cx="705960" cy="49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Flexure Trend,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Subsalt, Shelf,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Transition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Zone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7" name=""/>
          <p:cNvSpPr/>
          <p:nvPr/>
        </p:nvSpPr>
        <p:spPr>
          <a:xfrm flipH="1" flipV="1">
            <a:off x="5527440" y="5986080"/>
            <a:ext cx="222120" cy="298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8" name=""/>
          <p:cNvSpPr/>
          <p:nvPr/>
        </p:nvSpPr>
        <p:spPr>
          <a:xfrm>
            <a:off x="5636880" y="5695920"/>
            <a:ext cx="74808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 Frio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Miocene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associated with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salt domes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9" name=""/>
          <p:cNvSpPr/>
          <p:nvPr/>
        </p:nvSpPr>
        <p:spPr>
          <a:xfrm>
            <a:off x="5629320" y="5802480"/>
            <a:ext cx="69840" cy="5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0" name=""/>
          <p:cNvSpPr/>
          <p:nvPr/>
        </p:nvSpPr>
        <p:spPr>
          <a:xfrm>
            <a:off x="6490080" y="5648400"/>
            <a:ext cx="661320" cy="155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Cretaceous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Carbonate Trend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1" name=""/>
          <p:cNvSpPr/>
          <p:nvPr/>
        </p:nvSpPr>
        <p:spPr>
          <a:xfrm>
            <a:off x="6422400" y="5451480"/>
            <a:ext cx="402840" cy="155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Mobile Bay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Norphlet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2" name=""/>
          <p:cNvSpPr/>
          <p:nvPr/>
        </p:nvSpPr>
        <p:spPr>
          <a:xfrm flipV="1">
            <a:off x="5610240" y="5706720"/>
            <a:ext cx="869760" cy="1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3" name=""/>
          <p:cNvSpPr/>
          <p:nvPr/>
        </p:nvSpPr>
        <p:spPr>
          <a:xfrm flipV="1">
            <a:off x="5629320" y="5547960"/>
            <a:ext cx="806400" cy="114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4" name=""/>
          <p:cNvSpPr/>
          <p:nvPr/>
        </p:nvSpPr>
        <p:spPr>
          <a:xfrm>
            <a:off x="6807960" y="5076720"/>
            <a:ext cx="631800" cy="78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Swan Creek Field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5" name=""/>
          <p:cNvSpPr/>
          <p:nvPr/>
        </p:nvSpPr>
        <p:spPr>
          <a:xfrm>
            <a:off x="6073920" y="5065560"/>
            <a:ext cx="704880" cy="4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6" name=""/>
          <p:cNvSpPr/>
          <p:nvPr/>
        </p:nvSpPr>
        <p:spPr>
          <a:xfrm>
            <a:off x="6819480" y="4848120"/>
            <a:ext cx="597960" cy="155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CSM Project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Pocahontas Gas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7" name=""/>
          <p:cNvSpPr/>
          <p:nvPr/>
        </p:nvSpPr>
        <p:spPr>
          <a:xfrm flipV="1">
            <a:off x="6130800" y="4900320"/>
            <a:ext cx="730440" cy="75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8" name=""/>
          <p:cNvSpPr/>
          <p:nvPr/>
        </p:nvSpPr>
        <p:spPr>
          <a:xfrm>
            <a:off x="6768720" y="4568760"/>
            <a:ext cx="724680" cy="155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 Northern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Appalachian Basins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9" name=""/>
          <p:cNvSpPr/>
          <p:nvPr/>
        </p:nvSpPr>
        <p:spPr>
          <a:xfrm flipV="1">
            <a:off x="6194520" y="4620960"/>
            <a:ext cx="596880" cy="114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0" name=""/>
          <p:cNvSpPr/>
          <p:nvPr/>
        </p:nvSpPr>
        <p:spPr>
          <a:xfrm>
            <a:off x="7143480" y="4073400"/>
            <a:ext cx="636120" cy="78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Sable Island Area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1" name=""/>
          <p:cNvSpPr/>
          <p:nvPr/>
        </p:nvSpPr>
        <p:spPr>
          <a:xfrm>
            <a:off x="7774200" y="3267000"/>
            <a:ext cx="496080" cy="78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Hibernia Area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2" name=""/>
          <p:cNvSpPr/>
          <p:nvPr/>
        </p:nvSpPr>
        <p:spPr>
          <a:xfrm>
            <a:off x="5057280" y="4232160"/>
            <a:ext cx="470880" cy="78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Antrim Shale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3" name=""/>
          <p:cNvSpPr/>
          <p:nvPr/>
        </p:nvSpPr>
        <p:spPr>
          <a:xfrm>
            <a:off x="5514840" y="4272120"/>
            <a:ext cx="241560" cy="12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4" name=""/>
          <p:cNvSpPr/>
          <p:nvPr/>
        </p:nvSpPr>
        <p:spPr>
          <a:xfrm>
            <a:off x="0" y="639720"/>
            <a:ext cx="9144000" cy="41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5" name=""/>
          <p:cNvSpPr/>
          <p:nvPr/>
        </p:nvSpPr>
        <p:spPr>
          <a:xfrm>
            <a:off x="220680" y="154080"/>
            <a:ext cx="87091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Major North American Gas Exploration and Development Hotspots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6" name=""/>
          <p:cNvSpPr/>
          <p:nvPr/>
        </p:nvSpPr>
        <p:spPr>
          <a:xfrm>
            <a:off x="264960" y="100980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C4C83A-D0D1-4415-ADED-8C83045A12BC}" type="slidenum">
              <a:t>16</a:t>
            </a:fld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"/>
          <p:cNvSpPr/>
          <p:nvPr/>
        </p:nvSpPr>
        <p:spPr>
          <a:xfrm>
            <a:off x="5746680" y="4743360"/>
            <a:ext cx="1225800" cy="1000080"/>
          </a:xfrm>
          <a:custGeom>
            <a:avLst/>
            <a:gdLst/>
            <a:ahLst/>
            <a:rect l="l" t="t" r="r" b="b"/>
            <a:pathLst>
              <a:path w="772" h="630">
                <a:moveTo>
                  <a:pt x="116" y="296"/>
                </a:moveTo>
                <a:cubicBezTo>
                  <a:pt x="0" y="268"/>
                  <a:pt x="20" y="68"/>
                  <a:pt x="52" y="40"/>
                </a:cubicBezTo>
                <a:cubicBezTo>
                  <a:pt x="84" y="12"/>
                  <a:pt x="460" y="0"/>
                  <a:pt x="574" y="42"/>
                </a:cubicBezTo>
                <a:cubicBezTo>
                  <a:pt x="688" y="84"/>
                  <a:pt x="772" y="486"/>
                  <a:pt x="658" y="570"/>
                </a:cubicBezTo>
                <a:cubicBezTo>
                  <a:pt x="620" y="630"/>
                  <a:pt x="464" y="616"/>
                  <a:pt x="296" y="340"/>
                </a:cubicBezTo>
              </a:path>
            </a:pathLst>
          </a:cu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8" name=""/>
          <p:cNvSpPr/>
          <p:nvPr/>
        </p:nvSpPr>
        <p:spPr>
          <a:xfrm>
            <a:off x="6867360" y="1924200"/>
            <a:ext cx="1573200" cy="3609720"/>
          </a:xfrm>
          <a:custGeom>
            <a:avLst/>
            <a:gdLst/>
            <a:ahLst/>
            <a:rect l="l" t="t" r="r" b="b"/>
            <a:pathLst>
              <a:path w="991" h="2274">
                <a:moveTo>
                  <a:pt x="390" y="2244"/>
                </a:moveTo>
                <a:cubicBezTo>
                  <a:pt x="492" y="2274"/>
                  <a:pt x="660" y="2157"/>
                  <a:pt x="726" y="2046"/>
                </a:cubicBezTo>
                <a:cubicBezTo>
                  <a:pt x="792" y="1935"/>
                  <a:pt x="744" y="1791"/>
                  <a:pt x="786" y="1578"/>
                </a:cubicBezTo>
                <a:cubicBezTo>
                  <a:pt x="936" y="1386"/>
                  <a:pt x="965" y="988"/>
                  <a:pt x="978" y="768"/>
                </a:cubicBezTo>
                <a:cubicBezTo>
                  <a:pt x="991" y="548"/>
                  <a:pt x="906" y="375"/>
                  <a:pt x="864" y="258"/>
                </a:cubicBezTo>
                <a:cubicBezTo>
                  <a:pt x="822" y="141"/>
                  <a:pt x="769" y="96"/>
                  <a:pt x="726" y="66"/>
                </a:cubicBezTo>
                <a:cubicBezTo>
                  <a:pt x="653" y="84"/>
                  <a:pt x="648" y="0"/>
                  <a:pt x="606" y="78"/>
                </a:cubicBezTo>
                <a:cubicBezTo>
                  <a:pt x="564" y="156"/>
                  <a:pt x="508" y="274"/>
                  <a:pt x="528" y="354"/>
                </a:cubicBezTo>
                <a:lnTo>
                  <a:pt x="606" y="438"/>
                </a:lnTo>
                <a:cubicBezTo>
                  <a:pt x="596" y="482"/>
                  <a:pt x="514" y="549"/>
                  <a:pt x="468" y="618"/>
                </a:cubicBezTo>
                <a:cubicBezTo>
                  <a:pt x="422" y="687"/>
                  <a:pt x="354" y="749"/>
                  <a:pt x="330" y="852"/>
                </a:cubicBezTo>
                <a:cubicBezTo>
                  <a:pt x="306" y="955"/>
                  <a:pt x="363" y="1091"/>
                  <a:pt x="324" y="1236"/>
                </a:cubicBezTo>
                <a:cubicBezTo>
                  <a:pt x="285" y="1381"/>
                  <a:pt x="85" y="1554"/>
                  <a:pt x="96" y="1722"/>
                </a:cubicBezTo>
                <a:cubicBezTo>
                  <a:pt x="0" y="2010"/>
                  <a:pt x="288" y="2214"/>
                  <a:pt x="390" y="224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9" name=""/>
          <p:cNvSpPr/>
          <p:nvPr/>
        </p:nvSpPr>
        <p:spPr>
          <a:xfrm>
            <a:off x="646200" y="1714680"/>
            <a:ext cx="992160" cy="2857320"/>
          </a:xfrm>
          <a:custGeom>
            <a:avLst/>
            <a:gdLst/>
            <a:ahLst/>
            <a:rect l="l" t="t" r="r" b="b"/>
            <a:pathLst>
              <a:path w="625" h="1800">
                <a:moveTo>
                  <a:pt x="583" y="1698"/>
                </a:moveTo>
                <a:cubicBezTo>
                  <a:pt x="541" y="1800"/>
                  <a:pt x="300" y="1733"/>
                  <a:pt x="205" y="1578"/>
                </a:cubicBezTo>
                <a:cubicBezTo>
                  <a:pt x="55" y="1386"/>
                  <a:pt x="26" y="988"/>
                  <a:pt x="13" y="768"/>
                </a:cubicBezTo>
                <a:cubicBezTo>
                  <a:pt x="0" y="548"/>
                  <a:pt x="75" y="383"/>
                  <a:pt x="127" y="258"/>
                </a:cubicBezTo>
                <a:cubicBezTo>
                  <a:pt x="179" y="133"/>
                  <a:pt x="282" y="48"/>
                  <a:pt x="325" y="18"/>
                </a:cubicBezTo>
                <a:cubicBezTo>
                  <a:pt x="398" y="36"/>
                  <a:pt x="343" y="0"/>
                  <a:pt x="385" y="78"/>
                </a:cubicBezTo>
                <a:cubicBezTo>
                  <a:pt x="427" y="156"/>
                  <a:pt x="402" y="173"/>
                  <a:pt x="379" y="258"/>
                </a:cubicBezTo>
                <a:lnTo>
                  <a:pt x="265" y="558"/>
                </a:lnTo>
                <a:cubicBezTo>
                  <a:pt x="299" y="798"/>
                  <a:pt x="625" y="1596"/>
                  <a:pt x="583" y="169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0" name=""/>
          <p:cNvSpPr/>
          <p:nvPr/>
        </p:nvSpPr>
        <p:spPr>
          <a:xfrm>
            <a:off x="0" y="639720"/>
            <a:ext cx="9144000" cy="41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1" name=""/>
          <p:cNvSpPr/>
          <p:nvPr/>
        </p:nvSpPr>
        <p:spPr>
          <a:xfrm>
            <a:off x="220680" y="154080"/>
            <a:ext cx="870912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Lower 48 Undiscovered Gas Resources Subject to Access Restrictions*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2" name=""/>
          <p:cNvSpPr/>
          <p:nvPr/>
        </p:nvSpPr>
        <p:spPr>
          <a:xfrm>
            <a:off x="264960" y="100980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23" name=""/>
          <p:cNvGrpSpPr/>
          <p:nvPr/>
        </p:nvGrpSpPr>
        <p:grpSpPr>
          <a:xfrm>
            <a:off x="907920" y="1638360"/>
            <a:ext cx="7111440" cy="4079160"/>
            <a:chOff x="907920" y="1638360"/>
            <a:chExt cx="7111440" cy="4079160"/>
          </a:xfrm>
        </p:grpSpPr>
        <p:sp>
          <p:nvSpPr>
            <p:cNvPr id="3824" name=""/>
            <p:cNvSpPr/>
            <p:nvPr/>
          </p:nvSpPr>
          <p:spPr>
            <a:xfrm>
              <a:off x="7495560" y="1638360"/>
              <a:ext cx="523800" cy="757800"/>
            </a:xfrm>
            <a:custGeom>
              <a:avLst/>
              <a:gdLst/>
              <a:ahLst/>
              <a:rect l="l" t="t" r="r" b="b"/>
              <a:pathLst>
                <a:path w="101" h="146">
                  <a:moveTo>
                    <a:pt x="24" y="5"/>
                  </a:moveTo>
                  <a:lnTo>
                    <a:pt x="9" y="31"/>
                  </a:lnTo>
                  <a:lnTo>
                    <a:pt x="11" y="43"/>
                  </a:lnTo>
                  <a:lnTo>
                    <a:pt x="9" y="54"/>
                  </a:lnTo>
                  <a:lnTo>
                    <a:pt x="13" y="58"/>
                  </a:lnTo>
                  <a:lnTo>
                    <a:pt x="10" y="66"/>
                  </a:lnTo>
                  <a:lnTo>
                    <a:pt x="5" y="79"/>
                  </a:lnTo>
                  <a:lnTo>
                    <a:pt x="0" y="85"/>
                  </a:lnTo>
                  <a:lnTo>
                    <a:pt x="4" y="89"/>
                  </a:lnTo>
                  <a:lnTo>
                    <a:pt x="25" y="140"/>
                  </a:lnTo>
                  <a:lnTo>
                    <a:pt x="42" y="146"/>
                  </a:lnTo>
                  <a:lnTo>
                    <a:pt x="41" y="136"/>
                  </a:lnTo>
                  <a:lnTo>
                    <a:pt x="49" y="127"/>
                  </a:lnTo>
                  <a:lnTo>
                    <a:pt x="46" y="119"/>
                  </a:lnTo>
                  <a:lnTo>
                    <a:pt x="67" y="108"/>
                  </a:lnTo>
                  <a:lnTo>
                    <a:pt x="68" y="94"/>
                  </a:lnTo>
                  <a:lnTo>
                    <a:pt x="80" y="93"/>
                  </a:lnTo>
                  <a:lnTo>
                    <a:pt x="89" y="82"/>
                  </a:lnTo>
                  <a:lnTo>
                    <a:pt x="101" y="75"/>
                  </a:lnTo>
                  <a:lnTo>
                    <a:pt x="101" y="66"/>
                  </a:lnTo>
                  <a:lnTo>
                    <a:pt x="89" y="64"/>
                  </a:lnTo>
                  <a:lnTo>
                    <a:pt x="82" y="53"/>
                  </a:lnTo>
                  <a:lnTo>
                    <a:pt x="66" y="52"/>
                  </a:lnTo>
                  <a:lnTo>
                    <a:pt x="53" y="9"/>
                  </a:lnTo>
                  <a:lnTo>
                    <a:pt x="48" y="0"/>
                  </a:lnTo>
                  <a:lnTo>
                    <a:pt x="32" y="4"/>
                  </a:lnTo>
                  <a:lnTo>
                    <a:pt x="29" y="8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6711120" y="3127680"/>
              <a:ext cx="674640" cy="262440"/>
            </a:xfrm>
            <a:custGeom>
              <a:avLst/>
              <a:gdLst/>
              <a:ahLst/>
              <a:rect l="l" t="t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1198800" y="1685160"/>
              <a:ext cx="908280" cy="617040"/>
            </a:xfrm>
            <a:custGeom>
              <a:avLst/>
              <a:gdLst/>
              <a:ahLst/>
              <a:rect l="l" t="t" r="r" b="b"/>
              <a:pathLst>
                <a:path w="175" h="119">
                  <a:moveTo>
                    <a:pt x="43" y="0"/>
                  </a:moveTo>
                  <a:lnTo>
                    <a:pt x="78" y="9"/>
                  </a:lnTo>
                  <a:lnTo>
                    <a:pt x="175" y="22"/>
                  </a:lnTo>
                  <a:lnTo>
                    <a:pt x="157" y="119"/>
                  </a:lnTo>
                  <a:lnTo>
                    <a:pt x="91" y="106"/>
                  </a:lnTo>
                  <a:lnTo>
                    <a:pt x="82" y="112"/>
                  </a:lnTo>
                  <a:lnTo>
                    <a:pt x="70" y="103"/>
                  </a:lnTo>
                  <a:lnTo>
                    <a:pt x="59" y="112"/>
                  </a:lnTo>
                  <a:lnTo>
                    <a:pt x="49" y="104"/>
                  </a:lnTo>
                  <a:lnTo>
                    <a:pt x="22" y="103"/>
                  </a:lnTo>
                  <a:lnTo>
                    <a:pt x="26" y="88"/>
                  </a:lnTo>
                  <a:lnTo>
                    <a:pt x="6" y="86"/>
                  </a:lnTo>
                  <a:lnTo>
                    <a:pt x="4" y="78"/>
                  </a:lnTo>
                  <a:lnTo>
                    <a:pt x="8" y="68"/>
                  </a:lnTo>
                  <a:lnTo>
                    <a:pt x="3" y="60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11" y="15"/>
                  </a:lnTo>
                  <a:lnTo>
                    <a:pt x="20" y="26"/>
                  </a:lnTo>
                  <a:lnTo>
                    <a:pt x="37" y="28"/>
                  </a:lnTo>
                  <a:lnTo>
                    <a:pt x="41" y="36"/>
                  </a:lnTo>
                  <a:lnTo>
                    <a:pt x="33" y="36"/>
                  </a:lnTo>
                  <a:lnTo>
                    <a:pt x="32" y="44"/>
                  </a:lnTo>
                  <a:lnTo>
                    <a:pt x="37" y="45"/>
                  </a:lnTo>
                  <a:lnTo>
                    <a:pt x="39" y="52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40" y="62"/>
                  </a:lnTo>
                  <a:lnTo>
                    <a:pt x="43" y="50"/>
                  </a:lnTo>
                  <a:lnTo>
                    <a:pt x="52" y="42"/>
                  </a:lnTo>
                  <a:lnTo>
                    <a:pt x="41" y="22"/>
                  </a:lnTo>
                  <a:lnTo>
                    <a:pt x="48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985320" y="2131200"/>
              <a:ext cx="1111680" cy="804240"/>
            </a:xfrm>
            <a:custGeom>
              <a:avLst/>
              <a:gdLst/>
              <a:ahLst/>
              <a:rect l="l" t="t" r="r" b="b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8" name=""/>
            <p:cNvSpPr/>
            <p:nvPr/>
          </p:nvSpPr>
          <p:spPr>
            <a:xfrm>
              <a:off x="907920" y="2754000"/>
              <a:ext cx="1158120" cy="1699920"/>
            </a:xfrm>
            <a:custGeom>
              <a:avLst/>
              <a:gdLst/>
              <a:ahLst/>
              <a:rect l="l" t="t" r="r" b="b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9" name=""/>
            <p:cNvSpPr/>
            <p:nvPr/>
          </p:nvSpPr>
          <p:spPr>
            <a:xfrm>
              <a:off x="1406520" y="2858040"/>
              <a:ext cx="887760" cy="1263240"/>
            </a:xfrm>
            <a:custGeom>
              <a:avLst/>
              <a:gdLst/>
              <a:ahLst/>
              <a:rect l="l" t="t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1894680" y="1804320"/>
              <a:ext cx="799560" cy="1240560"/>
            </a:xfrm>
            <a:custGeom>
              <a:avLst/>
              <a:gdLst/>
              <a:ahLst/>
              <a:rect l="l" t="t" r="r" b="b"/>
              <a:pathLst>
                <a:path w="154" h="239">
                  <a:moveTo>
                    <a:pt x="39" y="0"/>
                  </a:moveTo>
                  <a:lnTo>
                    <a:pt x="23" y="95"/>
                  </a:lnTo>
                  <a:lnTo>
                    <a:pt x="38" y="115"/>
                  </a:lnTo>
                  <a:lnTo>
                    <a:pt x="15" y="135"/>
                  </a:lnTo>
                  <a:lnTo>
                    <a:pt x="12" y="150"/>
                  </a:lnTo>
                  <a:lnTo>
                    <a:pt x="18" y="160"/>
                  </a:lnTo>
                  <a:lnTo>
                    <a:pt x="12" y="165"/>
                  </a:lnTo>
                  <a:lnTo>
                    <a:pt x="0" y="218"/>
                  </a:lnTo>
                  <a:lnTo>
                    <a:pt x="73" y="230"/>
                  </a:lnTo>
                  <a:lnTo>
                    <a:pt x="143" y="239"/>
                  </a:lnTo>
                  <a:lnTo>
                    <a:pt x="150" y="190"/>
                  </a:lnTo>
                  <a:lnTo>
                    <a:pt x="154" y="163"/>
                  </a:lnTo>
                  <a:lnTo>
                    <a:pt x="147" y="154"/>
                  </a:lnTo>
                  <a:lnTo>
                    <a:pt x="131" y="156"/>
                  </a:lnTo>
                  <a:lnTo>
                    <a:pt x="111" y="159"/>
                  </a:lnTo>
                  <a:lnTo>
                    <a:pt x="107" y="137"/>
                  </a:lnTo>
                  <a:lnTo>
                    <a:pt x="82" y="119"/>
                  </a:lnTo>
                  <a:lnTo>
                    <a:pt x="85" y="108"/>
                  </a:lnTo>
                  <a:lnTo>
                    <a:pt x="87" y="87"/>
                  </a:lnTo>
                  <a:lnTo>
                    <a:pt x="55" y="44"/>
                  </a:lnTo>
                  <a:lnTo>
                    <a:pt x="57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2138400" y="2998440"/>
              <a:ext cx="743040" cy="900360"/>
            </a:xfrm>
            <a:custGeom>
              <a:avLst/>
              <a:gdLst/>
              <a:ahLst/>
              <a:rect l="l" t="t" r="r" b="b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2" name=""/>
            <p:cNvSpPr/>
            <p:nvPr/>
          </p:nvSpPr>
          <p:spPr>
            <a:xfrm>
              <a:off x="2174760" y="1814760"/>
              <a:ext cx="1396440" cy="835560"/>
            </a:xfrm>
            <a:custGeom>
              <a:avLst/>
              <a:gdLst/>
              <a:ahLst/>
              <a:rect l="l" t="t" r="r" b="b"/>
              <a:pathLst>
                <a:path w="269" h="161">
                  <a:moveTo>
                    <a:pt x="6" y="0"/>
                  </a:moveTo>
                  <a:lnTo>
                    <a:pt x="57" y="9"/>
                  </a:lnTo>
                  <a:lnTo>
                    <a:pt x="89" y="14"/>
                  </a:lnTo>
                  <a:lnTo>
                    <a:pt x="130" y="18"/>
                  </a:lnTo>
                  <a:lnTo>
                    <a:pt x="169" y="21"/>
                  </a:lnTo>
                  <a:lnTo>
                    <a:pt x="239" y="24"/>
                  </a:lnTo>
                  <a:lnTo>
                    <a:pt x="269" y="25"/>
                  </a:lnTo>
                  <a:lnTo>
                    <a:pt x="266" y="157"/>
                  </a:lnTo>
                  <a:lnTo>
                    <a:pt x="102" y="144"/>
                  </a:lnTo>
                  <a:lnTo>
                    <a:pt x="99" y="161"/>
                  </a:lnTo>
                  <a:lnTo>
                    <a:pt x="93" y="153"/>
                  </a:lnTo>
                  <a:lnTo>
                    <a:pt x="78" y="154"/>
                  </a:lnTo>
                  <a:lnTo>
                    <a:pt x="56" y="157"/>
                  </a:lnTo>
                  <a:lnTo>
                    <a:pt x="52" y="135"/>
                  </a:lnTo>
                  <a:lnTo>
                    <a:pt x="27" y="117"/>
                  </a:lnTo>
                  <a:lnTo>
                    <a:pt x="31" y="100"/>
                  </a:lnTo>
                  <a:lnTo>
                    <a:pt x="33" y="87"/>
                  </a:lnTo>
                  <a:lnTo>
                    <a:pt x="0" y="4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3" name=""/>
            <p:cNvSpPr/>
            <p:nvPr/>
          </p:nvSpPr>
          <p:spPr>
            <a:xfrm>
              <a:off x="2606040" y="2551680"/>
              <a:ext cx="950040" cy="734400"/>
            </a:xfrm>
            <a:custGeom>
              <a:avLst/>
              <a:gdLst/>
              <a:ahLst/>
              <a:rect l="l" t="t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4" name=""/>
            <p:cNvSpPr/>
            <p:nvPr/>
          </p:nvSpPr>
          <p:spPr>
            <a:xfrm>
              <a:off x="2797920" y="3239640"/>
              <a:ext cx="992160" cy="695520"/>
            </a:xfrm>
            <a:custGeom>
              <a:avLst/>
              <a:gdLst/>
              <a:ahLst/>
              <a:rect l="l" t="t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5" name=""/>
            <p:cNvSpPr/>
            <p:nvPr/>
          </p:nvSpPr>
          <p:spPr>
            <a:xfrm>
              <a:off x="1909800" y="3826440"/>
              <a:ext cx="898200" cy="944280"/>
            </a:xfrm>
            <a:custGeom>
              <a:avLst/>
              <a:gdLst/>
              <a:ahLst/>
              <a:rect l="l" t="t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6" name=""/>
            <p:cNvSpPr/>
            <p:nvPr/>
          </p:nvSpPr>
          <p:spPr>
            <a:xfrm>
              <a:off x="2694240" y="3893400"/>
              <a:ext cx="950040" cy="892440"/>
            </a:xfrm>
            <a:custGeom>
              <a:avLst/>
              <a:gdLst/>
              <a:ahLst/>
              <a:rect l="l" t="t" r="r" b="b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7" name=""/>
            <p:cNvSpPr/>
            <p:nvPr/>
          </p:nvSpPr>
          <p:spPr>
            <a:xfrm>
              <a:off x="3068280" y="4023360"/>
              <a:ext cx="1934280" cy="1694160"/>
            </a:xfrm>
            <a:custGeom>
              <a:avLst/>
              <a:gdLst/>
              <a:ahLst/>
              <a:rect l="l" t="t" r="r" b="b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8" name=""/>
            <p:cNvSpPr/>
            <p:nvPr/>
          </p:nvSpPr>
          <p:spPr>
            <a:xfrm>
              <a:off x="3561480" y="1960200"/>
              <a:ext cx="932040" cy="518760"/>
            </a:xfrm>
            <a:custGeom>
              <a:avLst/>
              <a:gdLst/>
              <a:ahLst/>
              <a:rect l="l" t="t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9" name=""/>
            <p:cNvSpPr/>
            <p:nvPr/>
          </p:nvSpPr>
          <p:spPr>
            <a:xfrm>
              <a:off x="3535560" y="2458440"/>
              <a:ext cx="978480" cy="607320"/>
            </a:xfrm>
            <a:custGeom>
              <a:avLst/>
              <a:gdLst/>
              <a:ahLst/>
              <a:rect l="l" t="t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0" name=""/>
            <p:cNvSpPr/>
            <p:nvPr/>
          </p:nvSpPr>
          <p:spPr>
            <a:xfrm>
              <a:off x="3519720" y="2961720"/>
              <a:ext cx="1165680" cy="495360"/>
            </a:xfrm>
            <a:custGeom>
              <a:avLst/>
              <a:gdLst/>
              <a:ahLst/>
              <a:rect l="l" t="t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1" name=""/>
            <p:cNvSpPr/>
            <p:nvPr/>
          </p:nvSpPr>
          <p:spPr>
            <a:xfrm>
              <a:off x="3769560" y="3441960"/>
              <a:ext cx="1024920" cy="498240"/>
            </a:xfrm>
            <a:custGeom>
              <a:avLst/>
              <a:gdLst/>
              <a:ahLst/>
              <a:rect l="l" t="t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2" name=""/>
            <p:cNvSpPr/>
            <p:nvPr/>
          </p:nvSpPr>
          <p:spPr>
            <a:xfrm>
              <a:off x="3629160" y="3929760"/>
              <a:ext cx="1196280" cy="544680"/>
            </a:xfrm>
            <a:custGeom>
              <a:avLst/>
              <a:gdLst/>
              <a:ahLst/>
              <a:rect l="l" t="t" r="r" b="b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4805280" y="3955680"/>
              <a:ext cx="669960" cy="591120"/>
            </a:xfrm>
            <a:custGeom>
              <a:avLst/>
              <a:gdLst/>
              <a:ahLst/>
              <a:rect l="l" t="t" r="r" b="b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4" name=""/>
            <p:cNvSpPr/>
            <p:nvPr/>
          </p:nvSpPr>
          <p:spPr>
            <a:xfrm>
              <a:off x="4904280" y="4526640"/>
              <a:ext cx="820080" cy="620280"/>
            </a:xfrm>
            <a:custGeom>
              <a:avLst/>
              <a:gdLst/>
              <a:ahLst/>
              <a:rect l="l" t="t" r="r" b="b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5" name=""/>
            <p:cNvSpPr/>
            <p:nvPr/>
          </p:nvSpPr>
          <p:spPr>
            <a:xfrm>
              <a:off x="4337640" y="1980720"/>
              <a:ext cx="893160" cy="897840"/>
            </a:xfrm>
            <a:custGeom>
              <a:avLst/>
              <a:gdLst/>
              <a:ahLst/>
              <a:rect l="l" t="t" r="r" b="b"/>
              <a:pathLst>
                <a:path w="172" h="173">
                  <a:moveTo>
                    <a:pt x="0" y="0"/>
                  </a:moveTo>
                  <a:cubicBezTo>
                    <a:pt x="0" y="0"/>
                    <a:pt x="43" y="2"/>
                    <a:pt x="114" y="28"/>
                  </a:cubicBezTo>
                  <a:cubicBezTo>
                    <a:pt x="143" y="16"/>
                    <a:pt x="172" y="4"/>
                    <a:pt x="172" y="4"/>
                  </a:cubicBezTo>
                  <a:lnTo>
                    <a:pt x="142" y="39"/>
                  </a:lnTo>
                  <a:lnTo>
                    <a:pt x="124" y="60"/>
                  </a:lnTo>
                  <a:lnTo>
                    <a:pt x="128" y="89"/>
                  </a:lnTo>
                  <a:lnTo>
                    <a:pt x="116" y="102"/>
                  </a:lnTo>
                  <a:lnTo>
                    <a:pt x="120" y="110"/>
                  </a:lnTo>
                  <a:lnTo>
                    <a:pt x="120" y="132"/>
                  </a:lnTo>
                  <a:lnTo>
                    <a:pt x="133" y="132"/>
                  </a:lnTo>
                  <a:lnTo>
                    <a:pt x="150" y="148"/>
                  </a:lnTo>
                  <a:lnTo>
                    <a:pt x="158" y="168"/>
                  </a:lnTo>
                  <a:lnTo>
                    <a:pt x="32" y="173"/>
                  </a:lnTo>
                  <a:lnTo>
                    <a:pt x="33" y="121"/>
                  </a:lnTo>
                  <a:lnTo>
                    <a:pt x="22" y="110"/>
                  </a:lnTo>
                  <a:lnTo>
                    <a:pt x="26" y="96"/>
                  </a:lnTo>
                  <a:lnTo>
                    <a:pt x="30" y="88"/>
                  </a:lnTo>
                  <a:lnTo>
                    <a:pt x="22" y="52"/>
                  </a:lnTo>
                  <a:lnTo>
                    <a:pt x="1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6" name=""/>
            <p:cNvSpPr/>
            <p:nvPr/>
          </p:nvSpPr>
          <p:spPr>
            <a:xfrm>
              <a:off x="4930200" y="2234880"/>
              <a:ext cx="695880" cy="773640"/>
            </a:xfrm>
            <a:custGeom>
              <a:avLst/>
              <a:gdLst/>
              <a:ahLst/>
              <a:rect l="l" t="t" r="r" b="b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7" name=""/>
            <p:cNvSpPr/>
            <p:nvPr/>
          </p:nvSpPr>
          <p:spPr>
            <a:xfrm>
              <a:off x="4493880" y="2847600"/>
              <a:ext cx="804600" cy="490680"/>
            </a:xfrm>
            <a:custGeom>
              <a:avLst/>
              <a:gdLst/>
              <a:ahLst/>
              <a:rect l="l" t="t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8" name=""/>
            <p:cNvSpPr/>
            <p:nvPr/>
          </p:nvSpPr>
          <p:spPr>
            <a:xfrm>
              <a:off x="5204880" y="2126160"/>
              <a:ext cx="747720" cy="306360"/>
            </a:xfrm>
            <a:custGeom>
              <a:avLst/>
              <a:gdLst/>
              <a:ahLst/>
              <a:rect l="l" t="t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9" name=""/>
            <p:cNvSpPr/>
            <p:nvPr/>
          </p:nvSpPr>
          <p:spPr>
            <a:xfrm>
              <a:off x="5724360" y="2344320"/>
              <a:ext cx="534960" cy="684720"/>
            </a:xfrm>
            <a:custGeom>
              <a:avLst/>
              <a:gdLst/>
              <a:ahLst/>
              <a:rect l="l" t="t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5137920" y="2951640"/>
              <a:ext cx="581040" cy="905400"/>
            </a:xfrm>
            <a:custGeom>
              <a:avLst/>
              <a:gdLst/>
              <a:ahLst/>
              <a:rect l="l" t="t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1" name=""/>
            <p:cNvSpPr/>
            <p:nvPr/>
          </p:nvSpPr>
          <p:spPr>
            <a:xfrm>
              <a:off x="4623120" y="3317400"/>
              <a:ext cx="919080" cy="716040"/>
            </a:xfrm>
            <a:custGeom>
              <a:avLst/>
              <a:gdLst/>
              <a:ahLst/>
              <a:rect l="l" t="t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2" name=""/>
            <p:cNvSpPr/>
            <p:nvPr/>
          </p:nvSpPr>
          <p:spPr>
            <a:xfrm>
              <a:off x="5630760" y="3013560"/>
              <a:ext cx="452160" cy="703080"/>
            </a:xfrm>
            <a:custGeom>
              <a:avLst/>
              <a:gdLst/>
              <a:ahLst/>
              <a:rect l="l" t="t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3" name=""/>
            <p:cNvSpPr/>
            <p:nvPr/>
          </p:nvSpPr>
          <p:spPr>
            <a:xfrm>
              <a:off x="5983920" y="2873520"/>
              <a:ext cx="576360" cy="630720"/>
            </a:xfrm>
            <a:custGeom>
              <a:avLst/>
              <a:gdLst/>
              <a:ahLst/>
              <a:rect l="l" t="t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5464800" y="3441960"/>
              <a:ext cx="1018080" cy="534240"/>
            </a:xfrm>
            <a:custGeom>
              <a:avLst/>
              <a:gdLst/>
              <a:ahLst/>
              <a:rect l="l" t="t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5" name=""/>
            <p:cNvSpPr/>
            <p:nvPr/>
          </p:nvSpPr>
          <p:spPr>
            <a:xfrm>
              <a:off x="5397480" y="3789720"/>
              <a:ext cx="1173240" cy="404640"/>
            </a:xfrm>
            <a:custGeom>
              <a:avLst/>
              <a:gdLst/>
              <a:ahLst/>
              <a:rect l="l" t="t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6" name=""/>
            <p:cNvSpPr/>
            <p:nvPr/>
          </p:nvSpPr>
          <p:spPr>
            <a:xfrm>
              <a:off x="5283360" y="4163400"/>
              <a:ext cx="482760" cy="791280"/>
            </a:xfrm>
            <a:custGeom>
              <a:avLst/>
              <a:gdLst/>
              <a:ahLst/>
              <a:rect l="l" t="t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7" name=""/>
            <p:cNvSpPr/>
            <p:nvPr/>
          </p:nvSpPr>
          <p:spPr>
            <a:xfrm>
              <a:off x="5735160" y="4121640"/>
              <a:ext cx="539640" cy="802080"/>
            </a:xfrm>
            <a:custGeom>
              <a:avLst/>
              <a:gdLst/>
              <a:ahLst/>
              <a:rect l="l" t="t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8" name=""/>
            <p:cNvSpPr/>
            <p:nvPr/>
          </p:nvSpPr>
          <p:spPr>
            <a:xfrm>
              <a:off x="6088320" y="4086000"/>
              <a:ext cx="747720" cy="736560"/>
            </a:xfrm>
            <a:custGeom>
              <a:avLst/>
              <a:gdLst/>
              <a:ahLst/>
              <a:rect l="l" t="t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9" name=""/>
            <p:cNvSpPr/>
            <p:nvPr/>
          </p:nvSpPr>
          <p:spPr>
            <a:xfrm>
              <a:off x="6399720" y="3987000"/>
              <a:ext cx="685080" cy="513720"/>
            </a:xfrm>
            <a:custGeom>
              <a:avLst/>
              <a:gdLst/>
              <a:ahLst/>
              <a:rect l="l" t="t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0" name=""/>
            <p:cNvSpPr/>
            <p:nvPr/>
          </p:nvSpPr>
          <p:spPr>
            <a:xfrm>
              <a:off x="5916240" y="4719240"/>
              <a:ext cx="1283040" cy="821880"/>
            </a:xfrm>
            <a:custGeom>
              <a:avLst/>
              <a:gdLst/>
              <a:ahLst/>
              <a:rect l="l" t="t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1" name=""/>
            <p:cNvSpPr/>
            <p:nvPr/>
          </p:nvSpPr>
          <p:spPr>
            <a:xfrm>
              <a:off x="6264360" y="3633840"/>
              <a:ext cx="1184040" cy="487800"/>
            </a:xfrm>
            <a:custGeom>
              <a:avLst/>
              <a:gdLst/>
              <a:ahLst/>
              <a:rect l="l" t="t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2" name=""/>
            <p:cNvSpPr/>
            <p:nvPr/>
          </p:nvSpPr>
          <p:spPr>
            <a:xfrm>
              <a:off x="6316920" y="3228840"/>
              <a:ext cx="1027800" cy="607320"/>
            </a:xfrm>
            <a:custGeom>
              <a:avLst/>
              <a:gdLst/>
              <a:ahLst/>
              <a:rect l="l" t="t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3" name=""/>
            <p:cNvSpPr/>
            <p:nvPr/>
          </p:nvSpPr>
          <p:spPr>
            <a:xfrm>
              <a:off x="6389280" y="3107160"/>
              <a:ext cx="581760" cy="578160"/>
            </a:xfrm>
            <a:custGeom>
              <a:avLst/>
              <a:gdLst/>
              <a:ahLst/>
              <a:rect l="l" t="t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4" name=""/>
            <p:cNvSpPr/>
            <p:nvPr/>
          </p:nvSpPr>
          <p:spPr>
            <a:xfrm>
              <a:off x="7220160" y="3117600"/>
              <a:ext cx="165960" cy="189360"/>
            </a:xfrm>
            <a:custGeom>
              <a:avLst/>
              <a:gdLst/>
              <a:ahLst/>
              <a:rect l="l" t="t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5" name=""/>
            <p:cNvSpPr/>
            <p:nvPr/>
          </p:nvSpPr>
          <p:spPr>
            <a:xfrm>
              <a:off x="6519240" y="2738880"/>
              <a:ext cx="788760" cy="489960"/>
            </a:xfrm>
            <a:custGeom>
              <a:avLst/>
              <a:gdLst/>
              <a:ahLst/>
              <a:rect l="l" t="t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6" name=""/>
            <p:cNvSpPr/>
            <p:nvPr/>
          </p:nvSpPr>
          <p:spPr>
            <a:xfrm>
              <a:off x="7236000" y="2795760"/>
              <a:ext cx="207000" cy="386640"/>
            </a:xfrm>
            <a:custGeom>
              <a:avLst/>
              <a:gdLst/>
              <a:ahLst/>
              <a:rect l="l" t="t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7" name=""/>
            <p:cNvSpPr/>
            <p:nvPr/>
          </p:nvSpPr>
          <p:spPr>
            <a:xfrm>
              <a:off x="6586560" y="2178000"/>
              <a:ext cx="877680" cy="680040"/>
            </a:xfrm>
            <a:custGeom>
              <a:avLst/>
              <a:gdLst/>
              <a:ahLst/>
              <a:rect l="l" t="t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8" name=""/>
            <p:cNvSpPr/>
            <p:nvPr/>
          </p:nvSpPr>
          <p:spPr>
            <a:xfrm>
              <a:off x="7267320" y="2142000"/>
              <a:ext cx="232920" cy="409320"/>
            </a:xfrm>
            <a:custGeom>
              <a:avLst/>
              <a:gdLst/>
              <a:ahLst/>
              <a:rect l="l" t="t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9" name=""/>
            <p:cNvSpPr/>
            <p:nvPr/>
          </p:nvSpPr>
          <p:spPr>
            <a:xfrm>
              <a:off x="7381440" y="2458440"/>
              <a:ext cx="492840" cy="212400"/>
            </a:xfrm>
            <a:custGeom>
              <a:avLst/>
              <a:gdLst/>
              <a:ahLst/>
              <a:rect l="l" t="t" r="r" b="b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7396560" y="2619360"/>
              <a:ext cx="259560" cy="186840"/>
            </a:xfrm>
            <a:custGeom>
              <a:avLst/>
              <a:gdLst/>
              <a:ahLst/>
              <a:rect l="l" t="t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1" name=""/>
            <p:cNvSpPr/>
            <p:nvPr/>
          </p:nvSpPr>
          <p:spPr>
            <a:xfrm>
              <a:off x="7438320" y="2749320"/>
              <a:ext cx="254160" cy="145080"/>
            </a:xfrm>
            <a:custGeom>
              <a:avLst/>
              <a:gdLst/>
              <a:ahLst/>
              <a:rect l="l" t="t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2" name=""/>
            <p:cNvSpPr/>
            <p:nvPr/>
          </p:nvSpPr>
          <p:spPr>
            <a:xfrm>
              <a:off x="7438320" y="2063520"/>
              <a:ext cx="269640" cy="461880"/>
            </a:xfrm>
            <a:custGeom>
              <a:avLst/>
              <a:gdLst/>
              <a:ahLst/>
              <a:rect l="l" t="t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3" name=""/>
            <p:cNvSpPr/>
            <p:nvPr/>
          </p:nvSpPr>
          <p:spPr>
            <a:xfrm>
              <a:off x="7593840" y="2603880"/>
              <a:ext cx="129960" cy="103320"/>
            </a:xfrm>
            <a:custGeom>
              <a:avLst/>
              <a:gdLst/>
              <a:ahLst/>
              <a:rect l="l" t="t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4" name=""/>
            <p:cNvSpPr/>
            <p:nvPr/>
          </p:nvSpPr>
          <p:spPr>
            <a:xfrm>
              <a:off x="7318800" y="3379680"/>
              <a:ext cx="66960" cy="114120"/>
            </a:xfrm>
            <a:custGeom>
              <a:avLst/>
              <a:gdLst/>
              <a:ahLst/>
              <a:rect l="l" t="t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875" name=""/>
          <p:cNvSpPr/>
          <p:nvPr/>
        </p:nvSpPr>
        <p:spPr>
          <a:xfrm>
            <a:off x="100080" y="4392720"/>
            <a:ext cx="993600" cy="4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 offshore Shelf and Slope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6" name=""/>
          <p:cNvSpPr/>
          <p:nvPr/>
        </p:nvSpPr>
        <p:spPr>
          <a:xfrm>
            <a:off x="7226280" y="4848120"/>
            <a:ext cx="1047600" cy="18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7" name=""/>
          <p:cNvSpPr/>
          <p:nvPr/>
        </p:nvSpPr>
        <p:spPr>
          <a:xfrm>
            <a:off x="8001000" y="1527120"/>
            <a:ext cx="981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Scotian Shelf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8" name=""/>
          <p:cNvSpPr/>
          <p:nvPr/>
        </p:nvSpPr>
        <p:spPr>
          <a:xfrm>
            <a:off x="8331120" y="3429000"/>
            <a:ext cx="8096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Baltimore Canyon Trough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9" name=""/>
          <p:cNvSpPr/>
          <p:nvPr/>
        </p:nvSpPr>
        <p:spPr>
          <a:xfrm>
            <a:off x="8188200" y="4229280"/>
            <a:ext cx="8096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Carolina Trough–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Salt 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0" name=""/>
          <p:cNvSpPr/>
          <p:nvPr/>
        </p:nvSpPr>
        <p:spPr>
          <a:xfrm>
            <a:off x="8112240" y="4854600"/>
            <a:ext cx="8096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Blake Plateau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1" name=""/>
          <p:cNvSpPr/>
          <p:nvPr/>
        </p:nvSpPr>
        <p:spPr>
          <a:xfrm>
            <a:off x="5019840" y="5305320"/>
            <a:ext cx="9903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OSC 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2" name=""/>
          <p:cNvSpPr/>
          <p:nvPr/>
        </p:nvSpPr>
        <p:spPr>
          <a:xfrm>
            <a:off x="399960" y="6028200"/>
            <a:ext cx="519120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tabLst>
                <a:tab algn="l" pos="0"/>
                <a:tab algn="l" pos="181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Cambridge Energy Research Associates.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181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99 Tcf are off limits for exploration and development.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181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**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additional 108 Tcf of the Rockies gas resources are available with restrictions.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3" name=""/>
          <p:cNvSpPr/>
          <p:nvPr/>
        </p:nvSpPr>
        <p:spPr>
          <a:xfrm>
            <a:off x="2124000" y="2295360"/>
            <a:ext cx="1905120" cy="2129040"/>
          </a:xfrm>
          <a:custGeom>
            <a:avLst/>
            <a:gdLst/>
            <a:ahLst/>
            <a:rect l="l" t="t" r="r" b="b"/>
            <a:pathLst>
              <a:path w="1200" h="1341">
                <a:moveTo>
                  <a:pt x="167" y="731"/>
                </a:moveTo>
                <a:cubicBezTo>
                  <a:pt x="334" y="382"/>
                  <a:pt x="228" y="354"/>
                  <a:pt x="312" y="186"/>
                </a:cubicBezTo>
                <a:cubicBezTo>
                  <a:pt x="396" y="18"/>
                  <a:pt x="1092" y="0"/>
                  <a:pt x="1146" y="348"/>
                </a:cubicBezTo>
                <a:cubicBezTo>
                  <a:pt x="1200" y="696"/>
                  <a:pt x="1108" y="918"/>
                  <a:pt x="984" y="1074"/>
                </a:cubicBezTo>
                <a:cubicBezTo>
                  <a:pt x="860" y="1230"/>
                  <a:pt x="538" y="1341"/>
                  <a:pt x="402" y="1284"/>
                </a:cubicBezTo>
                <a:cubicBezTo>
                  <a:pt x="266" y="1224"/>
                  <a:pt x="0" y="1080"/>
                  <a:pt x="167" y="73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4" name=""/>
          <p:cNvSpPr/>
          <p:nvPr/>
        </p:nvSpPr>
        <p:spPr>
          <a:xfrm>
            <a:off x="2619360" y="3514680"/>
            <a:ext cx="92412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Major basins affected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Green River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Powder River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5" name=""/>
          <p:cNvSpPr/>
          <p:nvPr/>
        </p:nvSpPr>
        <p:spPr>
          <a:xfrm>
            <a:off x="2746440" y="2630520"/>
            <a:ext cx="9810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Rockies**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29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6" name=""/>
          <p:cNvSpPr/>
          <p:nvPr/>
        </p:nvSpPr>
        <p:spPr>
          <a:xfrm>
            <a:off x="6178680" y="4956120"/>
            <a:ext cx="460080" cy="38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7" name=""/>
          <p:cNvSpPr/>
          <p:nvPr/>
        </p:nvSpPr>
        <p:spPr>
          <a:xfrm>
            <a:off x="8023320" y="2563920"/>
            <a:ext cx="981000" cy="6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Atlantic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Offshore </a:t>
            </a:r>
            <a:br>
              <a:rPr sz="1000"/>
            </a:b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Shelf and Slope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8" name=""/>
          <p:cNvSpPr/>
          <p:nvPr/>
        </p:nvSpPr>
        <p:spPr>
          <a:xfrm>
            <a:off x="7421400" y="4108320"/>
            <a:ext cx="866880" cy="301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9" name=""/>
          <p:cNvSpPr/>
          <p:nvPr/>
        </p:nvSpPr>
        <p:spPr>
          <a:xfrm>
            <a:off x="7496280" y="3306600"/>
            <a:ext cx="942840" cy="347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0" name=""/>
          <p:cNvSpPr/>
          <p:nvPr/>
        </p:nvSpPr>
        <p:spPr>
          <a:xfrm>
            <a:off x="5892840" y="4943520"/>
            <a:ext cx="101520" cy="200160"/>
          </a:xfrm>
          <a:custGeom>
            <a:avLst/>
            <a:gdLst/>
            <a:ahLst/>
            <a:rect l="l" t="t" r="r" b="b"/>
            <a:pathLst>
              <a:path w="96" h="144">
                <a:moveTo>
                  <a:pt x="0" y="0"/>
                </a:moveTo>
                <a:lnTo>
                  <a:pt x="0" y="144"/>
                </a:lnTo>
                <a:lnTo>
                  <a:pt x="96" y="144"/>
                </a:lnTo>
                <a:lnTo>
                  <a:pt x="96" y="96"/>
                </a:lnTo>
                <a:lnTo>
                  <a:pt x="62" y="100"/>
                </a:lnTo>
                <a:lnTo>
                  <a:pt x="62" y="46"/>
                </a:lnTo>
                <a:lnTo>
                  <a:pt x="32" y="46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1" name=""/>
          <p:cNvSpPr/>
          <p:nvPr/>
        </p:nvSpPr>
        <p:spPr>
          <a:xfrm>
            <a:off x="990720" y="5133960"/>
            <a:ext cx="1981080" cy="685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2" name=""/>
          <p:cNvSpPr/>
          <p:nvPr/>
        </p:nvSpPr>
        <p:spPr>
          <a:xfrm>
            <a:off x="1306440" y="5249880"/>
            <a:ext cx="16700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Production/discovery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3" name=""/>
          <p:cNvSpPr/>
          <p:nvPr/>
        </p:nvSpPr>
        <p:spPr>
          <a:xfrm>
            <a:off x="1306440" y="5568840"/>
            <a:ext cx="16700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and gas production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4" name=""/>
          <p:cNvSpPr/>
          <p:nvPr/>
        </p:nvSpPr>
        <p:spPr>
          <a:xfrm>
            <a:off x="1306440" y="5419800"/>
            <a:ext cx="16700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production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5" name=""/>
          <p:cNvSpPr/>
          <p:nvPr/>
        </p:nvSpPr>
        <p:spPr>
          <a:xfrm>
            <a:off x="7045200" y="4435560"/>
            <a:ext cx="311400" cy="776160"/>
          </a:xfrm>
          <a:custGeom>
            <a:avLst/>
            <a:gdLst/>
            <a:ahLst/>
            <a:rect l="l" t="t" r="r" b="b"/>
            <a:pathLst>
              <a:path w="196" h="489">
                <a:moveTo>
                  <a:pt x="10" y="158"/>
                </a:moveTo>
                <a:cubicBezTo>
                  <a:pt x="20" y="114"/>
                  <a:pt x="58" y="45"/>
                  <a:pt x="86" y="26"/>
                </a:cubicBezTo>
                <a:cubicBezTo>
                  <a:pt x="105" y="13"/>
                  <a:pt x="167" y="0"/>
                  <a:pt x="181" y="42"/>
                </a:cubicBezTo>
                <a:cubicBezTo>
                  <a:pt x="196" y="63"/>
                  <a:pt x="176" y="111"/>
                  <a:pt x="175" y="150"/>
                </a:cubicBezTo>
                <a:cubicBezTo>
                  <a:pt x="173" y="189"/>
                  <a:pt x="180" y="225"/>
                  <a:pt x="171" y="278"/>
                </a:cubicBezTo>
                <a:cubicBezTo>
                  <a:pt x="162" y="331"/>
                  <a:pt x="143" y="443"/>
                  <a:pt x="124" y="466"/>
                </a:cubicBezTo>
                <a:cubicBezTo>
                  <a:pt x="105" y="489"/>
                  <a:pt x="73" y="445"/>
                  <a:pt x="56" y="416"/>
                </a:cubicBezTo>
                <a:cubicBezTo>
                  <a:pt x="42" y="387"/>
                  <a:pt x="31" y="330"/>
                  <a:pt x="24" y="290"/>
                </a:cubicBezTo>
                <a:cubicBezTo>
                  <a:pt x="16" y="247"/>
                  <a:pt x="0" y="202"/>
                  <a:pt x="10" y="158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6" name=""/>
          <p:cNvSpPr/>
          <p:nvPr/>
        </p:nvSpPr>
        <p:spPr>
          <a:xfrm>
            <a:off x="7224840" y="3703680"/>
            <a:ext cx="350640" cy="696960"/>
          </a:xfrm>
          <a:custGeom>
            <a:avLst/>
            <a:gdLst/>
            <a:ahLst/>
            <a:rect l="l" t="t" r="r" b="b"/>
            <a:pathLst>
              <a:path w="221" h="439">
                <a:moveTo>
                  <a:pt x="95" y="231"/>
                </a:moveTo>
                <a:cubicBezTo>
                  <a:pt x="124" y="165"/>
                  <a:pt x="157" y="42"/>
                  <a:pt x="177" y="13"/>
                </a:cubicBezTo>
                <a:cubicBezTo>
                  <a:pt x="196" y="0"/>
                  <a:pt x="213" y="24"/>
                  <a:pt x="217" y="55"/>
                </a:cubicBezTo>
                <a:cubicBezTo>
                  <a:pt x="221" y="86"/>
                  <a:pt x="218" y="154"/>
                  <a:pt x="203" y="201"/>
                </a:cubicBezTo>
                <a:cubicBezTo>
                  <a:pt x="188" y="248"/>
                  <a:pt x="148" y="300"/>
                  <a:pt x="127" y="335"/>
                </a:cubicBezTo>
                <a:cubicBezTo>
                  <a:pt x="106" y="370"/>
                  <a:pt x="96" y="399"/>
                  <a:pt x="75" y="411"/>
                </a:cubicBezTo>
                <a:cubicBezTo>
                  <a:pt x="61" y="419"/>
                  <a:pt x="0" y="439"/>
                  <a:pt x="3" y="409"/>
                </a:cubicBezTo>
                <a:cubicBezTo>
                  <a:pt x="6" y="379"/>
                  <a:pt x="76" y="268"/>
                  <a:pt x="95" y="231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7" name=""/>
          <p:cNvSpPr/>
          <p:nvPr/>
        </p:nvSpPr>
        <p:spPr>
          <a:xfrm>
            <a:off x="7424640" y="3046320"/>
            <a:ext cx="246240" cy="588960"/>
          </a:xfrm>
          <a:custGeom>
            <a:avLst/>
            <a:gdLst/>
            <a:ahLst/>
            <a:rect l="l" t="t" r="r" b="b"/>
            <a:pathLst>
              <a:path w="134" h="362">
                <a:moveTo>
                  <a:pt x="111" y="88"/>
                </a:moveTo>
                <a:cubicBezTo>
                  <a:pt x="131" y="46"/>
                  <a:pt x="134" y="32"/>
                  <a:pt x="123" y="22"/>
                </a:cubicBezTo>
                <a:cubicBezTo>
                  <a:pt x="104" y="9"/>
                  <a:pt x="69" y="0"/>
                  <a:pt x="49" y="32"/>
                </a:cubicBezTo>
                <a:cubicBezTo>
                  <a:pt x="29" y="64"/>
                  <a:pt x="0" y="161"/>
                  <a:pt x="1" y="214"/>
                </a:cubicBezTo>
                <a:cubicBezTo>
                  <a:pt x="2" y="267"/>
                  <a:pt x="36" y="334"/>
                  <a:pt x="53" y="348"/>
                </a:cubicBezTo>
                <a:cubicBezTo>
                  <a:pt x="70" y="362"/>
                  <a:pt x="93" y="343"/>
                  <a:pt x="103" y="300"/>
                </a:cubicBezTo>
                <a:cubicBezTo>
                  <a:pt x="69" y="166"/>
                  <a:pt x="81" y="130"/>
                  <a:pt x="111" y="88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8" name=""/>
          <p:cNvSpPr/>
          <p:nvPr/>
        </p:nvSpPr>
        <p:spPr>
          <a:xfrm>
            <a:off x="1055520" y="5573880"/>
            <a:ext cx="189000" cy="11088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9" name=""/>
          <p:cNvSpPr/>
          <p:nvPr/>
        </p:nvSpPr>
        <p:spPr>
          <a:xfrm>
            <a:off x="1089000" y="5419800"/>
            <a:ext cx="125280" cy="129960"/>
          </a:xfrm>
          <a:prstGeom prst="can">
            <a:avLst>
              <a:gd name="adj" fmla="val 25000"/>
            </a:avLst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0" name=""/>
          <p:cNvSpPr/>
          <p:nvPr/>
        </p:nvSpPr>
        <p:spPr>
          <a:xfrm>
            <a:off x="1079640" y="5249880"/>
            <a:ext cx="155520" cy="127080"/>
          </a:xfrm>
          <a:custGeom>
            <a:avLst/>
            <a:gdLst>
              <a:gd name="textAreaLeft" fmla="*/ 34200 w 155520"/>
              <a:gd name="textAreaRight" fmla="*/ 121320 w 155520"/>
              <a:gd name="textAreaTop" fmla="*/ 27720 h 127080"/>
              <a:gd name="textAreaBottom" fmla="*/ 99360 h 12708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1" name=""/>
          <p:cNvSpPr/>
          <p:nvPr/>
        </p:nvSpPr>
        <p:spPr>
          <a:xfrm>
            <a:off x="1235160" y="4281480"/>
            <a:ext cx="189000" cy="11124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2" name=""/>
          <p:cNvSpPr/>
          <p:nvPr/>
        </p:nvSpPr>
        <p:spPr>
          <a:xfrm>
            <a:off x="1143000" y="4122720"/>
            <a:ext cx="189000" cy="11124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3" name=""/>
          <p:cNvSpPr/>
          <p:nvPr/>
        </p:nvSpPr>
        <p:spPr>
          <a:xfrm>
            <a:off x="3068640" y="3071880"/>
            <a:ext cx="189000" cy="11088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4" name=""/>
          <p:cNvSpPr/>
          <p:nvPr/>
        </p:nvSpPr>
        <p:spPr>
          <a:xfrm>
            <a:off x="5635800" y="4984920"/>
            <a:ext cx="188640" cy="11088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5" name=""/>
          <p:cNvSpPr/>
          <p:nvPr/>
        </p:nvSpPr>
        <p:spPr>
          <a:xfrm>
            <a:off x="7464600" y="3127320"/>
            <a:ext cx="188640" cy="11124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6" name=""/>
          <p:cNvSpPr/>
          <p:nvPr/>
        </p:nvSpPr>
        <p:spPr>
          <a:xfrm>
            <a:off x="5676840" y="5130720"/>
            <a:ext cx="155520" cy="127080"/>
          </a:xfrm>
          <a:custGeom>
            <a:avLst/>
            <a:gdLst>
              <a:gd name="textAreaLeft" fmla="*/ 34200 w 155520"/>
              <a:gd name="textAreaRight" fmla="*/ 121320 w 155520"/>
              <a:gd name="textAreaTop" fmla="*/ 27720 h 127080"/>
              <a:gd name="textAreaBottom" fmla="*/ 99360 h 12708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7" name=""/>
          <p:cNvSpPr/>
          <p:nvPr/>
        </p:nvSpPr>
        <p:spPr>
          <a:xfrm>
            <a:off x="5664240" y="4797360"/>
            <a:ext cx="155520" cy="127080"/>
          </a:xfrm>
          <a:custGeom>
            <a:avLst/>
            <a:gdLst>
              <a:gd name="textAreaLeft" fmla="*/ 34200 w 155520"/>
              <a:gd name="textAreaRight" fmla="*/ 121320 w 155520"/>
              <a:gd name="textAreaTop" fmla="*/ 27720 h 127080"/>
              <a:gd name="textAreaBottom" fmla="*/ 99360 h 12708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8" name=""/>
          <p:cNvSpPr/>
          <p:nvPr/>
        </p:nvSpPr>
        <p:spPr>
          <a:xfrm>
            <a:off x="8439120" y="1854360"/>
            <a:ext cx="155520" cy="126720"/>
          </a:xfrm>
          <a:custGeom>
            <a:avLst/>
            <a:gdLst>
              <a:gd name="textAreaLeft" fmla="*/ 34200 w 155520"/>
              <a:gd name="textAreaRight" fmla="*/ 121320 w 155520"/>
              <a:gd name="textAreaTop" fmla="*/ 27720 h 126720"/>
              <a:gd name="textAreaBottom" fmla="*/ 99000 h 12672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9" name=""/>
          <p:cNvSpPr/>
          <p:nvPr/>
        </p:nvSpPr>
        <p:spPr>
          <a:xfrm>
            <a:off x="5819760" y="5162400"/>
            <a:ext cx="114480" cy="200160"/>
          </a:xfrm>
          <a:custGeom>
            <a:avLst/>
            <a:gdLst/>
            <a:ahLst/>
            <a:rect l="l" t="t" r="r" b="b"/>
            <a:pathLst>
              <a:path w="72" h="126">
                <a:moveTo>
                  <a:pt x="0" y="126"/>
                </a:moveTo>
                <a:lnTo>
                  <a:pt x="72" y="126"/>
                </a:lnTo>
                <a:lnTo>
                  <a:pt x="7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C461A2-C56E-45FC-BEBB-76DABEE49DCB}" type="slidenum">
              <a:t>17</a:t>
            </a:fld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0" name="slide1" descr=""/>
          <p:cNvPicPr/>
          <p:nvPr/>
        </p:nvPicPr>
        <p:blipFill>
          <a:blip r:embed="rId1"/>
          <a:srcRect l="0" t="0" r="0" b="9966"/>
          <a:stretch/>
        </p:blipFill>
        <p:spPr>
          <a:xfrm>
            <a:off x="289080" y="882720"/>
            <a:ext cx="7940520" cy="552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11" name=""/>
          <p:cNvSpPr/>
          <p:nvPr/>
        </p:nvSpPr>
        <p:spPr>
          <a:xfrm>
            <a:off x="0" y="996840"/>
            <a:ext cx="9144000" cy="195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2" name=""/>
          <p:cNvSpPr/>
          <p:nvPr/>
        </p:nvSpPr>
        <p:spPr>
          <a:xfrm>
            <a:off x="65160" y="184320"/>
            <a:ext cx="90025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Gulf of Mexico Gas Production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13" name=""/>
          <p:cNvGrpSpPr/>
          <p:nvPr/>
        </p:nvGrpSpPr>
        <p:grpSpPr>
          <a:xfrm>
            <a:off x="6099120" y="2219400"/>
            <a:ext cx="796320" cy="992880"/>
            <a:chOff x="6099120" y="2219400"/>
            <a:chExt cx="796320" cy="992880"/>
          </a:xfrm>
        </p:grpSpPr>
        <p:sp>
          <p:nvSpPr>
            <p:cNvPr id="3914" name=""/>
            <p:cNvSpPr/>
            <p:nvPr/>
          </p:nvSpPr>
          <p:spPr>
            <a:xfrm>
              <a:off x="6485040" y="2886120"/>
              <a:ext cx="258480" cy="28404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e80f"/>
                </a:gs>
                <a:gs pos="100000">
                  <a:srgbClr val="fef9cb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5" name=""/>
            <p:cNvSpPr/>
            <p:nvPr/>
          </p:nvSpPr>
          <p:spPr>
            <a:xfrm flipH="1">
              <a:off x="6249240" y="2886120"/>
              <a:ext cx="258840" cy="28404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ef9cb"/>
                </a:gs>
                <a:gs pos="100000">
                  <a:srgbClr val="ffe80f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6" name=""/>
            <p:cNvSpPr/>
            <p:nvPr/>
          </p:nvSpPr>
          <p:spPr>
            <a:xfrm flipH="1">
              <a:off x="6283080" y="2230560"/>
              <a:ext cx="433440" cy="728640"/>
            </a:xfrm>
            <a:custGeom>
              <a:avLst/>
              <a:gdLst/>
              <a:ahLst/>
              <a:rect l="l" t="t" r="r" b="b"/>
              <a:pathLst>
                <a:path w="791" h="1475">
                  <a:moveTo>
                    <a:pt x="282" y="8"/>
                  </a:moveTo>
                  <a:cubicBezTo>
                    <a:pt x="254" y="0"/>
                    <a:pt x="97" y="93"/>
                    <a:pt x="105" y="305"/>
                  </a:cubicBezTo>
                  <a:cubicBezTo>
                    <a:pt x="149" y="477"/>
                    <a:pt x="183" y="512"/>
                    <a:pt x="99" y="668"/>
                  </a:cubicBezTo>
                  <a:cubicBezTo>
                    <a:pt x="69" y="704"/>
                    <a:pt x="0" y="763"/>
                    <a:pt x="0" y="1043"/>
                  </a:cubicBezTo>
                  <a:cubicBezTo>
                    <a:pt x="0" y="1043"/>
                    <a:pt x="32" y="1443"/>
                    <a:pt x="384" y="1475"/>
                  </a:cubicBezTo>
                  <a:cubicBezTo>
                    <a:pt x="716" y="1455"/>
                    <a:pt x="768" y="1043"/>
                    <a:pt x="768" y="1043"/>
                  </a:cubicBezTo>
                  <a:cubicBezTo>
                    <a:pt x="791" y="888"/>
                    <a:pt x="729" y="674"/>
                    <a:pt x="522" y="545"/>
                  </a:cubicBezTo>
                  <a:cubicBezTo>
                    <a:pt x="195" y="335"/>
                    <a:pt x="264" y="65"/>
                    <a:pt x="282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e80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7" name=""/>
            <p:cNvSpPr/>
            <p:nvPr/>
          </p:nvSpPr>
          <p:spPr>
            <a:xfrm flipH="1" rot="892800">
              <a:off x="6528600" y="2530080"/>
              <a:ext cx="66600" cy="28800"/>
            </a:xfrm>
            <a:custGeom>
              <a:avLst/>
              <a:gdLst/>
              <a:ahLst/>
              <a:rect l="l" t="t" r="r" b="b"/>
              <a:pathLst>
                <a:path w="3602" h="1625">
                  <a:moveTo>
                    <a:pt x="3501" y="77"/>
                  </a:moveTo>
                  <a:lnTo>
                    <a:pt x="3304" y="22"/>
                  </a:lnTo>
                  <a:lnTo>
                    <a:pt x="3048" y="0"/>
                  </a:lnTo>
                  <a:lnTo>
                    <a:pt x="2638" y="44"/>
                  </a:lnTo>
                  <a:lnTo>
                    <a:pt x="2094" y="155"/>
                  </a:lnTo>
                  <a:lnTo>
                    <a:pt x="1524" y="343"/>
                  </a:lnTo>
                  <a:lnTo>
                    <a:pt x="997" y="580"/>
                  </a:lnTo>
                  <a:lnTo>
                    <a:pt x="581" y="857"/>
                  </a:lnTo>
                  <a:lnTo>
                    <a:pt x="107" y="1211"/>
                  </a:lnTo>
                  <a:lnTo>
                    <a:pt x="0" y="1321"/>
                  </a:lnTo>
                  <a:lnTo>
                    <a:pt x="0" y="1354"/>
                  </a:lnTo>
                  <a:lnTo>
                    <a:pt x="288" y="1614"/>
                  </a:lnTo>
                  <a:lnTo>
                    <a:pt x="384" y="1625"/>
                  </a:lnTo>
                  <a:lnTo>
                    <a:pt x="821" y="1266"/>
                  </a:lnTo>
                  <a:lnTo>
                    <a:pt x="1274" y="940"/>
                  </a:lnTo>
                  <a:lnTo>
                    <a:pt x="1716" y="668"/>
                  </a:lnTo>
                  <a:lnTo>
                    <a:pt x="2259" y="414"/>
                  </a:lnTo>
                  <a:lnTo>
                    <a:pt x="2765" y="266"/>
                  </a:lnTo>
                  <a:lnTo>
                    <a:pt x="3197" y="188"/>
                  </a:lnTo>
                  <a:lnTo>
                    <a:pt x="3458" y="176"/>
                  </a:lnTo>
                  <a:lnTo>
                    <a:pt x="3543" y="176"/>
                  </a:lnTo>
                  <a:lnTo>
                    <a:pt x="3602" y="138"/>
                  </a:lnTo>
                  <a:lnTo>
                    <a:pt x="3501" y="77"/>
                  </a:lnTo>
                  <a:lnTo>
                    <a:pt x="3501" y="77"/>
                  </a:lnTo>
                </a:path>
              </a:pathLst>
            </a:custGeom>
            <a:solidFill>
              <a:srgbClr val="000000"/>
            </a:solidFill>
            <a:ln w="14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8" name=""/>
            <p:cNvSpPr/>
            <p:nvPr/>
          </p:nvSpPr>
          <p:spPr>
            <a:xfrm flipH="1">
              <a:off x="6530760" y="2579760"/>
              <a:ext cx="30240" cy="46080"/>
            </a:xfrm>
            <a:custGeom>
              <a:avLst/>
              <a:gdLst/>
              <a:ahLst/>
              <a:rect l="l" t="t" r="r" b="b"/>
              <a:pathLst>
                <a:path w="1678" h="2582">
                  <a:moveTo>
                    <a:pt x="826" y="60"/>
                  </a:moveTo>
                  <a:lnTo>
                    <a:pt x="661" y="198"/>
                  </a:lnTo>
                  <a:lnTo>
                    <a:pt x="517" y="370"/>
                  </a:lnTo>
                  <a:lnTo>
                    <a:pt x="362" y="602"/>
                  </a:lnTo>
                  <a:lnTo>
                    <a:pt x="197" y="950"/>
                  </a:lnTo>
                  <a:lnTo>
                    <a:pt x="96" y="1249"/>
                  </a:lnTo>
                  <a:lnTo>
                    <a:pt x="37" y="1514"/>
                  </a:lnTo>
                  <a:lnTo>
                    <a:pt x="0" y="1829"/>
                  </a:lnTo>
                  <a:lnTo>
                    <a:pt x="21" y="2078"/>
                  </a:lnTo>
                  <a:lnTo>
                    <a:pt x="80" y="2283"/>
                  </a:lnTo>
                  <a:lnTo>
                    <a:pt x="165" y="2432"/>
                  </a:lnTo>
                  <a:lnTo>
                    <a:pt x="309" y="2537"/>
                  </a:lnTo>
                  <a:lnTo>
                    <a:pt x="480" y="2582"/>
                  </a:lnTo>
                  <a:lnTo>
                    <a:pt x="661" y="2570"/>
                  </a:lnTo>
                  <a:lnTo>
                    <a:pt x="805" y="2521"/>
                  </a:lnTo>
                  <a:lnTo>
                    <a:pt x="954" y="2421"/>
                  </a:lnTo>
                  <a:lnTo>
                    <a:pt x="1087" y="2294"/>
                  </a:lnTo>
                  <a:lnTo>
                    <a:pt x="1268" y="2029"/>
                  </a:lnTo>
                  <a:lnTo>
                    <a:pt x="1428" y="1680"/>
                  </a:lnTo>
                  <a:lnTo>
                    <a:pt x="1572" y="1293"/>
                  </a:lnTo>
                  <a:lnTo>
                    <a:pt x="1662" y="884"/>
                  </a:lnTo>
                  <a:lnTo>
                    <a:pt x="1678" y="663"/>
                  </a:lnTo>
                  <a:lnTo>
                    <a:pt x="1662" y="442"/>
                  </a:lnTo>
                  <a:lnTo>
                    <a:pt x="1614" y="287"/>
                  </a:lnTo>
                  <a:lnTo>
                    <a:pt x="1518" y="143"/>
                  </a:lnTo>
                  <a:lnTo>
                    <a:pt x="1380" y="50"/>
                  </a:lnTo>
                  <a:lnTo>
                    <a:pt x="1236" y="0"/>
                  </a:lnTo>
                  <a:lnTo>
                    <a:pt x="1012" y="0"/>
                  </a:lnTo>
                  <a:lnTo>
                    <a:pt x="826" y="60"/>
                  </a:lnTo>
                  <a:lnTo>
                    <a:pt x="826" y="60"/>
                  </a:lnTo>
                </a:path>
              </a:pathLst>
            </a:custGeom>
            <a:solidFill>
              <a:srgbClr val="000000"/>
            </a:solidFill>
            <a:ln w="14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9" name=""/>
            <p:cNvSpPr/>
            <p:nvPr/>
          </p:nvSpPr>
          <p:spPr>
            <a:xfrm flipH="1" rot="20539200">
              <a:off x="6408360" y="2530440"/>
              <a:ext cx="66600" cy="28440"/>
            </a:xfrm>
            <a:custGeom>
              <a:avLst/>
              <a:gdLst/>
              <a:ahLst/>
              <a:rect l="l" t="t" r="r" b="b"/>
              <a:pathLst>
                <a:path w="3601" h="1625">
                  <a:moveTo>
                    <a:pt x="106" y="77"/>
                  </a:moveTo>
                  <a:lnTo>
                    <a:pt x="303" y="22"/>
                  </a:lnTo>
                  <a:lnTo>
                    <a:pt x="559" y="0"/>
                  </a:lnTo>
                  <a:lnTo>
                    <a:pt x="964" y="44"/>
                  </a:lnTo>
                  <a:lnTo>
                    <a:pt x="1513" y="155"/>
                  </a:lnTo>
                  <a:lnTo>
                    <a:pt x="2083" y="343"/>
                  </a:lnTo>
                  <a:lnTo>
                    <a:pt x="2605" y="580"/>
                  </a:lnTo>
                  <a:lnTo>
                    <a:pt x="3026" y="857"/>
                  </a:lnTo>
                  <a:lnTo>
                    <a:pt x="3500" y="1211"/>
                  </a:lnTo>
                  <a:lnTo>
                    <a:pt x="3601" y="1321"/>
                  </a:lnTo>
                  <a:lnTo>
                    <a:pt x="3601" y="1354"/>
                  </a:lnTo>
                  <a:lnTo>
                    <a:pt x="3324" y="1614"/>
                  </a:lnTo>
                  <a:lnTo>
                    <a:pt x="3223" y="1625"/>
                  </a:lnTo>
                  <a:lnTo>
                    <a:pt x="2786" y="1266"/>
                  </a:lnTo>
                  <a:lnTo>
                    <a:pt x="2328" y="940"/>
                  </a:lnTo>
                  <a:lnTo>
                    <a:pt x="1886" y="668"/>
                  </a:lnTo>
                  <a:lnTo>
                    <a:pt x="1342" y="414"/>
                  </a:lnTo>
                  <a:lnTo>
                    <a:pt x="841" y="266"/>
                  </a:lnTo>
                  <a:lnTo>
                    <a:pt x="405" y="188"/>
                  </a:lnTo>
                  <a:lnTo>
                    <a:pt x="144" y="176"/>
                  </a:lnTo>
                  <a:lnTo>
                    <a:pt x="58" y="176"/>
                  </a:lnTo>
                  <a:lnTo>
                    <a:pt x="0" y="138"/>
                  </a:lnTo>
                  <a:lnTo>
                    <a:pt x="106" y="77"/>
                  </a:lnTo>
                  <a:lnTo>
                    <a:pt x="106" y="77"/>
                  </a:lnTo>
                </a:path>
              </a:pathLst>
            </a:custGeom>
            <a:solidFill>
              <a:srgbClr val="000000"/>
            </a:solidFill>
            <a:ln w="14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0" name=""/>
            <p:cNvSpPr/>
            <p:nvPr/>
          </p:nvSpPr>
          <p:spPr>
            <a:xfrm flipH="1">
              <a:off x="6441120" y="2579760"/>
              <a:ext cx="32040" cy="46080"/>
            </a:xfrm>
            <a:custGeom>
              <a:avLst/>
              <a:gdLst/>
              <a:ahLst/>
              <a:rect l="l" t="t" r="r" b="b"/>
              <a:pathLst>
                <a:path w="1678" h="2582">
                  <a:moveTo>
                    <a:pt x="847" y="60"/>
                  </a:moveTo>
                  <a:lnTo>
                    <a:pt x="1022" y="198"/>
                  </a:lnTo>
                  <a:lnTo>
                    <a:pt x="1161" y="370"/>
                  </a:lnTo>
                  <a:lnTo>
                    <a:pt x="1310" y="602"/>
                  </a:lnTo>
                  <a:lnTo>
                    <a:pt x="1475" y="950"/>
                  </a:lnTo>
                  <a:lnTo>
                    <a:pt x="1582" y="1249"/>
                  </a:lnTo>
                  <a:lnTo>
                    <a:pt x="1635" y="1514"/>
                  </a:lnTo>
                  <a:lnTo>
                    <a:pt x="1678" y="1829"/>
                  </a:lnTo>
                  <a:lnTo>
                    <a:pt x="1656" y="2078"/>
                  </a:lnTo>
                  <a:lnTo>
                    <a:pt x="1598" y="2283"/>
                  </a:lnTo>
                  <a:lnTo>
                    <a:pt x="1513" y="2432"/>
                  </a:lnTo>
                  <a:lnTo>
                    <a:pt x="1369" y="2537"/>
                  </a:lnTo>
                  <a:lnTo>
                    <a:pt x="1198" y="2582"/>
                  </a:lnTo>
                  <a:lnTo>
                    <a:pt x="1022" y="2570"/>
                  </a:lnTo>
                  <a:lnTo>
                    <a:pt x="873" y="2521"/>
                  </a:lnTo>
                  <a:lnTo>
                    <a:pt x="724" y="2421"/>
                  </a:lnTo>
                  <a:lnTo>
                    <a:pt x="591" y="2294"/>
                  </a:lnTo>
                  <a:lnTo>
                    <a:pt x="405" y="2029"/>
                  </a:lnTo>
                  <a:lnTo>
                    <a:pt x="250" y="1680"/>
                  </a:lnTo>
                  <a:lnTo>
                    <a:pt x="106" y="1293"/>
                  </a:lnTo>
                  <a:lnTo>
                    <a:pt x="16" y="884"/>
                  </a:lnTo>
                  <a:lnTo>
                    <a:pt x="0" y="663"/>
                  </a:lnTo>
                  <a:lnTo>
                    <a:pt x="16" y="442"/>
                  </a:lnTo>
                  <a:lnTo>
                    <a:pt x="64" y="287"/>
                  </a:lnTo>
                  <a:lnTo>
                    <a:pt x="159" y="143"/>
                  </a:lnTo>
                  <a:lnTo>
                    <a:pt x="298" y="50"/>
                  </a:lnTo>
                  <a:lnTo>
                    <a:pt x="447" y="0"/>
                  </a:lnTo>
                  <a:lnTo>
                    <a:pt x="660" y="0"/>
                  </a:lnTo>
                  <a:lnTo>
                    <a:pt x="847" y="60"/>
                  </a:lnTo>
                  <a:lnTo>
                    <a:pt x="847" y="60"/>
                  </a:lnTo>
                </a:path>
              </a:pathLst>
            </a:custGeom>
            <a:solidFill>
              <a:srgbClr val="000000"/>
            </a:solidFill>
            <a:ln w="14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1" name=""/>
            <p:cNvSpPr/>
            <p:nvPr/>
          </p:nvSpPr>
          <p:spPr>
            <a:xfrm>
              <a:off x="6680160" y="2521080"/>
              <a:ext cx="210960" cy="239760"/>
            </a:xfrm>
            <a:custGeom>
              <a:avLst/>
              <a:gdLst/>
              <a:ahLst/>
              <a:rect l="l" t="t" r="r" b="b"/>
              <a:pathLst>
                <a:path w="539" h="611">
                  <a:moveTo>
                    <a:pt x="0" y="454"/>
                  </a:moveTo>
                  <a:lnTo>
                    <a:pt x="97" y="403"/>
                  </a:lnTo>
                  <a:lnTo>
                    <a:pt x="223" y="249"/>
                  </a:lnTo>
                  <a:cubicBezTo>
                    <a:pt x="249" y="205"/>
                    <a:pt x="250" y="175"/>
                    <a:pt x="256" y="139"/>
                  </a:cubicBezTo>
                  <a:cubicBezTo>
                    <a:pt x="262" y="103"/>
                    <a:pt x="246" y="40"/>
                    <a:pt x="257" y="34"/>
                  </a:cubicBezTo>
                  <a:cubicBezTo>
                    <a:pt x="299" y="16"/>
                    <a:pt x="299" y="111"/>
                    <a:pt x="322" y="103"/>
                  </a:cubicBezTo>
                  <a:cubicBezTo>
                    <a:pt x="350" y="98"/>
                    <a:pt x="413" y="0"/>
                    <a:pt x="428" y="2"/>
                  </a:cubicBezTo>
                  <a:cubicBezTo>
                    <a:pt x="460" y="17"/>
                    <a:pt x="396" y="96"/>
                    <a:pt x="410" y="112"/>
                  </a:cubicBezTo>
                  <a:cubicBezTo>
                    <a:pt x="421" y="123"/>
                    <a:pt x="487" y="59"/>
                    <a:pt x="496" y="70"/>
                  </a:cubicBezTo>
                  <a:cubicBezTo>
                    <a:pt x="519" y="102"/>
                    <a:pt x="457" y="159"/>
                    <a:pt x="464" y="181"/>
                  </a:cubicBezTo>
                  <a:cubicBezTo>
                    <a:pt x="470" y="200"/>
                    <a:pt x="531" y="172"/>
                    <a:pt x="533" y="182"/>
                  </a:cubicBezTo>
                  <a:cubicBezTo>
                    <a:pt x="539" y="205"/>
                    <a:pt x="516" y="217"/>
                    <a:pt x="474" y="242"/>
                  </a:cubicBezTo>
                  <a:lnTo>
                    <a:pt x="283" y="334"/>
                  </a:lnTo>
                  <a:lnTo>
                    <a:pt x="164" y="518"/>
                  </a:lnTo>
                  <a:lnTo>
                    <a:pt x="16" y="611"/>
                  </a:lnTo>
                </a:path>
              </a:pathLst>
            </a:custGeom>
            <a:gradFill rotWithShape="0">
              <a:gsLst>
                <a:gs pos="0">
                  <a:srgbClr val="fefbe5"/>
                </a:gs>
                <a:gs pos="100000">
                  <a:srgbClr val="ffe80f"/>
                </a:gs>
              </a:gsLst>
              <a:lin ang="135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2" name=""/>
            <p:cNvSpPr/>
            <p:nvPr/>
          </p:nvSpPr>
          <p:spPr>
            <a:xfrm flipH="1">
              <a:off x="6103080" y="2502000"/>
              <a:ext cx="211320" cy="239760"/>
            </a:xfrm>
            <a:custGeom>
              <a:avLst/>
              <a:gdLst/>
              <a:ahLst/>
              <a:rect l="l" t="t" r="r" b="b"/>
              <a:pathLst>
                <a:path w="539" h="611">
                  <a:moveTo>
                    <a:pt x="0" y="454"/>
                  </a:moveTo>
                  <a:lnTo>
                    <a:pt x="97" y="403"/>
                  </a:lnTo>
                  <a:lnTo>
                    <a:pt x="223" y="249"/>
                  </a:lnTo>
                  <a:cubicBezTo>
                    <a:pt x="249" y="205"/>
                    <a:pt x="250" y="175"/>
                    <a:pt x="256" y="139"/>
                  </a:cubicBezTo>
                  <a:cubicBezTo>
                    <a:pt x="262" y="103"/>
                    <a:pt x="246" y="40"/>
                    <a:pt x="257" y="34"/>
                  </a:cubicBezTo>
                  <a:cubicBezTo>
                    <a:pt x="299" y="16"/>
                    <a:pt x="299" y="111"/>
                    <a:pt x="322" y="103"/>
                  </a:cubicBezTo>
                  <a:cubicBezTo>
                    <a:pt x="350" y="98"/>
                    <a:pt x="413" y="0"/>
                    <a:pt x="428" y="2"/>
                  </a:cubicBezTo>
                  <a:cubicBezTo>
                    <a:pt x="460" y="17"/>
                    <a:pt x="396" y="96"/>
                    <a:pt x="410" y="112"/>
                  </a:cubicBezTo>
                  <a:cubicBezTo>
                    <a:pt x="421" y="123"/>
                    <a:pt x="487" y="59"/>
                    <a:pt x="496" y="70"/>
                  </a:cubicBezTo>
                  <a:cubicBezTo>
                    <a:pt x="519" y="102"/>
                    <a:pt x="457" y="159"/>
                    <a:pt x="464" y="181"/>
                  </a:cubicBezTo>
                  <a:cubicBezTo>
                    <a:pt x="470" y="200"/>
                    <a:pt x="531" y="172"/>
                    <a:pt x="533" y="182"/>
                  </a:cubicBezTo>
                  <a:cubicBezTo>
                    <a:pt x="539" y="205"/>
                    <a:pt x="516" y="217"/>
                    <a:pt x="474" y="242"/>
                  </a:cubicBezTo>
                  <a:lnTo>
                    <a:pt x="283" y="334"/>
                  </a:lnTo>
                  <a:lnTo>
                    <a:pt x="164" y="518"/>
                  </a:lnTo>
                  <a:lnTo>
                    <a:pt x="16" y="611"/>
                  </a:lnTo>
                </a:path>
              </a:pathLst>
            </a:custGeom>
            <a:gradFill rotWithShape="0">
              <a:gsLst>
                <a:gs pos="0">
                  <a:srgbClr val="ffe80f"/>
                </a:gs>
                <a:gs pos="100000">
                  <a:srgbClr val="fefbe5"/>
                </a:gs>
              </a:gsLst>
              <a:lin ang="81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923" name=""/>
            <p:cNvGrpSpPr/>
            <p:nvPr/>
          </p:nvGrpSpPr>
          <p:grpSpPr>
            <a:xfrm>
              <a:off x="6099120" y="2219400"/>
              <a:ext cx="796320" cy="992880"/>
              <a:chOff x="6099120" y="2219400"/>
              <a:chExt cx="796320" cy="992880"/>
            </a:xfrm>
          </p:grpSpPr>
          <p:grpSp>
            <p:nvGrpSpPr>
              <p:cNvPr id="3924" name=""/>
              <p:cNvGrpSpPr/>
              <p:nvPr/>
            </p:nvGrpSpPr>
            <p:grpSpPr>
              <a:xfrm>
                <a:off x="6099120" y="2219400"/>
                <a:ext cx="796320" cy="992880"/>
                <a:chOff x="6099120" y="2219400"/>
                <a:chExt cx="796320" cy="992880"/>
              </a:xfrm>
            </p:grpSpPr>
            <p:sp>
              <p:nvSpPr>
                <p:cNvPr id="3925" name=""/>
                <p:cNvSpPr/>
                <p:nvPr/>
              </p:nvSpPr>
              <p:spPr>
                <a:xfrm>
                  <a:off x="6099120" y="2219400"/>
                  <a:ext cx="796320" cy="9910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6" name=""/>
                <p:cNvSpPr/>
                <p:nvPr/>
              </p:nvSpPr>
              <p:spPr>
                <a:xfrm>
                  <a:off x="6179040" y="2223360"/>
                  <a:ext cx="0" cy="988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7" name=""/>
                <p:cNvSpPr/>
                <p:nvPr/>
              </p:nvSpPr>
              <p:spPr>
                <a:xfrm>
                  <a:off x="6332400" y="2223360"/>
                  <a:ext cx="0" cy="988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8" name=""/>
                <p:cNvSpPr/>
                <p:nvPr/>
              </p:nvSpPr>
              <p:spPr>
                <a:xfrm>
                  <a:off x="6488280" y="2223360"/>
                  <a:ext cx="0" cy="988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9" name=""/>
                <p:cNvSpPr/>
                <p:nvPr/>
              </p:nvSpPr>
              <p:spPr>
                <a:xfrm>
                  <a:off x="6648120" y="2223360"/>
                  <a:ext cx="0" cy="988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0" name=""/>
                <p:cNvSpPr/>
                <p:nvPr/>
              </p:nvSpPr>
              <p:spPr>
                <a:xfrm>
                  <a:off x="6801480" y="2223360"/>
                  <a:ext cx="0" cy="988920"/>
                </a:xfrm>
                <a:prstGeom prst="line">
                  <a:avLst/>
                </a:prstGeom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931" name=""/>
              <p:cNvGrpSpPr/>
              <p:nvPr/>
            </p:nvGrpSpPr>
            <p:grpSpPr>
              <a:xfrm>
                <a:off x="6099120" y="2712240"/>
                <a:ext cx="77040" cy="110160"/>
                <a:chOff x="6099120" y="2712240"/>
                <a:chExt cx="77040" cy="110160"/>
              </a:xfrm>
            </p:grpSpPr>
            <p:sp>
              <p:nvSpPr>
                <p:cNvPr id="3932" name=""/>
                <p:cNvSpPr/>
                <p:nvPr/>
              </p:nvSpPr>
              <p:spPr>
                <a:xfrm>
                  <a:off x="6099120" y="2712240"/>
                  <a:ext cx="77040" cy="110160"/>
                </a:xfrm>
                <a:prstGeom prst="rect">
                  <a:avLst/>
                </a:prstGeom>
                <a:solidFill>
                  <a:srgbClr val="808080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3" name=""/>
                <p:cNvSpPr/>
                <p:nvPr/>
              </p:nvSpPr>
              <p:spPr>
                <a:xfrm>
                  <a:off x="6122880" y="2740320"/>
                  <a:ext cx="26280" cy="5400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7200" bIns="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934" name=""/>
            <p:cNvGrpSpPr/>
            <p:nvPr/>
          </p:nvGrpSpPr>
          <p:grpSpPr>
            <a:xfrm>
              <a:off x="6411600" y="2639880"/>
              <a:ext cx="161640" cy="150840"/>
              <a:chOff x="6411600" y="2639880"/>
              <a:chExt cx="161640" cy="150840"/>
            </a:xfrm>
          </p:grpSpPr>
          <p:sp>
            <p:nvSpPr>
              <p:cNvPr id="3935" name=""/>
              <p:cNvSpPr/>
              <p:nvPr/>
            </p:nvSpPr>
            <p:spPr>
              <a:xfrm flipH="1">
                <a:off x="6473160" y="2639880"/>
                <a:ext cx="41040" cy="24120"/>
              </a:xfrm>
              <a:custGeom>
                <a:avLst/>
                <a:gdLst/>
                <a:ahLst/>
                <a:rect l="l" t="t" r="r" b="b"/>
                <a:pathLst>
                  <a:path w="4092" h="2666">
                    <a:moveTo>
                      <a:pt x="12" y="2294"/>
                    </a:moveTo>
                    <a:lnTo>
                      <a:pt x="0" y="2427"/>
                    </a:lnTo>
                    <a:lnTo>
                      <a:pt x="35" y="2655"/>
                    </a:lnTo>
                    <a:lnTo>
                      <a:pt x="141" y="2666"/>
                    </a:lnTo>
                    <a:lnTo>
                      <a:pt x="295" y="2655"/>
                    </a:lnTo>
                    <a:lnTo>
                      <a:pt x="721" y="2186"/>
                    </a:lnTo>
                    <a:lnTo>
                      <a:pt x="1100" y="1814"/>
                    </a:lnTo>
                    <a:lnTo>
                      <a:pt x="1620" y="1441"/>
                    </a:lnTo>
                    <a:lnTo>
                      <a:pt x="1998" y="1237"/>
                    </a:lnTo>
                    <a:lnTo>
                      <a:pt x="2342" y="1177"/>
                    </a:lnTo>
                    <a:lnTo>
                      <a:pt x="2660" y="1286"/>
                    </a:lnTo>
                    <a:lnTo>
                      <a:pt x="2909" y="1441"/>
                    </a:lnTo>
                    <a:lnTo>
                      <a:pt x="3240" y="1838"/>
                    </a:lnTo>
                    <a:lnTo>
                      <a:pt x="3571" y="2246"/>
                    </a:lnTo>
                    <a:lnTo>
                      <a:pt x="3737" y="2342"/>
                    </a:lnTo>
                    <a:lnTo>
                      <a:pt x="3902" y="2366"/>
                    </a:lnTo>
                    <a:lnTo>
                      <a:pt x="4045" y="2294"/>
                    </a:lnTo>
                    <a:lnTo>
                      <a:pt x="4092" y="2125"/>
                    </a:lnTo>
                    <a:lnTo>
                      <a:pt x="4056" y="1861"/>
                    </a:lnTo>
                    <a:lnTo>
                      <a:pt x="3855" y="1286"/>
                    </a:lnTo>
                    <a:lnTo>
                      <a:pt x="3477" y="745"/>
                    </a:lnTo>
                    <a:lnTo>
                      <a:pt x="3015" y="276"/>
                    </a:lnTo>
                    <a:lnTo>
                      <a:pt x="2554" y="24"/>
                    </a:lnTo>
                    <a:lnTo>
                      <a:pt x="2247" y="0"/>
                    </a:lnTo>
                    <a:lnTo>
                      <a:pt x="1845" y="48"/>
                    </a:lnTo>
                    <a:lnTo>
                      <a:pt x="1324" y="300"/>
                    </a:lnTo>
                    <a:lnTo>
                      <a:pt x="721" y="973"/>
                    </a:lnTo>
                    <a:lnTo>
                      <a:pt x="295" y="1670"/>
                    </a:lnTo>
                    <a:lnTo>
                      <a:pt x="95" y="2102"/>
                    </a:lnTo>
                    <a:lnTo>
                      <a:pt x="12" y="2294"/>
                    </a:lnTo>
                    <a:lnTo>
                      <a:pt x="12" y="2294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6" name=""/>
              <p:cNvSpPr/>
              <p:nvPr/>
            </p:nvSpPr>
            <p:spPr>
              <a:xfrm flipH="1">
                <a:off x="6411240" y="2726640"/>
                <a:ext cx="161640" cy="64080"/>
              </a:xfrm>
              <a:custGeom>
                <a:avLst/>
                <a:gdLst/>
                <a:ahLst/>
                <a:rect l="l" t="t" r="r" b="b"/>
                <a:pathLst>
                  <a:path w="16154" h="4721">
                    <a:moveTo>
                      <a:pt x="71" y="4312"/>
                    </a:moveTo>
                    <a:lnTo>
                      <a:pt x="662" y="3580"/>
                    </a:lnTo>
                    <a:lnTo>
                      <a:pt x="2141" y="2222"/>
                    </a:lnTo>
                    <a:lnTo>
                      <a:pt x="3264" y="1370"/>
                    </a:lnTo>
                    <a:lnTo>
                      <a:pt x="4647" y="720"/>
                    </a:lnTo>
                    <a:lnTo>
                      <a:pt x="6457" y="156"/>
                    </a:lnTo>
                    <a:lnTo>
                      <a:pt x="7828" y="0"/>
                    </a:lnTo>
                    <a:lnTo>
                      <a:pt x="8928" y="0"/>
                    </a:lnTo>
                    <a:lnTo>
                      <a:pt x="10051" y="109"/>
                    </a:lnTo>
                    <a:lnTo>
                      <a:pt x="11282" y="373"/>
                    </a:lnTo>
                    <a:lnTo>
                      <a:pt x="12524" y="925"/>
                    </a:lnTo>
                    <a:lnTo>
                      <a:pt x="13576" y="1586"/>
                    </a:lnTo>
                    <a:lnTo>
                      <a:pt x="14628" y="2366"/>
                    </a:lnTo>
                    <a:lnTo>
                      <a:pt x="15457" y="3243"/>
                    </a:lnTo>
                    <a:lnTo>
                      <a:pt x="16035" y="3988"/>
                    </a:lnTo>
                    <a:lnTo>
                      <a:pt x="16154" y="4204"/>
                    </a:lnTo>
                    <a:lnTo>
                      <a:pt x="16118" y="4384"/>
                    </a:lnTo>
                    <a:lnTo>
                      <a:pt x="15965" y="4433"/>
                    </a:lnTo>
                    <a:lnTo>
                      <a:pt x="15575" y="4096"/>
                    </a:lnTo>
                    <a:lnTo>
                      <a:pt x="14581" y="3352"/>
                    </a:lnTo>
                    <a:lnTo>
                      <a:pt x="13658" y="2763"/>
                    </a:lnTo>
                    <a:lnTo>
                      <a:pt x="12441" y="2186"/>
                    </a:lnTo>
                    <a:lnTo>
                      <a:pt x="11365" y="1814"/>
                    </a:lnTo>
                    <a:lnTo>
                      <a:pt x="10087" y="1634"/>
                    </a:lnTo>
                    <a:lnTo>
                      <a:pt x="8822" y="1586"/>
                    </a:lnTo>
                    <a:lnTo>
                      <a:pt x="7438" y="1634"/>
                    </a:lnTo>
                    <a:lnTo>
                      <a:pt x="6126" y="1814"/>
                    </a:lnTo>
                    <a:lnTo>
                      <a:pt x="4683" y="2186"/>
                    </a:lnTo>
                    <a:lnTo>
                      <a:pt x="3689" y="2547"/>
                    </a:lnTo>
                    <a:lnTo>
                      <a:pt x="2424" y="3184"/>
                    </a:lnTo>
                    <a:lnTo>
                      <a:pt x="1170" y="4096"/>
                    </a:lnTo>
                    <a:lnTo>
                      <a:pt x="591" y="4493"/>
                    </a:lnTo>
                    <a:lnTo>
                      <a:pt x="296" y="4721"/>
                    </a:lnTo>
                    <a:lnTo>
                      <a:pt x="154" y="4721"/>
                    </a:lnTo>
                    <a:lnTo>
                      <a:pt x="0" y="4612"/>
                    </a:lnTo>
                    <a:lnTo>
                      <a:pt x="71" y="4312"/>
                    </a:lnTo>
                    <a:lnTo>
                      <a:pt x="71" y="4312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280" bIns="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7" name=""/>
              <p:cNvSpPr/>
              <p:nvPr/>
            </p:nvSpPr>
            <p:spPr>
              <a:xfrm flipH="1">
                <a:off x="6469200" y="2772000"/>
                <a:ext cx="47160" cy="9360"/>
              </a:xfrm>
              <a:custGeom>
                <a:avLst/>
                <a:gdLst/>
                <a:ahLst/>
                <a:rect l="l" t="t" r="r" b="b"/>
                <a:pathLst>
                  <a:path w="108" h="22">
                    <a:moveTo>
                      <a:pt x="0" y="22"/>
                    </a:moveTo>
                    <a:cubicBezTo>
                      <a:pt x="72" y="0"/>
                      <a:pt x="108" y="19"/>
                      <a:pt x="108" y="19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7440" bIns="-37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3938" name=""/>
          <p:cNvSpPr/>
          <p:nvPr/>
        </p:nvSpPr>
        <p:spPr>
          <a:xfrm>
            <a:off x="6410160" y="4656240"/>
            <a:ext cx="951120" cy="325440"/>
          </a:xfrm>
          <a:prstGeom prst="leftRightArrow">
            <a:avLst>
              <a:gd name="adj1" fmla="val 50000"/>
              <a:gd name="adj2" fmla="val 58181"/>
            </a:avLst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39" name=""/>
          <p:cNvGrpSpPr/>
          <p:nvPr/>
        </p:nvGrpSpPr>
        <p:grpSpPr>
          <a:xfrm>
            <a:off x="6508800" y="4675320"/>
            <a:ext cx="769680" cy="920160"/>
            <a:chOff x="6508800" y="4675320"/>
            <a:chExt cx="769680" cy="920160"/>
          </a:xfrm>
        </p:grpSpPr>
        <p:sp>
          <p:nvSpPr>
            <p:cNvPr id="3940" name=""/>
            <p:cNvSpPr/>
            <p:nvPr/>
          </p:nvSpPr>
          <p:spPr>
            <a:xfrm>
              <a:off x="6881040" y="5317560"/>
              <a:ext cx="252720" cy="27792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e80f"/>
                </a:gs>
                <a:gs pos="100000">
                  <a:srgbClr val="fef9cb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1" name=""/>
            <p:cNvSpPr/>
            <p:nvPr/>
          </p:nvSpPr>
          <p:spPr>
            <a:xfrm flipH="1">
              <a:off x="6652440" y="5317560"/>
              <a:ext cx="252720" cy="27792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ef9cb"/>
                </a:gs>
                <a:gs pos="100000">
                  <a:srgbClr val="ffe80f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2" name=""/>
            <p:cNvSpPr/>
            <p:nvPr/>
          </p:nvSpPr>
          <p:spPr>
            <a:xfrm flipH="1">
              <a:off x="6684480" y="4675320"/>
              <a:ext cx="423360" cy="713160"/>
            </a:xfrm>
            <a:custGeom>
              <a:avLst/>
              <a:gdLst/>
              <a:ahLst/>
              <a:rect l="l" t="t" r="r" b="b"/>
              <a:pathLst>
                <a:path w="791" h="1475">
                  <a:moveTo>
                    <a:pt x="282" y="8"/>
                  </a:moveTo>
                  <a:cubicBezTo>
                    <a:pt x="254" y="0"/>
                    <a:pt x="97" y="93"/>
                    <a:pt x="105" y="305"/>
                  </a:cubicBezTo>
                  <a:cubicBezTo>
                    <a:pt x="149" y="477"/>
                    <a:pt x="183" y="512"/>
                    <a:pt x="99" y="668"/>
                  </a:cubicBezTo>
                  <a:cubicBezTo>
                    <a:pt x="69" y="704"/>
                    <a:pt x="0" y="763"/>
                    <a:pt x="0" y="1043"/>
                  </a:cubicBezTo>
                  <a:cubicBezTo>
                    <a:pt x="0" y="1043"/>
                    <a:pt x="32" y="1443"/>
                    <a:pt x="384" y="1475"/>
                  </a:cubicBezTo>
                  <a:cubicBezTo>
                    <a:pt x="716" y="1455"/>
                    <a:pt x="768" y="1043"/>
                    <a:pt x="768" y="1043"/>
                  </a:cubicBezTo>
                  <a:cubicBezTo>
                    <a:pt x="791" y="888"/>
                    <a:pt x="729" y="674"/>
                    <a:pt x="522" y="545"/>
                  </a:cubicBezTo>
                  <a:cubicBezTo>
                    <a:pt x="195" y="335"/>
                    <a:pt x="264" y="65"/>
                    <a:pt x="282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e80f"/>
                </a:gs>
              </a:gsLst>
              <a:lin ang="54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943" name=""/>
            <p:cNvGrpSpPr/>
            <p:nvPr/>
          </p:nvGrpSpPr>
          <p:grpSpPr>
            <a:xfrm>
              <a:off x="6803640" y="4959720"/>
              <a:ext cx="187920" cy="221040"/>
              <a:chOff x="6803640" y="4959720"/>
              <a:chExt cx="187920" cy="221040"/>
            </a:xfrm>
          </p:grpSpPr>
          <p:sp>
            <p:nvSpPr>
              <p:cNvPr id="3944" name=""/>
              <p:cNvSpPr/>
              <p:nvPr/>
            </p:nvSpPr>
            <p:spPr>
              <a:xfrm flipH="1" rot="892800">
                <a:off x="6922800" y="4968720"/>
                <a:ext cx="65880" cy="28440"/>
              </a:xfrm>
              <a:custGeom>
                <a:avLst/>
                <a:gdLst/>
                <a:ahLst/>
                <a:rect l="l" t="t" r="r" b="b"/>
                <a:pathLst>
                  <a:path w="3602" h="1625">
                    <a:moveTo>
                      <a:pt x="3501" y="77"/>
                    </a:moveTo>
                    <a:lnTo>
                      <a:pt x="3304" y="22"/>
                    </a:lnTo>
                    <a:lnTo>
                      <a:pt x="3048" y="0"/>
                    </a:lnTo>
                    <a:lnTo>
                      <a:pt x="2638" y="44"/>
                    </a:lnTo>
                    <a:lnTo>
                      <a:pt x="2094" y="155"/>
                    </a:lnTo>
                    <a:lnTo>
                      <a:pt x="1524" y="343"/>
                    </a:lnTo>
                    <a:lnTo>
                      <a:pt x="997" y="580"/>
                    </a:lnTo>
                    <a:lnTo>
                      <a:pt x="581" y="857"/>
                    </a:lnTo>
                    <a:lnTo>
                      <a:pt x="107" y="1211"/>
                    </a:lnTo>
                    <a:lnTo>
                      <a:pt x="0" y="1321"/>
                    </a:lnTo>
                    <a:lnTo>
                      <a:pt x="0" y="1354"/>
                    </a:lnTo>
                    <a:lnTo>
                      <a:pt x="288" y="1614"/>
                    </a:lnTo>
                    <a:lnTo>
                      <a:pt x="384" y="1625"/>
                    </a:lnTo>
                    <a:lnTo>
                      <a:pt x="821" y="1266"/>
                    </a:lnTo>
                    <a:lnTo>
                      <a:pt x="1274" y="940"/>
                    </a:lnTo>
                    <a:lnTo>
                      <a:pt x="1716" y="668"/>
                    </a:lnTo>
                    <a:lnTo>
                      <a:pt x="2259" y="414"/>
                    </a:lnTo>
                    <a:lnTo>
                      <a:pt x="2765" y="266"/>
                    </a:lnTo>
                    <a:lnTo>
                      <a:pt x="3197" y="188"/>
                    </a:lnTo>
                    <a:lnTo>
                      <a:pt x="3458" y="176"/>
                    </a:lnTo>
                    <a:lnTo>
                      <a:pt x="3543" y="176"/>
                    </a:lnTo>
                    <a:lnTo>
                      <a:pt x="3602" y="138"/>
                    </a:lnTo>
                    <a:lnTo>
                      <a:pt x="3501" y="77"/>
                    </a:lnTo>
                    <a:lnTo>
                      <a:pt x="3501" y="77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5" name=""/>
              <p:cNvSpPr/>
              <p:nvPr/>
            </p:nvSpPr>
            <p:spPr>
              <a:xfrm flipH="1">
                <a:off x="6925320" y="5016960"/>
                <a:ext cx="30240" cy="45360"/>
              </a:xfrm>
              <a:custGeom>
                <a:avLst/>
                <a:gdLst/>
                <a:ahLst/>
                <a:rect l="l" t="t" r="r" b="b"/>
                <a:pathLst>
                  <a:path w="1678" h="2582">
                    <a:moveTo>
                      <a:pt x="826" y="60"/>
                    </a:moveTo>
                    <a:lnTo>
                      <a:pt x="661" y="198"/>
                    </a:lnTo>
                    <a:lnTo>
                      <a:pt x="517" y="370"/>
                    </a:lnTo>
                    <a:lnTo>
                      <a:pt x="362" y="602"/>
                    </a:lnTo>
                    <a:lnTo>
                      <a:pt x="197" y="950"/>
                    </a:lnTo>
                    <a:lnTo>
                      <a:pt x="96" y="1249"/>
                    </a:lnTo>
                    <a:lnTo>
                      <a:pt x="37" y="1514"/>
                    </a:lnTo>
                    <a:lnTo>
                      <a:pt x="0" y="1829"/>
                    </a:lnTo>
                    <a:lnTo>
                      <a:pt x="21" y="2078"/>
                    </a:lnTo>
                    <a:lnTo>
                      <a:pt x="80" y="2283"/>
                    </a:lnTo>
                    <a:lnTo>
                      <a:pt x="165" y="2432"/>
                    </a:lnTo>
                    <a:lnTo>
                      <a:pt x="309" y="2537"/>
                    </a:lnTo>
                    <a:lnTo>
                      <a:pt x="480" y="2582"/>
                    </a:lnTo>
                    <a:lnTo>
                      <a:pt x="661" y="2570"/>
                    </a:lnTo>
                    <a:lnTo>
                      <a:pt x="805" y="2521"/>
                    </a:lnTo>
                    <a:lnTo>
                      <a:pt x="954" y="2421"/>
                    </a:lnTo>
                    <a:lnTo>
                      <a:pt x="1087" y="2294"/>
                    </a:lnTo>
                    <a:lnTo>
                      <a:pt x="1268" y="2029"/>
                    </a:lnTo>
                    <a:lnTo>
                      <a:pt x="1428" y="1680"/>
                    </a:lnTo>
                    <a:lnTo>
                      <a:pt x="1572" y="1293"/>
                    </a:lnTo>
                    <a:lnTo>
                      <a:pt x="1662" y="884"/>
                    </a:lnTo>
                    <a:lnTo>
                      <a:pt x="1678" y="663"/>
                    </a:lnTo>
                    <a:lnTo>
                      <a:pt x="1662" y="442"/>
                    </a:lnTo>
                    <a:lnTo>
                      <a:pt x="1614" y="287"/>
                    </a:lnTo>
                    <a:lnTo>
                      <a:pt x="1518" y="143"/>
                    </a:lnTo>
                    <a:lnTo>
                      <a:pt x="1380" y="50"/>
                    </a:lnTo>
                    <a:lnTo>
                      <a:pt x="1236" y="0"/>
                    </a:lnTo>
                    <a:lnTo>
                      <a:pt x="1012" y="0"/>
                    </a:lnTo>
                    <a:lnTo>
                      <a:pt x="826" y="60"/>
                    </a:lnTo>
                    <a:lnTo>
                      <a:pt x="826" y="60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6" name=""/>
              <p:cNvSpPr/>
              <p:nvPr/>
            </p:nvSpPr>
            <p:spPr>
              <a:xfrm flipH="1" rot="20539200">
                <a:off x="6806160" y="4968720"/>
                <a:ext cx="65160" cy="28440"/>
              </a:xfrm>
              <a:custGeom>
                <a:avLst/>
                <a:gdLst/>
                <a:ahLst/>
                <a:rect l="l" t="t" r="r" b="b"/>
                <a:pathLst>
                  <a:path w="3601" h="1625">
                    <a:moveTo>
                      <a:pt x="106" y="77"/>
                    </a:moveTo>
                    <a:lnTo>
                      <a:pt x="303" y="22"/>
                    </a:lnTo>
                    <a:lnTo>
                      <a:pt x="559" y="0"/>
                    </a:lnTo>
                    <a:lnTo>
                      <a:pt x="964" y="44"/>
                    </a:lnTo>
                    <a:lnTo>
                      <a:pt x="1513" y="155"/>
                    </a:lnTo>
                    <a:lnTo>
                      <a:pt x="2083" y="343"/>
                    </a:lnTo>
                    <a:lnTo>
                      <a:pt x="2605" y="580"/>
                    </a:lnTo>
                    <a:lnTo>
                      <a:pt x="3026" y="857"/>
                    </a:lnTo>
                    <a:lnTo>
                      <a:pt x="3500" y="1211"/>
                    </a:lnTo>
                    <a:lnTo>
                      <a:pt x="3601" y="1321"/>
                    </a:lnTo>
                    <a:lnTo>
                      <a:pt x="3601" y="1354"/>
                    </a:lnTo>
                    <a:lnTo>
                      <a:pt x="3324" y="1614"/>
                    </a:lnTo>
                    <a:lnTo>
                      <a:pt x="3223" y="1625"/>
                    </a:lnTo>
                    <a:lnTo>
                      <a:pt x="2786" y="1266"/>
                    </a:lnTo>
                    <a:lnTo>
                      <a:pt x="2328" y="940"/>
                    </a:lnTo>
                    <a:lnTo>
                      <a:pt x="1886" y="668"/>
                    </a:lnTo>
                    <a:lnTo>
                      <a:pt x="1342" y="414"/>
                    </a:lnTo>
                    <a:lnTo>
                      <a:pt x="841" y="266"/>
                    </a:lnTo>
                    <a:lnTo>
                      <a:pt x="405" y="188"/>
                    </a:lnTo>
                    <a:lnTo>
                      <a:pt x="144" y="176"/>
                    </a:lnTo>
                    <a:lnTo>
                      <a:pt x="58" y="176"/>
                    </a:lnTo>
                    <a:lnTo>
                      <a:pt x="0" y="138"/>
                    </a:lnTo>
                    <a:lnTo>
                      <a:pt x="106" y="77"/>
                    </a:lnTo>
                    <a:lnTo>
                      <a:pt x="106" y="77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7" name=""/>
              <p:cNvSpPr/>
              <p:nvPr/>
            </p:nvSpPr>
            <p:spPr>
              <a:xfrm flipH="1">
                <a:off x="6838920" y="5016960"/>
                <a:ext cx="30600" cy="45360"/>
              </a:xfrm>
              <a:custGeom>
                <a:avLst/>
                <a:gdLst/>
                <a:ahLst/>
                <a:rect l="l" t="t" r="r" b="b"/>
                <a:pathLst>
                  <a:path w="1678" h="2582">
                    <a:moveTo>
                      <a:pt x="847" y="60"/>
                    </a:moveTo>
                    <a:lnTo>
                      <a:pt x="1022" y="198"/>
                    </a:lnTo>
                    <a:lnTo>
                      <a:pt x="1161" y="370"/>
                    </a:lnTo>
                    <a:lnTo>
                      <a:pt x="1310" y="602"/>
                    </a:lnTo>
                    <a:lnTo>
                      <a:pt x="1475" y="950"/>
                    </a:lnTo>
                    <a:lnTo>
                      <a:pt x="1582" y="1249"/>
                    </a:lnTo>
                    <a:lnTo>
                      <a:pt x="1635" y="1514"/>
                    </a:lnTo>
                    <a:lnTo>
                      <a:pt x="1678" y="1829"/>
                    </a:lnTo>
                    <a:lnTo>
                      <a:pt x="1656" y="2078"/>
                    </a:lnTo>
                    <a:lnTo>
                      <a:pt x="1598" y="2283"/>
                    </a:lnTo>
                    <a:lnTo>
                      <a:pt x="1513" y="2432"/>
                    </a:lnTo>
                    <a:lnTo>
                      <a:pt x="1369" y="2537"/>
                    </a:lnTo>
                    <a:lnTo>
                      <a:pt x="1198" y="2582"/>
                    </a:lnTo>
                    <a:lnTo>
                      <a:pt x="1022" y="2570"/>
                    </a:lnTo>
                    <a:lnTo>
                      <a:pt x="873" y="2521"/>
                    </a:lnTo>
                    <a:lnTo>
                      <a:pt x="724" y="2421"/>
                    </a:lnTo>
                    <a:lnTo>
                      <a:pt x="591" y="2294"/>
                    </a:lnTo>
                    <a:lnTo>
                      <a:pt x="405" y="2029"/>
                    </a:lnTo>
                    <a:lnTo>
                      <a:pt x="250" y="1680"/>
                    </a:lnTo>
                    <a:lnTo>
                      <a:pt x="106" y="1293"/>
                    </a:lnTo>
                    <a:lnTo>
                      <a:pt x="16" y="884"/>
                    </a:lnTo>
                    <a:lnTo>
                      <a:pt x="0" y="663"/>
                    </a:lnTo>
                    <a:lnTo>
                      <a:pt x="16" y="442"/>
                    </a:lnTo>
                    <a:lnTo>
                      <a:pt x="64" y="287"/>
                    </a:lnTo>
                    <a:lnTo>
                      <a:pt x="159" y="143"/>
                    </a:lnTo>
                    <a:lnTo>
                      <a:pt x="298" y="50"/>
                    </a:lnTo>
                    <a:lnTo>
                      <a:pt x="447" y="0"/>
                    </a:lnTo>
                    <a:lnTo>
                      <a:pt x="660" y="0"/>
                    </a:lnTo>
                    <a:lnTo>
                      <a:pt x="847" y="60"/>
                    </a:lnTo>
                    <a:lnTo>
                      <a:pt x="847" y="60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8" name=""/>
              <p:cNvSpPr/>
              <p:nvPr/>
            </p:nvSpPr>
            <p:spPr>
              <a:xfrm flipH="1">
                <a:off x="6881760" y="5055840"/>
                <a:ext cx="34560" cy="16560"/>
              </a:xfrm>
              <a:custGeom>
                <a:avLst/>
                <a:gdLst/>
                <a:ahLst/>
                <a:rect l="l" t="t" r="r" b="b"/>
                <a:pathLst>
                  <a:path w="1876" h="957">
                    <a:moveTo>
                      <a:pt x="1290" y="460"/>
                    </a:moveTo>
                    <a:lnTo>
                      <a:pt x="1130" y="525"/>
                    </a:lnTo>
                    <a:lnTo>
                      <a:pt x="885" y="691"/>
                    </a:lnTo>
                    <a:lnTo>
                      <a:pt x="693" y="841"/>
                    </a:lnTo>
                    <a:lnTo>
                      <a:pt x="527" y="924"/>
                    </a:lnTo>
                    <a:lnTo>
                      <a:pt x="330" y="957"/>
                    </a:lnTo>
                    <a:lnTo>
                      <a:pt x="186" y="935"/>
                    </a:lnTo>
                    <a:lnTo>
                      <a:pt x="101" y="874"/>
                    </a:lnTo>
                    <a:lnTo>
                      <a:pt x="21" y="786"/>
                    </a:lnTo>
                    <a:lnTo>
                      <a:pt x="0" y="691"/>
                    </a:lnTo>
                    <a:lnTo>
                      <a:pt x="21" y="625"/>
                    </a:lnTo>
                    <a:lnTo>
                      <a:pt x="133" y="515"/>
                    </a:lnTo>
                    <a:lnTo>
                      <a:pt x="527" y="249"/>
                    </a:lnTo>
                    <a:lnTo>
                      <a:pt x="965" y="45"/>
                    </a:lnTo>
                    <a:lnTo>
                      <a:pt x="1178" y="0"/>
                    </a:lnTo>
                    <a:lnTo>
                      <a:pt x="1391" y="12"/>
                    </a:lnTo>
                    <a:lnTo>
                      <a:pt x="1546" y="73"/>
                    </a:lnTo>
                    <a:lnTo>
                      <a:pt x="1647" y="116"/>
                    </a:lnTo>
                    <a:lnTo>
                      <a:pt x="1764" y="221"/>
                    </a:lnTo>
                    <a:lnTo>
                      <a:pt x="1844" y="344"/>
                    </a:lnTo>
                    <a:lnTo>
                      <a:pt x="1876" y="448"/>
                    </a:lnTo>
                    <a:lnTo>
                      <a:pt x="1876" y="565"/>
                    </a:lnTo>
                    <a:lnTo>
                      <a:pt x="1834" y="625"/>
                    </a:lnTo>
                    <a:lnTo>
                      <a:pt x="1780" y="641"/>
                    </a:lnTo>
                    <a:lnTo>
                      <a:pt x="1722" y="631"/>
                    </a:lnTo>
                    <a:lnTo>
                      <a:pt x="1668" y="592"/>
                    </a:lnTo>
                    <a:lnTo>
                      <a:pt x="1610" y="525"/>
                    </a:lnTo>
                    <a:lnTo>
                      <a:pt x="1535" y="470"/>
                    </a:lnTo>
                    <a:lnTo>
                      <a:pt x="1434" y="448"/>
                    </a:lnTo>
                    <a:lnTo>
                      <a:pt x="1290" y="460"/>
                    </a:lnTo>
                    <a:lnTo>
                      <a:pt x="1290" y="460"/>
                    </a:lnTo>
                  </a:path>
                </a:pathLst>
              </a:custGeom>
              <a:solidFill>
                <a:srgbClr val="000000"/>
              </a:solidFill>
              <a:ln w="14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240" bIns="-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9" name=""/>
              <p:cNvSpPr/>
              <p:nvPr/>
            </p:nvSpPr>
            <p:spPr>
              <a:xfrm flipH="1">
                <a:off x="6865560" y="5131080"/>
                <a:ext cx="31320" cy="36720"/>
              </a:xfrm>
              <a:prstGeom prst="ellipse">
                <a:avLst/>
              </a:prstGeom>
              <a:solidFill>
                <a:srgbClr val="0000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880" bIns="-20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50" name=""/>
              <p:cNvSpPr/>
              <p:nvPr/>
            </p:nvSpPr>
            <p:spPr>
              <a:xfrm flipH="1" rot="681600">
                <a:off x="6863400" y="5170680"/>
                <a:ext cx="22680" cy="7560"/>
              </a:xfrm>
              <a:custGeom>
                <a:avLst/>
                <a:gdLst/>
                <a:ahLst/>
                <a:rect l="l" t="t" r="r" b="b"/>
                <a:pathLst>
                  <a:path w="48" h="17">
                    <a:moveTo>
                      <a:pt x="0" y="9"/>
                    </a:moveTo>
                    <a:cubicBezTo>
                      <a:pt x="0" y="9"/>
                      <a:pt x="32" y="17"/>
                      <a:pt x="48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tIns="-38160" bIns="-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951" name=""/>
            <p:cNvSpPr/>
            <p:nvPr/>
          </p:nvSpPr>
          <p:spPr>
            <a:xfrm>
              <a:off x="7071840" y="4960440"/>
              <a:ext cx="206640" cy="234720"/>
            </a:xfrm>
            <a:custGeom>
              <a:avLst/>
              <a:gdLst/>
              <a:ahLst/>
              <a:rect l="l" t="t" r="r" b="b"/>
              <a:pathLst>
                <a:path w="539" h="611">
                  <a:moveTo>
                    <a:pt x="0" y="454"/>
                  </a:moveTo>
                  <a:lnTo>
                    <a:pt x="97" y="403"/>
                  </a:lnTo>
                  <a:lnTo>
                    <a:pt x="223" y="249"/>
                  </a:lnTo>
                  <a:cubicBezTo>
                    <a:pt x="249" y="205"/>
                    <a:pt x="250" y="175"/>
                    <a:pt x="256" y="139"/>
                  </a:cubicBezTo>
                  <a:cubicBezTo>
                    <a:pt x="262" y="103"/>
                    <a:pt x="246" y="40"/>
                    <a:pt x="257" y="34"/>
                  </a:cubicBezTo>
                  <a:cubicBezTo>
                    <a:pt x="299" y="16"/>
                    <a:pt x="299" y="111"/>
                    <a:pt x="322" y="103"/>
                  </a:cubicBezTo>
                  <a:cubicBezTo>
                    <a:pt x="350" y="98"/>
                    <a:pt x="413" y="0"/>
                    <a:pt x="428" y="2"/>
                  </a:cubicBezTo>
                  <a:cubicBezTo>
                    <a:pt x="460" y="17"/>
                    <a:pt x="396" y="96"/>
                    <a:pt x="410" y="112"/>
                  </a:cubicBezTo>
                  <a:cubicBezTo>
                    <a:pt x="421" y="123"/>
                    <a:pt x="487" y="59"/>
                    <a:pt x="496" y="70"/>
                  </a:cubicBezTo>
                  <a:cubicBezTo>
                    <a:pt x="519" y="102"/>
                    <a:pt x="457" y="159"/>
                    <a:pt x="464" y="181"/>
                  </a:cubicBezTo>
                  <a:cubicBezTo>
                    <a:pt x="470" y="200"/>
                    <a:pt x="531" y="172"/>
                    <a:pt x="533" y="182"/>
                  </a:cubicBezTo>
                  <a:cubicBezTo>
                    <a:pt x="539" y="205"/>
                    <a:pt x="516" y="217"/>
                    <a:pt x="474" y="242"/>
                  </a:cubicBezTo>
                  <a:lnTo>
                    <a:pt x="283" y="334"/>
                  </a:lnTo>
                  <a:lnTo>
                    <a:pt x="164" y="518"/>
                  </a:lnTo>
                  <a:lnTo>
                    <a:pt x="16" y="611"/>
                  </a:lnTo>
                </a:path>
              </a:pathLst>
            </a:custGeom>
            <a:gradFill rotWithShape="0">
              <a:gsLst>
                <a:gs pos="0">
                  <a:srgbClr val="fefbe5"/>
                </a:gs>
                <a:gs pos="100000">
                  <a:srgbClr val="ffe80f"/>
                </a:gs>
              </a:gsLst>
              <a:lin ang="135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2" name=""/>
            <p:cNvSpPr/>
            <p:nvPr/>
          </p:nvSpPr>
          <p:spPr>
            <a:xfrm flipH="1">
              <a:off x="6508800" y="4941720"/>
              <a:ext cx="206640" cy="234720"/>
            </a:xfrm>
            <a:custGeom>
              <a:avLst/>
              <a:gdLst/>
              <a:ahLst/>
              <a:rect l="l" t="t" r="r" b="b"/>
              <a:pathLst>
                <a:path w="539" h="611">
                  <a:moveTo>
                    <a:pt x="0" y="454"/>
                  </a:moveTo>
                  <a:lnTo>
                    <a:pt x="97" y="403"/>
                  </a:lnTo>
                  <a:lnTo>
                    <a:pt x="223" y="249"/>
                  </a:lnTo>
                  <a:cubicBezTo>
                    <a:pt x="249" y="205"/>
                    <a:pt x="250" y="175"/>
                    <a:pt x="256" y="139"/>
                  </a:cubicBezTo>
                  <a:cubicBezTo>
                    <a:pt x="262" y="103"/>
                    <a:pt x="246" y="40"/>
                    <a:pt x="257" y="34"/>
                  </a:cubicBezTo>
                  <a:cubicBezTo>
                    <a:pt x="299" y="16"/>
                    <a:pt x="299" y="111"/>
                    <a:pt x="322" y="103"/>
                  </a:cubicBezTo>
                  <a:cubicBezTo>
                    <a:pt x="350" y="98"/>
                    <a:pt x="413" y="0"/>
                    <a:pt x="428" y="2"/>
                  </a:cubicBezTo>
                  <a:cubicBezTo>
                    <a:pt x="460" y="17"/>
                    <a:pt x="396" y="96"/>
                    <a:pt x="410" y="112"/>
                  </a:cubicBezTo>
                  <a:cubicBezTo>
                    <a:pt x="421" y="123"/>
                    <a:pt x="487" y="59"/>
                    <a:pt x="496" y="70"/>
                  </a:cubicBezTo>
                  <a:cubicBezTo>
                    <a:pt x="519" y="102"/>
                    <a:pt x="457" y="159"/>
                    <a:pt x="464" y="181"/>
                  </a:cubicBezTo>
                  <a:cubicBezTo>
                    <a:pt x="470" y="200"/>
                    <a:pt x="531" y="172"/>
                    <a:pt x="533" y="182"/>
                  </a:cubicBezTo>
                  <a:cubicBezTo>
                    <a:pt x="539" y="205"/>
                    <a:pt x="516" y="217"/>
                    <a:pt x="474" y="242"/>
                  </a:cubicBezTo>
                  <a:lnTo>
                    <a:pt x="283" y="334"/>
                  </a:lnTo>
                  <a:lnTo>
                    <a:pt x="164" y="518"/>
                  </a:lnTo>
                  <a:lnTo>
                    <a:pt x="16" y="611"/>
                  </a:lnTo>
                </a:path>
              </a:pathLst>
            </a:custGeom>
            <a:gradFill rotWithShape="0">
              <a:gsLst>
                <a:gs pos="0">
                  <a:srgbClr val="ffe80f"/>
                </a:gs>
                <a:gs pos="100000">
                  <a:srgbClr val="fefbe5"/>
                </a:gs>
              </a:gsLst>
              <a:lin ang="81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953" name=""/>
          <p:cNvSpPr/>
          <p:nvPr/>
        </p:nvSpPr>
        <p:spPr>
          <a:xfrm>
            <a:off x="6391440" y="4665600"/>
            <a:ext cx="273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4" name=""/>
          <p:cNvSpPr/>
          <p:nvPr/>
        </p:nvSpPr>
        <p:spPr>
          <a:xfrm>
            <a:off x="7086960" y="4668840"/>
            <a:ext cx="273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55" name=""/>
          <p:cNvGrpSpPr/>
          <p:nvPr/>
        </p:nvGrpSpPr>
        <p:grpSpPr>
          <a:xfrm>
            <a:off x="1697040" y="4525920"/>
            <a:ext cx="870480" cy="857160"/>
            <a:chOff x="1697040" y="4525920"/>
            <a:chExt cx="870480" cy="857160"/>
          </a:xfrm>
        </p:grpSpPr>
        <p:sp>
          <p:nvSpPr>
            <p:cNvPr id="3956" name=""/>
            <p:cNvSpPr/>
            <p:nvPr/>
          </p:nvSpPr>
          <p:spPr>
            <a:xfrm>
              <a:off x="2013120" y="5102280"/>
              <a:ext cx="255600" cy="28080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e80f"/>
                </a:gs>
                <a:gs pos="100000">
                  <a:srgbClr val="fef9cb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7" name=""/>
            <p:cNvSpPr/>
            <p:nvPr/>
          </p:nvSpPr>
          <p:spPr>
            <a:xfrm flipH="1">
              <a:off x="1770120" y="5095800"/>
              <a:ext cx="255600" cy="282600"/>
            </a:xfrm>
            <a:custGeom>
              <a:avLst/>
              <a:gdLst/>
              <a:ahLst/>
              <a:rect l="l" t="t" r="r" b="b"/>
              <a:pathLst>
                <a:path w="471" h="574">
                  <a:moveTo>
                    <a:pt x="9" y="87"/>
                  </a:moveTo>
                  <a:cubicBezTo>
                    <a:pt x="0" y="150"/>
                    <a:pt x="12" y="183"/>
                    <a:pt x="9" y="489"/>
                  </a:cubicBezTo>
                  <a:cubicBezTo>
                    <a:pt x="24" y="574"/>
                    <a:pt x="96" y="549"/>
                    <a:pt x="102" y="552"/>
                  </a:cubicBezTo>
                  <a:cubicBezTo>
                    <a:pt x="108" y="555"/>
                    <a:pt x="210" y="544"/>
                    <a:pt x="261" y="537"/>
                  </a:cubicBezTo>
                  <a:cubicBezTo>
                    <a:pt x="315" y="531"/>
                    <a:pt x="396" y="542"/>
                    <a:pt x="429" y="516"/>
                  </a:cubicBezTo>
                  <a:cubicBezTo>
                    <a:pt x="458" y="488"/>
                    <a:pt x="471" y="420"/>
                    <a:pt x="462" y="378"/>
                  </a:cubicBezTo>
                  <a:cubicBezTo>
                    <a:pt x="453" y="336"/>
                    <a:pt x="441" y="270"/>
                    <a:pt x="306" y="261"/>
                  </a:cubicBezTo>
                  <a:cubicBezTo>
                    <a:pt x="171" y="252"/>
                    <a:pt x="103" y="366"/>
                    <a:pt x="78" y="378"/>
                  </a:cubicBezTo>
                  <a:cubicBezTo>
                    <a:pt x="78" y="378"/>
                    <a:pt x="138" y="312"/>
                    <a:pt x="207" y="279"/>
                  </a:cubicBezTo>
                  <a:cubicBezTo>
                    <a:pt x="180" y="132"/>
                    <a:pt x="219" y="0"/>
                    <a:pt x="219" y="0"/>
                  </a:cubicBezTo>
                  <a:cubicBezTo>
                    <a:pt x="219" y="0"/>
                    <a:pt x="9" y="87"/>
                    <a:pt x="9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ef9cb"/>
                </a:gs>
                <a:gs pos="100000">
                  <a:srgbClr val="ffe80f"/>
                </a:gs>
              </a:gsLst>
              <a:lin ang="10800000"/>
            </a:gra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958" name=""/>
            <p:cNvGrpSpPr/>
            <p:nvPr/>
          </p:nvGrpSpPr>
          <p:grpSpPr>
            <a:xfrm>
              <a:off x="1697040" y="4525920"/>
              <a:ext cx="870480" cy="708840"/>
              <a:chOff x="1697040" y="4525920"/>
              <a:chExt cx="870480" cy="708840"/>
            </a:xfrm>
          </p:grpSpPr>
          <p:sp>
            <p:nvSpPr>
              <p:cNvPr id="3959" name=""/>
              <p:cNvSpPr/>
              <p:nvPr/>
            </p:nvSpPr>
            <p:spPr>
              <a:xfrm flipH="1" rot="3777000">
                <a:off x="1935000" y="4519440"/>
                <a:ext cx="427320" cy="721800"/>
              </a:xfrm>
              <a:custGeom>
                <a:avLst/>
                <a:gdLst/>
                <a:ahLst/>
                <a:rect l="l" t="t" r="r" b="b"/>
                <a:pathLst>
                  <a:path w="791" h="1475">
                    <a:moveTo>
                      <a:pt x="282" y="8"/>
                    </a:moveTo>
                    <a:cubicBezTo>
                      <a:pt x="254" y="0"/>
                      <a:pt x="97" y="93"/>
                      <a:pt x="105" y="305"/>
                    </a:cubicBezTo>
                    <a:cubicBezTo>
                      <a:pt x="149" y="477"/>
                      <a:pt x="183" y="512"/>
                      <a:pt x="99" y="668"/>
                    </a:cubicBezTo>
                    <a:cubicBezTo>
                      <a:pt x="69" y="704"/>
                      <a:pt x="0" y="763"/>
                      <a:pt x="0" y="1043"/>
                    </a:cubicBezTo>
                    <a:cubicBezTo>
                      <a:pt x="0" y="1043"/>
                      <a:pt x="32" y="1443"/>
                      <a:pt x="384" y="1475"/>
                    </a:cubicBezTo>
                    <a:cubicBezTo>
                      <a:pt x="716" y="1455"/>
                      <a:pt x="768" y="1043"/>
                      <a:pt x="768" y="1043"/>
                    </a:cubicBezTo>
                    <a:cubicBezTo>
                      <a:pt x="791" y="888"/>
                      <a:pt x="729" y="674"/>
                      <a:pt x="522" y="545"/>
                    </a:cubicBezTo>
                    <a:cubicBezTo>
                      <a:pt x="195" y="335"/>
                      <a:pt x="264" y="65"/>
                      <a:pt x="282" y="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e80f"/>
                  </a:gs>
                </a:gsLst>
                <a:lin ang="5400000"/>
              </a:gra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0" name=""/>
              <p:cNvSpPr/>
              <p:nvPr/>
            </p:nvSpPr>
            <p:spPr>
              <a:xfrm>
                <a:off x="1697040" y="4683240"/>
                <a:ext cx="220680" cy="214200"/>
              </a:xfrm>
              <a:custGeom>
                <a:avLst/>
                <a:gdLst/>
                <a:ahLst/>
                <a:rect l="l" t="t" r="r" b="b"/>
                <a:pathLst>
                  <a:path w="204" h="199">
                    <a:moveTo>
                      <a:pt x="139" y="197"/>
                    </a:moveTo>
                    <a:cubicBezTo>
                      <a:pt x="107" y="199"/>
                      <a:pt x="38" y="174"/>
                      <a:pt x="23" y="157"/>
                    </a:cubicBezTo>
                    <a:cubicBezTo>
                      <a:pt x="5" y="140"/>
                      <a:pt x="0" y="113"/>
                      <a:pt x="38" y="89"/>
                    </a:cubicBezTo>
                    <a:cubicBezTo>
                      <a:pt x="75" y="64"/>
                      <a:pt x="108" y="67"/>
                      <a:pt x="134" y="52"/>
                    </a:cubicBezTo>
                    <a:cubicBezTo>
                      <a:pt x="136" y="25"/>
                      <a:pt x="154" y="13"/>
                      <a:pt x="163" y="4"/>
                    </a:cubicBezTo>
                    <a:lnTo>
                      <a:pt x="190" y="0"/>
                    </a:lnTo>
                    <a:cubicBezTo>
                      <a:pt x="196" y="2"/>
                      <a:pt x="204" y="7"/>
                      <a:pt x="202" y="12"/>
                    </a:cubicBezTo>
                    <a:cubicBezTo>
                      <a:pt x="199" y="18"/>
                      <a:pt x="181" y="25"/>
                      <a:pt x="175" y="33"/>
                    </a:cubicBezTo>
                    <a:lnTo>
                      <a:pt x="166" y="62"/>
                    </a:lnTo>
                    <a:lnTo>
                      <a:pt x="185" y="89"/>
                    </a:lnTo>
                    <a:lnTo>
                      <a:pt x="203" y="100"/>
                    </a:lnTo>
                    <a:lnTo>
                      <a:pt x="199" y="109"/>
                    </a:lnTo>
                    <a:lnTo>
                      <a:pt x="187" y="113"/>
                    </a:lnTo>
                    <a:lnTo>
                      <a:pt x="173" y="109"/>
                    </a:lnTo>
                    <a:lnTo>
                      <a:pt x="151" y="90"/>
                    </a:lnTo>
                    <a:cubicBezTo>
                      <a:pt x="140" y="89"/>
                      <a:pt x="103" y="95"/>
                      <a:pt x="107" y="103"/>
                    </a:cubicBezTo>
                    <a:cubicBezTo>
                      <a:pt x="73" y="121"/>
                      <a:pt x="161" y="130"/>
                      <a:pt x="175" y="137"/>
                    </a:cubicBezTo>
                  </a:path>
                </a:pathLst>
              </a:custGeom>
              <a:gradFill rotWithShape="0">
                <a:gsLst>
                  <a:gs pos="0">
                    <a:srgbClr val="ffe80f"/>
                  </a:gs>
                  <a:gs pos="100000">
                    <a:srgbClr val="fef8c6"/>
                  </a:gs>
                </a:gsLst>
                <a:lin ang="8100000"/>
              </a:gra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961" name=""/>
              <p:cNvGrpSpPr/>
              <p:nvPr/>
            </p:nvGrpSpPr>
            <p:grpSpPr>
              <a:xfrm>
                <a:off x="1932120" y="4916520"/>
                <a:ext cx="182160" cy="137520"/>
                <a:chOff x="1932120" y="4916520"/>
                <a:chExt cx="182160" cy="137520"/>
              </a:xfrm>
            </p:grpSpPr>
            <p:sp>
              <p:nvSpPr>
                <p:cNvPr id="3962" name=""/>
                <p:cNvSpPr/>
                <p:nvPr/>
              </p:nvSpPr>
              <p:spPr>
                <a:xfrm flipH="1">
                  <a:off x="2003760" y="4916520"/>
                  <a:ext cx="39960" cy="20880"/>
                </a:xfrm>
                <a:custGeom>
                  <a:avLst/>
                  <a:gdLst/>
                  <a:ahLst/>
                  <a:rect l="l" t="t" r="r" b="b"/>
                  <a:pathLst>
                    <a:path w="1884" h="926">
                      <a:moveTo>
                        <a:pt x="1295" y="445"/>
                      </a:moveTo>
                      <a:lnTo>
                        <a:pt x="1134" y="508"/>
                      </a:lnTo>
                      <a:lnTo>
                        <a:pt x="888" y="669"/>
                      </a:lnTo>
                      <a:lnTo>
                        <a:pt x="696" y="814"/>
                      </a:lnTo>
                      <a:lnTo>
                        <a:pt x="529" y="894"/>
                      </a:lnTo>
                      <a:lnTo>
                        <a:pt x="331" y="926"/>
                      </a:lnTo>
                      <a:lnTo>
                        <a:pt x="187" y="905"/>
                      </a:lnTo>
                      <a:lnTo>
                        <a:pt x="101" y="846"/>
                      </a:lnTo>
                      <a:lnTo>
                        <a:pt x="21" y="760"/>
                      </a:lnTo>
                      <a:lnTo>
                        <a:pt x="0" y="669"/>
                      </a:lnTo>
                      <a:lnTo>
                        <a:pt x="21" y="605"/>
                      </a:lnTo>
                      <a:lnTo>
                        <a:pt x="133" y="498"/>
                      </a:lnTo>
                      <a:lnTo>
                        <a:pt x="529" y="241"/>
                      </a:lnTo>
                      <a:lnTo>
                        <a:pt x="969" y="43"/>
                      </a:lnTo>
                      <a:lnTo>
                        <a:pt x="1183" y="0"/>
                      </a:lnTo>
                      <a:lnTo>
                        <a:pt x="1397" y="11"/>
                      </a:lnTo>
                      <a:lnTo>
                        <a:pt x="1552" y="71"/>
                      </a:lnTo>
                      <a:lnTo>
                        <a:pt x="1654" y="113"/>
                      </a:lnTo>
                      <a:lnTo>
                        <a:pt x="1771" y="214"/>
                      </a:lnTo>
                      <a:lnTo>
                        <a:pt x="1852" y="333"/>
                      </a:lnTo>
                      <a:lnTo>
                        <a:pt x="1884" y="434"/>
                      </a:lnTo>
                      <a:lnTo>
                        <a:pt x="1884" y="547"/>
                      </a:lnTo>
                      <a:lnTo>
                        <a:pt x="1842" y="605"/>
                      </a:lnTo>
                      <a:lnTo>
                        <a:pt x="1788" y="621"/>
                      </a:lnTo>
                      <a:lnTo>
                        <a:pt x="1729" y="611"/>
                      </a:lnTo>
                      <a:lnTo>
                        <a:pt x="1675" y="573"/>
                      </a:lnTo>
                      <a:lnTo>
                        <a:pt x="1617" y="508"/>
                      </a:lnTo>
                      <a:lnTo>
                        <a:pt x="1541" y="455"/>
                      </a:lnTo>
                      <a:lnTo>
                        <a:pt x="1440" y="434"/>
                      </a:lnTo>
                      <a:lnTo>
                        <a:pt x="1295" y="445"/>
                      </a:lnTo>
                      <a:lnTo>
                        <a:pt x="1295" y="44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1f1a17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3" name=""/>
                <p:cNvSpPr/>
                <p:nvPr/>
              </p:nvSpPr>
              <p:spPr>
                <a:xfrm flipH="1">
                  <a:off x="1932120" y="4946400"/>
                  <a:ext cx="182160" cy="107640"/>
                </a:xfrm>
                <a:custGeom>
                  <a:avLst/>
                  <a:gdLst/>
                  <a:ahLst/>
                  <a:rect l="l" t="t" r="r" b="b"/>
                  <a:pathLst>
                    <a:path w="8674" h="4675">
                      <a:moveTo>
                        <a:pt x="867" y="202"/>
                      </a:moveTo>
                      <a:lnTo>
                        <a:pt x="782" y="374"/>
                      </a:lnTo>
                      <a:lnTo>
                        <a:pt x="616" y="583"/>
                      </a:lnTo>
                      <a:lnTo>
                        <a:pt x="397" y="776"/>
                      </a:lnTo>
                      <a:lnTo>
                        <a:pt x="129" y="942"/>
                      </a:lnTo>
                      <a:lnTo>
                        <a:pt x="16" y="1027"/>
                      </a:lnTo>
                      <a:lnTo>
                        <a:pt x="0" y="1070"/>
                      </a:lnTo>
                      <a:lnTo>
                        <a:pt x="22" y="1112"/>
                      </a:lnTo>
                      <a:lnTo>
                        <a:pt x="193" y="1070"/>
                      </a:lnTo>
                      <a:lnTo>
                        <a:pt x="466" y="984"/>
                      </a:lnTo>
                      <a:lnTo>
                        <a:pt x="621" y="979"/>
                      </a:lnTo>
                      <a:lnTo>
                        <a:pt x="761" y="1006"/>
                      </a:lnTo>
                      <a:lnTo>
                        <a:pt x="1034" y="1257"/>
                      </a:lnTo>
                      <a:lnTo>
                        <a:pt x="1290" y="1535"/>
                      </a:lnTo>
                      <a:lnTo>
                        <a:pt x="1414" y="1701"/>
                      </a:lnTo>
                      <a:lnTo>
                        <a:pt x="1499" y="1910"/>
                      </a:lnTo>
                      <a:lnTo>
                        <a:pt x="1751" y="2841"/>
                      </a:lnTo>
                      <a:lnTo>
                        <a:pt x="1966" y="3493"/>
                      </a:lnTo>
                      <a:lnTo>
                        <a:pt x="2174" y="3937"/>
                      </a:lnTo>
                      <a:lnTo>
                        <a:pt x="2447" y="4259"/>
                      </a:lnTo>
                      <a:lnTo>
                        <a:pt x="2918" y="4553"/>
                      </a:lnTo>
                      <a:lnTo>
                        <a:pt x="3379" y="4659"/>
                      </a:lnTo>
                      <a:lnTo>
                        <a:pt x="3866" y="4675"/>
                      </a:lnTo>
                      <a:lnTo>
                        <a:pt x="4262" y="4617"/>
                      </a:lnTo>
                      <a:lnTo>
                        <a:pt x="4577" y="4510"/>
                      </a:lnTo>
                      <a:lnTo>
                        <a:pt x="4872" y="4296"/>
                      </a:lnTo>
                      <a:lnTo>
                        <a:pt x="5193" y="3916"/>
                      </a:lnTo>
                      <a:lnTo>
                        <a:pt x="5573" y="3114"/>
                      </a:lnTo>
                      <a:lnTo>
                        <a:pt x="5826" y="2482"/>
                      </a:lnTo>
                      <a:lnTo>
                        <a:pt x="5975" y="2188"/>
                      </a:lnTo>
                      <a:lnTo>
                        <a:pt x="6082" y="2064"/>
                      </a:lnTo>
                      <a:lnTo>
                        <a:pt x="6205" y="1958"/>
                      </a:lnTo>
                      <a:lnTo>
                        <a:pt x="7008" y="1487"/>
                      </a:lnTo>
                      <a:lnTo>
                        <a:pt x="7517" y="1155"/>
                      </a:lnTo>
                      <a:lnTo>
                        <a:pt x="7956" y="834"/>
                      </a:lnTo>
                      <a:lnTo>
                        <a:pt x="8085" y="776"/>
                      </a:lnTo>
                      <a:lnTo>
                        <a:pt x="8197" y="813"/>
                      </a:lnTo>
                      <a:lnTo>
                        <a:pt x="8400" y="984"/>
                      </a:lnTo>
                      <a:lnTo>
                        <a:pt x="8588" y="1091"/>
                      </a:lnTo>
                      <a:lnTo>
                        <a:pt x="8652" y="1091"/>
                      </a:lnTo>
                      <a:lnTo>
                        <a:pt x="8674" y="1027"/>
                      </a:lnTo>
                      <a:lnTo>
                        <a:pt x="8529" y="877"/>
                      </a:lnTo>
                      <a:lnTo>
                        <a:pt x="8299" y="588"/>
                      </a:lnTo>
                      <a:lnTo>
                        <a:pt x="8229" y="438"/>
                      </a:lnTo>
                      <a:lnTo>
                        <a:pt x="8175" y="267"/>
                      </a:lnTo>
                      <a:lnTo>
                        <a:pt x="8128" y="16"/>
                      </a:lnTo>
                      <a:lnTo>
                        <a:pt x="8085" y="0"/>
                      </a:lnTo>
                      <a:lnTo>
                        <a:pt x="8047" y="48"/>
                      </a:lnTo>
                      <a:lnTo>
                        <a:pt x="8041" y="139"/>
                      </a:lnTo>
                      <a:lnTo>
                        <a:pt x="8009" y="422"/>
                      </a:lnTo>
                      <a:lnTo>
                        <a:pt x="7876" y="609"/>
                      </a:lnTo>
                      <a:lnTo>
                        <a:pt x="7629" y="834"/>
                      </a:lnTo>
                      <a:lnTo>
                        <a:pt x="7346" y="1027"/>
                      </a:lnTo>
                      <a:lnTo>
                        <a:pt x="7046" y="1220"/>
                      </a:lnTo>
                      <a:lnTo>
                        <a:pt x="6436" y="1551"/>
                      </a:lnTo>
                      <a:lnTo>
                        <a:pt x="6082" y="1738"/>
                      </a:lnTo>
                      <a:lnTo>
                        <a:pt x="5793" y="1856"/>
                      </a:lnTo>
                      <a:lnTo>
                        <a:pt x="5617" y="1910"/>
                      </a:lnTo>
                      <a:lnTo>
                        <a:pt x="5317" y="1979"/>
                      </a:lnTo>
                      <a:lnTo>
                        <a:pt x="4621" y="2064"/>
                      </a:lnTo>
                      <a:lnTo>
                        <a:pt x="4032" y="2086"/>
                      </a:lnTo>
                      <a:lnTo>
                        <a:pt x="3379" y="1995"/>
                      </a:lnTo>
                      <a:lnTo>
                        <a:pt x="2746" y="1894"/>
                      </a:lnTo>
                      <a:lnTo>
                        <a:pt x="2426" y="1802"/>
                      </a:lnTo>
                      <a:lnTo>
                        <a:pt x="2083" y="1685"/>
                      </a:lnTo>
                      <a:lnTo>
                        <a:pt x="1847" y="1562"/>
                      </a:lnTo>
                      <a:lnTo>
                        <a:pt x="1623" y="1423"/>
                      </a:lnTo>
                      <a:lnTo>
                        <a:pt x="1226" y="1133"/>
                      </a:lnTo>
                      <a:lnTo>
                        <a:pt x="975" y="898"/>
                      </a:lnTo>
                      <a:lnTo>
                        <a:pt x="889" y="797"/>
                      </a:lnTo>
                      <a:lnTo>
                        <a:pt x="873" y="712"/>
                      </a:lnTo>
                      <a:lnTo>
                        <a:pt x="915" y="551"/>
                      </a:lnTo>
                      <a:lnTo>
                        <a:pt x="970" y="390"/>
                      </a:lnTo>
                      <a:lnTo>
                        <a:pt x="1002" y="267"/>
                      </a:lnTo>
                      <a:lnTo>
                        <a:pt x="986" y="165"/>
                      </a:lnTo>
                      <a:lnTo>
                        <a:pt x="931" y="139"/>
                      </a:lnTo>
                      <a:lnTo>
                        <a:pt x="867" y="202"/>
                      </a:lnTo>
                      <a:lnTo>
                        <a:pt x="867" y="202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1f1a17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3964" name=""/>
              <p:cNvSpPr/>
              <p:nvPr/>
            </p:nvSpPr>
            <p:spPr>
              <a:xfrm>
                <a:off x="2041560" y="4660920"/>
                <a:ext cx="131760" cy="74520"/>
              </a:xfrm>
              <a:prstGeom prst="ellipse">
                <a:avLst/>
              </a:prstGeom>
              <a:gradFill rotWithShape="0">
                <a:gsLst>
                  <a:gs pos="0">
                    <a:srgbClr val="f6fcfa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120" bIns="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5" name=""/>
              <p:cNvSpPr/>
              <p:nvPr/>
            </p:nvSpPr>
            <p:spPr>
              <a:xfrm rot="1414200">
                <a:off x="2128680" y="4788000"/>
                <a:ext cx="220680" cy="223560"/>
              </a:xfrm>
              <a:custGeom>
                <a:avLst/>
                <a:gdLst/>
                <a:ahLst/>
                <a:rect l="l" t="t" r="r" b="b"/>
                <a:pathLst>
                  <a:path w="408" h="410">
                    <a:moveTo>
                      <a:pt x="197" y="410"/>
                    </a:moveTo>
                    <a:cubicBezTo>
                      <a:pt x="257" y="386"/>
                      <a:pt x="332" y="344"/>
                      <a:pt x="363" y="310"/>
                    </a:cubicBezTo>
                    <a:cubicBezTo>
                      <a:pt x="399" y="277"/>
                      <a:pt x="408" y="224"/>
                      <a:pt x="333" y="175"/>
                    </a:cubicBezTo>
                    <a:cubicBezTo>
                      <a:pt x="258" y="127"/>
                      <a:pt x="192" y="132"/>
                      <a:pt x="140" y="102"/>
                    </a:cubicBezTo>
                    <a:cubicBezTo>
                      <a:pt x="137" y="49"/>
                      <a:pt x="101" y="25"/>
                      <a:pt x="83" y="8"/>
                    </a:cubicBezTo>
                    <a:lnTo>
                      <a:pt x="29" y="0"/>
                    </a:lnTo>
                    <a:cubicBezTo>
                      <a:pt x="16" y="3"/>
                      <a:pt x="0" y="13"/>
                      <a:pt x="5" y="24"/>
                    </a:cubicBezTo>
                    <a:cubicBezTo>
                      <a:pt x="10" y="35"/>
                      <a:pt x="47" y="49"/>
                      <a:pt x="59" y="65"/>
                    </a:cubicBezTo>
                    <a:lnTo>
                      <a:pt x="77" y="124"/>
                    </a:lnTo>
                    <a:lnTo>
                      <a:pt x="38" y="175"/>
                    </a:lnTo>
                    <a:lnTo>
                      <a:pt x="2" y="197"/>
                    </a:lnTo>
                    <a:lnTo>
                      <a:pt x="11" y="216"/>
                    </a:lnTo>
                    <a:lnTo>
                      <a:pt x="35" y="224"/>
                    </a:lnTo>
                    <a:lnTo>
                      <a:pt x="62" y="216"/>
                    </a:lnTo>
                    <a:lnTo>
                      <a:pt x="107" y="178"/>
                    </a:lnTo>
                    <a:cubicBezTo>
                      <a:pt x="129" y="176"/>
                      <a:pt x="186" y="183"/>
                      <a:pt x="194" y="205"/>
                    </a:cubicBezTo>
                    <a:cubicBezTo>
                      <a:pt x="261" y="243"/>
                      <a:pt x="163" y="288"/>
                      <a:pt x="155" y="310"/>
                    </a:cubicBezTo>
                  </a:path>
                </a:pathLst>
              </a:custGeom>
              <a:gradFill rotWithShape="0">
                <a:gsLst>
                  <a:gs pos="0">
                    <a:srgbClr val="ffe80f"/>
                  </a:gs>
                  <a:gs pos="100000">
                    <a:srgbClr val="fef8c6"/>
                  </a:gs>
                </a:gsLst>
                <a:lin ang="8100000"/>
              </a:gra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6" name=""/>
              <p:cNvSpPr/>
              <p:nvPr/>
            </p:nvSpPr>
            <p:spPr>
              <a:xfrm>
                <a:off x="1898640" y="4629240"/>
                <a:ext cx="125640" cy="74520"/>
              </a:xfrm>
              <a:prstGeom prst="ellipse">
                <a:avLst/>
              </a:prstGeom>
              <a:gradFill rotWithShape="0">
                <a:gsLst>
                  <a:gs pos="0">
                    <a:srgbClr val="fefefe"/>
                  </a:gs>
                  <a:gs pos="100000">
                    <a:srgbClr val="00cc99"/>
                  </a:gs>
                </a:gsLst>
                <a:path path="rect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120" bIns="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7" name=""/>
              <p:cNvSpPr/>
              <p:nvPr/>
            </p:nvSpPr>
            <p:spPr>
              <a:xfrm>
                <a:off x="1955880" y="4784760"/>
                <a:ext cx="74520" cy="745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120" bIns="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8" name=""/>
              <p:cNvSpPr/>
              <p:nvPr/>
            </p:nvSpPr>
            <p:spPr>
              <a:xfrm>
                <a:off x="2092320" y="4822920"/>
                <a:ext cx="74880" cy="7452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120" bIns="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9" name=""/>
              <p:cNvSpPr/>
              <p:nvPr/>
            </p:nvSpPr>
            <p:spPr>
              <a:xfrm rot="20874000">
                <a:off x="1914480" y="4663800"/>
                <a:ext cx="129960" cy="180720"/>
              </a:xfrm>
              <a:custGeom>
                <a:avLst/>
                <a:gdLst/>
                <a:ahLst/>
                <a:rect l="l" t="t" r="r" b="b"/>
                <a:pathLst>
                  <a:path w="120" h="167">
                    <a:moveTo>
                      <a:pt x="0" y="0"/>
                    </a:moveTo>
                    <a:lnTo>
                      <a:pt x="22" y="150"/>
                    </a:lnTo>
                    <a:lnTo>
                      <a:pt x="36" y="161"/>
                    </a:lnTo>
                    <a:lnTo>
                      <a:pt x="63" y="167"/>
                    </a:lnTo>
                    <a:lnTo>
                      <a:pt x="87" y="159"/>
                    </a:lnTo>
                    <a:lnTo>
                      <a:pt x="102" y="150"/>
                    </a:lnTo>
                    <a:lnTo>
                      <a:pt x="120" y="5"/>
                    </a:lnTo>
                    <a:lnTo>
                      <a:pt x="102" y="18"/>
                    </a:lnTo>
                    <a:lnTo>
                      <a:pt x="59" y="27"/>
                    </a:lnTo>
                    <a:lnTo>
                      <a:pt x="2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70" name=""/>
              <p:cNvSpPr/>
              <p:nvPr/>
            </p:nvSpPr>
            <p:spPr>
              <a:xfrm rot="21094200">
                <a:off x="2054160" y="4700160"/>
                <a:ext cx="129960" cy="181080"/>
              </a:xfrm>
              <a:custGeom>
                <a:avLst/>
                <a:gdLst/>
                <a:ahLst/>
                <a:rect l="l" t="t" r="r" b="b"/>
                <a:pathLst>
                  <a:path w="120" h="167">
                    <a:moveTo>
                      <a:pt x="0" y="0"/>
                    </a:moveTo>
                    <a:lnTo>
                      <a:pt x="22" y="150"/>
                    </a:lnTo>
                    <a:lnTo>
                      <a:pt x="36" y="161"/>
                    </a:lnTo>
                    <a:lnTo>
                      <a:pt x="63" y="167"/>
                    </a:lnTo>
                    <a:lnTo>
                      <a:pt x="87" y="159"/>
                    </a:lnTo>
                    <a:lnTo>
                      <a:pt x="102" y="150"/>
                    </a:lnTo>
                    <a:lnTo>
                      <a:pt x="120" y="5"/>
                    </a:lnTo>
                    <a:lnTo>
                      <a:pt x="102" y="18"/>
                    </a:lnTo>
                    <a:lnTo>
                      <a:pt x="59" y="27"/>
                    </a:lnTo>
                    <a:lnTo>
                      <a:pt x="2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0A9FB6-8AAA-4377-B9F2-1A71787BC682}" type="slidenum">
              <a:t>18</a:t>
            </a:fld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"/>
          <p:cNvSpPr/>
          <p:nvPr/>
        </p:nvSpPr>
        <p:spPr>
          <a:xfrm>
            <a:off x="5429160" y="2190600"/>
            <a:ext cx="1244520" cy="1708200"/>
          </a:xfrm>
          <a:custGeom>
            <a:avLst/>
            <a:gdLst/>
            <a:ahLst/>
            <a:rect l="l" t="t" r="r" b="b"/>
            <a:pathLst>
              <a:path w="784" h="1076">
                <a:moveTo>
                  <a:pt x="0" y="1076"/>
                </a:moveTo>
                <a:lnTo>
                  <a:pt x="676" y="1060"/>
                </a:lnTo>
                <a:lnTo>
                  <a:pt x="668" y="520"/>
                </a:lnTo>
                <a:lnTo>
                  <a:pt x="784" y="504"/>
                </a:lnTo>
                <a:lnTo>
                  <a:pt x="780" y="4"/>
                </a:lnTo>
                <a:lnTo>
                  <a:pt x="424" y="0"/>
                </a:lnTo>
                <a:lnTo>
                  <a:pt x="444" y="32"/>
                </a:lnTo>
                <a:lnTo>
                  <a:pt x="460" y="64"/>
                </a:lnTo>
                <a:lnTo>
                  <a:pt x="472" y="88"/>
                </a:lnTo>
                <a:lnTo>
                  <a:pt x="520" y="108"/>
                </a:lnTo>
                <a:lnTo>
                  <a:pt x="544" y="120"/>
                </a:lnTo>
                <a:lnTo>
                  <a:pt x="560" y="140"/>
                </a:lnTo>
                <a:lnTo>
                  <a:pt x="584" y="144"/>
                </a:lnTo>
                <a:lnTo>
                  <a:pt x="616" y="172"/>
                </a:lnTo>
                <a:lnTo>
                  <a:pt x="640" y="200"/>
                </a:lnTo>
                <a:lnTo>
                  <a:pt x="660" y="220"/>
                </a:lnTo>
                <a:lnTo>
                  <a:pt x="692" y="248"/>
                </a:lnTo>
                <a:lnTo>
                  <a:pt x="720" y="276"/>
                </a:lnTo>
                <a:lnTo>
                  <a:pt x="744" y="288"/>
                </a:lnTo>
                <a:lnTo>
                  <a:pt x="760" y="328"/>
                </a:lnTo>
                <a:lnTo>
                  <a:pt x="684" y="336"/>
                </a:lnTo>
                <a:lnTo>
                  <a:pt x="656" y="356"/>
                </a:lnTo>
                <a:lnTo>
                  <a:pt x="608" y="356"/>
                </a:lnTo>
                <a:lnTo>
                  <a:pt x="600" y="380"/>
                </a:lnTo>
                <a:lnTo>
                  <a:pt x="532" y="376"/>
                </a:lnTo>
                <a:lnTo>
                  <a:pt x="504" y="404"/>
                </a:lnTo>
                <a:lnTo>
                  <a:pt x="476" y="432"/>
                </a:lnTo>
                <a:lnTo>
                  <a:pt x="436" y="432"/>
                </a:lnTo>
                <a:lnTo>
                  <a:pt x="432" y="468"/>
                </a:lnTo>
                <a:lnTo>
                  <a:pt x="408" y="476"/>
                </a:lnTo>
                <a:lnTo>
                  <a:pt x="392" y="512"/>
                </a:lnTo>
                <a:lnTo>
                  <a:pt x="364" y="552"/>
                </a:lnTo>
                <a:lnTo>
                  <a:pt x="340" y="556"/>
                </a:lnTo>
                <a:lnTo>
                  <a:pt x="328" y="596"/>
                </a:lnTo>
                <a:lnTo>
                  <a:pt x="304" y="636"/>
                </a:lnTo>
                <a:lnTo>
                  <a:pt x="280" y="644"/>
                </a:lnTo>
                <a:lnTo>
                  <a:pt x="248" y="652"/>
                </a:lnTo>
                <a:lnTo>
                  <a:pt x="236" y="684"/>
                </a:lnTo>
                <a:lnTo>
                  <a:pt x="224" y="708"/>
                </a:lnTo>
                <a:lnTo>
                  <a:pt x="204" y="740"/>
                </a:lnTo>
                <a:lnTo>
                  <a:pt x="164" y="740"/>
                </a:lnTo>
                <a:lnTo>
                  <a:pt x="128" y="732"/>
                </a:lnTo>
                <a:lnTo>
                  <a:pt x="116" y="764"/>
                </a:lnTo>
                <a:lnTo>
                  <a:pt x="80" y="764"/>
                </a:lnTo>
                <a:lnTo>
                  <a:pt x="68" y="736"/>
                </a:lnTo>
                <a:lnTo>
                  <a:pt x="0" y="720"/>
                </a:lnTo>
                <a:lnTo>
                  <a:pt x="0" y="1076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2" name=""/>
          <p:cNvSpPr/>
          <p:nvPr/>
        </p:nvSpPr>
        <p:spPr>
          <a:xfrm>
            <a:off x="6491160" y="238608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3" name=""/>
          <p:cNvSpPr/>
          <p:nvPr/>
        </p:nvSpPr>
        <p:spPr>
          <a:xfrm>
            <a:off x="6446880" y="225252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4" name=""/>
          <p:cNvSpPr/>
          <p:nvPr/>
        </p:nvSpPr>
        <p:spPr>
          <a:xfrm>
            <a:off x="6526080" y="2203560"/>
            <a:ext cx="173160" cy="15372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5" name=""/>
          <p:cNvSpPr/>
          <p:nvPr/>
        </p:nvSpPr>
        <p:spPr>
          <a:xfrm>
            <a:off x="2533680" y="2432160"/>
            <a:ext cx="984240" cy="1606320"/>
          </a:xfrm>
          <a:custGeom>
            <a:avLst/>
            <a:gdLst/>
            <a:ahLst/>
            <a:rect l="l" t="t" r="r" b="b"/>
            <a:pathLst>
              <a:path w="620" h="1012">
                <a:moveTo>
                  <a:pt x="36" y="92"/>
                </a:moveTo>
                <a:lnTo>
                  <a:pt x="0" y="948"/>
                </a:lnTo>
                <a:lnTo>
                  <a:pt x="24" y="952"/>
                </a:lnTo>
                <a:lnTo>
                  <a:pt x="44" y="920"/>
                </a:lnTo>
                <a:lnTo>
                  <a:pt x="68" y="956"/>
                </a:lnTo>
                <a:lnTo>
                  <a:pt x="276" y="956"/>
                </a:lnTo>
                <a:lnTo>
                  <a:pt x="300" y="988"/>
                </a:lnTo>
                <a:lnTo>
                  <a:pt x="332" y="980"/>
                </a:lnTo>
                <a:lnTo>
                  <a:pt x="364" y="988"/>
                </a:lnTo>
                <a:lnTo>
                  <a:pt x="376" y="1012"/>
                </a:lnTo>
                <a:lnTo>
                  <a:pt x="396" y="996"/>
                </a:lnTo>
                <a:lnTo>
                  <a:pt x="444" y="988"/>
                </a:lnTo>
                <a:lnTo>
                  <a:pt x="464" y="1004"/>
                </a:lnTo>
                <a:lnTo>
                  <a:pt x="480" y="984"/>
                </a:lnTo>
                <a:lnTo>
                  <a:pt x="512" y="964"/>
                </a:lnTo>
                <a:lnTo>
                  <a:pt x="536" y="952"/>
                </a:lnTo>
                <a:lnTo>
                  <a:pt x="548" y="928"/>
                </a:lnTo>
                <a:lnTo>
                  <a:pt x="600" y="928"/>
                </a:lnTo>
                <a:lnTo>
                  <a:pt x="620" y="580"/>
                </a:lnTo>
                <a:lnTo>
                  <a:pt x="600" y="544"/>
                </a:lnTo>
                <a:lnTo>
                  <a:pt x="588" y="516"/>
                </a:lnTo>
                <a:lnTo>
                  <a:pt x="572" y="468"/>
                </a:lnTo>
                <a:lnTo>
                  <a:pt x="552" y="432"/>
                </a:lnTo>
                <a:lnTo>
                  <a:pt x="540" y="388"/>
                </a:lnTo>
                <a:lnTo>
                  <a:pt x="532" y="348"/>
                </a:lnTo>
                <a:lnTo>
                  <a:pt x="504" y="300"/>
                </a:lnTo>
                <a:lnTo>
                  <a:pt x="484" y="232"/>
                </a:lnTo>
                <a:lnTo>
                  <a:pt x="452" y="196"/>
                </a:lnTo>
                <a:lnTo>
                  <a:pt x="432" y="168"/>
                </a:lnTo>
                <a:lnTo>
                  <a:pt x="412" y="120"/>
                </a:lnTo>
                <a:lnTo>
                  <a:pt x="404" y="96"/>
                </a:lnTo>
                <a:lnTo>
                  <a:pt x="384" y="60"/>
                </a:lnTo>
                <a:lnTo>
                  <a:pt x="360" y="32"/>
                </a:lnTo>
                <a:lnTo>
                  <a:pt x="352" y="0"/>
                </a:lnTo>
                <a:lnTo>
                  <a:pt x="264" y="0"/>
                </a:lnTo>
                <a:lnTo>
                  <a:pt x="36" y="92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6" name=""/>
          <p:cNvSpPr/>
          <p:nvPr/>
        </p:nvSpPr>
        <p:spPr>
          <a:xfrm>
            <a:off x="1582560" y="3024360"/>
            <a:ext cx="520920" cy="895320"/>
          </a:xfrm>
          <a:custGeom>
            <a:avLst/>
            <a:gdLst/>
            <a:ahLst/>
            <a:rect l="l" t="t" r="r" b="b"/>
            <a:pathLst>
              <a:path w="328" h="564">
                <a:moveTo>
                  <a:pt x="20" y="140"/>
                </a:moveTo>
                <a:lnTo>
                  <a:pt x="0" y="548"/>
                </a:lnTo>
                <a:lnTo>
                  <a:pt x="312" y="564"/>
                </a:lnTo>
                <a:lnTo>
                  <a:pt x="328" y="0"/>
                </a:lnTo>
                <a:lnTo>
                  <a:pt x="224" y="80"/>
                </a:lnTo>
                <a:lnTo>
                  <a:pt x="92" y="132"/>
                </a:lnTo>
                <a:lnTo>
                  <a:pt x="20" y="140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7" name=""/>
          <p:cNvSpPr/>
          <p:nvPr/>
        </p:nvSpPr>
        <p:spPr>
          <a:xfrm>
            <a:off x="692280" y="2286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Gulf of Mexico Production By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8" name=""/>
          <p:cNvSpPr/>
          <p:nvPr/>
        </p:nvSpPr>
        <p:spPr>
          <a:xfrm>
            <a:off x="-44280" y="6248520"/>
            <a:ext cx="31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Wood Mackensie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9" name=""/>
          <p:cNvSpPr/>
          <p:nvPr/>
        </p:nvSpPr>
        <p:spPr>
          <a:xfrm>
            <a:off x="1882800" y="5278320"/>
            <a:ext cx="6062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0" name=""/>
          <p:cNvSpPr/>
          <p:nvPr/>
        </p:nvSpPr>
        <p:spPr>
          <a:xfrm>
            <a:off x="3016080" y="5026680"/>
            <a:ext cx="987480" cy="6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WESTERN LOUISIANA (INCLUDING HIGH ISLAND)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1" name=""/>
          <p:cNvSpPr/>
          <p:nvPr/>
        </p:nvSpPr>
        <p:spPr>
          <a:xfrm>
            <a:off x="6454800" y="5194440"/>
            <a:ext cx="9874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EASTERN GULF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2" name=""/>
          <p:cNvSpPr/>
          <p:nvPr/>
        </p:nvSpPr>
        <p:spPr>
          <a:xfrm>
            <a:off x="4254480" y="5194440"/>
            <a:ext cx="9874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 LOUISIANA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3" name=""/>
          <p:cNvSpPr/>
          <p:nvPr/>
        </p:nvSpPr>
        <p:spPr>
          <a:xfrm>
            <a:off x="5445000" y="5194440"/>
            <a:ext cx="9874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EASTERN LOUISIANA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4" name=""/>
          <p:cNvSpPr/>
          <p:nvPr/>
        </p:nvSpPr>
        <p:spPr>
          <a:xfrm>
            <a:off x="3279600" y="1481040"/>
            <a:ext cx="304920" cy="247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5" name=""/>
          <p:cNvSpPr/>
          <p:nvPr/>
        </p:nvSpPr>
        <p:spPr>
          <a:xfrm>
            <a:off x="5622840" y="1481040"/>
            <a:ext cx="304920" cy="247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6" name=""/>
          <p:cNvSpPr/>
          <p:nvPr/>
        </p:nvSpPr>
        <p:spPr>
          <a:xfrm>
            <a:off x="260280" y="1447920"/>
            <a:ext cx="2990880" cy="4143240"/>
          </a:xfrm>
          <a:custGeom>
            <a:avLst/>
            <a:gdLst/>
            <a:ahLst/>
            <a:rect l="l" t="t" r="r" b="b"/>
            <a:pathLst>
              <a:path w="1884" h="2610">
                <a:moveTo>
                  <a:pt x="1884" y="0"/>
                </a:moveTo>
                <a:lnTo>
                  <a:pt x="0" y="0"/>
                </a:lnTo>
                <a:lnTo>
                  <a:pt x="0" y="2610"/>
                </a:lnTo>
                <a:lnTo>
                  <a:pt x="354" y="2610"/>
                </a:lnTo>
                <a:lnTo>
                  <a:pt x="384" y="2454"/>
                </a:lnTo>
                <a:lnTo>
                  <a:pt x="342" y="2412"/>
                </a:lnTo>
                <a:lnTo>
                  <a:pt x="318" y="2250"/>
                </a:lnTo>
                <a:lnTo>
                  <a:pt x="288" y="2226"/>
                </a:lnTo>
                <a:lnTo>
                  <a:pt x="288" y="2058"/>
                </a:lnTo>
                <a:lnTo>
                  <a:pt x="258" y="1932"/>
                </a:lnTo>
                <a:lnTo>
                  <a:pt x="300" y="1944"/>
                </a:lnTo>
                <a:lnTo>
                  <a:pt x="312" y="1806"/>
                </a:lnTo>
                <a:lnTo>
                  <a:pt x="372" y="1650"/>
                </a:lnTo>
                <a:lnTo>
                  <a:pt x="408" y="1578"/>
                </a:lnTo>
                <a:lnTo>
                  <a:pt x="366" y="1536"/>
                </a:lnTo>
                <a:lnTo>
                  <a:pt x="384" y="1488"/>
                </a:lnTo>
                <a:lnTo>
                  <a:pt x="414" y="1524"/>
                </a:lnTo>
                <a:lnTo>
                  <a:pt x="516" y="1398"/>
                </a:lnTo>
                <a:lnTo>
                  <a:pt x="486" y="1374"/>
                </a:lnTo>
                <a:lnTo>
                  <a:pt x="450" y="1410"/>
                </a:lnTo>
                <a:lnTo>
                  <a:pt x="444" y="1380"/>
                </a:lnTo>
                <a:lnTo>
                  <a:pt x="492" y="1338"/>
                </a:lnTo>
                <a:lnTo>
                  <a:pt x="534" y="1368"/>
                </a:lnTo>
                <a:lnTo>
                  <a:pt x="594" y="1314"/>
                </a:lnTo>
                <a:lnTo>
                  <a:pt x="606" y="1230"/>
                </a:lnTo>
                <a:lnTo>
                  <a:pt x="632" y="1228"/>
                </a:lnTo>
                <a:lnTo>
                  <a:pt x="652" y="1268"/>
                </a:lnTo>
                <a:lnTo>
                  <a:pt x="750" y="1224"/>
                </a:lnTo>
                <a:lnTo>
                  <a:pt x="684" y="1128"/>
                </a:lnTo>
                <a:lnTo>
                  <a:pt x="714" y="1104"/>
                </a:lnTo>
                <a:lnTo>
                  <a:pt x="726" y="1146"/>
                </a:lnTo>
                <a:lnTo>
                  <a:pt x="834" y="1092"/>
                </a:lnTo>
                <a:lnTo>
                  <a:pt x="828" y="1152"/>
                </a:lnTo>
                <a:lnTo>
                  <a:pt x="966" y="1110"/>
                </a:lnTo>
                <a:lnTo>
                  <a:pt x="1056" y="1074"/>
                </a:lnTo>
                <a:lnTo>
                  <a:pt x="1404" y="798"/>
                </a:lnTo>
                <a:lnTo>
                  <a:pt x="1412" y="780"/>
                </a:lnTo>
                <a:lnTo>
                  <a:pt x="1356" y="780"/>
                </a:lnTo>
                <a:lnTo>
                  <a:pt x="1344" y="696"/>
                </a:lnTo>
                <a:lnTo>
                  <a:pt x="1314" y="666"/>
                </a:lnTo>
                <a:lnTo>
                  <a:pt x="1320" y="612"/>
                </a:lnTo>
                <a:lnTo>
                  <a:pt x="1278" y="540"/>
                </a:lnTo>
                <a:lnTo>
                  <a:pt x="1320" y="546"/>
                </a:lnTo>
                <a:lnTo>
                  <a:pt x="1338" y="582"/>
                </a:lnTo>
                <a:lnTo>
                  <a:pt x="1380" y="576"/>
                </a:lnTo>
                <a:lnTo>
                  <a:pt x="1404" y="552"/>
                </a:lnTo>
                <a:lnTo>
                  <a:pt x="1436" y="556"/>
                </a:lnTo>
                <a:lnTo>
                  <a:pt x="1440" y="612"/>
                </a:lnTo>
                <a:lnTo>
                  <a:pt x="1404" y="672"/>
                </a:lnTo>
                <a:lnTo>
                  <a:pt x="1506" y="672"/>
                </a:lnTo>
                <a:lnTo>
                  <a:pt x="1512" y="688"/>
                </a:lnTo>
                <a:lnTo>
                  <a:pt x="1698" y="618"/>
                </a:lnTo>
                <a:lnTo>
                  <a:pt x="1764" y="624"/>
                </a:lnTo>
                <a:lnTo>
                  <a:pt x="1734" y="540"/>
                </a:lnTo>
                <a:lnTo>
                  <a:pt x="1830" y="336"/>
                </a:lnTo>
                <a:lnTo>
                  <a:pt x="1812" y="276"/>
                </a:lnTo>
                <a:lnTo>
                  <a:pt x="1828" y="152"/>
                </a:lnTo>
                <a:lnTo>
                  <a:pt x="1884" y="0"/>
                </a:lnTo>
                <a:close/>
              </a:path>
            </a:pathLst>
          </a:custGeom>
          <a:noFill/>
          <a:ln w="3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7" name=""/>
          <p:cNvSpPr/>
          <p:nvPr/>
        </p:nvSpPr>
        <p:spPr>
          <a:xfrm>
            <a:off x="3016080" y="1447920"/>
            <a:ext cx="2934000" cy="1633320"/>
          </a:xfrm>
          <a:custGeom>
            <a:avLst/>
            <a:gdLst/>
            <a:ahLst/>
            <a:rect l="l" t="t" r="r" b="b"/>
            <a:pathLst>
              <a:path w="1848" h="1029">
                <a:moveTo>
                  <a:pt x="151" y="0"/>
                </a:moveTo>
                <a:lnTo>
                  <a:pt x="84" y="168"/>
                </a:lnTo>
                <a:lnTo>
                  <a:pt x="76" y="292"/>
                </a:lnTo>
                <a:lnTo>
                  <a:pt x="92" y="348"/>
                </a:lnTo>
                <a:lnTo>
                  <a:pt x="0" y="544"/>
                </a:lnTo>
                <a:lnTo>
                  <a:pt x="24" y="628"/>
                </a:lnTo>
                <a:lnTo>
                  <a:pt x="64" y="576"/>
                </a:lnTo>
                <a:lnTo>
                  <a:pt x="272" y="576"/>
                </a:lnTo>
                <a:lnTo>
                  <a:pt x="364" y="620"/>
                </a:lnTo>
                <a:lnTo>
                  <a:pt x="456" y="668"/>
                </a:lnTo>
                <a:lnTo>
                  <a:pt x="600" y="720"/>
                </a:lnTo>
                <a:lnTo>
                  <a:pt x="656" y="696"/>
                </a:lnTo>
                <a:lnTo>
                  <a:pt x="676" y="676"/>
                </a:lnTo>
                <a:lnTo>
                  <a:pt x="664" y="628"/>
                </a:lnTo>
                <a:lnTo>
                  <a:pt x="632" y="616"/>
                </a:lnTo>
                <a:lnTo>
                  <a:pt x="664" y="588"/>
                </a:lnTo>
                <a:lnTo>
                  <a:pt x="685" y="603"/>
                </a:lnTo>
                <a:lnTo>
                  <a:pt x="768" y="560"/>
                </a:lnTo>
                <a:lnTo>
                  <a:pt x="792" y="568"/>
                </a:lnTo>
                <a:lnTo>
                  <a:pt x="772" y="596"/>
                </a:lnTo>
                <a:lnTo>
                  <a:pt x="780" y="624"/>
                </a:lnTo>
                <a:lnTo>
                  <a:pt x="808" y="600"/>
                </a:lnTo>
                <a:lnTo>
                  <a:pt x="864" y="608"/>
                </a:lnTo>
                <a:lnTo>
                  <a:pt x="860" y="648"/>
                </a:lnTo>
                <a:lnTo>
                  <a:pt x="888" y="680"/>
                </a:lnTo>
                <a:lnTo>
                  <a:pt x="892" y="728"/>
                </a:lnTo>
                <a:lnTo>
                  <a:pt x="924" y="704"/>
                </a:lnTo>
                <a:lnTo>
                  <a:pt x="952" y="648"/>
                </a:lnTo>
                <a:lnTo>
                  <a:pt x="940" y="728"/>
                </a:lnTo>
                <a:lnTo>
                  <a:pt x="984" y="740"/>
                </a:lnTo>
                <a:lnTo>
                  <a:pt x="1044" y="844"/>
                </a:lnTo>
                <a:lnTo>
                  <a:pt x="1064" y="804"/>
                </a:lnTo>
                <a:lnTo>
                  <a:pt x="1084" y="824"/>
                </a:lnTo>
                <a:lnTo>
                  <a:pt x="1076" y="848"/>
                </a:lnTo>
                <a:lnTo>
                  <a:pt x="1136" y="808"/>
                </a:lnTo>
                <a:lnTo>
                  <a:pt x="1120" y="864"/>
                </a:lnTo>
                <a:lnTo>
                  <a:pt x="1156" y="868"/>
                </a:lnTo>
                <a:lnTo>
                  <a:pt x="1116" y="916"/>
                </a:lnTo>
                <a:lnTo>
                  <a:pt x="1144" y="960"/>
                </a:lnTo>
                <a:lnTo>
                  <a:pt x="1140" y="912"/>
                </a:lnTo>
                <a:lnTo>
                  <a:pt x="1168" y="916"/>
                </a:lnTo>
                <a:lnTo>
                  <a:pt x="1172" y="944"/>
                </a:lnTo>
                <a:lnTo>
                  <a:pt x="1208" y="924"/>
                </a:lnTo>
                <a:lnTo>
                  <a:pt x="1224" y="868"/>
                </a:lnTo>
                <a:lnTo>
                  <a:pt x="1248" y="864"/>
                </a:lnTo>
                <a:lnTo>
                  <a:pt x="1232" y="832"/>
                </a:lnTo>
                <a:lnTo>
                  <a:pt x="1256" y="848"/>
                </a:lnTo>
                <a:lnTo>
                  <a:pt x="1272" y="828"/>
                </a:lnTo>
                <a:lnTo>
                  <a:pt x="1292" y="860"/>
                </a:lnTo>
                <a:lnTo>
                  <a:pt x="1304" y="816"/>
                </a:lnTo>
                <a:lnTo>
                  <a:pt x="1312" y="856"/>
                </a:lnTo>
                <a:lnTo>
                  <a:pt x="1340" y="856"/>
                </a:lnTo>
                <a:lnTo>
                  <a:pt x="1352" y="880"/>
                </a:lnTo>
                <a:lnTo>
                  <a:pt x="1366" y="873"/>
                </a:lnTo>
                <a:lnTo>
                  <a:pt x="1375" y="954"/>
                </a:lnTo>
                <a:lnTo>
                  <a:pt x="1438" y="906"/>
                </a:lnTo>
                <a:lnTo>
                  <a:pt x="1424" y="852"/>
                </a:lnTo>
                <a:lnTo>
                  <a:pt x="1452" y="812"/>
                </a:lnTo>
                <a:lnTo>
                  <a:pt x="1448" y="780"/>
                </a:lnTo>
                <a:lnTo>
                  <a:pt x="1404" y="760"/>
                </a:lnTo>
                <a:lnTo>
                  <a:pt x="1388" y="724"/>
                </a:lnTo>
                <a:lnTo>
                  <a:pt x="1396" y="696"/>
                </a:lnTo>
                <a:lnTo>
                  <a:pt x="1420" y="692"/>
                </a:lnTo>
                <a:lnTo>
                  <a:pt x="1408" y="724"/>
                </a:lnTo>
                <a:lnTo>
                  <a:pt x="1432" y="708"/>
                </a:lnTo>
                <a:lnTo>
                  <a:pt x="1456" y="750"/>
                </a:lnTo>
                <a:lnTo>
                  <a:pt x="1480" y="768"/>
                </a:lnTo>
                <a:lnTo>
                  <a:pt x="1500" y="744"/>
                </a:lnTo>
                <a:lnTo>
                  <a:pt x="1516" y="780"/>
                </a:lnTo>
                <a:lnTo>
                  <a:pt x="1544" y="736"/>
                </a:lnTo>
                <a:lnTo>
                  <a:pt x="1540" y="796"/>
                </a:lnTo>
                <a:lnTo>
                  <a:pt x="1552" y="792"/>
                </a:lnTo>
                <a:lnTo>
                  <a:pt x="1560" y="836"/>
                </a:lnTo>
                <a:lnTo>
                  <a:pt x="1584" y="844"/>
                </a:lnTo>
                <a:lnTo>
                  <a:pt x="1616" y="784"/>
                </a:lnTo>
                <a:lnTo>
                  <a:pt x="1628" y="816"/>
                </a:lnTo>
                <a:lnTo>
                  <a:pt x="1604" y="856"/>
                </a:lnTo>
                <a:lnTo>
                  <a:pt x="1648" y="884"/>
                </a:lnTo>
                <a:lnTo>
                  <a:pt x="1672" y="884"/>
                </a:lnTo>
                <a:lnTo>
                  <a:pt x="1700" y="952"/>
                </a:lnTo>
                <a:lnTo>
                  <a:pt x="1740" y="928"/>
                </a:lnTo>
                <a:lnTo>
                  <a:pt x="1729" y="966"/>
                </a:lnTo>
                <a:lnTo>
                  <a:pt x="1690" y="1029"/>
                </a:lnTo>
                <a:lnTo>
                  <a:pt x="1756" y="952"/>
                </a:lnTo>
                <a:lnTo>
                  <a:pt x="1796" y="1012"/>
                </a:lnTo>
                <a:lnTo>
                  <a:pt x="1804" y="940"/>
                </a:lnTo>
                <a:lnTo>
                  <a:pt x="1840" y="928"/>
                </a:lnTo>
                <a:lnTo>
                  <a:pt x="1816" y="928"/>
                </a:lnTo>
                <a:lnTo>
                  <a:pt x="1848" y="904"/>
                </a:lnTo>
                <a:lnTo>
                  <a:pt x="1822" y="894"/>
                </a:lnTo>
                <a:lnTo>
                  <a:pt x="1801" y="903"/>
                </a:lnTo>
                <a:lnTo>
                  <a:pt x="1792" y="844"/>
                </a:lnTo>
                <a:lnTo>
                  <a:pt x="1759" y="843"/>
                </a:lnTo>
                <a:lnTo>
                  <a:pt x="1728" y="820"/>
                </a:lnTo>
                <a:lnTo>
                  <a:pt x="1700" y="820"/>
                </a:lnTo>
                <a:lnTo>
                  <a:pt x="1680" y="792"/>
                </a:lnTo>
                <a:lnTo>
                  <a:pt x="1640" y="796"/>
                </a:lnTo>
                <a:lnTo>
                  <a:pt x="1640" y="760"/>
                </a:lnTo>
                <a:lnTo>
                  <a:pt x="1588" y="660"/>
                </a:lnTo>
                <a:lnTo>
                  <a:pt x="1592" y="620"/>
                </a:lnTo>
                <a:lnTo>
                  <a:pt x="1652" y="660"/>
                </a:lnTo>
                <a:lnTo>
                  <a:pt x="1600" y="596"/>
                </a:lnTo>
                <a:lnTo>
                  <a:pt x="1652" y="620"/>
                </a:lnTo>
                <a:lnTo>
                  <a:pt x="1660" y="588"/>
                </a:lnTo>
                <a:lnTo>
                  <a:pt x="1700" y="600"/>
                </a:lnTo>
                <a:lnTo>
                  <a:pt x="1728" y="588"/>
                </a:lnTo>
                <a:lnTo>
                  <a:pt x="1700" y="560"/>
                </a:lnTo>
                <a:lnTo>
                  <a:pt x="1696" y="520"/>
                </a:lnTo>
                <a:lnTo>
                  <a:pt x="1668" y="456"/>
                </a:lnTo>
                <a:lnTo>
                  <a:pt x="1636" y="476"/>
                </a:lnTo>
                <a:lnTo>
                  <a:pt x="1620" y="536"/>
                </a:lnTo>
                <a:lnTo>
                  <a:pt x="1592" y="544"/>
                </a:lnTo>
                <a:lnTo>
                  <a:pt x="1568" y="520"/>
                </a:lnTo>
                <a:lnTo>
                  <a:pt x="1580" y="488"/>
                </a:lnTo>
                <a:lnTo>
                  <a:pt x="1540" y="500"/>
                </a:lnTo>
                <a:lnTo>
                  <a:pt x="1500" y="484"/>
                </a:lnTo>
                <a:lnTo>
                  <a:pt x="1552" y="448"/>
                </a:lnTo>
                <a:lnTo>
                  <a:pt x="1572" y="468"/>
                </a:lnTo>
                <a:lnTo>
                  <a:pt x="1580" y="440"/>
                </a:lnTo>
                <a:lnTo>
                  <a:pt x="1612" y="387"/>
                </a:lnTo>
                <a:lnTo>
                  <a:pt x="1568" y="392"/>
                </a:lnTo>
                <a:lnTo>
                  <a:pt x="1544" y="428"/>
                </a:lnTo>
                <a:lnTo>
                  <a:pt x="1520" y="408"/>
                </a:lnTo>
                <a:lnTo>
                  <a:pt x="1444" y="464"/>
                </a:lnTo>
                <a:lnTo>
                  <a:pt x="1388" y="464"/>
                </a:lnTo>
                <a:lnTo>
                  <a:pt x="1300" y="420"/>
                </a:lnTo>
                <a:lnTo>
                  <a:pt x="1312" y="372"/>
                </a:lnTo>
                <a:lnTo>
                  <a:pt x="1344" y="340"/>
                </a:lnTo>
                <a:lnTo>
                  <a:pt x="1388" y="272"/>
                </a:lnTo>
                <a:lnTo>
                  <a:pt x="1432" y="282"/>
                </a:lnTo>
                <a:lnTo>
                  <a:pt x="1477" y="312"/>
                </a:lnTo>
                <a:lnTo>
                  <a:pt x="1492" y="336"/>
                </a:lnTo>
                <a:lnTo>
                  <a:pt x="1567" y="378"/>
                </a:lnTo>
                <a:lnTo>
                  <a:pt x="1616" y="388"/>
                </a:lnTo>
                <a:lnTo>
                  <a:pt x="1654" y="372"/>
                </a:lnTo>
                <a:lnTo>
                  <a:pt x="1696" y="366"/>
                </a:lnTo>
                <a:lnTo>
                  <a:pt x="1630" y="327"/>
                </a:lnTo>
                <a:lnTo>
                  <a:pt x="1612" y="252"/>
                </a:lnTo>
                <a:lnTo>
                  <a:pt x="1556" y="132"/>
                </a:lnTo>
                <a:lnTo>
                  <a:pt x="1560" y="80"/>
                </a:lnTo>
                <a:lnTo>
                  <a:pt x="1606" y="0"/>
                </a:lnTo>
                <a:lnTo>
                  <a:pt x="151" y="0"/>
                </a:lnTo>
                <a:close/>
              </a:path>
            </a:pathLst>
          </a:custGeom>
          <a:noFill/>
          <a:ln w="3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8" name=""/>
          <p:cNvSpPr/>
          <p:nvPr/>
        </p:nvSpPr>
        <p:spPr>
          <a:xfrm>
            <a:off x="5479920" y="1447920"/>
            <a:ext cx="819360" cy="576000"/>
          </a:xfrm>
          <a:custGeom>
            <a:avLst/>
            <a:gdLst/>
            <a:ahLst/>
            <a:rect l="l" t="t" r="r" b="b"/>
            <a:pathLst>
              <a:path w="516" h="363">
                <a:moveTo>
                  <a:pt x="54" y="0"/>
                </a:moveTo>
                <a:lnTo>
                  <a:pt x="501" y="0"/>
                </a:lnTo>
                <a:lnTo>
                  <a:pt x="516" y="261"/>
                </a:lnTo>
                <a:lnTo>
                  <a:pt x="510" y="285"/>
                </a:lnTo>
                <a:lnTo>
                  <a:pt x="480" y="300"/>
                </a:lnTo>
                <a:lnTo>
                  <a:pt x="441" y="285"/>
                </a:lnTo>
                <a:lnTo>
                  <a:pt x="402" y="291"/>
                </a:lnTo>
                <a:lnTo>
                  <a:pt x="363" y="252"/>
                </a:lnTo>
                <a:lnTo>
                  <a:pt x="315" y="261"/>
                </a:lnTo>
                <a:lnTo>
                  <a:pt x="285" y="264"/>
                </a:lnTo>
                <a:lnTo>
                  <a:pt x="204" y="309"/>
                </a:lnTo>
                <a:lnTo>
                  <a:pt x="177" y="309"/>
                </a:lnTo>
                <a:lnTo>
                  <a:pt x="135" y="333"/>
                </a:lnTo>
                <a:lnTo>
                  <a:pt x="132" y="363"/>
                </a:lnTo>
                <a:lnTo>
                  <a:pt x="78" y="333"/>
                </a:lnTo>
                <a:lnTo>
                  <a:pt x="54" y="249"/>
                </a:lnTo>
                <a:lnTo>
                  <a:pt x="21" y="171"/>
                </a:lnTo>
                <a:lnTo>
                  <a:pt x="0" y="129"/>
                </a:lnTo>
                <a:lnTo>
                  <a:pt x="9" y="78"/>
                </a:lnTo>
                <a:lnTo>
                  <a:pt x="54" y="0"/>
                </a:lnTo>
                <a:close/>
              </a:path>
            </a:pathLst>
          </a:custGeom>
          <a:noFill/>
          <a:ln w="3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9" name=""/>
          <p:cNvSpPr/>
          <p:nvPr/>
        </p:nvSpPr>
        <p:spPr>
          <a:xfrm>
            <a:off x="6275520" y="1447920"/>
            <a:ext cx="628560" cy="556920"/>
          </a:xfrm>
          <a:custGeom>
            <a:avLst/>
            <a:gdLst/>
            <a:ahLst/>
            <a:rect l="l" t="t" r="r" b="b"/>
            <a:pathLst>
              <a:path w="396" h="351">
                <a:moveTo>
                  <a:pt x="0" y="0"/>
                </a:moveTo>
                <a:lnTo>
                  <a:pt x="324" y="0"/>
                </a:lnTo>
                <a:lnTo>
                  <a:pt x="348" y="72"/>
                </a:lnTo>
                <a:lnTo>
                  <a:pt x="393" y="123"/>
                </a:lnTo>
                <a:lnTo>
                  <a:pt x="396" y="183"/>
                </a:lnTo>
                <a:lnTo>
                  <a:pt x="366" y="291"/>
                </a:lnTo>
                <a:lnTo>
                  <a:pt x="348" y="285"/>
                </a:lnTo>
                <a:lnTo>
                  <a:pt x="300" y="330"/>
                </a:lnTo>
                <a:lnTo>
                  <a:pt x="246" y="351"/>
                </a:lnTo>
                <a:lnTo>
                  <a:pt x="189" y="348"/>
                </a:lnTo>
                <a:lnTo>
                  <a:pt x="261" y="318"/>
                </a:lnTo>
                <a:lnTo>
                  <a:pt x="225" y="264"/>
                </a:lnTo>
                <a:lnTo>
                  <a:pt x="201" y="255"/>
                </a:lnTo>
                <a:lnTo>
                  <a:pt x="189" y="216"/>
                </a:lnTo>
                <a:lnTo>
                  <a:pt x="204" y="180"/>
                </a:lnTo>
                <a:lnTo>
                  <a:pt x="192" y="96"/>
                </a:lnTo>
                <a:lnTo>
                  <a:pt x="138" y="129"/>
                </a:lnTo>
                <a:lnTo>
                  <a:pt x="129" y="225"/>
                </a:lnTo>
                <a:lnTo>
                  <a:pt x="129" y="267"/>
                </a:lnTo>
                <a:lnTo>
                  <a:pt x="105" y="294"/>
                </a:lnTo>
                <a:lnTo>
                  <a:pt x="60" y="264"/>
                </a:lnTo>
                <a:lnTo>
                  <a:pt x="12" y="258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0" name=""/>
          <p:cNvSpPr/>
          <p:nvPr/>
        </p:nvSpPr>
        <p:spPr>
          <a:xfrm>
            <a:off x="6789600" y="1447920"/>
            <a:ext cx="295560" cy="490320"/>
          </a:xfrm>
          <a:custGeom>
            <a:avLst/>
            <a:gdLst/>
            <a:ahLst/>
            <a:rect l="l" t="t" r="r" b="b"/>
            <a:pathLst>
              <a:path w="186" h="309">
                <a:moveTo>
                  <a:pt x="0" y="0"/>
                </a:moveTo>
                <a:lnTo>
                  <a:pt x="186" y="0"/>
                </a:lnTo>
                <a:lnTo>
                  <a:pt x="183" y="177"/>
                </a:lnTo>
                <a:lnTo>
                  <a:pt x="168" y="189"/>
                </a:lnTo>
                <a:lnTo>
                  <a:pt x="162" y="207"/>
                </a:lnTo>
                <a:lnTo>
                  <a:pt x="147" y="246"/>
                </a:lnTo>
                <a:lnTo>
                  <a:pt x="114" y="279"/>
                </a:lnTo>
                <a:lnTo>
                  <a:pt x="81" y="309"/>
                </a:lnTo>
                <a:lnTo>
                  <a:pt x="48" y="309"/>
                </a:lnTo>
                <a:lnTo>
                  <a:pt x="39" y="288"/>
                </a:lnTo>
                <a:lnTo>
                  <a:pt x="72" y="183"/>
                </a:lnTo>
                <a:lnTo>
                  <a:pt x="66" y="123"/>
                </a:lnTo>
                <a:lnTo>
                  <a:pt x="21" y="69"/>
                </a:lnTo>
                <a:lnTo>
                  <a:pt x="0" y="0"/>
                </a:lnTo>
                <a:close/>
              </a:path>
            </a:pathLst>
          </a:custGeom>
          <a:noFill/>
          <a:ln w="3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1" name=""/>
          <p:cNvSpPr/>
          <p:nvPr/>
        </p:nvSpPr>
        <p:spPr>
          <a:xfrm>
            <a:off x="6823080" y="2055960"/>
            <a:ext cx="4060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PENSOCOLA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2" name=""/>
          <p:cNvSpPr/>
          <p:nvPr/>
        </p:nvSpPr>
        <p:spPr>
          <a:xfrm>
            <a:off x="6838560" y="2584440"/>
            <a:ext cx="445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DESTIN DOME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3" name=""/>
          <p:cNvSpPr/>
          <p:nvPr/>
        </p:nvSpPr>
        <p:spPr>
          <a:xfrm>
            <a:off x="6714720" y="3408480"/>
            <a:ext cx="566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DESOTO CANYON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4" name=""/>
          <p:cNvSpPr/>
          <p:nvPr/>
        </p:nvSpPr>
        <p:spPr>
          <a:xfrm>
            <a:off x="6158520" y="2558880"/>
            <a:ext cx="3564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PASS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5" name=""/>
          <p:cNvSpPr/>
          <p:nvPr/>
        </p:nvSpPr>
        <p:spPr>
          <a:xfrm>
            <a:off x="6157080" y="2898720"/>
            <a:ext cx="4842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VIOSCA KNOLL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6" name=""/>
          <p:cNvSpPr/>
          <p:nvPr/>
        </p:nvSpPr>
        <p:spPr>
          <a:xfrm>
            <a:off x="812880" y="1967040"/>
            <a:ext cx="6419880" cy="3419280"/>
          </a:xfrm>
          <a:custGeom>
            <a:avLst/>
            <a:gdLst/>
            <a:ahLst/>
            <a:rect l="l" t="t" r="r" b="b"/>
            <a:pathLst>
              <a:path w="4044" h="2154">
                <a:moveTo>
                  <a:pt x="4044" y="0"/>
                </a:moveTo>
                <a:lnTo>
                  <a:pt x="3669" y="42"/>
                </a:lnTo>
                <a:lnTo>
                  <a:pt x="3240" y="36"/>
                </a:lnTo>
                <a:lnTo>
                  <a:pt x="3243" y="126"/>
                </a:lnTo>
                <a:lnTo>
                  <a:pt x="3255" y="168"/>
                </a:lnTo>
                <a:lnTo>
                  <a:pt x="3231" y="318"/>
                </a:lnTo>
                <a:lnTo>
                  <a:pt x="3153" y="309"/>
                </a:lnTo>
                <a:lnTo>
                  <a:pt x="3147" y="411"/>
                </a:lnTo>
                <a:lnTo>
                  <a:pt x="3174" y="495"/>
                </a:lnTo>
                <a:lnTo>
                  <a:pt x="3237" y="522"/>
                </a:lnTo>
                <a:lnTo>
                  <a:pt x="3252" y="591"/>
                </a:lnTo>
                <a:lnTo>
                  <a:pt x="3243" y="660"/>
                </a:lnTo>
                <a:lnTo>
                  <a:pt x="3189" y="702"/>
                </a:lnTo>
                <a:lnTo>
                  <a:pt x="3159" y="690"/>
                </a:lnTo>
                <a:lnTo>
                  <a:pt x="3123" y="690"/>
                </a:lnTo>
                <a:lnTo>
                  <a:pt x="3081" y="738"/>
                </a:lnTo>
                <a:lnTo>
                  <a:pt x="3060" y="726"/>
                </a:lnTo>
                <a:lnTo>
                  <a:pt x="3045" y="687"/>
                </a:lnTo>
                <a:lnTo>
                  <a:pt x="3027" y="591"/>
                </a:lnTo>
                <a:lnTo>
                  <a:pt x="2931" y="582"/>
                </a:lnTo>
                <a:lnTo>
                  <a:pt x="2883" y="585"/>
                </a:lnTo>
                <a:lnTo>
                  <a:pt x="2757" y="648"/>
                </a:lnTo>
                <a:lnTo>
                  <a:pt x="2631" y="654"/>
                </a:lnTo>
                <a:lnTo>
                  <a:pt x="2532" y="648"/>
                </a:lnTo>
                <a:lnTo>
                  <a:pt x="2484" y="636"/>
                </a:lnTo>
                <a:lnTo>
                  <a:pt x="2451" y="600"/>
                </a:lnTo>
                <a:lnTo>
                  <a:pt x="2280" y="522"/>
                </a:lnTo>
                <a:lnTo>
                  <a:pt x="2073" y="432"/>
                </a:lnTo>
                <a:lnTo>
                  <a:pt x="1878" y="372"/>
                </a:lnTo>
                <a:lnTo>
                  <a:pt x="1842" y="369"/>
                </a:lnTo>
                <a:lnTo>
                  <a:pt x="1641" y="273"/>
                </a:lnTo>
                <a:lnTo>
                  <a:pt x="1500" y="264"/>
                </a:lnTo>
                <a:lnTo>
                  <a:pt x="1332" y="321"/>
                </a:lnTo>
                <a:lnTo>
                  <a:pt x="1194" y="399"/>
                </a:lnTo>
                <a:lnTo>
                  <a:pt x="1116" y="459"/>
                </a:lnTo>
                <a:lnTo>
                  <a:pt x="918" y="624"/>
                </a:lnTo>
                <a:lnTo>
                  <a:pt x="750" y="771"/>
                </a:lnTo>
                <a:lnTo>
                  <a:pt x="483" y="924"/>
                </a:lnTo>
                <a:lnTo>
                  <a:pt x="285" y="1062"/>
                </a:lnTo>
                <a:lnTo>
                  <a:pt x="108" y="1305"/>
                </a:lnTo>
                <a:lnTo>
                  <a:pt x="60" y="1482"/>
                </a:lnTo>
                <a:lnTo>
                  <a:pt x="0" y="1662"/>
                </a:lnTo>
                <a:lnTo>
                  <a:pt x="39" y="1935"/>
                </a:lnTo>
                <a:lnTo>
                  <a:pt x="63" y="2154"/>
                </a:lnTo>
              </a:path>
            </a:pathLst>
          </a:custGeom>
          <a:noFill/>
          <a:ln w="1908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7" name=""/>
          <p:cNvSpPr/>
          <p:nvPr/>
        </p:nvSpPr>
        <p:spPr>
          <a:xfrm>
            <a:off x="808200" y="4843440"/>
            <a:ext cx="576000" cy="571680"/>
          </a:xfrm>
          <a:custGeom>
            <a:avLst/>
            <a:gdLst/>
            <a:ahLst/>
            <a:rect l="l" t="t" r="r" b="b"/>
            <a:pathLst>
              <a:path w="363" h="360">
                <a:moveTo>
                  <a:pt x="30" y="312"/>
                </a:moveTo>
                <a:lnTo>
                  <a:pt x="21" y="117"/>
                </a:lnTo>
                <a:lnTo>
                  <a:pt x="0" y="0"/>
                </a:lnTo>
                <a:lnTo>
                  <a:pt x="330" y="27"/>
                </a:lnTo>
                <a:lnTo>
                  <a:pt x="330" y="48"/>
                </a:lnTo>
                <a:lnTo>
                  <a:pt x="345" y="72"/>
                </a:lnTo>
                <a:lnTo>
                  <a:pt x="345" y="120"/>
                </a:lnTo>
                <a:lnTo>
                  <a:pt x="363" y="135"/>
                </a:lnTo>
                <a:lnTo>
                  <a:pt x="348" y="261"/>
                </a:lnTo>
                <a:lnTo>
                  <a:pt x="330" y="267"/>
                </a:lnTo>
                <a:lnTo>
                  <a:pt x="333" y="315"/>
                </a:lnTo>
                <a:lnTo>
                  <a:pt x="342" y="360"/>
                </a:lnTo>
                <a:lnTo>
                  <a:pt x="30" y="31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8" name=""/>
          <p:cNvSpPr/>
          <p:nvPr/>
        </p:nvSpPr>
        <p:spPr>
          <a:xfrm>
            <a:off x="774720" y="4362480"/>
            <a:ext cx="614520" cy="542880"/>
          </a:xfrm>
          <a:custGeom>
            <a:avLst/>
            <a:gdLst/>
            <a:ahLst/>
            <a:rect l="l" t="t" r="r" b="b"/>
            <a:pathLst>
              <a:path w="387" h="342">
                <a:moveTo>
                  <a:pt x="21" y="309"/>
                </a:moveTo>
                <a:lnTo>
                  <a:pt x="0" y="219"/>
                </a:lnTo>
                <a:lnTo>
                  <a:pt x="3" y="87"/>
                </a:lnTo>
                <a:lnTo>
                  <a:pt x="6" y="30"/>
                </a:lnTo>
                <a:lnTo>
                  <a:pt x="24" y="0"/>
                </a:lnTo>
                <a:lnTo>
                  <a:pt x="387" y="33"/>
                </a:lnTo>
                <a:lnTo>
                  <a:pt x="372" y="57"/>
                </a:lnTo>
                <a:lnTo>
                  <a:pt x="363" y="90"/>
                </a:lnTo>
                <a:lnTo>
                  <a:pt x="348" y="192"/>
                </a:lnTo>
                <a:lnTo>
                  <a:pt x="330" y="201"/>
                </a:lnTo>
                <a:lnTo>
                  <a:pt x="327" y="249"/>
                </a:lnTo>
                <a:lnTo>
                  <a:pt x="348" y="261"/>
                </a:lnTo>
                <a:lnTo>
                  <a:pt x="342" y="297"/>
                </a:lnTo>
                <a:lnTo>
                  <a:pt x="357" y="324"/>
                </a:lnTo>
                <a:lnTo>
                  <a:pt x="348" y="342"/>
                </a:lnTo>
                <a:lnTo>
                  <a:pt x="330" y="327"/>
                </a:lnTo>
                <a:lnTo>
                  <a:pt x="21" y="309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9" name=""/>
          <p:cNvSpPr/>
          <p:nvPr/>
        </p:nvSpPr>
        <p:spPr>
          <a:xfrm>
            <a:off x="808200" y="3857760"/>
            <a:ext cx="1238040" cy="561960"/>
          </a:xfrm>
          <a:custGeom>
            <a:avLst/>
            <a:gdLst/>
            <a:ahLst/>
            <a:rect l="l" t="t" r="r" b="b"/>
            <a:pathLst>
              <a:path w="780" h="354">
                <a:moveTo>
                  <a:pt x="0" y="321"/>
                </a:moveTo>
                <a:lnTo>
                  <a:pt x="57" y="144"/>
                </a:lnTo>
                <a:lnTo>
                  <a:pt x="147" y="0"/>
                </a:lnTo>
                <a:lnTo>
                  <a:pt x="780" y="45"/>
                </a:lnTo>
                <a:lnTo>
                  <a:pt x="777" y="66"/>
                </a:lnTo>
                <a:lnTo>
                  <a:pt x="735" y="63"/>
                </a:lnTo>
                <a:lnTo>
                  <a:pt x="735" y="84"/>
                </a:lnTo>
                <a:lnTo>
                  <a:pt x="630" y="90"/>
                </a:lnTo>
                <a:lnTo>
                  <a:pt x="636" y="120"/>
                </a:lnTo>
                <a:lnTo>
                  <a:pt x="615" y="114"/>
                </a:lnTo>
                <a:lnTo>
                  <a:pt x="606" y="144"/>
                </a:lnTo>
                <a:lnTo>
                  <a:pt x="567" y="144"/>
                </a:lnTo>
                <a:lnTo>
                  <a:pt x="567" y="180"/>
                </a:lnTo>
                <a:lnTo>
                  <a:pt x="546" y="177"/>
                </a:lnTo>
                <a:lnTo>
                  <a:pt x="537" y="210"/>
                </a:lnTo>
                <a:lnTo>
                  <a:pt x="483" y="210"/>
                </a:lnTo>
                <a:lnTo>
                  <a:pt x="486" y="234"/>
                </a:lnTo>
                <a:lnTo>
                  <a:pt x="459" y="231"/>
                </a:lnTo>
                <a:lnTo>
                  <a:pt x="453" y="285"/>
                </a:lnTo>
                <a:lnTo>
                  <a:pt x="435" y="288"/>
                </a:lnTo>
                <a:lnTo>
                  <a:pt x="432" y="309"/>
                </a:lnTo>
                <a:lnTo>
                  <a:pt x="405" y="309"/>
                </a:lnTo>
                <a:lnTo>
                  <a:pt x="402" y="339"/>
                </a:lnTo>
                <a:lnTo>
                  <a:pt x="381" y="333"/>
                </a:lnTo>
                <a:lnTo>
                  <a:pt x="378" y="354"/>
                </a:lnTo>
                <a:lnTo>
                  <a:pt x="0" y="32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0" name=""/>
          <p:cNvSpPr/>
          <p:nvPr/>
        </p:nvSpPr>
        <p:spPr>
          <a:xfrm>
            <a:off x="774720" y="3448080"/>
            <a:ext cx="685800" cy="1879560"/>
          </a:xfrm>
          <a:custGeom>
            <a:avLst/>
            <a:gdLst/>
            <a:ahLst/>
            <a:rect l="l" t="t" r="r" b="b"/>
            <a:pathLst>
              <a:path w="432" h="1184">
                <a:moveTo>
                  <a:pt x="52" y="1184"/>
                </a:moveTo>
                <a:lnTo>
                  <a:pt x="36" y="984"/>
                </a:lnTo>
                <a:lnTo>
                  <a:pt x="0" y="796"/>
                </a:lnTo>
                <a:lnTo>
                  <a:pt x="16" y="616"/>
                </a:lnTo>
                <a:lnTo>
                  <a:pt x="76" y="404"/>
                </a:lnTo>
                <a:lnTo>
                  <a:pt x="232" y="152"/>
                </a:lnTo>
                <a:lnTo>
                  <a:pt x="432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1" name=""/>
          <p:cNvSpPr/>
          <p:nvPr/>
        </p:nvSpPr>
        <p:spPr>
          <a:xfrm flipV="1">
            <a:off x="1486080" y="3263760"/>
            <a:ext cx="22860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2" name=""/>
          <p:cNvSpPr/>
          <p:nvPr/>
        </p:nvSpPr>
        <p:spPr>
          <a:xfrm>
            <a:off x="1041480" y="3333600"/>
            <a:ext cx="565200" cy="565200"/>
          </a:xfrm>
          <a:custGeom>
            <a:avLst/>
            <a:gdLst/>
            <a:ahLst/>
            <a:rect l="l" t="t" r="r" b="b"/>
            <a:pathLst>
              <a:path w="356" h="356">
                <a:moveTo>
                  <a:pt x="0" y="328"/>
                </a:moveTo>
                <a:lnTo>
                  <a:pt x="340" y="356"/>
                </a:lnTo>
                <a:lnTo>
                  <a:pt x="356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3" name=""/>
          <p:cNvSpPr/>
          <p:nvPr/>
        </p:nvSpPr>
        <p:spPr>
          <a:xfrm flipV="1">
            <a:off x="2063880" y="3930480"/>
            <a:ext cx="463320" cy="6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4" name=""/>
          <p:cNvSpPr/>
          <p:nvPr/>
        </p:nvSpPr>
        <p:spPr>
          <a:xfrm>
            <a:off x="3041640" y="2451240"/>
            <a:ext cx="228600" cy="15555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5" name=""/>
          <p:cNvSpPr/>
          <p:nvPr/>
        </p:nvSpPr>
        <p:spPr>
          <a:xfrm>
            <a:off x="2533680" y="2577960"/>
            <a:ext cx="438120" cy="2908440"/>
          </a:xfrm>
          <a:custGeom>
            <a:avLst/>
            <a:gdLst/>
            <a:ahLst/>
            <a:rect l="l" t="t" r="r" b="b"/>
            <a:pathLst>
              <a:path w="276" h="1832">
                <a:moveTo>
                  <a:pt x="36" y="0"/>
                </a:moveTo>
                <a:lnTo>
                  <a:pt x="0" y="852"/>
                </a:lnTo>
                <a:lnTo>
                  <a:pt x="40" y="828"/>
                </a:lnTo>
                <a:lnTo>
                  <a:pt x="76" y="864"/>
                </a:lnTo>
                <a:lnTo>
                  <a:pt x="276" y="868"/>
                </a:lnTo>
                <a:lnTo>
                  <a:pt x="240" y="183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6" name=""/>
          <p:cNvSpPr/>
          <p:nvPr/>
        </p:nvSpPr>
        <p:spPr>
          <a:xfrm>
            <a:off x="3479760" y="2394000"/>
            <a:ext cx="324000" cy="1517760"/>
          </a:xfrm>
          <a:custGeom>
            <a:avLst/>
            <a:gdLst/>
            <a:ahLst/>
            <a:rect l="l" t="t" r="r" b="b"/>
            <a:pathLst>
              <a:path w="204" h="956">
                <a:moveTo>
                  <a:pt x="44" y="0"/>
                </a:moveTo>
                <a:lnTo>
                  <a:pt x="0" y="952"/>
                </a:lnTo>
                <a:lnTo>
                  <a:pt x="52" y="948"/>
                </a:lnTo>
                <a:lnTo>
                  <a:pt x="176" y="956"/>
                </a:lnTo>
                <a:lnTo>
                  <a:pt x="204" y="80"/>
                </a:lnTo>
                <a:lnTo>
                  <a:pt x="156" y="56"/>
                </a:lnTo>
                <a:lnTo>
                  <a:pt x="44" y="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7" name=""/>
          <p:cNvSpPr/>
          <p:nvPr/>
        </p:nvSpPr>
        <p:spPr>
          <a:xfrm>
            <a:off x="3765600" y="2514600"/>
            <a:ext cx="304920" cy="1441440"/>
          </a:xfrm>
          <a:custGeom>
            <a:avLst/>
            <a:gdLst/>
            <a:ahLst/>
            <a:rect l="l" t="t" r="r" b="b"/>
            <a:pathLst>
              <a:path w="192" h="908">
                <a:moveTo>
                  <a:pt x="24" y="0"/>
                </a:moveTo>
                <a:lnTo>
                  <a:pt x="0" y="880"/>
                </a:lnTo>
                <a:lnTo>
                  <a:pt x="32" y="876"/>
                </a:lnTo>
                <a:lnTo>
                  <a:pt x="68" y="880"/>
                </a:lnTo>
                <a:lnTo>
                  <a:pt x="96" y="896"/>
                </a:lnTo>
                <a:lnTo>
                  <a:pt x="112" y="876"/>
                </a:lnTo>
                <a:lnTo>
                  <a:pt x="144" y="908"/>
                </a:lnTo>
                <a:lnTo>
                  <a:pt x="168" y="904"/>
                </a:lnTo>
                <a:lnTo>
                  <a:pt x="192" y="16"/>
                </a:lnTo>
                <a:lnTo>
                  <a:pt x="124" y="52"/>
                </a:lnTo>
                <a:lnTo>
                  <a:pt x="24" y="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8" name=""/>
          <p:cNvSpPr/>
          <p:nvPr/>
        </p:nvSpPr>
        <p:spPr>
          <a:xfrm>
            <a:off x="4032360" y="2533680"/>
            <a:ext cx="222120" cy="1422360"/>
          </a:xfrm>
          <a:custGeom>
            <a:avLst/>
            <a:gdLst/>
            <a:ahLst/>
            <a:rect l="l" t="t" r="r" b="b"/>
            <a:pathLst>
              <a:path w="140" h="896">
                <a:moveTo>
                  <a:pt x="24" y="0"/>
                </a:moveTo>
                <a:lnTo>
                  <a:pt x="0" y="896"/>
                </a:lnTo>
                <a:lnTo>
                  <a:pt x="36" y="888"/>
                </a:lnTo>
                <a:lnTo>
                  <a:pt x="64" y="888"/>
                </a:lnTo>
                <a:lnTo>
                  <a:pt x="96" y="888"/>
                </a:lnTo>
                <a:lnTo>
                  <a:pt x="128" y="888"/>
                </a:lnTo>
                <a:lnTo>
                  <a:pt x="140" y="36"/>
                </a:lnTo>
                <a:lnTo>
                  <a:pt x="104" y="28"/>
                </a:lnTo>
                <a:lnTo>
                  <a:pt x="24" y="0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9" name=""/>
          <p:cNvSpPr/>
          <p:nvPr/>
        </p:nvSpPr>
        <p:spPr>
          <a:xfrm>
            <a:off x="4235400" y="2597040"/>
            <a:ext cx="324000" cy="1339920"/>
          </a:xfrm>
          <a:custGeom>
            <a:avLst/>
            <a:gdLst/>
            <a:ahLst/>
            <a:rect l="l" t="t" r="r" b="b"/>
            <a:pathLst>
              <a:path w="204" h="844">
                <a:moveTo>
                  <a:pt x="16" y="0"/>
                </a:moveTo>
                <a:lnTo>
                  <a:pt x="0" y="844"/>
                </a:lnTo>
                <a:lnTo>
                  <a:pt x="40" y="836"/>
                </a:lnTo>
                <a:lnTo>
                  <a:pt x="68" y="808"/>
                </a:lnTo>
                <a:lnTo>
                  <a:pt x="92" y="784"/>
                </a:lnTo>
                <a:lnTo>
                  <a:pt x="112" y="800"/>
                </a:lnTo>
                <a:lnTo>
                  <a:pt x="144" y="820"/>
                </a:lnTo>
                <a:lnTo>
                  <a:pt x="172" y="820"/>
                </a:lnTo>
                <a:lnTo>
                  <a:pt x="188" y="788"/>
                </a:lnTo>
                <a:lnTo>
                  <a:pt x="204" y="132"/>
                </a:lnTo>
                <a:lnTo>
                  <a:pt x="184" y="112"/>
                </a:lnTo>
                <a:lnTo>
                  <a:pt x="16" y="0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0" name=""/>
          <p:cNvSpPr/>
          <p:nvPr/>
        </p:nvSpPr>
        <p:spPr>
          <a:xfrm>
            <a:off x="4533840" y="2736720"/>
            <a:ext cx="362160" cy="1181160"/>
          </a:xfrm>
          <a:custGeom>
            <a:avLst/>
            <a:gdLst/>
            <a:ahLst/>
            <a:rect l="l" t="t" r="r" b="b"/>
            <a:pathLst>
              <a:path w="228" h="744">
                <a:moveTo>
                  <a:pt x="20" y="40"/>
                </a:moveTo>
                <a:lnTo>
                  <a:pt x="0" y="712"/>
                </a:lnTo>
                <a:lnTo>
                  <a:pt x="52" y="712"/>
                </a:lnTo>
                <a:lnTo>
                  <a:pt x="60" y="744"/>
                </a:lnTo>
                <a:lnTo>
                  <a:pt x="116" y="732"/>
                </a:lnTo>
                <a:lnTo>
                  <a:pt x="116" y="700"/>
                </a:lnTo>
                <a:lnTo>
                  <a:pt x="160" y="700"/>
                </a:lnTo>
                <a:lnTo>
                  <a:pt x="224" y="692"/>
                </a:lnTo>
                <a:lnTo>
                  <a:pt x="228" y="128"/>
                </a:lnTo>
                <a:lnTo>
                  <a:pt x="216" y="100"/>
                </a:lnTo>
                <a:lnTo>
                  <a:pt x="188" y="104"/>
                </a:lnTo>
                <a:lnTo>
                  <a:pt x="184" y="136"/>
                </a:lnTo>
                <a:lnTo>
                  <a:pt x="168" y="104"/>
                </a:lnTo>
                <a:lnTo>
                  <a:pt x="188" y="56"/>
                </a:lnTo>
                <a:lnTo>
                  <a:pt x="172" y="0"/>
                </a:lnTo>
                <a:lnTo>
                  <a:pt x="132" y="20"/>
                </a:lnTo>
                <a:lnTo>
                  <a:pt x="128" y="72"/>
                </a:lnTo>
                <a:lnTo>
                  <a:pt x="112" y="52"/>
                </a:lnTo>
                <a:lnTo>
                  <a:pt x="92" y="88"/>
                </a:lnTo>
                <a:lnTo>
                  <a:pt x="84" y="48"/>
                </a:lnTo>
                <a:lnTo>
                  <a:pt x="60" y="68"/>
                </a:lnTo>
                <a:lnTo>
                  <a:pt x="20" y="40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1" name=""/>
          <p:cNvSpPr/>
          <p:nvPr/>
        </p:nvSpPr>
        <p:spPr>
          <a:xfrm>
            <a:off x="4889520" y="2749680"/>
            <a:ext cx="368280" cy="1098360"/>
          </a:xfrm>
          <a:custGeom>
            <a:avLst/>
            <a:gdLst/>
            <a:ahLst/>
            <a:rect l="l" t="t" r="r" b="b"/>
            <a:pathLst>
              <a:path w="232" h="692">
                <a:moveTo>
                  <a:pt x="4" y="688"/>
                </a:moveTo>
                <a:lnTo>
                  <a:pt x="84" y="692"/>
                </a:lnTo>
                <a:lnTo>
                  <a:pt x="104" y="660"/>
                </a:lnTo>
                <a:lnTo>
                  <a:pt x="132" y="644"/>
                </a:lnTo>
                <a:lnTo>
                  <a:pt x="160" y="640"/>
                </a:lnTo>
                <a:lnTo>
                  <a:pt x="176" y="664"/>
                </a:lnTo>
                <a:lnTo>
                  <a:pt x="204" y="648"/>
                </a:lnTo>
                <a:lnTo>
                  <a:pt x="232" y="632"/>
                </a:lnTo>
                <a:lnTo>
                  <a:pt x="232" y="112"/>
                </a:lnTo>
                <a:lnTo>
                  <a:pt x="200" y="132"/>
                </a:lnTo>
                <a:lnTo>
                  <a:pt x="184" y="48"/>
                </a:lnTo>
                <a:lnTo>
                  <a:pt x="160" y="32"/>
                </a:lnTo>
                <a:lnTo>
                  <a:pt x="136" y="32"/>
                </a:lnTo>
                <a:lnTo>
                  <a:pt x="124" y="0"/>
                </a:lnTo>
                <a:lnTo>
                  <a:pt x="108" y="32"/>
                </a:lnTo>
                <a:lnTo>
                  <a:pt x="80" y="24"/>
                </a:lnTo>
                <a:lnTo>
                  <a:pt x="52" y="8"/>
                </a:lnTo>
                <a:lnTo>
                  <a:pt x="64" y="44"/>
                </a:lnTo>
                <a:lnTo>
                  <a:pt x="40" y="52"/>
                </a:lnTo>
                <a:lnTo>
                  <a:pt x="32" y="84"/>
                </a:lnTo>
                <a:lnTo>
                  <a:pt x="20" y="108"/>
                </a:lnTo>
                <a:lnTo>
                  <a:pt x="0" y="124"/>
                </a:lnTo>
                <a:lnTo>
                  <a:pt x="4" y="688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2" name=""/>
          <p:cNvSpPr/>
          <p:nvPr/>
        </p:nvSpPr>
        <p:spPr>
          <a:xfrm>
            <a:off x="5251320" y="2876400"/>
            <a:ext cx="184320" cy="863640"/>
          </a:xfrm>
          <a:custGeom>
            <a:avLst/>
            <a:gdLst/>
            <a:ahLst/>
            <a:rect l="l" t="t" r="r" b="b"/>
            <a:pathLst>
              <a:path w="116" h="544">
                <a:moveTo>
                  <a:pt x="12" y="544"/>
                </a:moveTo>
                <a:lnTo>
                  <a:pt x="32" y="524"/>
                </a:lnTo>
                <a:lnTo>
                  <a:pt x="60" y="528"/>
                </a:lnTo>
                <a:lnTo>
                  <a:pt x="100" y="496"/>
                </a:lnTo>
                <a:lnTo>
                  <a:pt x="116" y="0"/>
                </a:lnTo>
                <a:lnTo>
                  <a:pt x="40" y="32"/>
                </a:lnTo>
                <a:lnTo>
                  <a:pt x="0" y="60"/>
                </a:lnTo>
                <a:lnTo>
                  <a:pt x="12" y="544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3" name=""/>
          <p:cNvSpPr/>
          <p:nvPr/>
        </p:nvSpPr>
        <p:spPr>
          <a:xfrm>
            <a:off x="1346040" y="4191120"/>
            <a:ext cx="298440" cy="1257120"/>
          </a:xfrm>
          <a:custGeom>
            <a:avLst/>
            <a:gdLst/>
            <a:ahLst/>
            <a:rect l="l" t="t" r="r" b="b"/>
            <a:pathLst>
              <a:path w="188" h="792">
                <a:moveTo>
                  <a:pt x="0" y="768"/>
                </a:moveTo>
                <a:lnTo>
                  <a:pt x="132" y="792"/>
                </a:lnTo>
                <a:lnTo>
                  <a:pt x="188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4" name=""/>
          <p:cNvSpPr/>
          <p:nvPr/>
        </p:nvSpPr>
        <p:spPr>
          <a:xfrm flipV="1">
            <a:off x="2971800" y="2431800"/>
            <a:ext cx="31680" cy="1523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5" name=""/>
          <p:cNvSpPr/>
          <p:nvPr/>
        </p:nvSpPr>
        <p:spPr>
          <a:xfrm>
            <a:off x="2990880" y="2508120"/>
            <a:ext cx="152280" cy="50760"/>
          </a:xfrm>
          <a:custGeom>
            <a:avLst/>
            <a:gdLst/>
            <a:ahLst/>
            <a:rect l="l" t="t" r="r" b="b"/>
            <a:pathLst>
              <a:path w="96" h="32">
                <a:moveTo>
                  <a:pt x="0" y="24"/>
                </a:moveTo>
                <a:lnTo>
                  <a:pt x="92" y="32"/>
                </a:lnTo>
                <a:lnTo>
                  <a:pt x="96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6" name=""/>
          <p:cNvSpPr/>
          <p:nvPr/>
        </p:nvSpPr>
        <p:spPr>
          <a:xfrm>
            <a:off x="4305240" y="3860640"/>
            <a:ext cx="2718000" cy="57240"/>
          </a:xfrm>
          <a:custGeom>
            <a:avLst/>
            <a:gdLst/>
            <a:ahLst/>
            <a:rect l="l" t="t" r="r" b="b"/>
            <a:pathLst>
              <a:path w="1712" h="36">
                <a:moveTo>
                  <a:pt x="0" y="36"/>
                </a:moveTo>
                <a:lnTo>
                  <a:pt x="700" y="28"/>
                </a:lnTo>
                <a:lnTo>
                  <a:pt x="1388" y="8"/>
                </a:lnTo>
                <a:lnTo>
                  <a:pt x="171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1520" bIns="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7" name=""/>
          <p:cNvSpPr/>
          <p:nvPr/>
        </p:nvSpPr>
        <p:spPr>
          <a:xfrm>
            <a:off x="4032360" y="2540160"/>
            <a:ext cx="108000" cy="2990520"/>
          </a:xfrm>
          <a:custGeom>
            <a:avLst/>
            <a:gdLst/>
            <a:ahLst/>
            <a:rect l="l" t="t" r="r" b="b"/>
            <a:pathLst>
              <a:path w="68" h="1884">
                <a:moveTo>
                  <a:pt x="20" y="0"/>
                </a:moveTo>
                <a:lnTo>
                  <a:pt x="0" y="888"/>
                </a:lnTo>
                <a:lnTo>
                  <a:pt x="68" y="880"/>
                </a:lnTo>
                <a:lnTo>
                  <a:pt x="68" y="1884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8" name=""/>
          <p:cNvSpPr/>
          <p:nvPr/>
        </p:nvSpPr>
        <p:spPr>
          <a:xfrm flipH="1">
            <a:off x="5403960" y="2787480"/>
            <a:ext cx="38160" cy="28134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9" name=""/>
          <p:cNvSpPr/>
          <p:nvPr/>
        </p:nvSpPr>
        <p:spPr>
          <a:xfrm>
            <a:off x="5257800" y="2882880"/>
            <a:ext cx="177840" cy="863640"/>
          </a:xfrm>
          <a:custGeom>
            <a:avLst/>
            <a:gdLst/>
            <a:ahLst/>
            <a:rect l="l" t="t" r="r" b="b"/>
            <a:pathLst>
              <a:path w="112" h="544">
                <a:moveTo>
                  <a:pt x="100" y="416"/>
                </a:moveTo>
                <a:lnTo>
                  <a:pt x="72" y="416"/>
                </a:lnTo>
                <a:lnTo>
                  <a:pt x="60" y="332"/>
                </a:lnTo>
                <a:lnTo>
                  <a:pt x="32" y="332"/>
                </a:lnTo>
                <a:lnTo>
                  <a:pt x="36" y="308"/>
                </a:lnTo>
                <a:lnTo>
                  <a:pt x="44" y="272"/>
                </a:lnTo>
                <a:lnTo>
                  <a:pt x="112" y="268"/>
                </a:lnTo>
                <a:lnTo>
                  <a:pt x="108" y="0"/>
                </a:lnTo>
                <a:lnTo>
                  <a:pt x="0" y="56"/>
                </a:lnTo>
                <a:lnTo>
                  <a:pt x="4" y="544"/>
                </a:lnTo>
                <a:lnTo>
                  <a:pt x="28" y="520"/>
                </a:lnTo>
                <a:lnTo>
                  <a:pt x="56" y="520"/>
                </a:lnTo>
                <a:lnTo>
                  <a:pt x="108" y="488"/>
                </a:lnTo>
                <a:lnTo>
                  <a:pt x="100" y="416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0" name=""/>
          <p:cNvSpPr/>
          <p:nvPr/>
        </p:nvSpPr>
        <p:spPr>
          <a:xfrm>
            <a:off x="5803920" y="2457360"/>
            <a:ext cx="139680" cy="152640"/>
          </a:xfrm>
          <a:custGeom>
            <a:avLst/>
            <a:gdLst>
              <a:gd name="GluePoint1X" fmla="*/ 0 w 88"/>
              <a:gd name="GluePoint1Y" fmla="*/ 60 h 96"/>
            </a:gdLst>
            <a:ahLst/>
            <a:cxnLst>
              <a:cxn ang="0">
                <a:pos x="GluePoint1X" y="GluePoint1Y"/>
              </a:cxn>
            </a:cxnLst>
            <a:rect l="l" t="t" r="r" b="b"/>
            <a:pathLst>
              <a:path w="88" h="96">
                <a:moveTo>
                  <a:pt x="8" y="0"/>
                </a:moveTo>
                <a:lnTo>
                  <a:pt x="0" y="60"/>
                </a:lnTo>
                <a:lnTo>
                  <a:pt x="4" y="92"/>
                </a:lnTo>
                <a:lnTo>
                  <a:pt x="88" y="96"/>
                </a:lnTo>
                <a:lnTo>
                  <a:pt x="88" y="8"/>
                </a:lnTo>
                <a:lnTo>
                  <a:pt x="8" y="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1" name=""/>
          <p:cNvSpPr/>
          <p:nvPr/>
        </p:nvSpPr>
        <p:spPr>
          <a:xfrm>
            <a:off x="5943600" y="2133720"/>
            <a:ext cx="450720" cy="330120"/>
          </a:xfrm>
          <a:custGeom>
            <a:avLst/>
            <a:gdLst/>
            <a:ahLst/>
            <a:rect l="l" t="t" r="r" b="b"/>
            <a:pathLst>
              <a:path w="284" h="208">
                <a:moveTo>
                  <a:pt x="12" y="0"/>
                </a:moveTo>
                <a:lnTo>
                  <a:pt x="20" y="32"/>
                </a:lnTo>
                <a:lnTo>
                  <a:pt x="28" y="64"/>
                </a:lnTo>
                <a:lnTo>
                  <a:pt x="0" y="208"/>
                </a:lnTo>
                <a:lnTo>
                  <a:pt x="284" y="196"/>
                </a:lnTo>
                <a:lnTo>
                  <a:pt x="264" y="176"/>
                </a:lnTo>
                <a:lnTo>
                  <a:pt x="228" y="184"/>
                </a:lnTo>
                <a:lnTo>
                  <a:pt x="228" y="156"/>
                </a:lnTo>
                <a:lnTo>
                  <a:pt x="148" y="124"/>
                </a:lnTo>
                <a:lnTo>
                  <a:pt x="96" y="36"/>
                </a:lnTo>
                <a:lnTo>
                  <a:pt x="84" y="12"/>
                </a:lnTo>
                <a:lnTo>
                  <a:pt x="12" y="0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2" name=""/>
          <p:cNvSpPr/>
          <p:nvPr/>
        </p:nvSpPr>
        <p:spPr>
          <a:xfrm>
            <a:off x="6648480" y="2038320"/>
            <a:ext cx="685800" cy="171360"/>
          </a:xfrm>
          <a:custGeom>
            <a:avLst/>
            <a:gdLst/>
            <a:ahLst/>
            <a:rect l="l" t="t" r="r" b="b"/>
            <a:pathLst>
              <a:path w="432" h="108">
                <a:moveTo>
                  <a:pt x="0" y="0"/>
                </a:moveTo>
                <a:lnTo>
                  <a:pt x="4" y="108"/>
                </a:lnTo>
                <a:lnTo>
                  <a:pt x="432" y="108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3" name=""/>
          <p:cNvSpPr/>
          <p:nvPr/>
        </p:nvSpPr>
        <p:spPr>
          <a:xfrm>
            <a:off x="6716880" y="2975040"/>
            <a:ext cx="725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4" name=""/>
          <p:cNvSpPr/>
          <p:nvPr/>
        </p:nvSpPr>
        <p:spPr>
          <a:xfrm>
            <a:off x="6786000" y="4286160"/>
            <a:ext cx="4381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LLOYD RIDGE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5" name=""/>
          <p:cNvSpPr/>
          <p:nvPr/>
        </p:nvSpPr>
        <p:spPr>
          <a:xfrm>
            <a:off x="5691960" y="4286160"/>
            <a:ext cx="5911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ATWATER VALLEY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6" name=""/>
          <p:cNvSpPr/>
          <p:nvPr/>
        </p:nvSpPr>
        <p:spPr>
          <a:xfrm>
            <a:off x="4456440" y="4362480"/>
            <a:ext cx="5234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GREEN CANYON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7" name=""/>
          <p:cNvSpPr/>
          <p:nvPr/>
        </p:nvSpPr>
        <p:spPr>
          <a:xfrm>
            <a:off x="3142080" y="4419720"/>
            <a:ext cx="5234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GARDEN BANKS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8" name=""/>
          <p:cNvSpPr/>
          <p:nvPr/>
        </p:nvSpPr>
        <p:spPr>
          <a:xfrm>
            <a:off x="2030760" y="4286160"/>
            <a:ext cx="4593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BREAKS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9" name=""/>
          <p:cNvSpPr/>
          <p:nvPr/>
        </p:nvSpPr>
        <p:spPr>
          <a:xfrm>
            <a:off x="4478040" y="4829040"/>
            <a:ext cx="5022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WALKER RIDGE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0" name=""/>
          <p:cNvSpPr/>
          <p:nvPr/>
        </p:nvSpPr>
        <p:spPr>
          <a:xfrm>
            <a:off x="3264840" y="4786200"/>
            <a:ext cx="597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KEATHLY CANYON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1" name=""/>
          <p:cNvSpPr/>
          <p:nvPr/>
        </p:nvSpPr>
        <p:spPr>
          <a:xfrm>
            <a:off x="1864440" y="4950000"/>
            <a:ext cx="6372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ALAMINOS CANYON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2" name=""/>
          <p:cNvSpPr/>
          <p:nvPr/>
        </p:nvSpPr>
        <p:spPr>
          <a:xfrm rot="16200000">
            <a:off x="1283040" y="5004000"/>
            <a:ext cx="430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 ISABEL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3" name=""/>
          <p:cNvSpPr/>
          <p:nvPr/>
        </p:nvSpPr>
        <p:spPr>
          <a:xfrm rot="18970800">
            <a:off x="1279080" y="4476240"/>
            <a:ext cx="548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CORPUS CHRISTI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4" name=""/>
          <p:cNvSpPr/>
          <p:nvPr/>
        </p:nvSpPr>
        <p:spPr>
          <a:xfrm>
            <a:off x="835560" y="4952880"/>
            <a:ext cx="239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PADRE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5" name=""/>
          <p:cNvSpPr/>
          <p:nvPr/>
        </p:nvSpPr>
        <p:spPr>
          <a:xfrm>
            <a:off x="958680" y="4038480"/>
            <a:ext cx="324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MUSTANG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6" name=""/>
          <p:cNvSpPr/>
          <p:nvPr/>
        </p:nvSpPr>
        <p:spPr>
          <a:xfrm>
            <a:off x="803880" y="4476600"/>
            <a:ext cx="239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PADRE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7" name=""/>
          <p:cNvSpPr/>
          <p:nvPr/>
        </p:nvSpPr>
        <p:spPr>
          <a:xfrm>
            <a:off x="1327320" y="4610160"/>
            <a:ext cx="6010200" cy="85680"/>
          </a:xfrm>
          <a:custGeom>
            <a:avLst/>
            <a:gdLst/>
            <a:ahLst/>
            <a:rect l="l" t="t" r="r" b="b"/>
            <a:pathLst>
              <a:path w="3786" h="54">
                <a:moveTo>
                  <a:pt x="0" y="0"/>
                </a:moveTo>
                <a:lnTo>
                  <a:pt x="186" y="12"/>
                </a:lnTo>
                <a:lnTo>
                  <a:pt x="1026" y="48"/>
                </a:lnTo>
                <a:lnTo>
                  <a:pt x="1770" y="54"/>
                </a:lnTo>
                <a:lnTo>
                  <a:pt x="2580" y="54"/>
                </a:lnTo>
                <a:lnTo>
                  <a:pt x="3276" y="42"/>
                </a:lnTo>
                <a:lnTo>
                  <a:pt x="3786" y="36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8" name=""/>
          <p:cNvSpPr/>
          <p:nvPr/>
        </p:nvSpPr>
        <p:spPr>
          <a:xfrm>
            <a:off x="5837760" y="480060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LUND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9" name=""/>
          <p:cNvSpPr/>
          <p:nvPr/>
        </p:nvSpPr>
        <p:spPr>
          <a:xfrm>
            <a:off x="6807960" y="4805280"/>
            <a:ext cx="409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HENDERSON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0" name=""/>
          <p:cNvSpPr/>
          <p:nvPr/>
        </p:nvSpPr>
        <p:spPr>
          <a:xfrm>
            <a:off x="4984920" y="3819600"/>
            <a:ext cx="4204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EWING BANK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1" name=""/>
          <p:cNvSpPr/>
          <p:nvPr/>
        </p:nvSpPr>
        <p:spPr>
          <a:xfrm>
            <a:off x="4029480" y="3105000"/>
            <a:ext cx="239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MARSH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2" name=""/>
          <p:cNvSpPr/>
          <p:nvPr/>
        </p:nvSpPr>
        <p:spPr>
          <a:xfrm>
            <a:off x="4266720" y="2971800"/>
            <a:ext cx="2710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EUGENE</a:t>
            </a:r>
            <a:br>
              <a:rPr sz="500"/>
            </a:b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3" name=""/>
          <p:cNvSpPr/>
          <p:nvPr/>
        </p:nvSpPr>
        <p:spPr>
          <a:xfrm>
            <a:off x="4599360" y="3105000"/>
            <a:ext cx="2246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4" name=""/>
          <p:cNvSpPr/>
          <p:nvPr/>
        </p:nvSpPr>
        <p:spPr>
          <a:xfrm>
            <a:off x="4786200" y="3200400"/>
            <a:ext cx="5306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TIMBALIER &amp;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BAY MARCHAND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5" name=""/>
          <p:cNvSpPr/>
          <p:nvPr/>
        </p:nvSpPr>
        <p:spPr>
          <a:xfrm>
            <a:off x="5210640" y="3005280"/>
            <a:ext cx="2354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6" name=""/>
          <p:cNvSpPr/>
          <p:nvPr/>
        </p:nvSpPr>
        <p:spPr>
          <a:xfrm>
            <a:off x="5690160" y="3071880"/>
            <a:ext cx="2246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PASS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7" name=""/>
          <p:cNvSpPr/>
          <p:nvPr/>
        </p:nvSpPr>
        <p:spPr>
          <a:xfrm>
            <a:off x="5454720" y="2886120"/>
            <a:ext cx="2142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DELTA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8" name=""/>
          <p:cNvSpPr/>
          <p:nvPr/>
        </p:nvSpPr>
        <p:spPr>
          <a:xfrm>
            <a:off x="6235560" y="2057400"/>
            <a:ext cx="2494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9" name=""/>
          <p:cNvSpPr/>
          <p:nvPr/>
        </p:nvSpPr>
        <p:spPr>
          <a:xfrm>
            <a:off x="5748480" y="2357280"/>
            <a:ext cx="448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CHANDELEUR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0" name=""/>
          <p:cNvSpPr/>
          <p:nvPr/>
        </p:nvSpPr>
        <p:spPr>
          <a:xfrm>
            <a:off x="5307120" y="2476440"/>
            <a:ext cx="271080" cy="152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BRETON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1" name=""/>
          <p:cNvSpPr/>
          <p:nvPr/>
        </p:nvSpPr>
        <p:spPr>
          <a:xfrm>
            <a:off x="4762440" y="2577960"/>
            <a:ext cx="293760" cy="152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PELTO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2" name=""/>
          <p:cNvSpPr/>
          <p:nvPr/>
        </p:nvSpPr>
        <p:spPr>
          <a:xfrm>
            <a:off x="3186000" y="2125440"/>
            <a:ext cx="451080" cy="76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SABINE PASS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3" name=""/>
          <p:cNvSpPr/>
          <p:nvPr/>
        </p:nvSpPr>
        <p:spPr>
          <a:xfrm flipH="1">
            <a:off x="3035160" y="2209680"/>
            <a:ext cx="139680" cy="26208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4" name=""/>
          <p:cNvSpPr/>
          <p:nvPr/>
        </p:nvSpPr>
        <p:spPr>
          <a:xfrm flipH="1">
            <a:off x="3095280" y="2209680"/>
            <a:ext cx="361800" cy="29376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5" name=""/>
          <p:cNvSpPr/>
          <p:nvPr/>
        </p:nvSpPr>
        <p:spPr>
          <a:xfrm rot="17918400">
            <a:off x="3709080" y="2856600"/>
            <a:ext cx="39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VERMILLION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6" name=""/>
          <p:cNvSpPr/>
          <p:nvPr/>
        </p:nvSpPr>
        <p:spPr>
          <a:xfrm>
            <a:off x="3503880" y="3048120"/>
            <a:ext cx="331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CAMERON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7" name=""/>
          <p:cNvSpPr/>
          <p:nvPr/>
        </p:nvSpPr>
        <p:spPr>
          <a:xfrm>
            <a:off x="3187800" y="2463840"/>
            <a:ext cx="331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CAMERON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8" name=""/>
          <p:cNvSpPr/>
          <p:nvPr/>
        </p:nvSpPr>
        <p:spPr>
          <a:xfrm>
            <a:off x="3127680" y="2809800"/>
            <a:ext cx="3315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CAMERON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(WA)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9" name=""/>
          <p:cNvSpPr/>
          <p:nvPr/>
        </p:nvSpPr>
        <p:spPr>
          <a:xfrm>
            <a:off x="2948400" y="3224160"/>
            <a:ext cx="239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(EA)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0" name=""/>
          <p:cNvSpPr/>
          <p:nvPr/>
        </p:nvSpPr>
        <p:spPr>
          <a:xfrm>
            <a:off x="2626200" y="2822400"/>
            <a:ext cx="2390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1" name=""/>
          <p:cNvSpPr/>
          <p:nvPr/>
        </p:nvSpPr>
        <p:spPr>
          <a:xfrm>
            <a:off x="1115280" y="3666960"/>
            <a:ext cx="4237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MATAGORDA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2" name=""/>
          <p:cNvSpPr/>
          <p:nvPr/>
        </p:nvSpPr>
        <p:spPr>
          <a:xfrm>
            <a:off x="1649520" y="3429000"/>
            <a:ext cx="2710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BRAZOS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3" name=""/>
          <p:cNvSpPr/>
          <p:nvPr/>
        </p:nvSpPr>
        <p:spPr>
          <a:xfrm>
            <a:off x="2111040" y="3181320"/>
            <a:ext cx="3988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GALVESTON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4" name=""/>
          <p:cNvSpPr/>
          <p:nvPr/>
        </p:nvSpPr>
        <p:spPr>
          <a:xfrm>
            <a:off x="2046240" y="3936960"/>
            <a:ext cx="48096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5" name=""/>
          <p:cNvSpPr/>
          <p:nvPr/>
        </p:nvSpPr>
        <p:spPr>
          <a:xfrm>
            <a:off x="901440" y="4730760"/>
            <a:ext cx="173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+12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6" name=""/>
          <p:cNvSpPr/>
          <p:nvPr/>
        </p:nvSpPr>
        <p:spPr>
          <a:xfrm>
            <a:off x="1758600" y="3672000"/>
            <a:ext cx="148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-69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7" name=""/>
          <p:cNvSpPr/>
          <p:nvPr/>
        </p:nvSpPr>
        <p:spPr>
          <a:xfrm>
            <a:off x="2658960" y="3484440"/>
            <a:ext cx="205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-226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8" name=""/>
          <p:cNvSpPr/>
          <p:nvPr/>
        </p:nvSpPr>
        <p:spPr>
          <a:xfrm>
            <a:off x="3252600" y="3382920"/>
            <a:ext cx="205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-232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9" name=""/>
          <p:cNvSpPr/>
          <p:nvPr/>
        </p:nvSpPr>
        <p:spPr>
          <a:xfrm>
            <a:off x="4049640" y="3484440"/>
            <a:ext cx="205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-170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0" name=""/>
          <p:cNvSpPr/>
          <p:nvPr/>
        </p:nvSpPr>
        <p:spPr>
          <a:xfrm>
            <a:off x="4305240" y="3325680"/>
            <a:ext cx="205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-257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1" name=""/>
          <p:cNvSpPr/>
          <p:nvPr/>
        </p:nvSpPr>
        <p:spPr>
          <a:xfrm>
            <a:off x="4618080" y="3452760"/>
            <a:ext cx="205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-127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2" name=""/>
          <p:cNvSpPr/>
          <p:nvPr/>
        </p:nvSpPr>
        <p:spPr>
          <a:xfrm>
            <a:off x="5281200" y="3157560"/>
            <a:ext cx="148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-93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3" name=""/>
          <p:cNvSpPr/>
          <p:nvPr/>
        </p:nvSpPr>
        <p:spPr>
          <a:xfrm>
            <a:off x="5838480" y="3452760"/>
            <a:ext cx="23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+250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4" name=""/>
          <p:cNvSpPr/>
          <p:nvPr/>
        </p:nvSpPr>
        <p:spPr>
          <a:xfrm>
            <a:off x="4828680" y="2435400"/>
            <a:ext cx="148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5" name=""/>
          <p:cNvSpPr/>
          <p:nvPr/>
        </p:nvSpPr>
        <p:spPr>
          <a:xfrm>
            <a:off x="5327280" y="2328840"/>
            <a:ext cx="173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6" name=""/>
          <p:cNvSpPr/>
          <p:nvPr/>
        </p:nvSpPr>
        <p:spPr>
          <a:xfrm>
            <a:off x="6014520" y="2235240"/>
            <a:ext cx="91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7" name=""/>
          <p:cNvSpPr/>
          <p:nvPr/>
        </p:nvSpPr>
        <p:spPr>
          <a:xfrm>
            <a:off x="2146320" y="1134720"/>
            <a:ext cx="48308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GULF OF MEXICO PRODUCTION BY REGION (MMcf/d)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8" name=""/>
          <p:cNvSpPr/>
          <p:nvPr/>
        </p:nvSpPr>
        <p:spPr>
          <a:xfrm>
            <a:off x="4889520" y="2995560"/>
            <a:ext cx="185760" cy="162000"/>
          </a:xfrm>
          <a:custGeom>
            <a:avLst/>
            <a:gdLst/>
            <a:ahLst/>
            <a:rect l="l" t="t" r="r" b="b"/>
            <a:pathLst>
              <a:path w="117" h="102">
                <a:moveTo>
                  <a:pt x="0" y="6"/>
                </a:moveTo>
                <a:lnTo>
                  <a:pt x="0" y="102"/>
                </a:lnTo>
                <a:lnTo>
                  <a:pt x="117" y="102"/>
                </a:lnTo>
                <a:lnTo>
                  <a:pt x="11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9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9" name=""/>
          <p:cNvSpPr/>
          <p:nvPr/>
        </p:nvSpPr>
        <p:spPr>
          <a:xfrm>
            <a:off x="4921200" y="2736720"/>
            <a:ext cx="57240" cy="311400"/>
          </a:xfrm>
          <a:prstGeom prst="line">
            <a:avLst/>
          </a:prstGeom>
          <a:ln w="1260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0" name=""/>
          <p:cNvSpPr/>
          <p:nvPr/>
        </p:nvSpPr>
        <p:spPr>
          <a:xfrm>
            <a:off x="6365880" y="1481040"/>
            <a:ext cx="304920" cy="247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1" name=""/>
          <p:cNvSpPr/>
          <p:nvPr/>
        </p:nvSpPr>
        <p:spPr>
          <a:xfrm>
            <a:off x="6956280" y="1481040"/>
            <a:ext cx="304920" cy="247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2" name=""/>
          <p:cNvSpPr/>
          <p:nvPr/>
        </p:nvSpPr>
        <p:spPr>
          <a:xfrm>
            <a:off x="2736720" y="5818320"/>
            <a:ext cx="3657600" cy="506160"/>
          </a:xfrm>
          <a:prstGeom prst="rightArrow">
            <a:avLst>
              <a:gd name="adj1" fmla="val 50000"/>
              <a:gd name="adj2" fmla="val 180654"/>
            </a:avLst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Supply is Shifting to the East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3" name=""/>
          <p:cNvSpPr/>
          <p:nvPr/>
        </p:nvSpPr>
        <p:spPr>
          <a:xfrm>
            <a:off x="5962680" y="2133720"/>
            <a:ext cx="704880" cy="3473280"/>
          </a:xfrm>
          <a:custGeom>
            <a:avLst/>
            <a:gdLst/>
            <a:ahLst/>
            <a:rect l="l" t="t" r="r" b="b"/>
            <a:pathLst>
              <a:path w="444" h="2188">
                <a:moveTo>
                  <a:pt x="0" y="0"/>
                </a:moveTo>
                <a:lnTo>
                  <a:pt x="40" y="4"/>
                </a:lnTo>
                <a:lnTo>
                  <a:pt x="72" y="12"/>
                </a:lnTo>
                <a:lnTo>
                  <a:pt x="92" y="40"/>
                </a:lnTo>
                <a:lnTo>
                  <a:pt x="444" y="44"/>
                </a:lnTo>
                <a:lnTo>
                  <a:pt x="444" y="540"/>
                </a:lnTo>
                <a:lnTo>
                  <a:pt x="332" y="556"/>
                </a:lnTo>
                <a:lnTo>
                  <a:pt x="324" y="2188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4" name=""/>
          <p:cNvSpPr/>
          <p:nvPr/>
        </p:nvSpPr>
        <p:spPr>
          <a:xfrm>
            <a:off x="2112840" y="449568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5" name=""/>
          <p:cNvSpPr/>
          <p:nvPr/>
        </p:nvSpPr>
        <p:spPr>
          <a:xfrm>
            <a:off x="3560760" y="401328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6" name=""/>
          <p:cNvSpPr/>
          <p:nvPr/>
        </p:nvSpPr>
        <p:spPr>
          <a:xfrm>
            <a:off x="3745080" y="3911760"/>
            <a:ext cx="172800" cy="15372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7" name=""/>
          <p:cNvSpPr/>
          <p:nvPr/>
        </p:nvSpPr>
        <p:spPr>
          <a:xfrm>
            <a:off x="3973680" y="3981600"/>
            <a:ext cx="172800" cy="15372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8" name=""/>
          <p:cNvSpPr/>
          <p:nvPr/>
        </p:nvSpPr>
        <p:spPr>
          <a:xfrm>
            <a:off x="5257800" y="379404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9" name=""/>
          <p:cNvSpPr/>
          <p:nvPr/>
        </p:nvSpPr>
        <p:spPr>
          <a:xfrm>
            <a:off x="5619960" y="3606840"/>
            <a:ext cx="6764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MISSISSIPPI CANYON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0" name=""/>
          <p:cNvSpPr/>
          <p:nvPr/>
        </p:nvSpPr>
        <p:spPr>
          <a:xfrm>
            <a:off x="5665680" y="3740040"/>
            <a:ext cx="173160" cy="15408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1" name=""/>
          <p:cNvSpPr/>
          <p:nvPr/>
        </p:nvSpPr>
        <p:spPr>
          <a:xfrm>
            <a:off x="7556400" y="1343160"/>
            <a:ext cx="1435320" cy="458784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50760">
              <a:spcAft>
                <a:spcPts val="125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Field Names (Areas)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Apla (GB 73)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Black Widow (EW 966)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Conger (GB 215)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Diana (EB 945)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Einset (VK 873)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Europa (MC 935)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Marlin (VK 915)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Northwestern (GB 200)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Petronius (VK 786)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Field Names (Areas)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Allegheny (GC 254)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Angus (GC 113)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Chinook (VK 734)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Dulcimer (GB 367)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GB 161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Gemini (MC 292)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Genesis (GC 205)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Gyrfalcon (GC 20)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Macaroni (GB 602)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Marlin (VK 915)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Penn State (GB 216)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Pluto (MC 718)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Ursa (MC 810)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07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Virgo (VK 823)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2" name=""/>
          <p:cNvSpPr/>
          <p:nvPr/>
        </p:nvSpPr>
        <p:spPr>
          <a:xfrm>
            <a:off x="6158880" y="2214720"/>
            <a:ext cx="48420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VIOSCA KNOLL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3" name=""/>
          <p:cNvSpPr/>
          <p:nvPr/>
        </p:nvSpPr>
        <p:spPr>
          <a:xfrm>
            <a:off x="6365520" y="2347920"/>
            <a:ext cx="173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+22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094" name=""/>
          <p:cNvCxnSpPr>
            <a:stCxn id="4050" idx="3"/>
            <a:endCxn id="4020" idx="0"/>
          </p:cNvCxnSpPr>
          <p:nvPr/>
        </p:nvCxnSpPr>
        <p:spPr>
          <a:xfrm>
            <a:off x="5581440" y="2552400"/>
            <a:ext cx="222840" cy="108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len="med" type="stealth" w="sm"/>
          </a:ln>
        </p:spPr>
      </p:cxnSp>
      <p:sp>
        <p:nvSpPr>
          <p:cNvPr id="4095" name=""/>
          <p:cNvSpPr/>
          <p:nvPr/>
        </p:nvSpPr>
        <p:spPr>
          <a:xfrm>
            <a:off x="3475080" y="4183200"/>
            <a:ext cx="173160" cy="15372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6" name=""/>
          <p:cNvSpPr/>
          <p:nvPr/>
        </p:nvSpPr>
        <p:spPr>
          <a:xfrm>
            <a:off x="3813120" y="410688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7" name=""/>
          <p:cNvSpPr/>
          <p:nvPr/>
        </p:nvSpPr>
        <p:spPr>
          <a:xfrm>
            <a:off x="4618080" y="389880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8" name=""/>
          <p:cNvSpPr/>
          <p:nvPr/>
        </p:nvSpPr>
        <p:spPr>
          <a:xfrm>
            <a:off x="4762440" y="397836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9" name=""/>
          <p:cNvSpPr/>
          <p:nvPr/>
        </p:nvSpPr>
        <p:spPr>
          <a:xfrm>
            <a:off x="4921200" y="400680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0" name=""/>
          <p:cNvSpPr/>
          <p:nvPr/>
        </p:nvSpPr>
        <p:spPr>
          <a:xfrm>
            <a:off x="5094360" y="4006800"/>
            <a:ext cx="17280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1" name=""/>
          <p:cNvSpPr/>
          <p:nvPr/>
        </p:nvSpPr>
        <p:spPr>
          <a:xfrm>
            <a:off x="5251320" y="397836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2" name=""/>
          <p:cNvSpPr/>
          <p:nvPr/>
        </p:nvSpPr>
        <p:spPr>
          <a:xfrm>
            <a:off x="4986360" y="439884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3" name=""/>
          <p:cNvSpPr/>
          <p:nvPr/>
        </p:nvSpPr>
        <p:spPr>
          <a:xfrm>
            <a:off x="5913360" y="363996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4" name=""/>
          <p:cNvSpPr/>
          <p:nvPr/>
        </p:nvSpPr>
        <p:spPr>
          <a:xfrm>
            <a:off x="6121440" y="3706920"/>
            <a:ext cx="173160" cy="15372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5" name=""/>
          <p:cNvSpPr/>
          <p:nvPr/>
        </p:nvSpPr>
        <p:spPr>
          <a:xfrm>
            <a:off x="6221520" y="3200400"/>
            <a:ext cx="17280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6" name=""/>
          <p:cNvSpPr/>
          <p:nvPr/>
        </p:nvSpPr>
        <p:spPr>
          <a:xfrm>
            <a:off x="287280" y="1482840"/>
            <a:ext cx="2131920" cy="233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2000 Versus May, 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7" name=""/>
          <p:cNvSpPr/>
          <p:nvPr/>
        </p:nvSpPr>
        <p:spPr>
          <a:xfrm>
            <a:off x="287280" y="1709640"/>
            <a:ext cx="2131920" cy="1303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636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Production Increase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Production Decrease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Deepwater-2000 Wells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Deepwater-1999 Wells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8" name=""/>
          <p:cNvSpPr/>
          <p:nvPr/>
        </p:nvSpPr>
        <p:spPr>
          <a:xfrm>
            <a:off x="378000" y="1773360"/>
            <a:ext cx="298440" cy="1746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9" name=""/>
          <p:cNvSpPr/>
          <p:nvPr/>
        </p:nvSpPr>
        <p:spPr>
          <a:xfrm>
            <a:off x="378000" y="2077920"/>
            <a:ext cx="298440" cy="174600"/>
          </a:xfrm>
          <a:prstGeom prst="rect">
            <a:avLst/>
          </a:prstGeom>
          <a:solidFill>
            <a:srgbClr val="ff99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0" name=""/>
          <p:cNvSpPr/>
          <p:nvPr/>
        </p:nvSpPr>
        <p:spPr>
          <a:xfrm>
            <a:off x="441360" y="2405160"/>
            <a:ext cx="173160" cy="153720"/>
          </a:xfrm>
          <a:prstGeom prst="star5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" bIns="4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1" name=""/>
          <p:cNvSpPr/>
          <p:nvPr/>
        </p:nvSpPr>
        <p:spPr>
          <a:xfrm>
            <a:off x="441360" y="2724120"/>
            <a:ext cx="173160" cy="154080"/>
          </a:xfrm>
          <a:prstGeom prst="star5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040" bIns="5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5A9C81-CBD0-42EC-8FDF-5DDAE293FEED}" type="slidenum">
              <a:t>19</a:t>
            </a:fld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1249200" y="133200"/>
            <a:ext cx="6626520" cy="21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“State of the Grid”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Update on the Status of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North American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Pipeline Grid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2870280" y="5367240"/>
            <a:ext cx="3784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Updated Annually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Develops viewpoint on basis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values throughout the grid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6997680" y="6156360"/>
            <a:ext cx="1612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Confidential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" name=""/>
          <p:cNvGrpSpPr/>
          <p:nvPr/>
        </p:nvGrpSpPr>
        <p:grpSpPr>
          <a:xfrm>
            <a:off x="1889280" y="2433600"/>
            <a:ext cx="4920840" cy="2793600"/>
            <a:chOff x="1889280" y="2433600"/>
            <a:chExt cx="4920840" cy="2793600"/>
          </a:xfrm>
        </p:grpSpPr>
        <p:sp>
          <p:nvSpPr>
            <p:cNvPr id="24" name=""/>
            <p:cNvSpPr/>
            <p:nvPr/>
          </p:nvSpPr>
          <p:spPr>
            <a:xfrm>
              <a:off x="3673440" y="3347280"/>
              <a:ext cx="766800" cy="357480"/>
            </a:xfrm>
            <a:custGeom>
              <a:avLst/>
              <a:gdLst/>
              <a:ahLst/>
              <a:rect l="l" t="t" r="r" b="b"/>
              <a:pathLst>
                <a:path w="357" h="182">
                  <a:moveTo>
                    <a:pt x="0" y="110"/>
                  </a:moveTo>
                  <a:lnTo>
                    <a:pt x="7" y="0"/>
                  </a:lnTo>
                  <a:lnTo>
                    <a:pt x="227" y="13"/>
                  </a:lnTo>
                  <a:lnTo>
                    <a:pt x="234" y="19"/>
                  </a:lnTo>
                  <a:lnTo>
                    <a:pt x="240" y="19"/>
                  </a:lnTo>
                  <a:lnTo>
                    <a:pt x="247" y="19"/>
                  </a:lnTo>
                  <a:lnTo>
                    <a:pt x="253" y="26"/>
                  </a:lnTo>
                  <a:lnTo>
                    <a:pt x="253" y="32"/>
                  </a:lnTo>
                  <a:lnTo>
                    <a:pt x="260" y="32"/>
                  </a:lnTo>
                  <a:lnTo>
                    <a:pt x="266" y="32"/>
                  </a:lnTo>
                  <a:lnTo>
                    <a:pt x="273" y="26"/>
                  </a:lnTo>
                  <a:lnTo>
                    <a:pt x="279" y="26"/>
                  </a:lnTo>
                  <a:lnTo>
                    <a:pt x="286" y="26"/>
                  </a:lnTo>
                  <a:lnTo>
                    <a:pt x="305" y="39"/>
                  </a:lnTo>
                  <a:lnTo>
                    <a:pt x="311" y="45"/>
                  </a:lnTo>
                  <a:lnTo>
                    <a:pt x="311" y="52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1" y="65"/>
                  </a:lnTo>
                  <a:lnTo>
                    <a:pt x="318" y="71"/>
                  </a:lnTo>
                  <a:lnTo>
                    <a:pt x="318" y="78"/>
                  </a:lnTo>
                  <a:lnTo>
                    <a:pt x="324" y="84"/>
                  </a:lnTo>
                  <a:lnTo>
                    <a:pt x="324" y="91"/>
                  </a:lnTo>
                  <a:lnTo>
                    <a:pt x="324" y="91"/>
                  </a:lnTo>
                  <a:lnTo>
                    <a:pt x="331" y="97"/>
                  </a:lnTo>
                  <a:lnTo>
                    <a:pt x="331" y="104"/>
                  </a:lnTo>
                  <a:lnTo>
                    <a:pt x="331" y="104"/>
                  </a:lnTo>
                  <a:lnTo>
                    <a:pt x="331" y="117"/>
                  </a:lnTo>
                  <a:lnTo>
                    <a:pt x="337" y="117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7" y="130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37" y="143"/>
                  </a:lnTo>
                  <a:lnTo>
                    <a:pt x="337" y="149"/>
                  </a:lnTo>
                  <a:lnTo>
                    <a:pt x="344" y="149"/>
                  </a:lnTo>
                  <a:lnTo>
                    <a:pt x="350" y="156"/>
                  </a:lnTo>
                  <a:lnTo>
                    <a:pt x="350" y="162"/>
                  </a:lnTo>
                  <a:lnTo>
                    <a:pt x="357" y="169"/>
                  </a:lnTo>
                  <a:lnTo>
                    <a:pt x="357" y="175"/>
                  </a:lnTo>
                  <a:lnTo>
                    <a:pt x="357" y="175"/>
                  </a:lnTo>
                  <a:lnTo>
                    <a:pt x="357" y="182"/>
                  </a:lnTo>
                  <a:lnTo>
                    <a:pt x="78" y="175"/>
                  </a:lnTo>
                  <a:lnTo>
                    <a:pt x="84" y="117"/>
                  </a:lnTo>
                  <a:lnTo>
                    <a:pt x="0" y="110"/>
                  </a:lnTo>
                  <a:lnTo>
                    <a:pt x="0" y="110"/>
                  </a:lnTo>
                </a:path>
              </a:pathLst>
            </a:custGeom>
            <a:solidFill>
              <a:srgbClr val="a3ffb5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2557800" y="2565720"/>
              <a:ext cx="557640" cy="830880"/>
            </a:xfrm>
            <a:custGeom>
              <a:avLst/>
              <a:gdLst/>
              <a:ahLst/>
              <a:rect l="l" t="t" r="r" b="b"/>
              <a:pathLst>
                <a:path w="260" h="423">
                  <a:moveTo>
                    <a:pt x="85" y="0"/>
                  </a:moveTo>
                  <a:lnTo>
                    <a:pt x="123" y="7"/>
                  </a:lnTo>
                  <a:lnTo>
                    <a:pt x="110" y="65"/>
                  </a:lnTo>
                  <a:lnTo>
                    <a:pt x="117" y="78"/>
                  </a:lnTo>
                  <a:lnTo>
                    <a:pt x="117" y="85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7" y="98"/>
                  </a:lnTo>
                  <a:lnTo>
                    <a:pt x="123" y="104"/>
                  </a:lnTo>
                  <a:lnTo>
                    <a:pt x="130" y="111"/>
                  </a:lnTo>
                  <a:lnTo>
                    <a:pt x="136" y="124"/>
                  </a:lnTo>
                  <a:lnTo>
                    <a:pt x="136" y="130"/>
                  </a:lnTo>
                  <a:lnTo>
                    <a:pt x="143" y="137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6" y="143"/>
                  </a:lnTo>
                  <a:lnTo>
                    <a:pt x="162" y="150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82"/>
                  </a:lnTo>
                  <a:lnTo>
                    <a:pt x="149" y="182"/>
                  </a:lnTo>
                  <a:lnTo>
                    <a:pt x="149" y="189"/>
                  </a:lnTo>
                  <a:lnTo>
                    <a:pt x="143" y="189"/>
                  </a:lnTo>
                  <a:lnTo>
                    <a:pt x="143" y="195"/>
                  </a:lnTo>
                  <a:lnTo>
                    <a:pt x="143" y="195"/>
                  </a:lnTo>
                  <a:lnTo>
                    <a:pt x="143" y="202"/>
                  </a:lnTo>
                  <a:lnTo>
                    <a:pt x="149" y="208"/>
                  </a:lnTo>
                  <a:lnTo>
                    <a:pt x="149" y="208"/>
                  </a:lnTo>
                  <a:lnTo>
                    <a:pt x="162" y="202"/>
                  </a:lnTo>
                  <a:lnTo>
                    <a:pt x="162" y="202"/>
                  </a:lnTo>
                  <a:lnTo>
                    <a:pt x="162" y="202"/>
                  </a:lnTo>
                  <a:lnTo>
                    <a:pt x="169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15"/>
                  </a:lnTo>
                  <a:lnTo>
                    <a:pt x="169" y="228"/>
                  </a:lnTo>
                  <a:lnTo>
                    <a:pt x="169" y="234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7"/>
                  </a:lnTo>
                  <a:lnTo>
                    <a:pt x="175" y="254"/>
                  </a:lnTo>
                  <a:lnTo>
                    <a:pt x="182" y="254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7"/>
                  </a:lnTo>
                  <a:lnTo>
                    <a:pt x="188" y="273"/>
                  </a:lnTo>
                  <a:lnTo>
                    <a:pt x="188" y="280"/>
                  </a:lnTo>
                  <a:lnTo>
                    <a:pt x="195" y="280"/>
                  </a:lnTo>
                  <a:lnTo>
                    <a:pt x="195" y="273"/>
                  </a:lnTo>
                  <a:lnTo>
                    <a:pt x="201" y="273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14" y="273"/>
                  </a:lnTo>
                  <a:lnTo>
                    <a:pt x="214" y="273"/>
                  </a:lnTo>
                  <a:lnTo>
                    <a:pt x="221" y="273"/>
                  </a:lnTo>
                  <a:lnTo>
                    <a:pt x="227" y="273"/>
                  </a:lnTo>
                  <a:lnTo>
                    <a:pt x="234" y="280"/>
                  </a:lnTo>
                  <a:lnTo>
                    <a:pt x="234" y="280"/>
                  </a:lnTo>
                  <a:lnTo>
                    <a:pt x="247" y="280"/>
                  </a:lnTo>
                  <a:lnTo>
                    <a:pt x="247" y="273"/>
                  </a:lnTo>
                  <a:lnTo>
                    <a:pt x="253" y="267"/>
                  </a:lnTo>
                  <a:lnTo>
                    <a:pt x="260" y="273"/>
                  </a:lnTo>
                  <a:lnTo>
                    <a:pt x="260" y="280"/>
                  </a:lnTo>
                  <a:lnTo>
                    <a:pt x="260" y="286"/>
                  </a:lnTo>
                  <a:lnTo>
                    <a:pt x="260" y="286"/>
                  </a:lnTo>
                  <a:lnTo>
                    <a:pt x="240" y="423"/>
                  </a:lnTo>
                  <a:lnTo>
                    <a:pt x="240" y="423"/>
                  </a:lnTo>
                  <a:lnTo>
                    <a:pt x="123" y="397"/>
                  </a:lnTo>
                  <a:lnTo>
                    <a:pt x="0" y="377"/>
                  </a:lnTo>
                  <a:lnTo>
                    <a:pt x="26" y="280"/>
                  </a:lnTo>
                  <a:lnTo>
                    <a:pt x="33" y="273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3" y="254"/>
                  </a:lnTo>
                  <a:lnTo>
                    <a:pt x="26" y="254"/>
                  </a:lnTo>
                  <a:lnTo>
                    <a:pt x="26" y="247"/>
                  </a:lnTo>
                  <a:lnTo>
                    <a:pt x="26" y="241"/>
                  </a:lnTo>
                  <a:lnTo>
                    <a:pt x="33" y="228"/>
                  </a:lnTo>
                  <a:lnTo>
                    <a:pt x="39" y="221"/>
                  </a:lnTo>
                  <a:lnTo>
                    <a:pt x="46" y="221"/>
                  </a:lnTo>
                  <a:lnTo>
                    <a:pt x="46" y="215"/>
                  </a:lnTo>
                  <a:lnTo>
                    <a:pt x="52" y="215"/>
                  </a:lnTo>
                  <a:lnTo>
                    <a:pt x="65" y="182"/>
                  </a:lnTo>
                  <a:lnTo>
                    <a:pt x="65" y="176"/>
                  </a:lnTo>
                  <a:lnTo>
                    <a:pt x="65" y="176"/>
                  </a:lnTo>
                  <a:lnTo>
                    <a:pt x="59" y="169"/>
                  </a:lnTo>
                  <a:lnTo>
                    <a:pt x="52" y="169"/>
                  </a:lnTo>
                  <a:lnTo>
                    <a:pt x="52" y="163"/>
                  </a:lnTo>
                  <a:lnTo>
                    <a:pt x="52" y="156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9" y="13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5ff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557800" y="2565720"/>
              <a:ext cx="557640" cy="830880"/>
            </a:xfrm>
            <a:custGeom>
              <a:avLst/>
              <a:gdLst/>
              <a:ahLst/>
              <a:rect l="l" t="t" r="r" b="b"/>
              <a:pathLst>
                <a:path w="260" h="423">
                  <a:moveTo>
                    <a:pt x="85" y="0"/>
                  </a:moveTo>
                  <a:lnTo>
                    <a:pt x="123" y="7"/>
                  </a:lnTo>
                  <a:lnTo>
                    <a:pt x="110" y="65"/>
                  </a:lnTo>
                  <a:lnTo>
                    <a:pt x="117" y="78"/>
                  </a:lnTo>
                  <a:lnTo>
                    <a:pt x="117" y="85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7" y="98"/>
                  </a:lnTo>
                  <a:lnTo>
                    <a:pt x="123" y="104"/>
                  </a:lnTo>
                  <a:lnTo>
                    <a:pt x="130" y="111"/>
                  </a:lnTo>
                  <a:lnTo>
                    <a:pt x="136" y="124"/>
                  </a:lnTo>
                  <a:lnTo>
                    <a:pt x="136" y="130"/>
                  </a:lnTo>
                  <a:lnTo>
                    <a:pt x="143" y="137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6" y="143"/>
                  </a:lnTo>
                  <a:lnTo>
                    <a:pt x="162" y="150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82"/>
                  </a:lnTo>
                  <a:lnTo>
                    <a:pt x="149" y="182"/>
                  </a:lnTo>
                  <a:lnTo>
                    <a:pt x="149" y="189"/>
                  </a:lnTo>
                  <a:lnTo>
                    <a:pt x="143" y="189"/>
                  </a:lnTo>
                  <a:lnTo>
                    <a:pt x="143" y="195"/>
                  </a:lnTo>
                  <a:lnTo>
                    <a:pt x="143" y="195"/>
                  </a:lnTo>
                  <a:lnTo>
                    <a:pt x="143" y="202"/>
                  </a:lnTo>
                  <a:lnTo>
                    <a:pt x="149" y="208"/>
                  </a:lnTo>
                  <a:lnTo>
                    <a:pt x="149" y="208"/>
                  </a:lnTo>
                  <a:lnTo>
                    <a:pt x="162" y="202"/>
                  </a:lnTo>
                  <a:lnTo>
                    <a:pt x="162" y="202"/>
                  </a:lnTo>
                  <a:lnTo>
                    <a:pt x="162" y="202"/>
                  </a:lnTo>
                  <a:lnTo>
                    <a:pt x="169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15"/>
                  </a:lnTo>
                  <a:lnTo>
                    <a:pt x="169" y="228"/>
                  </a:lnTo>
                  <a:lnTo>
                    <a:pt x="169" y="234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7"/>
                  </a:lnTo>
                  <a:lnTo>
                    <a:pt x="175" y="254"/>
                  </a:lnTo>
                  <a:lnTo>
                    <a:pt x="182" y="254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7"/>
                  </a:lnTo>
                  <a:lnTo>
                    <a:pt x="188" y="273"/>
                  </a:lnTo>
                  <a:lnTo>
                    <a:pt x="188" y="280"/>
                  </a:lnTo>
                  <a:lnTo>
                    <a:pt x="195" y="280"/>
                  </a:lnTo>
                  <a:lnTo>
                    <a:pt x="195" y="273"/>
                  </a:lnTo>
                  <a:lnTo>
                    <a:pt x="201" y="273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14" y="273"/>
                  </a:lnTo>
                  <a:lnTo>
                    <a:pt x="214" y="273"/>
                  </a:lnTo>
                  <a:lnTo>
                    <a:pt x="221" y="273"/>
                  </a:lnTo>
                  <a:lnTo>
                    <a:pt x="227" y="273"/>
                  </a:lnTo>
                  <a:lnTo>
                    <a:pt x="234" y="280"/>
                  </a:lnTo>
                  <a:lnTo>
                    <a:pt x="234" y="280"/>
                  </a:lnTo>
                  <a:lnTo>
                    <a:pt x="247" y="280"/>
                  </a:lnTo>
                  <a:lnTo>
                    <a:pt x="247" y="273"/>
                  </a:lnTo>
                  <a:lnTo>
                    <a:pt x="253" y="267"/>
                  </a:lnTo>
                  <a:lnTo>
                    <a:pt x="260" y="273"/>
                  </a:lnTo>
                  <a:lnTo>
                    <a:pt x="260" y="280"/>
                  </a:lnTo>
                  <a:lnTo>
                    <a:pt x="260" y="286"/>
                  </a:lnTo>
                  <a:lnTo>
                    <a:pt x="260" y="286"/>
                  </a:lnTo>
                  <a:lnTo>
                    <a:pt x="240" y="423"/>
                  </a:lnTo>
                  <a:lnTo>
                    <a:pt x="240" y="423"/>
                  </a:lnTo>
                  <a:lnTo>
                    <a:pt x="123" y="397"/>
                  </a:lnTo>
                  <a:lnTo>
                    <a:pt x="0" y="377"/>
                  </a:lnTo>
                  <a:lnTo>
                    <a:pt x="26" y="280"/>
                  </a:lnTo>
                  <a:lnTo>
                    <a:pt x="33" y="273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3" y="254"/>
                  </a:lnTo>
                  <a:lnTo>
                    <a:pt x="26" y="254"/>
                  </a:lnTo>
                  <a:lnTo>
                    <a:pt x="26" y="247"/>
                  </a:lnTo>
                  <a:lnTo>
                    <a:pt x="26" y="241"/>
                  </a:lnTo>
                  <a:lnTo>
                    <a:pt x="33" y="228"/>
                  </a:lnTo>
                  <a:lnTo>
                    <a:pt x="39" y="221"/>
                  </a:lnTo>
                  <a:lnTo>
                    <a:pt x="46" y="221"/>
                  </a:lnTo>
                  <a:lnTo>
                    <a:pt x="46" y="215"/>
                  </a:lnTo>
                  <a:lnTo>
                    <a:pt x="52" y="215"/>
                  </a:lnTo>
                  <a:lnTo>
                    <a:pt x="65" y="182"/>
                  </a:lnTo>
                  <a:lnTo>
                    <a:pt x="65" y="176"/>
                  </a:lnTo>
                  <a:lnTo>
                    <a:pt x="65" y="176"/>
                  </a:lnTo>
                  <a:lnTo>
                    <a:pt x="59" y="169"/>
                  </a:lnTo>
                  <a:lnTo>
                    <a:pt x="52" y="169"/>
                  </a:lnTo>
                  <a:lnTo>
                    <a:pt x="52" y="163"/>
                  </a:lnTo>
                  <a:lnTo>
                    <a:pt x="52" y="156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9" y="137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957680" y="2733480"/>
              <a:ext cx="738720" cy="573120"/>
            </a:xfrm>
            <a:custGeom>
              <a:avLst/>
              <a:gdLst/>
              <a:ahLst/>
              <a:rect l="l" t="t" r="r" b="b"/>
              <a:pathLst>
                <a:path w="344" h="292">
                  <a:moveTo>
                    <a:pt x="0" y="221"/>
                  </a:moveTo>
                  <a:lnTo>
                    <a:pt x="0" y="21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13" y="156"/>
                  </a:lnTo>
                  <a:lnTo>
                    <a:pt x="13" y="149"/>
                  </a:lnTo>
                  <a:lnTo>
                    <a:pt x="13" y="143"/>
                  </a:lnTo>
                  <a:lnTo>
                    <a:pt x="20" y="143"/>
                  </a:lnTo>
                  <a:lnTo>
                    <a:pt x="26" y="130"/>
                  </a:lnTo>
                  <a:lnTo>
                    <a:pt x="33" y="117"/>
                  </a:lnTo>
                  <a:lnTo>
                    <a:pt x="39" y="104"/>
                  </a:lnTo>
                  <a:lnTo>
                    <a:pt x="52" y="71"/>
                  </a:lnTo>
                  <a:lnTo>
                    <a:pt x="59" y="58"/>
                  </a:lnTo>
                  <a:lnTo>
                    <a:pt x="65" y="39"/>
                  </a:lnTo>
                  <a:lnTo>
                    <a:pt x="72" y="19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11" y="13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39"/>
                  </a:lnTo>
                  <a:lnTo>
                    <a:pt x="117" y="45"/>
                  </a:lnTo>
                  <a:lnTo>
                    <a:pt x="124" y="52"/>
                  </a:lnTo>
                  <a:lnTo>
                    <a:pt x="137" y="52"/>
                  </a:lnTo>
                  <a:lnTo>
                    <a:pt x="149" y="52"/>
                  </a:lnTo>
                  <a:lnTo>
                    <a:pt x="156" y="52"/>
                  </a:lnTo>
                  <a:lnTo>
                    <a:pt x="169" y="52"/>
                  </a:lnTo>
                  <a:lnTo>
                    <a:pt x="175" y="58"/>
                  </a:lnTo>
                  <a:lnTo>
                    <a:pt x="188" y="58"/>
                  </a:lnTo>
                  <a:lnTo>
                    <a:pt x="195" y="58"/>
                  </a:lnTo>
                  <a:lnTo>
                    <a:pt x="201" y="58"/>
                  </a:lnTo>
                  <a:lnTo>
                    <a:pt x="208" y="65"/>
                  </a:lnTo>
                  <a:lnTo>
                    <a:pt x="214" y="58"/>
                  </a:lnTo>
                  <a:lnTo>
                    <a:pt x="214" y="58"/>
                  </a:lnTo>
                  <a:lnTo>
                    <a:pt x="221" y="58"/>
                  </a:lnTo>
                  <a:lnTo>
                    <a:pt x="227" y="58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40" y="58"/>
                  </a:lnTo>
                  <a:lnTo>
                    <a:pt x="247" y="58"/>
                  </a:lnTo>
                  <a:lnTo>
                    <a:pt x="247" y="65"/>
                  </a:lnTo>
                  <a:lnTo>
                    <a:pt x="253" y="65"/>
                  </a:lnTo>
                  <a:lnTo>
                    <a:pt x="260" y="58"/>
                  </a:lnTo>
                  <a:lnTo>
                    <a:pt x="331" y="78"/>
                  </a:lnTo>
                  <a:lnTo>
                    <a:pt x="331" y="84"/>
                  </a:lnTo>
                  <a:lnTo>
                    <a:pt x="338" y="84"/>
                  </a:lnTo>
                  <a:lnTo>
                    <a:pt x="344" y="91"/>
                  </a:lnTo>
                  <a:lnTo>
                    <a:pt x="344" y="91"/>
                  </a:lnTo>
                  <a:lnTo>
                    <a:pt x="344" y="97"/>
                  </a:lnTo>
                  <a:lnTo>
                    <a:pt x="331" y="130"/>
                  </a:lnTo>
                  <a:lnTo>
                    <a:pt x="325" y="130"/>
                  </a:lnTo>
                  <a:lnTo>
                    <a:pt x="325" y="136"/>
                  </a:lnTo>
                  <a:lnTo>
                    <a:pt x="318" y="136"/>
                  </a:lnTo>
                  <a:lnTo>
                    <a:pt x="312" y="143"/>
                  </a:lnTo>
                  <a:lnTo>
                    <a:pt x="305" y="156"/>
                  </a:lnTo>
                  <a:lnTo>
                    <a:pt x="305" y="162"/>
                  </a:lnTo>
                  <a:lnTo>
                    <a:pt x="305" y="169"/>
                  </a:lnTo>
                  <a:lnTo>
                    <a:pt x="312" y="169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82"/>
                  </a:lnTo>
                  <a:lnTo>
                    <a:pt x="312" y="182"/>
                  </a:lnTo>
                  <a:lnTo>
                    <a:pt x="312" y="188"/>
                  </a:lnTo>
                  <a:lnTo>
                    <a:pt x="305" y="195"/>
                  </a:lnTo>
                  <a:lnTo>
                    <a:pt x="279" y="292"/>
                  </a:lnTo>
                  <a:lnTo>
                    <a:pt x="162" y="26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1957680" y="2733480"/>
              <a:ext cx="738720" cy="573120"/>
            </a:xfrm>
            <a:custGeom>
              <a:avLst/>
              <a:gdLst/>
              <a:ahLst/>
              <a:rect l="l" t="t" r="r" b="b"/>
              <a:pathLst>
                <a:path w="344" h="292">
                  <a:moveTo>
                    <a:pt x="0" y="221"/>
                  </a:moveTo>
                  <a:lnTo>
                    <a:pt x="0" y="21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69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13" y="156"/>
                  </a:lnTo>
                  <a:lnTo>
                    <a:pt x="13" y="149"/>
                  </a:lnTo>
                  <a:lnTo>
                    <a:pt x="13" y="143"/>
                  </a:lnTo>
                  <a:lnTo>
                    <a:pt x="20" y="143"/>
                  </a:lnTo>
                  <a:lnTo>
                    <a:pt x="26" y="130"/>
                  </a:lnTo>
                  <a:lnTo>
                    <a:pt x="33" y="117"/>
                  </a:lnTo>
                  <a:lnTo>
                    <a:pt x="39" y="104"/>
                  </a:lnTo>
                  <a:lnTo>
                    <a:pt x="52" y="71"/>
                  </a:lnTo>
                  <a:lnTo>
                    <a:pt x="59" y="58"/>
                  </a:lnTo>
                  <a:lnTo>
                    <a:pt x="65" y="39"/>
                  </a:lnTo>
                  <a:lnTo>
                    <a:pt x="72" y="19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11" y="13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39"/>
                  </a:lnTo>
                  <a:lnTo>
                    <a:pt x="117" y="45"/>
                  </a:lnTo>
                  <a:lnTo>
                    <a:pt x="124" y="52"/>
                  </a:lnTo>
                  <a:lnTo>
                    <a:pt x="137" y="52"/>
                  </a:lnTo>
                  <a:lnTo>
                    <a:pt x="149" y="52"/>
                  </a:lnTo>
                  <a:lnTo>
                    <a:pt x="156" y="52"/>
                  </a:lnTo>
                  <a:lnTo>
                    <a:pt x="169" y="52"/>
                  </a:lnTo>
                  <a:lnTo>
                    <a:pt x="175" y="58"/>
                  </a:lnTo>
                  <a:lnTo>
                    <a:pt x="188" y="58"/>
                  </a:lnTo>
                  <a:lnTo>
                    <a:pt x="195" y="58"/>
                  </a:lnTo>
                  <a:lnTo>
                    <a:pt x="201" y="58"/>
                  </a:lnTo>
                  <a:lnTo>
                    <a:pt x="208" y="65"/>
                  </a:lnTo>
                  <a:lnTo>
                    <a:pt x="214" y="58"/>
                  </a:lnTo>
                  <a:lnTo>
                    <a:pt x="214" y="58"/>
                  </a:lnTo>
                  <a:lnTo>
                    <a:pt x="221" y="58"/>
                  </a:lnTo>
                  <a:lnTo>
                    <a:pt x="227" y="58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40" y="58"/>
                  </a:lnTo>
                  <a:lnTo>
                    <a:pt x="247" y="58"/>
                  </a:lnTo>
                  <a:lnTo>
                    <a:pt x="247" y="65"/>
                  </a:lnTo>
                  <a:lnTo>
                    <a:pt x="253" y="65"/>
                  </a:lnTo>
                  <a:lnTo>
                    <a:pt x="260" y="58"/>
                  </a:lnTo>
                  <a:lnTo>
                    <a:pt x="331" y="78"/>
                  </a:lnTo>
                  <a:lnTo>
                    <a:pt x="331" y="84"/>
                  </a:lnTo>
                  <a:lnTo>
                    <a:pt x="338" y="84"/>
                  </a:lnTo>
                  <a:lnTo>
                    <a:pt x="344" y="91"/>
                  </a:lnTo>
                  <a:lnTo>
                    <a:pt x="344" y="91"/>
                  </a:lnTo>
                  <a:lnTo>
                    <a:pt x="344" y="97"/>
                  </a:lnTo>
                  <a:lnTo>
                    <a:pt x="331" y="130"/>
                  </a:lnTo>
                  <a:lnTo>
                    <a:pt x="325" y="130"/>
                  </a:lnTo>
                  <a:lnTo>
                    <a:pt x="325" y="136"/>
                  </a:lnTo>
                  <a:lnTo>
                    <a:pt x="318" y="136"/>
                  </a:lnTo>
                  <a:lnTo>
                    <a:pt x="312" y="143"/>
                  </a:lnTo>
                  <a:lnTo>
                    <a:pt x="305" y="156"/>
                  </a:lnTo>
                  <a:lnTo>
                    <a:pt x="305" y="162"/>
                  </a:lnTo>
                  <a:lnTo>
                    <a:pt x="305" y="169"/>
                  </a:lnTo>
                  <a:lnTo>
                    <a:pt x="312" y="169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82"/>
                  </a:lnTo>
                  <a:lnTo>
                    <a:pt x="312" y="182"/>
                  </a:lnTo>
                  <a:lnTo>
                    <a:pt x="312" y="188"/>
                  </a:lnTo>
                  <a:lnTo>
                    <a:pt x="305" y="195"/>
                  </a:lnTo>
                  <a:lnTo>
                    <a:pt x="279" y="292"/>
                  </a:lnTo>
                  <a:lnTo>
                    <a:pt x="162" y="260"/>
                  </a:lnTo>
                  <a:lnTo>
                    <a:pt x="0" y="221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1889280" y="3166560"/>
              <a:ext cx="750960" cy="1164600"/>
            </a:xfrm>
            <a:custGeom>
              <a:avLst/>
              <a:gdLst/>
              <a:ahLst/>
              <a:rect l="l" t="t" r="r" b="b"/>
              <a:pathLst>
                <a:path w="350" h="592">
                  <a:moveTo>
                    <a:pt x="305" y="592"/>
                  </a:moveTo>
                  <a:lnTo>
                    <a:pt x="194" y="579"/>
                  </a:lnTo>
                  <a:lnTo>
                    <a:pt x="194" y="579"/>
                  </a:lnTo>
                  <a:lnTo>
                    <a:pt x="194" y="572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59"/>
                  </a:lnTo>
                  <a:lnTo>
                    <a:pt x="194" y="559"/>
                  </a:lnTo>
                  <a:lnTo>
                    <a:pt x="194" y="540"/>
                  </a:lnTo>
                  <a:lnTo>
                    <a:pt x="188" y="520"/>
                  </a:lnTo>
                  <a:lnTo>
                    <a:pt x="181" y="520"/>
                  </a:lnTo>
                  <a:lnTo>
                    <a:pt x="175" y="507"/>
                  </a:lnTo>
                  <a:lnTo>
                    <a:pt x="162" y="501"/>
                  </a:lnTo>
                  <a:lnTo>
                    <a:pt x="156" y="501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88"/>
                  </a:lnTo>
                  <a:lnTo>
                    <a:pt x="156" y="488"/>
                  </a:lnTo>
                  <a:lnTo>
                    <a:pt x="149" y="481"/>
                  </a:lnTo>
                  <a:lnTo>
                    <a:pt x="143" y="481"/>
                  </a:lnTo>
                  <a:lnTo>
                    <a:pt x="136" y="475"/>
                  </a:lnTo>
                  <a:lnTo>
                    <a:pt x="130" y="468"/>
                  </a:lnTo>
                  <a:lnTo>
                    <a:pt x="123" y="455"/>
                  </a:lnTo>
                  <a:lnTo>
                    <a:pt x="117" y="455"/>
                  </a:lnTo>
                  <a:lnTo>
                    <a:pt x="110" y="449"/>
                  </a:lnTo>
                  <a:lnTo>
                    <a:pt x="91" y="442"/>
                  </a:lnTo>
                  <a:lnTo>
                    <a:pt x="84" y="442"/>
                  </a:lnTo>
                  <a:lnTo>
                    <a:pt x="71" y="436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3"/>
                  </a:lnTo>
                  <a:lnTo>
                    <a:pt x="71" y="416"/>
                  </a:lnTo>
                  <a:lnTo>
                    <a:pt x="78" y="410"/>
                  </a:lnTo>
                  <a:lnTo>
                    <a:pt x="78" y="403"/>
                  </a:lnTo>
                  <a:lnTo>
                    <a:pt x="71" y="397"/>
                  </a:lnTo>
                  <a:lnTo>
                    <a:pt x="71" y="397"/>
                  </a:lnTo>
                  <a:lnTo>
                    <a:pt x="71" y="390"/>
                  </a:lnTo>
                  <a:lnTo>
                    <a:pt x="71" y="390"/>
                  </a:lnTo>
                  <a:lnTo>
                    <a:pt x="71" y="390"/>
                  </a:lnTo>
                  <a:lnTo>
                    <a:pt x="71" y="384"/>
                  </a:lnTo>
                  <a:lnTo>
                    <a:pt x="65" y="377"/>
                  </a:lnTo>
                  <a:lnTo>
                    <a:pt x="52" y="358"/>
                  </a:lnTo>
                  <a:lnTo>
                    <a:pt x="52" y="351"/>
                  </a:lnTo>
                  <a:lnTo>
                    <a:pt x="52" y="345"/>
                  </a:lnTo>
                  <a:lnTo>
                    <a:pt x="52" y="338"/>
                  </a:lnTo>
                  <a:lnTo>
                    <a:pt x="39" y="325"/>
                  </a:lnTo>
                  <a:lnTo>
                    <a:pt x="39" y="312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2" y="305"/>
                  </a:lnTo>
                  <a:lnTo>
                    <a:pt x="52" y="292"/>
                  </a:lnTo>
                  <a:lnTo>
                    <a:pt x="45" y="292"/>
                  </a:lnTo>
                  <a:lnTo>
                    <a:pt x="39" y="286"/>
                  </a:lnTo>
                  <a:lnTo>
                    <a:pt x="32" y="279"/>
                  </a:lnTo>
                  <a:lnTo>
                    <a:pt x="32" y="27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9" y="240"/>
                  </a:lnTo>
                  <a:lnTo>
                    <a:pt x="39" y="240"/>
                  </a:lnTo>
                  <a:lnTo>
                    <a:pt x="39" y="240"/>
                  </a:lnTo>
                  <a:lnTo>
                    <a:pt x="39" y="247"/>
                  </a:lnTo>
                  <a:lnTo>
                    <a:pt x="39" y="253"/>
                  </a:lnTo>
                  <a:lnTo>
                    <a:pt x="45" y="253"/>
                  </a:lnTo>
                  <a:lnTo>
                    <a:pt x="45" y="253"/>
                  </a:lnTo>
                  <a:lnTo>
                    <a:pt x="52" y="247"/>
                  </a:lnTo>
                  <a:lnTo>
                    <a:pt x="45" y="240"/>
                  </a:lnTo>
                  <a:lnTo>
                    <a:pt x="45" y="234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39" y="22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32" y="234"/>
                  </a:lnTo>
                  <a:lnTo>
                    <a:pt x="26" y="221"/>
                  </a:lnTo>
                  <a:lnTo>
                    <a:pt x="19" y="221"/>
                  </a:lnTo>
                  <a:lnTo>
                    <a:pt x="19" y="214"/>
                  </a:lnTo>
                  <a:lnTo>
                    <a:pt x="19" y="195"/>
                  </a:lnTo>
                  <a:lnTo>
                    <a:pt x="13" y="188"/>
                  </a:lnTo>
                  <a:lnTo>
                    <a:pt x="13" y="18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36"/>
                  </a:lnTo>
                  <a:lnTo>
                    <a:pt x="13" y="130"/>
                  </a:lnTo>
                  <a:lnTo>
                    <a:pt x="13" y="123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65"/>
                  </a:lnTo>
                  <a:lnTo>
                    <a:pt x="19" y="52"/>
                  </a:lnTo>
                  <a:lnTo>
                    <a:pt x="19" y="45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2" y="13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94" y="39"/>
                  </a:lnTo>
                  <a:lnTo>
                    <a:pt x="156" y="201"/>
                  </a:lnTo>
                  <a:lnTo>
                    <a:pt x="337" y="468"/>
                  </a:lnTo>
                  <a:lnTo>
                    <a:pt x="337" y="475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8"/>
                  </a:lnTo>
                  <a:lnTo>
                    <a:pt x="337" y="494"/>
                  </a:lnTo>
                  <a:lnTo>
                    <a:pt x="337" y="494"/>
                  </a:lnTo>
                  <a:lnTo>
                    <a:pt x="344" y="501"/>
                  </a:lnTo>
                  <a:lnTo>
                    <a:pt x="344" y="507"/>
                  </a:lnTo>
                  <a:lnTo>
                    <a:pt x="350" y="507"/>
                  </a:lnTo>
                  <a:lnTo>
                    <a:pt x="350" y="514"/>
                  </a:lnTo>
                  <a:lnTo>
                    <a:pt x="350" y="514"/>
                  </a:lnTo>
                  <a:lnTo>
                    <a:pt x="344" y="514"/>
                  </a:lnTo>
                  <a:lnTo>
                    <a:pt x="337" y="520"/>
                  </a:lnTo>
                  <a:lnTo>
                    <a:pt x="331" y="520"/>
                  </a:lnTo>
                  <a:lnTo>
                    <a:pt x="331" y="527"/>
                  </a:lnTo>
                  <a:lnTo>
                    <a:pt x="324" y="540"/>
                  </a:lnTo>
                  <a:lnTo>
                    <a:pt x="318" y="553"/>
                  </a:lnTo>
                  <a:lnTo>
                    <a:pt x="311" y="553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11" y="566"/>
                  </a:lnTo>
                  <a:lnTo>
                    <a:pt x="311" y="572"/>
                  </a:lnTo>
                  <a:lnTo>
                    <a:pt x="311" y="572"/>
                  </a:lnTo>
                  <a:lnTo>
                    <a:pt x="318" y="579"/>
                  </a:lnTo>
                  <a:lnTo>
                    <a:pt x="318" y="579"/>
                  </a:lnTo>
                  <a:lnTo>
                    <a:pt x="318" y="585"/>
                  </a:lnTo>
                  <a:lnTo>
                    <a:pt x="318" y="585"/>
                  </a:lnTo>
                  <a:lnTo>
                    <a:pt x="311" y="592"/>
                  </a:lnTo>
                  <a:lnTo>
                    <a:pt x="311" y="592"/>
                  </a:lnTo>
                  <a:lnTo>
                    <a:pt x="305" y="59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1889280" y="3166560"/>
              <a:ext cx="750960" cy="1164600"/>
            </a:xfrm>
            <a:custGeom>
              <a:avLst/>
              <a:gdLst/>
              <a:ahLst/>
              <a:rect l="l" t="t" r="r" b="b"/>
              <a:pathLst>
                <a:path w="350" h="592">
                  <a:moveTo>
                    <a:pt x="305" y="592"/>
                  </a:moveTo>
                  <a:lnTo>
                    <a:pt x="194" y="579"/>
                  </a:lnTo>
                  <a:lnTo>
                    <a:pt x="194" y="579"/>
                  </a:lnTo>
                  <a:lnTo>
                    <a:pt x="194" y="572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66"/>
                  </a:lnTo>
                  <a:lnTo>
                    <a:pt x="194" y="559"/>
                  </a:lnTo>
                  <a:lnTo>
                    <a:pt x="194" y="559"/>
                  </a:lnTo>
                  <a:lnTo>
                    <a:pt x="194" y="540"/>
                  </a:lnTo>
                  <a:lnTo>
                    <a:pt x="188" y="520"/>
                  </a:lnTo>
                  <a:lnTo>
                    <a:pt x="181" y="520"/>
                  </a:lnTo>
                  <a:lnTo>
                    <a:pt x="175" y="507"/>
                  </a:lnTo>
                  <a:lnTo>
                    <a:pt x="162" y="501"/>
                  </a:lnTo>
                  <a:lnTo>
                    <a:pt x="156" y="501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88"/>
                  </a:lnTo>
                  <a:lnTo>
                    <a:pt x="156" y="488"/>
                  </a:lnTo>
                  <a:lnTo>
                    <a:pt x="149" y="481"/>
                  </a:lnTo>
                  <a:lnTo>
                    <a:pt x="143" y="481"/>
                  </a:lnTo>
                  <a:lnTo>
                    <a:pt x="136" y="475"/>
                  </a:lnTo>
                  <a:lnTo>
                    <a:pt x="130" y="468"/>
                  </a:lnTo>
                  <a:lnTo>
                    <a:pt x="123" y="455"/>
                  </a:lnTo>
                  <a:lnTo>
                    <a:pt x="117" y="455"/>
                  </a:lnTo>
                  <a:lnTo>
                    <a:pt x="110" y="449"/>
                  </a:lnTo>
                  <a:lnTo>
                    <a:pt x="91" y="442"/>
                  </a:lnTo>
                  <a:lnTo>
                    <a:pt x="84" y="442"/>
                  </a:lnTo>
                  <a:lnTo>
                    <a:pt x="71" y="436"/>
                  </a:lnTo>
                  <a:lnTo>
                    <a:pt x="71" y="429"/>
                  </a:lnTo>
                  <a:lnTo>
                    <a:pt x="71" y="429"/>
                  </a:lnTo>
                  <a:lnTo>
                    <a:pt x="71" y="423"/>
                  </a:lnTo>
                  <a:lnTo>
                    <a:pt x="71" y="416"/>
                  </a:lnTo>
                  <a:lnTo>
                    <a:pt x="78" y="410"/>
                  </a:lnTo>
                  <a:lnTo>
                    <a:pt x="78" y="403"/>
                  </a:lnTo>
                  <a:lnTo>
                    <a:pt x="71" y="397"/>
                  </a:lnTo>
                  <a:lnTo>
                    <a:pt x="71" y="397"/>
                  </a:lnTo>
                  <a:lnTo>
                    <a:pt x="71" y="390"/>
                  </a:lnTo>
                  <a:lnTo>
                    <a:pt x="71" y="390"/>
                  </a:lnTo>
                  <a:lnTo>
                    <a:pt x="71" y="390"/>
                  </a:lnTo>
                  <a:lnTo>
                    <a:pt x="71" y="384"/>
                  </a:lnTo>
                  <a:lnTo>
                    <a:pt x="65" y="377"/>
                  </a:lnTo>
                  <a:lnTo>
                    <a:pt x="52" y="358"/>
                  </a:lnTo>
                  <a:lnTo>
                    <a:pt x="52" y="351"/>
                  </a:lnTo>
                  <a:lnTo>
                    <a:pt x="52" y="345"/>
                  </a:lnTo>
                  <a:lnTo>
                    <a:pt x="52" y="338"/>
                  </a:lnTo>
                  <a:lnTo>
                    <a:pt x="39" y="325"/>
                  </a:lnTo>
                  <a:lnTo>
                    <a:pt x="39" y="312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2" y="305"/>
                  </a:lnTo>
                  <a:lnTo>
                    <a:pt x="52" y="292"/>
                  </a:lnTo>
                  <a:lnTo>
                    <a:pt x="45" y="292"/>
                  </a:lnTo>
                  <a:lnTo>
                    <a:pt x="39" y="286"/>
                  </a:lnTo>
                  <a:lnTo>
                    <a:pt x="32" y="279"/>
                  </a:lnTo>
                  <a:lnTo>
                    <a:pt x="32" y="27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9" y="240"/>
                  </a:lnTo>
                  <a:lnTo>
                    <a:pt x="39" y="240"/>
                  </a:lnTo>
                  <a:lnTo>
                    <a:pt x="39" y="240"/>
                  </a:lnTo>
                  <a:lnTo>
                    <a:pt x="39" y="247"/>
                  </a:lnTo>
                  <a:lnTo>
                    <a:pt x="39" y="253"/>
                  </a:lnTo>
                  <a:lnTo>
                    <a:pt x="45" y="253"/>
                  </a:lnTo>
                  <a:lnTo>
                    <a:pt x="45" y="253"/>
                  </a:lnTo>
                  <a:lnTo>
                    <a:pt x="52" y="247"/>
                  </a:lnTo>
                  <a:lnTo>
                    <a:pt x="45" y="240"/>
                  </a:lnTo>
                  <a:lnTo>
                    <a:pt x="45" y="234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39" y="22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32" y="234"/>
                  </a:lnTo>
                  <a:lnTo>
                    <a:pt x="26" y="221"/>
                  </a:lnTo>
                  <a:lnTo>
                    <a:pt x="19" y="221"/>
                  </a:lnTo>
                  <a:lnTo>
                    <a:pt x="19" y="214"/>
                  </a:lnTo>
                  <a:lnTo>
                    <a:pt x="19" y="195"/>
                  </a:lnTo>
                  <a:lnTo>
                    <a:pt x="13" y="188"/>
                  </a:lnTo>
                  <a:lnTo>
                    <a:pt x="13" y="18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36"/>
                  </a:lnTo>
                  <a:lnTo>
                    <a:pt x="13" y="130"/>
                  </a:lnTo>
                  <a:lnTo>
                    <a:pt x="13" y="123"/>
                  </a:lnTo>
                  <a:lnTo>
                    <a:pt x="13" y="117"/>
                  </a:lnTo>
                  <a:lnTo>
                    <a:pt x="6" y="104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65"/>
                  </a:lnTo>
                  <a:lnTo>
                    <a:pt x="19" y="52"/>
                  </a:lnTo>
                  <a:lnTo>
                    <a:pt x="19" y="45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2" y="32"/>
                  </a:lnTo>
                  <a:lnTo>
                    <a:pt x="32" y="13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94" y="39"/>
                  </a:lnTo>
                  <a:lnTo>
                    <a:pt x="156" y="201"/>
                  </a:lnTo>
                  <a:lnTo>
                    <a:pt x="337" y="468"/>
                  </a:lnTo>
                  <a:lnTo>
                    <a:pt x="337" y="475"/>
                  </a:lnTo>
                  <a:lnTo>
                    <a:pt x="337" y="481"/>
                  </a:lnTo>
                  <a:lnTo>
                    <a:pt x="337" y="481"/>
                  </a:lnTo>
                  <a:lnTo>
                    <a:pt x="337" y="488"/>
                  </a:lnTo>
                  <a:lnTo>
                    <a:pt x="337" y="494"/>
                  </a:lnTo>
                  <a:lnTo>
                    <a:pt x="337" y="494"/>
                  </a:lnTo>
                  <a:lnTo>
                    <a:pt x="344" y="501"/>
                  </a:lnTo>
                  <a:lnTo>
                    <a:pt x="344" y="507"/>
                  </a:lnTo>
                  <a:lnTo>
                    <a:pt x="350" y="507"/>
                  </a:lnTo>
                  <a:lnTo>
                    <a:pt x="350" y="514"/>
                  </a:lnTo>
                  <a:lnTo>
                    <a:pt x="350" y="514"/>
                  </a:lnTo>
                  <a:lnTo>
                    <a:pt x="344" y="514"/>
                  </a:lnTo>
                  <a:lnTo>
                    <a:pt x="337" y="520"/>
                  </a:lnTo>
                  <a:lnTo>
                    <a:pt x="331" y="520"/>
                  </a:lnTo>
                  <a:lnTo>
                    <a:pt x="331" y="527"/>
                  </a:lnTo>
                  <a:lnTo>
                    <a:pt x="324" y="540"/>
                  </a:lnTo>
                  <a:lnTo>
                    <a:pt x="318" y="553"/>
                  </a:lnTo>
                  <a:lnTo>
                    <a:pt x="311" y="553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11" y="566"/>
                  </a:lnTo>
                  <a:lnTo>
                    <a:pt x="311" y="572"/>
                  </a:lnTo>
                  <a:lnTo>
                    <a:pt x="311" y="572"/>
                  </a:lnTo>
                  <a:lnTo>
                    <a:pt x="318" y="579"/>
                  </a:lnTo>
                  <a:lnTo>
                    <a:pt x="318" y="579"/>
                  </a:lnTo>
                  <a:lnTo>
                    <a:pt x="318" y="585"/>
                  </a:lnTo>
                  <a:lnTo>
                    <a:pt x="318" y="585"/>
                  </a:lnTo>
                  <a:lnTo>
                    <a:pt x="311" y="592"/>
                  </a:lnTo>
                  <a:lnTo>
                    <a:pt x="311" y="592"/>
                  </a:lnTo>
                  <a:lnTo>
                    <a:pt x="305" y="592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2529360" y="3883680"/>
              <a:ext cx="642240" cy="678240"/>
            </a:xfrm>
            <a:custGeom>
              <a:avLst/>
              <a:gdLst/>
              <a:ahLst/>
              <a:rect l="l" t="t" r="r" b="b"/>
              <a:pathLst>
                <a:path w="299" h="345">
                  <a:moveTo>
                    <a:pt x="253" y="345"/>
                  </a:moveTo>
                  <a:lnTo>
                    <a:pt x="299" y="33"/>
                  </a:lnTo>
                  <a:lnTo>
                    <a:pt x="85" y="0"/>
                  </a:lnTo>
                  <a:lnTo>
                    <a:pt x="78" y="33"/>
                  </a:lnTo>
                  <a:lnTo>
                    <a:pt x="72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2" y="39"/>
                  </a:lnTo>
                  <a:lnTo>
                    <a:pt x="46" y="46"/>
                  </a:lnTo>
                  <a:lnTo>
                    <a:pt x="39" y="46"/>
                  </a:lnTo>
                  <a:lnTo>
                    <a:pt x="46" y="59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39" y="98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0"/>
                  </a:lnTo>
                  <a:lnTo>
                    <a:pt x="39" y="130"/>
                  </a:lnTo>
                  <a:lnTo>
                    <a:pt x="46" y="137"/>
                  </a:lnTo>
                  <a:lnTo>
                    <a:pt x="46" y="143"/>
                  </a:lnTo>
                  <a:lnTo>
                    <a:pt x="52" y="143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39" y="156"/>
                  </a:lnTo>
                  <a:lnTo>
                    <a:pt x="33" y="156"/>
                  </a:lnTo>
                  <a:lnTo>
                    <a:pt x="33" y="163"/>
                  </a:lnTo>
                  <a:lnTo>
                    <a:pt x="26" y="176"/>
                  </a:lnTo>
                  <a:lnTo>
                    <a:pt x="20" y="189"/>
                  </a:lnTo>
                  <a:lnTo>
                    <a:pt x="13" y="189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3" y="202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7" y="228"/>
                  </a:lnTo>
                  <a:lnTo>
                    <a:pt x="0" y="234"/>
                  </a:lnTo>
                  <a:lnTo>
                    <a:pt x="162" y="332"/>
                  </a:lnTo>
                  <a:lnTo>
                    <a:pt x="253" y="345"/>
                  </a:lnTo>
                  <a:lnTo>
                    <a:pt x="253" y="345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2529360" y="3883680"/>
              <a:ext cx="642240" cy="678240"/>
            </a:xfrm>
            <a:custGeom>
              <a:avLst/>
              <a:gdLst/>
              <a:ahLst/>
              <a:rect l="l" t="t" r="r" b="b"/>
              <a:pathLst>
                <a:path w="299" h="345">
                  <a:moveTo>
                    <a:pt x="253" y="345"/>
                  </a:moveTo>
                  <a:lnTo>
                    <a:pt x="299" y="33"/>
                  </a:lnTo>
                  <a:lnTo>
                    <a:pt x="85" y="0"/>
                  </a:lnTo>
                  <a:lnTo>
                    <a:pt x="78" y="33"/>
                  </a:lnTo>
                  <a:lnTo>
                    <a:pt x="72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2" y="39"/>
                  </a:lnTo>
                  <a:lnTo>
                    <a:pt x="46" y="46"/>
                  </a:lnTo>
                  <a:lnTo>
                    <a:pt x="39" y="46"/>
                  </a:lnTo>
                  <a:lnTo>
                    <a:pt x="46" y="59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39" y="98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17"/>
                  </a:lnTo>
                  <a:lnTo>
                    <a:pt x="39" y="124"/>
                  </a:lnTo>
                  <a:lnTo>
                    <a:pt x="39" y="130"/>
                  </a:lnTo>
                  <a:lnTo>
                    <a:pt x="39" y="130"/>
                  </a:lnTo>
                  <a:lnTo>
                    <a:pt x="46" y="137"/>
                  </a:lnTo>
                  <a:lnTo>
                    <a:pt x="46" y="143"/>
                  </a:lnTo>
                  <a:lnTo>
                    <a:pt x="52" y="143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39" y="156"/>
                  </a:lnTo>
                  <a:lnTo>
                    <a:pt x="33" y="156"/>
                  </a:lnTo>
                  <a:lnTo>
                    <a:pt x="33" y="163"/>
                  </a:lnTo>
                  <a:lnTo>
                    <a:pt x="26" y="176"/>
                  </a:lnTo>
                  <a:lnTo>
                    <a:pt x="20" y="189"/>
                  </a:lnTo>
                  <a:lnTo>
                    <a:pt x="13" y="189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3" y="202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7" y="228"/>
                  </a:lnTo>
                  <a:lnTo>
                    <a:pt x="0" y="234"/>
                  </a:lnTo>
                  <a:lnTo>
                    <a:pt x="162" y="332"/>
                  </a:lnTo>
                  <a:lnTo>
                    <a:pt x="253" y="345"/>
                  </a:lnTo>
                  <a:lnTo>
                    <a:pt x="253" y="345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2225520" y="3243960"/>
              <a:ext cx="595800" cy="844200"/>
            </a:xfrm>
            <a:custGeom>
              <a:avLst/>
              <a:gdLst/>
              <a:ahLst/>
              <a:rect l="l" t="t" r="r" b="b"/>
              <a:pathLst>
                <a:path w="278" h="429">
                  <a:moveTo>
                    <a:pt x="38" y="0"/>
                  </a:moveTo>
                  <a:lnTo>
                    <a:pt x="0" y="162"/>
                  </a:lnTo>
                  <a:lnTo>
                    <a:pt x="181" y="429"/>
                  </a:lnTo>
                  <a:lnTo>
                    <a:pt x="181" y="429"/>
                  </a:lnTo>
                  <a:lnTo>
                    <a:pt x="181" y="423"/>
                  </a:lnTo>
                  <a:lnTo>
                    <a:pt x="188" y="410"/>
                  </a:lnTo>
                  <a:lnTo>
                    <a:pt x="181" y="410"/>
                  </a:lnTo>
                  <a:lnTo>
                    <a:pt x="188" y="384"/>
                  </a:lnTo>
                  <a:lnTo>
                    <a:pt x="181" y="371"/>
                  </a:lnTo>
                  <a:lnTo>
                    <a:pt x="188" y="371"/>
                  </a:lnTo>
                  <a:lnTo>
                    <a:pt x="194" y="364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7"/>
                  </a:lnTo>
                  <a:lnTo>
                    <a:pt x="207" y="377"/>
                  </a:lnTo>
                  <a:lnTo>
                    <a:pt x="214" y="377"/>
                  </a:lnTo>
                  <a:lnTo>
                    <a:pt x="220" y="358"/>
                  </a:lnTo>
                  <a:lnTo>
                    <a:pt x="227" y="325"/>
                  </a:lnTo>
                  <a:lnTo>
                    <a:pt x="278" y="52"/>
                  </a:lnTo>
                  <a:lnTo>
                    <a:pt x="155" y="3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2225520" y="3243960"/>
              <a:ext cx="595800" cy="844200"/>
            </a:xfrm>
            <a:custGeom>
              <a:avLst/>
              <a:gdLst/>
              <a:ahLst/>
              <a:rect l="l" t="t" r="r" b="b"/>
              <a:pathLst>
                <a:path w="278" h="429">
                  <a:moveTo>
                    <a:pt x="38" y="0"/>
                  </a:moveTo>
                  <a:lnTo>
                    <a:pt x="0" y="162"/>
                  </a:lnTo>
                  <a:lnTo>
                    <a:pt x="181" y="429"/>
                  </a:lnTo>
                  <a:lnTo>
                    <a:pt x="181" y="429"/>
                  </a:lnTo>
                  <a:lnTo>
                    <a:pt x="181" y="423"/>
                  </a:lnTo>
                  <a:lnTo>
                    <a:pt x="188" y="410"/>
                  </a:lnTo>
                  <a:lnTo>
                    <a:pt x="181" y="410"/>
                  </a:lnTo>
                  <a:lnTo>
                    <a:pt x="188" y="384"/>
                  </a:lnTo>
                  <a:lnTo>
                    <a:pt x="181" y="371"/>
                  </a:lnTo>
                  <a:lnTo>
                    <a:pt x="188" y="371"/>
                  </a:lnTo>
                  <a:lnTo>
                    <a:pt x="194" y="364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7"/>
                  </a:lnTo>
                  <a:lnTo>
                    <a:pt x="207" y="377"/>
                  </a:lnTo>
                  <a:lnTo>
                    <a:pt x="214" y="377"/>
                  </a:lnTo>
                  <a:lnTo>
                    <a:pt x="220" y="358"/>
                  </a:lnTo>
                  <a:lnTo>
                    <a:pt x="227" y="325"/>
                  </a:lnTo>
                  <a:lnTo>
                    <a:pt x="278" y="52"/>
                  </a:lnTo>
                  <a:lnTo>
                    <a:pt x="155" y="32"/>
                  </a:lnTo>
                  <a:lnTo>
                    <a:pt x="38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2712600" y="3347280"/>
              <a:ext cx="515160" cy="600840"/>
            </a:xfrm>
            <a:custGeom>
              <a:avLst/>
              <a:gdLst/>
              <a:ahLst/>
              <a:rect l="l" t="t" r="r" b="b"/>
              <a:pathLst>
                <a:path w="240" h="306">
                  <a:moveTo>
                    <a:pt x="214" y="306"/>
                  </a:moveTo>
                  <a:lnTo>
                    <a:pt x="240" y="91"/>
                  </a:lnTo>
                  <a:lnTo>
                    <a:pt x="162" y="78"/>
                  </a:lnTo>
                  <a:lnTo>
                    <a:pt x="168" y="26"/>
                  </a:lnTo>
                  <a:lnTo>
                    <a:pt x="51" y="0"/>
                  </a:lnTo>
                  <a:lnTo>
                    <a:pt x="0" y="273"/>
                  </a:lnTo>
                  <a:lnTo>
                    <a:pt x="214" y="30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2712600" y="3347280"/>
              <a:ext cx="515160" cy="600840"/>
            </a:xfrm>
            <a:custGeom>
              <a:avLst/>
              <a:gdLst/>
              <a:ahLst/>
              <a:rect l="l" t="t" r="r" b="b"/>
              <a:pathLst>
                <a:path w="240" h="306">
                  <a:moveTo>
                    <a:pt x="214" y="306"/>
                  </a:moveTo>
                  <a:lnTo>
                    <a:pt x="240" y="91"/>
                  </a:lnTo>
                  <a:lnTo>
                    <a:pt x="162" y="78"/>
                  </a:lnTo>
                  <a:lnTo>
                    <a:pt x="168" y="26"/>
                  </a:lnTo>
                  <a:lnTo>
                    <a:pt x="51" y="0"/>
                  </a:lnTo>
                  <a:lnTo>
                    <a:pt x="0" y="273"/>
                  </a:lnTo>
                  <a:lnTo>
                    <a:pt x="214" y="306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793600" y="2578320"/>
              <a:ext cx="962280" cy="564120"/>
            </a:xfrm>
            <a:custGeom>
              <a:avLst/>
              <a:gdLst/>
              <a:ahLst/>
              <a:rect l="l" t="t" r="r" b="b"/>
              <a:pathLst>
                <a:path w="448" h="286">
                  <a:moveTo>
                    <a:pt x="429" y="286"/>
                  </a:moveTo>
                  <a:lnTo>
                    <a:pt x="156" y="253"/>
                  </a:lnTo>
                  <a:lnTo>
                    <a:pt x="150" y="279"/>
                  </a:lnTo>
                  <a:lnTo>
                    <a:pt x="150" y="279"/>
                  </a:lnTo>
                  <a:lnTo>
                    <a:pt x="150" y="273"/>
                  </a:lnTo>
                  <a:lnTo>
                    <a:pt x="150" y="266"/>
                  </a:lnTo>
                  <a:lnTo>
                    <a:pt x="143" y="260"/>
                  </a:lnTo>
                  <a:lnTo>
                    <a:pt x="137" y="266"/>
                  </a:lnTo>
                  <a:lnTo>
                    <a:pt x="137" y="273"/>
                  </a:lnTo>
                  <a:lnTo>
                    <a:pt x="124" y="273"/>
                  </a:lnTo>
                  <a:lnTo>
                    <a:pt x="124" y="273"/>
                  </a:lnTo>
                  <a:lnTo>
                    <a:pt x="117" y="266"/>
                  </a:lnTo>
                  <a:lnTo>
                    <a:pt x="111" y="266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98" y="273"/>
                  </a:lnTo>
                  <a:lnTo>
                    <a:pt x="98" y="273"/>
                  </a:lnTo>
                  <a:lnTo>
                    <a:pt x="91" y="266"/>
                  </a:lnTo>
                  <a:lnTo>
                    <a:pt x="85" y="266"/>
                  </a:lnTo>
                  <a:lnTo>
                    <a:pt x="85" y="273"/>
                  </a:lnTo>
                  <a:lnTo>
                    <a:pt x="78" y="273"/>
                  </a:lnTo>
                  <a:lnTo>
                    <a:pt x="78" y="266"/>
                  </a:lnTo>
                  <a:lnTo>
                    <a:pt x="78" y="260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2" y="247"/>
                  </a:lnTo>
                  <a:lnTo>
                    <a:pt x="65" y="247"/>
                  </a:lnTo>
                  <a:lnTo>
                    <a:pt x="65" y="240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59" y="227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3" y="195"/>
                  </a:lnTo>
                  <a:lnTo>
                    <a:pt x="33" y="188"/>
                  </a:lnTo>
                  <a:lnTo>
                    <a:pt x="33" y="188"/>
                  </a:lnTo>
                  <a:lnTo>
                    <a:pt x="33" y="182"/>
                  </a:lnTo>
                  <a:lnTo>
                    <a:pt x="39" y="182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52" y="143"/>
                  </a:lnTo>
                  <a:lnTo>
                    <a:pt x="46" y="136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33" y="130"/>
                  </a:lnTo>
                  <a:lnTo>
                    <a:pt x="26" y="123"/>
                  </a:lnTo>
                  <a:lnTo>
                    <a:pt x="26" y="117"/>
                  </a:lnTo>
                  <a:lnTo>
                    <a:pt x="20" y="104"/>
                  </a:lnTo>
                  <a:lnTo>
                    <a:pt x="13" y="97"/>
                  </a:lnTo>
                  <a:lnTo>
                    <a:pt x="7" y="91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78"/>
                  </a:lnTo>
                  <a:lnTo>
                    <a:pt x="7" y="71"/>
                  </a:lnTo>
                  <a:lnTo>
                    <a:pt x="0" y="58"/>
                  </a:lnTo>
                  <a:lnTo>
                    <a:pt x="13" y="0"/>
                  </a:lnTo>
                  <a:lnTo>
                    <a:pt x="52" y="13"/>
                  </a:lnTo>
                  <a:lnTo>
                    <a:pt x="163" y="26"/>
                  </a:lnTo>
                  <a:lnTo>
                    <a:pt x="273" y="45"/>
                  </a:lnTo>
                  <a:lnTo>
                    <a:pt x="448" y="65"/>
                  </a:lnTo>
                  <a:lnTo>
                    <a:pt x="429" y="234"/>
                  </a:lnTo>
                  <a:lnTo>
                    <a:pt x="429" y="286"/>
                  </a:lnTo>
                  <a:close/>
                </a:path>
              </a:pathLst>
            </a:custGeom>
            <a:solidFill>
              <a:srgbClr val="d5ff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2793600" y="2578320"/>
              <a:ext cx="962280" cy="564120"/>
            </a:xfrm>
            <a:custGeom>
              <a:avLst/>
              <a:gdLst/>
              <a:ahLst/>
              <a:rect l="l" t="t" r="r" b="b"/>
              <a:pathLst>
                <a:path w="448" h="286">
                  <a:moveTo>
                    <a:pt x="429" y="286"/>
                  </a:moveTo>
                  <a:lnTo>
                    <a:pt x="156" y="253"/>
                  </a:lnTo>
                  <a:lnTo>
                    <a:pt x="150" y="279"/>
                  </a:lnTo>
                  <a:lnTo>
                    <a:pt x="150" y="279"/>
                  </a:lnTo>
                  <a:lnTo>
                    <a:pt x="150" y="273"/>
                  </a:lnTo>
                  <a:lnTo>
                    <a:pt x="150" y="266"/>
                  </a:lnTo>
                  <a:lnTo>
                    <a:pt x="143" y="260"/>
                  </a:lnTo>
                  <a:lnTo>
                    <a:pt x="137" y="266"/>
                  </a:lnTo>
                  <a:lnTo>
                    <a:pt x="137" y="273"/>
                  </a:lnTo>
                  <a:lnTo>
                    <a:pt x="124" y="273"/>
                  </a:lnTo>
                  <a:lnTo>
                    <a:pt x="124" y="273"/>
                  </a:lnTo>
                  <a:lnTo>
                    <a:pt x="117" y="266"/>
                  </a:lnTo>
                  <a:lnTo>
                    <a:pt x="111" y="266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98" y="273"/>
                  </a:lnTo>
                  <a:lnTo>
                    <a:pt x="98" y="273"/>
                  </a:lnTo>
                  <a:lnTo>
                    <a:pt x="91" y="266"/>
                  </a:lnTo>
                  <a:lnTo>
                    <a:pt x="85" y="266"/>
                  </a:lnTo>
                  <a:lnTo>
                    <a:pt x="85" y="273"/>
                  </a:lnTo>
                  <a:lnTo>
                    <a:pt x="78" y="273"/>
                  </a:lnTo>
                  <a:lnTo>
                    <a:pt x="78" y="266"/>
                  </a:lnTo>
                  <a:lnTo>
                    <a:pt x="78" y="260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2" y="247"/>
                  </a:lnTo>
                  <a:lnTo>
                    <a:pt x="65" y="247"/>
                  </a:lnTo>
                  <a:lnTo>
                    <a:pt x="65" y="240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59" y="227"/>
                  </a:lnTo>
                  <a:lnTo>
                    <a:pt x="59" y="221"/>
                  </a:lnTo>
                  <a:lnTo>
                    <a:pt x="59" y="208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39" y="201"/>
                  </a:lnTo>
                  <a:lnTo>
                    <a:pt x="39" y="201"/>
                  </a:lnTo>
                  <a:lnTo>
                    <a:pt x="33" y="195"/>
                  </a:lnTo>
                  <a:lnTo>
                    <a:pt x="33" y="188"/>
                  </a:lnTo>
                  <a:lnTo>
                    <a:pt x="33" y="188"/>
                  </a:lnTo>
                  <a:lnTo>
                    <a:pt x="33" y="182"/>
                  </a:lnTo>
                  <a:lnTo>
                    <a:pt x="39" y="182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52" y="143"/>
                  </a:lnTo>
                  <a:lnTo>
                    <a:pt x="46" y="136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33" y="130"/>
                  </a:lnTo>
                  <a:lnTo>
                    <a:pt x="26" y="123"/>
                  </a:lnTo>
                  <a:lnTo>
                    <a:pt x="26" y="117"/>
                  </a:lnTo>
                  <a:lnTo>
                    <a:pt x="20" y="104"/>
                  </a:lnTo>
                  <a:lnTo>
                    <a:pt x="13" y="97"/>
                  </a:lnTo>
                  <a:lnTo>
                    <a:pt x="7" y="91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78"/>
                  </a:lnTo>
                  <a:lnTo>
                    <a:pt x="7" y="71"/>
                  </a:lnTo>
                  <a:lnTo>
                    <a:pt x="0" y="58"/>
                  </a:lnTo>
                  <a:lnTo>
                    <a:pt x="13" y="0"/>
                  </a:lnTo>
                  <a:lnTo>
                    <a:pt x="52" y="13"/>
                  </a:lnTo>
                  <a:lnTo>
                    <a:pt x="163" y="26"/>
                  </a:lnTo>
                  <a:lnTo>
                    <a:pt x="273" y="45"/>
                  </a:lnTo>
                  <a:lnTo>
                    <a:pt x="448" y="65"/>
                  </a:lnTo>
                  <a:lnTo>
                    <a:pt x="429" y="234"/>
                  </a:lnTo>
                  <a:lnTo>
                    <a:pt x="429" y="28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3061080" y="3076560"/>
              <a:ext cx="654480" cy="486360"/>
            </a:xfrm>
            <a:custGeom>
              <a:avLst/>
              <a:gdLst/>
              <a:ahLst/>
              <a:rect l="l" t="t" r="r" b="b"/>
              <a:pathLst>
                <a:path w="305" h="247">
                  <a:moveTo>
                    <a:pt x="285" y="247"/>
                  </a:moveTo>
                  <a:lnTo>
                    <a:pt x="292" y="137"/>
                  </a:lnTo>
                  <a:lnTo>
                    <a:pt x="305" y="33"/>
                  </a:lnTo>
                  <a:lnTo>
                    <a:pt x="32" y="0"/>
                  </a:lnTo>
                  <a:lnTo>
                    <a:pt x="26" y="26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0" y="215"/>
                  </a:lnTo>
                  <a:lnTo>
                    <a:pt x="78" y="228"/>
                  </a:lnTo>
                  <a:lnTo>
                    <a:pt x="285" y="247"/>
                  </a:lnTo>
                  <a:lnTo>
                    <a:pt x="285" y="24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3061080" y="3076560"/>
              <a:ext cx="654480" cy="486360"/>
            </a:xfrm>
            <a:custGeom>
              <a:avLst/>
              <a:gdLst/>
              <a:ahLst/>
              <a:rect l="l" t="t" r="r" b="b"/>
              <a:pathLst>
                <a:path w="305" h="247">
                  <a:moveTo>
                    <a:pt x="285" y="247"/>
                  </a:moveTo>
                  <a:lnTo>
                    <a:pt x="292" y="137"/>
                  </a:lnTo>
                  <a:lnTo>
                    <a:pt x="305" y="33"/>
                  </a:lnTo>
                  <a:lnTo>
                    <a:pt x="32" y="0"/>
                  </a:lnTo>
                  <a:lnTo>
                    <a:pt x="26" y="26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0" y="215"/>
                  </a:lnTo>
                  <a:lnTo>
                    <a:pt x="78" y="228"/>
                  </a:lnTo>
                  <a:lnTo>
                    <a:pt x="285" y="247"/>
                  </a:lnTo>
                  <a:lnTo>
                    <a:pt x="285" y="24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3073320" y="3948120"/>
              <a:ext cx="656280" cy="626400"/>
            </a:xfrm>
            <a:custGeom>
              <a:avLst/>
              <a:gdLst/>
              <a:ahLst/>
              <a:rect l="l" t="t" r="r" b="b"/>
              <a:pathLst>
                <a:path w="305" h="318">
                  <a:moveTo>
                    <a:pt x="46" y="0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39" y="318"/>
                  </a:lnTo>
                  <a:lnTo>
                    <a:pt x="46" y="292"/>
                  </a:lnTo>
                  <a:lnTo>
                    <a:pt x="117" y="299"/>
                  </a:lnTo>
                  <a:lnTo>
                    <a:pt x="117" y="299"/>
                  </a:lnTo>
                  <a:lnTo>
                    <a:pt x="117" y="299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279" y="305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05" y="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073320" y="3948120"/>
              <a:ext cx="656280" cy="626400"/>
            </a:xfrm>
            <a:custGeom>
              <a:avLst/>
              <a:gdLst/>
              <a:ahLst/>
              <a:rect l="l" t="t" r="r" b="b"/>
              <a:pathLst>
                <a:path w="305" h="318">
                  <a:moveTo>
                    <a:pt x="46" y="0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39" y="318"/>
                  </a:lnTo>
                  <a:lnTo>
                    <a:pt x="46" y="292"/>
                  </a:lnTo>
                  <a:lnTo>
                    <a:pt x="117" y="299"/>
                  </a:lnTo>
                  <a:lnTo>
                    <a:pt x="117" y="299"/>
                  </a:lnTo>
                  <a:lnTo>
                    <a:pt x="117" y="299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279" y="305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05" y="32"/>
                  </a:lnTo>
                  <a:lnTo>
                    <a:pt x="46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3324960" y="4062600"/>
              <a:ext cx="1310400" cy="1164600"/>
            </a:xfrm>
            <a:custGeom>
              <a:avLst/>
              <a:gdLst/>
              <a:ahLst/>
              <a:rect l="l" t="t" r="r" b="b"/>
              <a:pathLst>
                <a:path w="610" h="592">
                  <a:moveTo>
                    <a:pt x="558" y="169"/>
                  </a:moveTo>
                  <a:lnTo>
                    <a:pt x="558" y="169"/>
                  </a:lnTo>
                  <a:lnTo>
                    <a:pt x="558" y="163"/>
                  </a:lnTo>
                  <a:lnTo>
                    <a:pt x="551" y="163"/>
                  </a:lnTo>
                  <a:lnTo>
                    <a:pt x="532" y="150"/>
                  </a:lnTo>
                  <a:lnTo>
                    <a:pt x="525" y="150"/>
                  </a:lnTo>
                  <a:lnTo>
                    <a:pt x="519" y="156"/>
                  </a:lnTo>
                  <a:lnTo>
                    <a:pt x="512" y="156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499" y="156"/>
                  </a:lnTo>
                  <a:lnTo>
                    <a:pt x="486" y="156"/>
                  </a:lnTo>
                  <a:lnTo>
                    <a:pt x="486" y="156"/>
                  </a:lnTo>
                  <a:lnTo>
                    <a:pt x="480" y="163"/>
                  </a:lnTo>
                  <a:lnTo>
                    <a:pt x="467" y="163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54" y="156"/>
                  </a:lnTo>
                  <a:lnTo>
                    <a:pt x="454" y="150"/>
                  </a:lnTo>
                  <a:lnTo>
                    <a:pt x="448" y="150"/>
                  </a:lnTo>
                  <a:lnTo>
                    <a:pt x="448" y="156"/>
                  </a:lnTo>
                  <a:lnTo>
                    <a:pt x="441" y="156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41" y="156"/>
                  </a:lnTo>
                  <a:lnTo>
                    <a:pt x="441" y="156"/>
                  </a:lnTo>
                  <a:lnTo>
                    <a:pt x="435" y="156"/>
                  </a:lnTo>
                  <a:lnTo>
                    <a:pt x="428" y="156"/>
                  </a:lnTo>
                  <a:lnTo>
                    <a:pt x="428" y="156"/>
                  </a:lnTo>
                  <a:lnTo>
                    <a:pt x="415" y="150"/>
                  </a:lnTo>
                  <a:lnTo>
                    <a:pt x="415" y="150"/>
                  </a:lnTo>
                  <a:lnTo>
                    <a:pt x="415" y="156"/>
                  </a:lnTo>
                  <a:lnTo>
                    <a:pt x="402" y="156"/>
                  </a:lnTo>
                  <a:lnTo>
                    <a:pt x="402" y="150"/>
                  </a:lnTo>
                  <a:lnTo>
                    <a:pt x="402" y="150"/>
                  </a:lnTo>
                  <a:lnTo>
                    <a:pt x="396" y="143"/>
                  </a:lnTo>
                  <a:lnTo>
                    <a:pt x="396" y="143"/>
                  </a:lnTo>
                  <a:lnTo>
                    <a:pt x="383" y="143"/>
                  </a:lnTo>
                  <a:lnTo>
                    <a:pt x="383" y="143"/>
                  </a:lnTo>
                  <a:lnTo>
                    <a:pt x="376" y="143"/>
                  </a:lnTo>
                  <a:lnTo>
                    <a:pt x="376" y="137"/>
                  </a:lnTo>
                  <a:lnTo>
                    <a:pt x="370" y="137"/>
                  </a:lnTo>
                  <a:lnTo>
                    <a:pt x="370" y="137"/>
                  </a:lnTo>
                  <a:lnTo>
                    <a:pt x="370" y="137"/>
                  </a:lnTo>
                  <a:lnTo>
                    <a:pt x="363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0"/>
                  </a:lnTo>
                  <a:lnTo>
                    <a:pt x="350" y="130"/>
                  </a:lnTo>
                  <a:lnTo>
                    <a:pt x="350" y="124"/>
                  </a:lnTo>
                  <a:lnTo>
                    <a:pt x="344" y="124"/>
                  </a:lnTo>
                  <a:lnTo>
                    <a:pt x="337" y="124"/>
                  </a:lnTo>
                  <a:lnTo>
                    <a:pt x="331" y="124"/>
                  </a:lnTo>
                  <a:lnTo>
                    <a:pt x="324" y="124"/>
                  </a:lnTo>
                  <a:lnTo>
                    <a:pt x="318" y="117"/>
                  </a:lnTo>
                  <a:lnTo>
                    <a:pt x="318" y="117"/>
                  </a:lnTo>
                  <a:lnTo>
                    <a:pt x="311" y="111"/>
                  </a:lnTo>
                  <a:lnTo>
                    <a:pt x="318" y="7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62" y="247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13" y="247"/>
                  </a:lnTo>
                  <a:lnTo>
                    <a:pt x="13" y="254"/>
                  </a:lnTo>
                  <a:lnTo>
                    <a:pt x="19" y="260"/>
                  </a:lnTo>
                  <a:lnTo>
                    <a:pt x="26" y="267"/>
                  </a:lnTo>
                  <a:lnTo>
                    <a:pt x="52" y="299"/>
                  </a:lnTo>
                  <a:lnTo>
                    <a:pt x="71" y="312"/>
                  </a:lnTo>
                  <a:lnTo>
                    <a:pt x="71" y="319"/>
                  </a:lnTo>
                  <a:lnTo>
                    <a:pt x="78" y="325"/>
                  </a:lnTo>
                  <a:lnTo>
                    <a:pt x="71" y="325"/>
                  </a:lnTo>
                  <a:lnTo>
                    <a:pt x="78" y="332"/>
                  </a:lnTo>
                  <a:lnTo>
                    <a:pt x="78" y="338"/>
                  </a:lnTo>
                  <a:lnTo>
                    <a:pt x="78" y="358"/>
                  </a:lnTo>
                  <a:lnTo>
                    <a:pt x="84" y="358"/>
                  </a:lnTo>
                  <a:lnTo>
                    <a:pt x="91" y="371"/>
                  </a:lnTo>
                  <a:lnTo>
                    <a:pt x="123" y="397"/>
                  </a:lnTo>
                  <a:lnTo>
                    <a:pt x="143" y="410"/>
                  </a:lnTo>
                  <a:lnTo>
                    <a:pt x="149" y="410"/>
                  </a:lnTo>
                  <a:lnTo>
                    <a:pt x="156" y="410"/>
                  </a:lnTo>
                  <a:lnTo>
                    <a:pt x="156" y="403"/>
                  </a:lnTo>
                  <a:lnTo>
                    <a:pt x="162" y="397"/>
                  </a:lnTo>
                  <a:lnTo>
                    <a:pt x="169" y="377"/>
                  </a:lnTo>
                  <a:lnTo>
                    <a:pt x="175" y="371"/>
                  </a:lnTo>
                  <a:lnTo>
                    <a:pt x="182" y="371"/>
                  </a:lnTo>
                  <a:lnTo>
                    <a:pt x="188" y="371"/>
                  </a:lnTo>
                  <a:lnTo>
                    <a:pt x="188" y="371"/>
                  </a:lnTo>
                  <a:lnTo>
                    <a:pt x="188" y="364"/>
                  </a:lnTo>
                  <a:lnTo>
                    <a:pt x="195" y="364"/>
                  </a:lnTo>
                  <a:lnTo>
                    <a:pt x="195" y="364"/>
                  </a:lnTo>
                  <a:lnTo>
                    <a:pt x="201" y="371"/>
                  </a:lnTo>
                  <a:lnTo>
                    <a:pt x="214" y="371"/>
                  </a:lnTo>
                  <a:lnTo>
                    <a:pt x="214" y="371"/>
                  </a:lnTo>
                  <a:lnTo>
                    <a:pt x="221" y="377"/>
                  </a:lnTo>
                  <a:lnTo>
                    <a:pt x="227" y="371"/>
                  </a:lnTo>
                  <a:lnTo>
                    <a:pt x="240" y="377"/>
                  </a:lnTo>
                  <a:lnTo>
                    <a:pt x="240" y="384"/>
                  </a:lnTo>
                  <a:lnTo>
                    <a:pt x="240" y="384"/>
                  </a:lnTo>
                  <a:lnTo>
                    <a:pt x="240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53" y="397"/>
                  </a:lnTo>
                  <a:lnTo>
                    <a:pt x="266" y="403"/>
                  </a:lnTo>
                  <a:lnTo>
                    <a:pt x="266" y="416"/>
                  </a:lnTo>
                  <a:lnTo>
                    <a:pt x="266" y="416"/>
                  </a:lnTo>
                  <a:lnTo>
                    <a:pt x="285" y="449"/>
                  </a:lnTo>
                  <a:lnTo>
                    <a:pt x="285" y="455"/>
                  </a:lnTo>
                  <a:lnTo>
                    <a:pt x="298" y="475"/>
                  </a:lnTo>
                  <a:lnTo>
                    <a:pt x="298" y="481"/>
                  </a:lnTo>
                  <a:lnTo>
                    <a:pt x="311" y="488"/>
                  </a:lnTo>
                  <a:lnTo>
                    <a:pt x="318" y="494"/>
                  </a:lnTo>
                  <a:lnTo>
                    <a:pt x="318" y="501"/>
                  </a:lnTo>
                  <a:lnTo>
                    <a:pt x="318" y="501"/>
                  </a:lnTo>
                  <a:lnTo>
                    <a:pt x="318" y="514"/>
                  </a:lnTo>
                  <a:lnTo>
                    <a:pt x="324" y="514"/>
                  </a:lnTo>
                  <a:lnTo>
                    <a:pt x="324" y="527"/>
                  </a:lnTo>
                  <a:lnTo>
                    <a:pt x="331" y="533"/>
                  </a:lnTo>
                  <a:lnTo>
                    <a:pt x="337" y="553"/>
                  </a:lnTo>
                  <a:lnTo>
                    <a:pt x="337" y="559"/>
                  </a:lnTo>
                  <a:lnTo>
                    <a:pt x="350" y="559"/>
                  </a:lnTo>
                  <a:lnTo>
                    <a:pt x="357" y="566"/>
                  </a:lnTo>
                  <a:lnTo>
                    <a:pt x="370" y="572"/>
                  </a:lnTo>
                  <a:lnTo>
                    <a:pt x="383" y="579"/>
                  </a:lnTo>
                  <a:lnTo>
                    <a:pt x="402" y="585"/>
                  </a:lnTo>
                  <a:lnTo>
                    <a:pt x="409" y="585"/>
                  </a:lnTo>
                  <a:lnTo>
                    <a:pt x="415" y="592"/>
                  </a:lnTo>
                  <a:lnTo>
                    <a:pt x="422" y="592"/>
                  </a:lnTo>
                  <a:lnTo>
                    <a:pt x="428" y="585"/>
                  </a:lnTo>
                  <a:lnTo>
                    <a:pt x="435" y="585"/>
                  </a:lnTo>
                  <a:lnTo>
                    <a:pt x="435" y="585"/>
                  </a:lnTo>
                  <a:lnTo>
                    <a:pt x="435" y="585"/>
                  </a:lnTo>
                  <a:lnTo>
                    <a:pt x="428" y="579"/>
                  </a:lnTo>
                  <a:lnTo>
                    <a:pt x="428" y="579"/>
                  </a:lnTo>
                  <a:lnTo>
                    <a:pt x="428" y="572"/>
                  </a:lnTo>
                  <a:lnTo>
                    <a:pt x="422" y="546"/>
                  </a:lnTo>
                  <a:lnTo>
                    <a:pt x="415" y="540"/>
                  </a:lnTo>
                  <a:lnTo>
                    <a:pt x="422" y="520"/>
                  </a:lnTo>
                  <a:lnTo>
                    <a:pt x="422" y="520"/>
                  </a:lnTo>
                  <a:lnTo>
                    <a:pt x="422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22" y="507"/>
                  </a:lnTo>
                  <a:lnTo>
                    <a:pt x="428" y="494"/>
                  </a:lnTo>
                  <a:lnTo>
                    <a:pt x="428" y="494"/>
                  </a:lnTo>
                  <a:lnTo>
                    <a:pt x="422" y="488"/>
                  </a:lnTo>
                  <a:lnTo>
                    <a:pt x="428" y="481"/>
                  </a:lnTo>
                  <a:lnTo>
                    <a:pt x="435" y="488"/>
                  </a:lnTo>
                  <a:lnTo>
                    <a:pt x="441" y="481"/>
                  </a:lnTo>
                  <a:lnTo>
                    <a:pt x="441" y="475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8" y="468"/>
                  </a:lnTo>
                  <a:lnTo>
                    <a:pt x="448" y="468"/>
                  </a:lnTo>
                  <a:lnTo>
                    <a:pt x="454" y="468"/>
                  </a:lnTo>
                  <a:lnTo>
                    <a:pt x="454" y="468"/>
                  </a:lnTo>
                  <a:lnTo>
                    <a:pt x="454" y="462"/>
                  </a:lnTo>
                  <a:lnTo>
                    <a:pt x="454" y="455"/>
                  </a:lnTo>
                  <a:lnTo>
                    <a:pt x="454" y="455"/>
                  </a:lnTo>
                  <a:lnTo>
                    <a:pt x="454" y="455"/>
                  </a:lnTo>
                  <a:lnTo>
                    <a:pt x="461" y="455"/>
                  </a:lnTo>
                  <a:lnTo>
                    <a:pt x="461" y="455"/>
                  </a:lnTo>
                  <a:lnTo>
                    <a:pt x="473" y="455"/>
                  </a:lnTo>
                  <a:lnTo>
                    <a:pt x="473" y="455"/>
                  </a:lnTo>
                  <a:lnTo>
                    <a:pt x="473" y="449"/>
                  </a:lnTo>
                  <a:lnTo>
                    <a:pt x="473" y="449"/>
                  </a:lnTo>
                  <a:lnTo>
                    <a:pt x="467" y="449"/>
                  </a:lnTo>
                  <a:lnTo>
                    <a:pt x="467" y="442"/>
                  </a:lnTo>
                  <a:lnTo>
                    <a:pt x="473" y="442"/>
                  </a:lnTo>
                  <a:lnTo>
                    <a:pt x="480" y="442"/>
                  </a:lnTo>
                  <a:lnTo>
                    <a:pt x="480" y="436"/>
                  </a:lnTo>
                  <a:lnTo>
                    <a:pt x="480" y="442"/>
                  </a:lnTo>
                  <a:lnTo>
                    <a:pt x="480" y="442"/>
                  </a:lnTo>
                  <a:lnTo>
                    <a:pt x="480" y="442"/>
                  </a:lnTo>
                  <a:lnTo>
                    <a:pt x="486" y="442"/>
                  </a:lnTo>
                  <a:lnTo>
                    <a:pt x="486" y="442"/>
                  </a:lnTo>
                  <a:lnTo>
                    <a:pt x="506" y="436"/>
                  </a:lnTo>
                  <a:lnTo>
                    <a:pt x="532" y="416"/>
                  </a:lnTo>
                  <a:lnTo>
                    <a:pt x="532" y="410"/>
                  </a:lnTo>
                  <a:lnTo>
                    <a:pt x="545" y="403"/>
                  </a:lnTo>
                  <a:lnTo>
                    <a:pt x="545" y="397"/>
                  </a:lnTo>
                  <a:lnTo>
                    <a:pt x="538" y="390"/>
                  </a:lnTo>
                  <a:lnTo>
                    <a:pt x="538" y="384"/>
                  </a:lnTo>
                  <a:lnTo>
                    <a:pt x="551" y="384"/>
                  </a:lnTo>
                  <a:lnTo>
                    <a:pt x="551" y="384"/>
                  </a:lnTo>
                  <a:lnTo>
                    <a:pt x="551" y="390"/>
                  </a:lnTo>
                  <a:lnTo>
                    <a:pt x="551" y="390"/>
                  </a:lnTo>
                  <a:lnTo>
                    <a:pt x="558" y="390"/>
                  </a:lnTo>
                  <a:lnTo>
                    <a:pt x="564" y="390"/>
                  </a:lnTo>
                  <a:lnTo>
                    <a:pt x="584" y="384"/>
                  </a:lnTo>
                  <a:lnTo>
                    <a:pt x="597" y="384"/>
                  </a:lnTo>
                  <a:lnTo>
                    <a:pt x="597" y="384"/>
                  </a:lnTo>
                  <a:lnTo>
                    <a:pt x="597" y="384"/>
                  </a:lnTo>
                  <a:lnTo>
                    <a:pt x="590" y="377"/>
                  </a:lnTo>
                  <a:lnTo>
                    <a:pt x="590" y="377"/>
                  </a:lnTo>
                  <a:lnTo>
                    <a:pt x="590" y="371"/>
                  </a:lnTo>
                  <a:lnTo>
                    <a:pt x="597" y="371"/>
                  </a:lnTo>
                  <a:lnTo>
                    <a:pt x="597" y="364"/>
                  </a:lnTo>
                  <a:lnTo>
                    <a:pt x="603" y="358"/>
                  </a:lnTo>
                  <a:lnTo>
                    <a:pt x="597" y="351"/>
                  </a:lnTo>
                  <a:lnTo>
                    <a:pt x="597" y="345"/>
                  </a:lnTo>
                  <a:lnTo>
                    <a:pt x="597" y="345"/>
                  </a:lnTo>
                  <a:lnTo>
                    <a:pt x="597" y="338"/>
                  </a:lnTo>
                  <a:lnTo>
                    <a:pt x="597" y="332"/>
                  </a:lnTo>
                  <a:lnTo>
                    <a:pt x="603" y="332"/>
                  </a:lnTo>
                  <a:lnTo>
                    <a:pt x="603" y="325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03" y="299"/>
                  </a:lnTo>
                  <a:lnTo>
                    <a:pt x="603" y="293"/>
                  </a:lnTo>
                  <a:lnTo>
                    <a:pt x="597" y="293"/>
                  </a:lnTo>
                  <a:lnTo>
                    <a:pt x="603" y="293"/>
                  </a:lnTo>
                  <a:lnTo>
                    <a:pt x="597" y="286"/>
                  </a:lnTo>
                  <a:lnTo>
                    <a:pt x="597" y="280"/>
                  </a:lnTo>
                  <a:lnTo>
                    <a:pt x="597" y="280"/>
                  </a:lnTo>
                  <a:lnTo>
                    <a:pt x="590" y="280"/>
                  </a:lnTo>
                  <a:lnTo>
                    <a:pt x="597" y="273"/>
                  </a:lnTo>
                  <a:lnTo>
                    <a:pt x="590" y="267"/>
                  </a:lnTo>
                  <a:lnTo>
                    <a:pt x="584" y="260"/>
                  </a:lnTo>
                  <a:lnTo>
                    <a:pt x="584" y="254"/>
                  </a:lnTo>
                  <a:lnTo>
                    <a:pt x="584" y="202"/>
                  </a:lnTo>
                  <a:lnTo>
                    <a:pt x="584" y="169"/>
                  </a:lnTo>
                  <a:lnTo>
                    <a:pt x="571" y="169"/>
                  </a:lnTo>
                  <a:lnTo>
                    <a:pt x="571" y="169"/>
                  </a:lnTo>
                  <a:lnTo>
                    <a:pt x="564" y="169"/>
                  </a:lnTo>
                  <a:lnTo>
                    <a:pt x="558" y="169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3324960" y="4062600"/>
              <a:ext cx="1310400" cy="1164600"/>
            </a:xfrm>
            <a:custGeom>
              <a:avLst/>
              <a:gdLst/>
              <a:ahLst/>
              <a:rect l="l" t="t" r="r" b="b"/>
              <a:pathLst>
                <a:path w="610" h="592">
                  <a:moveTo>
                    <a:pt x="558" y="169"/>
                  </a:moveTo>
                  <a:lnTo>
                    <a:pt x="558" y="169"/>
                  </a:lnTo>
                  <a:lnTo>
                    <a:pt x="558" y="163"/>
                  </a:lnTo>
                  <a:lnTo>
                    <a:pt x="551" y="163"/>
                  </a:lnTo>
                  <a:lnTo>
                    <a:pt x="532" y="150"/>
                  </a:lnTo>
                  <a:lnTo>
                    <a:pt x="525" y="150"/>
                  </a:lnTo>
                  <a:lnTo>
                    <a:pt x="519" y="156"/>
                  </a:lnTo>
                  <a:lnTo>
                    <a:pt x="512" y="156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499" y="156"/>
                  </a:lnTo>
                  <a:lnTo>
                    <a:pt x="486" y="156"/>
                  </a:lnTo>
                  <a:lnTo>
                    <a:pt x="486" y="156"/>
                  </a:lnTo>
                  <a:lnTo>
                    <a:pt x="480" y="163"/>
                  </a:lnTo>
                  <a:lnTo>
                    <a:pt x="467" y="163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54" y="156"/>
                  </a:lnTo>
                  <a:lnTo>
                    <a:pt x="454" y="150"/>
                  </a:lnTo>
                  <a:lnTo>
                    <a:pt x="448" y="150"/>
                  </a:lnTo>
                  <a:lnTo>
                    <a:pt x="448" y="156"/>
                  </a:lnTo>
                  <a:lnTo>
                    <a:pt x="441" y="156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41" y="156"/>
                  </a:lnTo>
                  <a:lnTo>
                    <a:pt x="441" y="156"/>
                  </a:lnTo>
                  <a:lnTo>
                    <a:pt x="435" y="156"/>
                  </a:lnTo>
                  <a:lnTo>
                    <a:pt x="428" y="156"/>
                  </a:lnTo>
                  <a:lnTo>
                    <a:pt x="428" y="156"/>
                  </a:lnTo>
                  <a:lnTo>
                    <a:pt x="415" y="150"/>
                  </a:lnTo>
                  <a:lnTo>
                    <a:pt x="415" y="150"/>
                  </a:lnTo>
                  <a:lnTo>
                    <a:pt x="415" y="156"/>
                  </a:lnTo>
                  <a:lnTo>
                    <a:pt x="402" y="156"/>
                  </a:lnTo>
                  <a:lnTo>
                    <a:pt x="402" y="150"/>
                  </a:lnTo>
                  <a:lnTo>
                    <a:pt x="402" y="150"/>
                  </a:lnTo>
                  <a:lnTo>
                    <a:pt x="396" y="143"/>
                  </a:lnTo>
                  <a:lnTo>
                    <a:pt x="396" y="143"/>
                  </a:lnTo>
                  <a:lnTo>
                    <a:pt x="383" y="143"/>
                  </a:lnTo>
                  <a:lnTo>
                    <a:pt x="383" y="143"/>
                  </a:lnTo>
                  <a:lnTo>
                    <a:pt x="376" y="143"/>
                  </a:lnTo>
                  <a:lnTo>
                    <a:pt x="376" y="137"/>
                  </a:lnTo>
                  <a:lnTo>
                    <a:pt x="370" y="137"/>
                  </a:lnTo>
                  <a:lnTo>
                    <a:pt x="370" y="137"/>
                  </a:lnTo>
                  <a:lnTo>
                    <a:pt x="370" y="137"/>
                  </a:lnTo>
                  <a:lnTo>
                    <a:pt x="363" y="137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0"/>
                  </a:lnTo>
                  <a:lnTo>
                    <a:pt x="350" y="130"/>
                  </a:lnTo>
                  <a:lnTo>
                    <a:pt x="350" y="124"/>
                  </a:lnTo>
                  <a:lnTo>
                    <a:pt x="344" y="124"/>
                  </a:lnTo>
                  <a:lnTo>
                    <a:pt x="337" y="124"/>
                  </a:lnTo>
                  <a:lnTo>
                    <a:pt x="331" y="124"/>
                  </a:lnTo>
                  <a:lnTo>
                    <a:pt x="324" y="124"/>
                  </a:lnTo>
                  <a:lnTo>
                    <a:pt x="318" y="117"/>
                  </a:lnTo>
                  <a:lnTo>
                    <a:pt x="318" y="117"/>
                  </a:lnTo>
                  <a:lnTo>
                    <a:pt x="311" y="111"/>
                  </a:lnTo>
                  <a:lnTo>
                    <a:pt x="318" y="7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62" y="247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13" y="247"/>
                  </a:lnTo>
                  <a:lnTo>
                    <a:pt x="13" y="254"/>
                  </a:lnTo>
                  <a:lnTo>
                    <a:pt x="19" y="260"/>
                  </a:lnTo>
                  <a:lnTo>
                    <a:pt x="26" y="267"/>
                  </a:lnTo>
                  <a:lnTo>
                    <a:pt x="52" y="299"/>
                  </a:lnTo>
                  <a:lnTo>
                    <a:pt x="71" y="312"/>
                  </a:lnTo>
                  <a:lnTo>
                    <a:pt x="71" y="319"/>
                  </a:lnTo>
                  <a:lnTo>
                    <a:pt x="78" y="325"/>
                  </a:lnTo>
                  <a:lnTo>
                    <a:pt x="71" y="325"/>
                  </a:lnTo>
                  <a:lnTo>
                    <a:pt x="78" y="332"/>
                  </a:lnTo>
                  <a:lnTo>
                    <a:pt x="78" y="338"/>
                  </a:lnTo>
                  <a:lnTo>
                    <a:pt x="78" y="358"/>
                  </a:lnTo>
                  <a:lnTo>
                    <a:pt x="84" y="358"/>
                  </a:lnTo>
                  <a:lnTo>
                    <a:pt x="91" y="371"/>
                  </a:lnTo>
                  <a:lnTo>
                    <a:pt x="123" y="397"/>
                  </a:lnTo>
                  <a:lnTo>
                    <a:pt x="143" y="410"/>
                  </a:lnTo>
                  <a:lnTo>
                    <a:pt x="149" y="410"/>
                  </a:lnTo>
                  <a:lnTo>
                    <a:pt x="156" y="410"/>
                  </a:lnTo>
                  <a:lnTo>
                    <a:pt x="156" y="403"/>
                  </a:lnTo>
                  <a:lnTo>
                    <a:pt x="162" y="397"/>
                  </a:lnTo>
                  <a:lnTo>
                    <a:pt x="169" y="377"/>
                  </a:lnTo>
                  <a:lnTo>
                    <a:pt x="175" y="371"/>
                  </a:lnTo>
                  <a:lnTo>
                    <a:pt x="182" y="371"/>
                  </a:lnTo>
                  <a:lnTo>
                    <a:pt x="188" y="371"/>
                  </a:lnTo>
                  <a:lnTo>
                    <a:pt x="188" y="371"/>
                  </a:lnTo>
                  <a:lnTo>
                    <a:pt x="188" y="364"/>
                  </a:lnTo>
                  <a:lnTo>
                    <a:pt x="195" y="364"/>
                  </a:lnTo>
                  <a:lnTo>
                    <a:pt x="195" y="364"/>
                  </a:lnTo>
                  <a:lnTo>
                    <a:pt x="201" y="371"/>
                  </a:lnTo>
                  <a:lnTo>
                    <a:pt x="214" y="371"/>
                  </a:lnTo>
                  <a:lnTo>
                    <a:pt x="214" y="371"/>
                  </a:lnTo>
                  <a:lnTo>
                    <a:pt x="221" y="377"/>
                  </a:lnTo>
                  <a:lnTo>
                    <a:pt x="227" y="371"/>
                  </a:lnTo>
                  <a:lnTo>
                    <a:pt x="240" y="377"/>
                  </a:lnTo>
                  <a:lnTo>
                    <a:pt x="240" y="384"/>
                  </a:lnTo>
                  <a:lnTo>
                    <a:pt x="240" y="384"/>
                  </a:lnTo>
                  <a:lnTo>
                    <a:pt x="240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53" y="397"/>
                  </a:lnTo>
                  <a:lnTo>
                    <a:pt x="266" y="403"/>
                  </a:lnTo>
                  <a:lnTo>
                    <a:pt x="266" y="416"/>
                  </a:lnTo>
                  <a:lnTo>
                    <a:pt x="266" y="416"/>
                  </a:lnTo>
                  <a:lnTo>
                    <a:pt x="285" y="449"/>
                  </a:lnTo>
                  <a:lnTo>
                    <a:pt x="285" y="455"/>
                  </a:lnTo>
                  <a:lnTo>
                    <a:pt x="298" y="475"/>
                  </a:lnTo>
                  <a:lnTo>
                    <a:pt x="298" y="481"/>
                  </a:lnTo>
                  <a:lnTo>
                    <a:pt x="311" y="488"/>
                  </a:lnTo>
                  <a:lnTo>
                    <a:pt x="318" y="494"/>
                  </a:lnTo>
                  <a:lnTo>
                    <a:pt x="318" y="501"/>
                  </a:lnTo>
                  <a:lnTo>
                    <a:pt x="318" y="501"/>
                  </a:lnTo>
                  <a:lnTo>
                    <a:pt x="318" y="514"/>
                  </a:lnTo>
                  <a:lnTo>
                    <a:pt x="324" y="514"/>
                  </a:lnTo>
                  <a:lnTo>
                    <a:pt x="324" y="527"/>
                  </a:lnTo>
                  <a:lnTo>
                    <a:pt x="331" y="533"/>
                  </a:lnTo>
                  <a:lnTo>
                    <a:pt x="337" y="553"/>
                  </a:lnTo>
                  <a:lnTo>
                    <a:pt x="337" y="559"/>
                  </a:lnTo>
                  <a:lnTo>
                    <a:pt x="350" y="559"/>
                  </a:lnTo>
                  <a:lnTo>
                    <a:pt x="357" y="566"/>
                  </a:lnTo>
                  <a:lnTo>
                    <a:pt x="370" y="572"/>
                  </a:lnTo>
                  <a:lnTo>
                    <a:pt x="383" y="579"/>
                  </a:lnTo>
                  <a:lnTo>
                    <a:pt x="402" y="585"/>
                  </a:lnTo>
                  <a:lnTo>
                    <a:pt x="409" y="585"/>
                  </a:lnTo>
                  <a:lnTo>
                    <a:pt x="415" y="592"/>
                  </a:lnTo>
                  <a:lnTo>
                    <a:pt x="422" y="592"/>
                  </a:lnTo>
                  <a:lnTo>
                    <a:pt x="428" y="585"/>
                  </a:lnTo>
                  <a:lnTo>
                    <a:pt x="435" y="585"/>
                  </a:lnTo>
                  <a:lnTo>
                    <a:pt x="435" y="585"/>
                  </a:lnTo>
                  <a:lnTo>
                    <a:pt x="435" y="585"/>
                  </a:lnTo>
                  <a:lnTo>
                    <a:pt x="428" y="579"/>
                  </a:lnTo>
                  <a:lnTo>
                    <a:pt x="428" y="579"/>
                  </a:lnTo>
                  <a:lnTo>
                    <a:pt x="428" y="572"/>
                  </a:lnTo>
                  <a:lnTo>
                    <a:pt x="422" y="546"/>
                  </a:lnTo>
                  <a:lnTo>
                    <a:pt x="415" y="540"/>
                  </a:lnTo>
                  <a:lnTo>
                    <a:pt x="422" y="520"/>
                  </a:lnTo>
                  <a:lnTo>
                    <a:pt x="422" y="520"/>
                  </a:lnTo>
                  <a:lnTo>
                    <a:pt x="422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15" y="514"/>
                  </a:lnTo>
                  <a:lnTo>
                    <a:pt x="422" y="507"/>
                  </a:lnTo>
                  <a:lnTo>
                    <a:pt x="428" y="494"/>
                  </a:lnTo>
                  <a:lnTo>
                    <a:pt x="428" y="494"/>
                  </a:lnTo>
                  <a:lnTo>
                    <a:pt x="422" y="488"/>
                  </a:lnTo>
                  <a:lnTo>
                    <a:pt x="428" y="481"/>
                  </a:lnTo>
                  <a:lnTo>
                    <a:pt x="435" y="488"/>
                  </a:lnTo>
                  <a:lnTo>
                    <a:pt x="441" y="481"/>
                  </a:lnTo>
                  <a:lnTo>
                    <a:pt x="441" y="475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1" y="468"/>
                  </a:lnTo>
                  <a:lnTo>
                    <a:pt x="448" y="468"/>
                  </a:lnTo>
                  <a:lnTo>
                    <a:pt x="448" y="468"/>
                  </a:lnTo>
                  <a:lnTo>
                    <a:pt x="454" y="468"/>
                  </a:lnTo>
                  <a:lnTo>
                    <a:pt x="454" y="468"/>
                  </a:lnTo>
                  <a:lnTo>
                    <a:pt x="454" y="462"/>
                  </a:lnTo>
                  <a:lnTo>
                    <a:pt x="454" y="455"/>
                  </a:lnTo>
                  <a:lnTo>
                    <a:pt x="454" y="455"/>
                  </a:lnTo>
                  <a:lnTo>
                    <a:pt x="454" y="455"/>
                  </a:lnTo>
                  <a:lnTo>
                    <a:pt x="461" y="455"/>
                  </a:lnTo>
                  <a:lnTo>
                    <a:pt x="461" y="455"/>
                  </a:lnTo>
                  <a:lnTo>
                    <a:pt x="473" y="455"/>
                  </a:lnTo>
                  <a:lnTo>
                    <a:pt x="473" y="455"/>
                  </a:lnTo>
                  <a:lnTo>
                    <a:pt x="473" y="449"/>
                  </a:lnTo>
                  <a:lnTo>
                    <a:pt x="473" y="449"/>
                  </a:lnTo>
                  <a:lnTo>
                    <a:pt x="467" y="449"/>
                  </a:lnTo>
                  <a:lnTo>
                    <a:pt x="467" y="442"/>
                  </a:lnTo>
                  <a:lnTo>
                    <a:pt x="473" y="442"/>
                  </a:lnTo>
                  <a:lnTo>
                    <a:pt x="480" y="442"/>
                  </a:lnTo>
                  <a:lnTo>
                    <a:pt x="480" y="436"/>
                  </a:lnTo>
                  <a:lnTo>
                    <a:pt x="480" y="442"/>
                  </a:lnTo>
                  <a:lnTo>
                    <a:pt x="480" y="442"/>
                  </a:lnTo>
                  <a:lnTo>
                    <a:pt x="480" y="442"/>
                  </a:lnTo>
                  <a:lnTo>
                    <a:pt x="486" y="442"/>
                  </a:lnTo>
                  <a:lnTo>
                    <a:pt x="486" y="442"/>
                  </a:lnTo>
                  <a:lnTo>
                    <a:pt x="506" y="436"/>
                  </a:lnTo>
                  <a:lnTo>
                    <a:pt x="532" y="416"/>
                  </a:lnTo>
                  <a:lnTo>
                    <a:pt x="532" y="410"/>
                  </a:lnTo>
                  <a:lnTo>
                    <a:pt x="545" y="403"/>
                  </a:lnTo>
                  <a:lnTo>
                    <a:pt x="545" y="397"/>
                  </a:lnTo>
                  <a:lnTo>
                    <a:pt x="538" y="390"/>
                  </a:lnTo>
                  <a:lnTo>
                    <a:pt x="538" y="384"/>
                  </a:lnTo>
                  <a:lnTo>
                    <a:pt x="551" y="384"/>
                  </a:lnTo>
                  <a:lnTo>
                    <a:pt x="551" y="384"/>
                  </a:lnTo>
                  <a:lnTo>
                    <a:pt x="551" y="390"/>
                  </a:lnTo>
                  <a:lnTo>
                    <a:pt x="551" y="390"/>
                  </a:lnTo>
                  <a:lnTo>
                    <a:pt x="558" y="390"/>
                  </a:lnTo>
                  <a:lnTo>
                    <a:pt x="564" y="390"/>
                  </a:lnTo>
                  <a:lnTo>
                    <a:pt x="584" y="384"/>
                  </a:lnTo>
                  <a:lnTo>
                    <a:pt x="597" y="384"/>
                  </a:lnTo>
                  <a:lnTo>
                    <a:pt x="597" y="384"/>
                  </a:lnTo>
                  <a:lnTo>
                    <a:pt x="597" y="384"/>
                  </a:lnTo>
                  <a:lnTo>
                    <a:pt x="590" y="377"/>
                  </a:lnTo>
                  <a:lnTo>
                    <a:pt x="590" y="377"/>
                  </a:lnTo>
                  <a:lnTo>
                    <a:pt x="590" y="371"/>
                  </a:lnTo>
                  <a:lnTo>
                    <a:pt x="597" y="371"/>
                  </a:lnTo>
                  <a:lnTo>
                    <a:pt x="597" y="364"/>
                  </a:lnTo>
                  <a:lnTo>
                    <a:pt x="603" y="358"/>
                  </a:lnTo>
                  <a:lnTo>
                    <a:pt x="597" y="351"/>
                  </a:lnTo>
                  <a:lnTo>
                    <a:pt x="597" y="345"/>
                  </a:lnTo>
                  <a:lnTo>
                    <a:pt x="597" y="345"/>
                  </a:lnTo>
                  <a:lnTo>
                    <a:pt x="597" y="338"/>
                  </a:lnTo>
                  <a:lnTo>
                    <a:pt x="597" y="332"/>
                  </a:lnTo>
                  <a:lnTo>
                    <a:pt x="603" y="332"/>
                  </a:lnTo>
                  <a:lnTo>
                    <a:pt x="603" y="325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03" y="299"/>
                  </a:lnTo>
                  <a:lnTo>
                    <a:pt x="603" y="293"/>
                  </a:lnTo>
                  <a:lnTo>
                    <a:pt x="597" y="293"/>
                  </a:lnTo>
                  <a:lnTo>
                    <a:pt x="603" y="293"/>
                  </a:lnTo>
                  <a:lnTo>
                    <a:pt x="597" y="286"/>
                  </a:lnTo>
                  <a:lnTo>
                    <a:pt x="597" y="280"/>
                  </a:lnTo>
                  <a:lnTo>
                    <a:pt x="597" y="280"/>
                  </a:lnTo>
                  <a:lnTo>
                    <a:pt x="590" y="280"/>
                  </a:lnTo>
                  <a:lnTo>
                    <a:pt x="597" y="273"/>
                  </a:lnTo>
                  <a:lnTo>
                    <a:pt x="590" y="267"/>
                  </a:lnTo>
                  <a:lnTo>
                    <a:pt x="584" y="260"/>
                  </a:lnTo>
                  <a:lnTo>
                    <a:pt x="584" y="254"/>
                  </a:lnTo>
                  <a:lnTo>
                    <a:pt x="584" y="202"/>
                  </a:lnTo>
                  <a:lnTo>
                    <a:pt x="584" y="169"/>
                  </a:lnTo>
                  <a:lnTo>
                    <a:pt x="571" y="169"/>
                  </a:lnTo>
                  <a:lnTo>
                    <a:pt x="571" y="169"/>
                  </a:lnTo>
                  <a:lnTo>
                    <a:pt x="564" y="169"/>
                  </a:lnTo>
                  <a:lnTo>
                    <a:pt x="558" y="169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3171960" y="3525840"/>
              <a:ext cx="680760" cy="484920"/>
            </a:xfrm>
            <a:custGeom>
              <a:avLst/>
              <a:gdLst/>
              <a:ahLst/>
              <a:rect l="l" t="t" r="r" b="b"/>
              <a:pathLst>
                <a:path w="317" h="247">
                  <a:moveTo>
                    <a:pt x="0" y="215"/>
                  </a:moveTo>
                  <a:lnTo>
                    <a:pt x="26" y="0"/>
                  </a:lnTo>
                  <a:lnTo>
                    <a:pt x="233" y="19"/>
                  </a:lnTo>
                  <a:lnTo>
                    <a:pt x="317" y="26"/>
                  </a:lnTo>
                  <a:lnTo>
                    <a:pt x="311" y="84"/>
                  </a:lnTo>
                  <a:lnTo>
                    <a:pt x="304" y="247"/>
                  </a:lnTo>
                  <a:lnTo>
                    <a:pt x="259" y="247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3171960" y="3525840"/>
              <a:ext cx="680760" cy="484920"/>
            </a:xfrm>
            <a:custGeom>
              <a:avLst/>
              <a:gdLst/>
              <a:ahLst/>
              <a:rect l="l" t="t" r="r" b="b"/>
              <a:pathLst>
                <a:path w="317" h="247">
                  <a:moveTo>
                    <a:pt x="0" y="215"/>
                  </a:moveTo>
                  <a:lnTo>
                    <a:pt x="26" y="0"/>
                  </a:lnTo>
                  <a:lnTo>
                    <a:pt x="233" y="19"/>
                  </a:lnTo>
                  <a:lnTo>
                    <a:pt x="317" y="26"/>
                  </a:lnTo>
                  <a:lnTo>
                    <a:pt x="311" y="84"/>
                  </a:lnTo>
                  <a:lnTo>
                    <a:pt x="304" y="247"/>
                  </a:lnTo>
                  <a:lnTo>
                    <a:pt x="259" y="247"/>
                  </a:lnTo>
                  <a:lnTo>
                    <a:pt x="0" y="215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3824640" y="3690360"/>
              <a:ext cx="684000" cy="334800"/>
            </a:xfrm>
            <a:custGeom>
              <a:avLst/>
              <a:gdLst/>
              <a:ahLst/>
              <a:rect l="l" t="t" r="r" b="b"/>
              <a:pathLst>
                <a:path w="318" h="170">
                  <a:moveTo>
                    <a:pt x="7" y="0"/>
                  </a:moveTo>
                  <a:lnTo>
                    <a:pt x="286" y="7"/>
                  </a:lnTo>
                  <a:lnTo>
                    <a:pt x="305" y="20"/>
                  </a:lnTo>
                  <a:lnTo>
                    <a:pt x="299" y="26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305" y="39"/>
                  </a:lnTo>
                  <a:lnTo>
                    <a:pt x="305" y="46"/>
                  </a:lnTo>
                  <a:lnTo>
                    <a:pt x="312" y="52"/>
                  </a:lnTo>
                  <a:lnTo>
                    <a:pt x="318" y="52"/>
                  </a:lnTo>
                  <a:lnTo>
                    <a:pt x="318" y="52"/>
                  </a:lnTo>
                  <a:lnTo>
                    <a:pt x="318" y="170"/>
                  </a:lnTo>
                  <a:lnTo>
                    <a:pt x="0" y="16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3673440" y="3347280"/>
              <a:ext cx="766800" cy="357480"/>
            </a:xfrm>
            <a:custGeom>
              <a:avLst/>
              <a:gdLst/>
              <a:ahLst/>
              <a:rect l="l" t="t" r="r" b="b"/>
              <a:pathLst>
                <a:path w="357" h="182">
                  <a:moveTo>
                    <a:pt x="0" y="110"/>
                  </a:moveTo>
                  <a:lnTo>
                    <a:pt x="7" y="0"/>
                  </a:lnTo>
                  <a:lnTo>
                    <a:pt x="227" y="13"/>
                  </a:lnTo>
                  <a:lnTo>
                    <a:pt x="234" y="19"/>
                  </a:lnTo>
                  <a:lnTo>
                    <a:pt x="240" y="19"/>
                  </a:lnTo>
                  <a:lnTo>
                    <a:pt x="247" y="19"/>
                  </a:lnTo>
                  <a:lnTo>
                    <a:pt x="253" y="26"/>
                  </a:lnTo>
                  <a:lnTo>
                    <a:pt x="253" y="32"/>
                  </a:lnTo>
                  <a:lnTo>
                    <a:pt x="260" y="32"/>
                  </a:lnTo>
                  <a:lnTo>
                    <a:pt x="266" y="32"/>
                  </a:lnTo>
                  <a:lnTo>
                    <a:pt x="273" y="26"/>
                  </a:lnTo>
                  <a:lnTo>
                    <a:pt x="279" y="26"/>
                  </a:lnTo>
                  <a:lnTo>
                    <a:pt x="286" y="26"/>
                  </a:lnTo>
                  <a:lnTo>
                    <a:pt x="305" y="39"/>
                  </a:lnTo>
                  <a:lnTo>
                    <a:pt x="311" y="45"/>
                  </a:lnTo>
                  <a:lnTo>
                    <a:pt x="311" y="52"/>
                  </a:lnTo>
                  <a:lnTo>
                    <a:pt x="318" y="58"/>
                  </a:lnTo>
                  <a:lnTo>
                    <a:pt x="318" y="58"/>
                  </a:lnTo>
                  <a:lnTo>
                    <a:pt x="311" y="65"/>
                  </a:lnTo>
                  <a:lnTo>
                    <a:pt x="318" y="71"/>
                  </a:lnTo>
                  <a:lnTo>
                    <a:pt x="318" y="78"/>
                  </a:lnTo>
                  <a:lnTo>
                    <a:pt x="324" y="84"/>
                  </a:lnTo>
                  <a:lnTo>
                    <a:pt x="324" y="91"/>
                  </a:lnTo>
                  <a:lnTo>
                    <a:pt x="324" y="91"/>
                  </a:lnTo>
                  <a:lnTo>
                    <a:pt x="331" y="97"/>
                  </a:lnTo>
                  <a:lnTo>
                    <a:pt x="331" y="104"/>
                  </a:lnTo>
                  <a:lnTo>
                    <a:pt x="331" y="104"/>
                  </a:lnTo>
                  <a:lnTo>
                    <a:pt x="331" y="117"/>
                  </a:lnTo>
                  <a:lnTo>
                    <a:pt x="337" y="117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7" y="130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37" y="143"/>
                  </a:lnTo>
                  <a:lnTo>
                    <a:pt x="337" y="149"/>
                  </a:lnTo>
                  <a:lnTo>
                    <a:pt x="344" y="149"/>
                  </a:lnTo>
                  <a:lnTo>
                    <a:pt x="350" y="156"/>
                  </a:lnTo>
                  <a:lnTo>
                    <a:pt x="350" y="162"/>
                  </a:lnTo>
                  <a:lnTo>
                    <a:pt x="357" y="169"/>
                  </a:lnTo>
                  <a:lnTo>
                    <a:pt x="357" y="175"/>
                  </a:lnTo>
                  <a:lnTo>
                    <a:pt x="357" y="175"/>
                  </a:lnTo>
                  <a:lnTo>
                    <a:pt x="357" y="182"/>
                  </a:lnTo>
                  <a:lnTo>
                    <a:pt x="78" y="175"/>
                  </a:lnTo>
                  <a:lnTo>
                    <a:pt x="84" y="117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3687480" y="3039120"/>
              <a:ext cx="654120" cy="396360"/>
            </a:xfrm>
            <a:custGeom>
              <a:avLst/>
              <a:gdLst/>
              <a:ahLst/>
              <a:rect l="l" t="t" r="r" b="b"/>
              <a:pathLst>
                <a:path w="304" h="201">
                  <a:moveTo>
                    <a:pt x="0" y="156"/>
                  </a:moveTo>
                  <a:lnTo>
                    <a:pt x="13" y="52"/>
                  </a:lnTo>
                  <a:lnTo>
                    <a:pt x="13" y="0"/>
                  </a:lnTo>
                  <a:lnTo>
                    <a:pt x="298" y="6"/>
                  </a:lnTo>
                  <a:lnTo>
                    <a:pt x="298" y="13"/>
                  </a:lnTo>
                  <a:lnTo>
                    <a:pt x="298" y="19"/>
                  </a:lnTo>
                  <a:lnTo>
                    <a:pt x="292" y="26"/>
                  </a:lnTo>
                  <a:lnTo>
                    <a:pt x="292" y="32"/>
                  </a:lnTo>
                  <a:lnTo>
                    <a:pt x="304" y="45"/>
                  </a:lnTo>
                  <a:lnTo>
                    <a:pt x="304" y="143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8" y="149"/>
                  </a:lnTo>
                  <a:lnTo>
                    <a:pt x="304" y="149"/>
                  </a:lnTo>
                  <a:lnTo>
                    <a:pt x="298" y="156"/>
                  </a:lnTo>
                  <a:lnTo>
                    <a:pt x="304" y="162"/>
                  </a:lnTo>
                  <a:lnTo>
                    <a:pt x="304" y="169"/>
                  </a:lnTo>
                  <a:lnTo>
                    <a:pt x="304" y="169"/>
                  </a:lnTo>
                  <a:lnTo>
                    <a:pt x="304" y="175"/>
                  </a:lnTo>
                  <a:lnTo>
                    <a:pt x="298" y="182"/>
                  </a:lnTo>
                  <a:lnTo>
                    <a:pt x="304" y="195"/>
                  </a:lnTo>
                  <a:lnTo>
                    <a:pt x="304" y="201"/>
                  </a:lnTo>
                  <a:lnTo>
                    <a:pt x="304" y="201"/>
                  </a:lnTo>
                  <a:lnTo>
                    <a:pt x="298" y="195"/>
                  </a:lnTo>
                  <a:lnTo>
                    <a:pt x="279" y="182"/>
                  </a:lnTo>
                  <a:lnTo>
                    <a:pt x="272" y="182"/>
                  </a:lnTo>
                  <a:lnTo>
                    <a:pt x="266" y="182"/>
                  </a:lnTo>
                  <a:lnTo>
                    <a:pt x="259" y="188"/>
                  </a:lnTo>
                  <a:lnTo>
                    <a:pt x="253" y="188"/>
                  </a:lnTo>
                  <a:lnTo>
                    <a:pt x="246" y="188"/>
                  </a:lnTo>
                  <a:lnTo>
                    <a:pt x="246" y="182"/>
                  </a:lnTo>
                  <a:lnTo>
                    <a:pt x="240" y="175"/>
                  </a:lnTo>
                  <a:lnTo>
                    <a:pt x="233" y="175"/>
                  </a:lnTo>
                  <a:lnTo>
                    <a:pt x="227" y="175"/>
                  </a:lnTo>
                  <a:lnTo>
                    <a:pt x="220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3687480" y="3039120"/>
              <a:ext cx="654120" cy="396360"/>
            </a:xfrm>
            <a:custGeom>
              <a:avLst/>
              <a:gdLst/>
              <a:ahLst/>
              <a:rect l="l" t="t" r="r" b="b"/>
              <a:pathLst>
                <a:path w="304" h="201">
                  <a:moveTo>
                    <a:pt x="0" y="156"/>
                  </a:moveTo>
                  <a:lnTo>
                    <a:pt x="13" y="52"/>
                  </a:lnTo>
                  <a:lnTo>
                    <a:pt x="13" y="0"/>
                  </a:lnTo>
                  <a:lnTo>
                    <a:pt x="298" y="6"/>
                  </a:lnTo>
                  <a:lnTo>
                    <a:pt x="298" y="13"/>
                  </a:lnTo>
                  <a:lnTo>
                    <a:pt x="298" y="19"/>
                  </a:lnTo>
                  <a:lnTo>
                    <a:pt x="292" y="26"/>
                  </a:lnTo>
                  <a:lnTo>
                    <a:pt x="292" y="32"/>
                  </a:lnTo>
                  <a:lnTo>
                    <a:pt x="304" y="45"/>
                  </a:lnTo>
                  <a:lnTo>
                    <a:pt x="304" y="143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8" y="149"/>
                  </a:lnTo>
                  <a:lnTo>
                    <a:pt x="304" y="149"/>
                  </a:lnTo>
                  <a:lnTo>
                    <a:pt x="298" y="156"/>
                  </a:lnTo>
                  <a:lnTo>
                    <a:pt x="304" y="162"/>
                  </a:lnTo>
                  <a:lnTo>
                    <a:pt x="304" y="169"/>
                  </a:lnTo>
                  <a:lnTo>
                    <a:pt x="304" y="169"/>
                  </a:lnTo>
                  <a:lnTo>
                    <a:pt x="304" y="175"/>
                  </a:lnTo>
                  <a:lnTo>
                    <a:pt x="298" y="182"/>
                  </a:lnTo>
                  <a:lnTo>
                    <a:pt x="304" y="195"/>
                  </a:lnTo>
                  <a:lnTo>
                    <a:pt x="304" y="201"/>
                  </a:lnTo>
                  <a:lnTo>
                    <a:pt x="304" y="201"/>
                  </a:lnTo>
                  <a:lnTo>
                    <a:pt x="298" y="195"/>
                  </a:lnTo>
                  <a:lnTo>
                    <a:pt x="279" y="182"/>
                  </a:lnTo>
                  <a:lnTo>
                    <a:pt x="272" y="182"/>
                  </a:lnTo>
                  <a:lnTo>
                    <a:pt x="266" y="182"/>
                  </a:lnTo>
                  <a:lnTo>
                    <a:pt x="259" y="188"/>
                  </a:lnTo>
                  <a:lnTo>
                    <a:pt x="253" y="188"/>
                  </a:lnTo>
                  <a:lnTo>
                    <a:pt x="246" y="188"/>
                  </a:lnTo>
                  <a:lnTo>
                    <a:pt x="246" y="182"/>
                  </a:lnTo>
                  <a:lnTo>
                    <a:pt x="240" y="175"/>
                  </a:lnTo>
                  <a:lnTo>
                    <a:pt x="233" y="175"/>
                  </a:lnTo>
                  <a:lnTo>
                    <a:pt x="227" y="175"/>
                  </a:lnTo>
                  <a:lnTo>
                    <a:pt x="220" y="169"/>
                  </a:lnTo>
                  <a:lnTo>
                    <a:pt x="0" y="156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287600" y="2692800"/>
              <a:ext cx="612000" cy="628200"/>
            </a:xfrm>
            <a:custGeom>
              <a:avLst/>
              <a:gdLst/>
              <a:ahLst/>
              <a:rect l="l" t="t" r="r" b="b"/>
              <a:pathLst>
                <a:path w="285" h="319">
                  <a:moveTo>
                    <a:pt x="25" y="319"/>
                  </a:moveTo>
                  <a:lnTo>
                    <a:pt x="25" y="221"/>
                  </a:lnTo>
                  <a:lnTo>
                    <a:pt x="13" y="208"/>
                  </a:lnTo>
                  <a:lnTo>
                    <a:pt x="13" y="202"/>
                  </a:lnTo>
                  <a:lnTo>
                    <a:pt x="19" y="195"/>
                  </a:lnTo>
                  <a:lnTo>
                    <a:pt x="19" y="189"/>
                  </a:lnTo>
                  <a:lnTo>
                    <a:pt x="19" y="182"/>
                  </a:lnTo>
                  <a:lnTo>
                    <a:pt x="19" y="176"/>
                  </a:lnTo>
                  <a:lnTo>
                    <a:pt x="19" y="169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13" y="137"/>
                  </a:lnTo>
                  <a:lnTo>
                    <a:pt x="13" y="130"/>
                  </a:lnTo>
                  <a:lnTo>
                    <a:pt x="13" y="104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71" y="20"/>
                  </a:lnTo>
                  <a:lnTo>
                    <a:pt x="71" y="7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90" y="13"/>
                  </a:lnTo>
                  <a:lnTo>
                    <a:pt x="90" y="20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10" y="39"/>
                  </a:lnTo>
                  <a:lnTo>
                    <a:pt x="116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46"/>
                  </a:lnTo>
                  <a:lnTo>
                    <a:pt x="136" y="46"/>
                  </a:lnTo>
                  <a:lnTo>
                    <a:pt x="136" y="39"/>
                  </a:lnTo>
                  <a:lnTo>
                    <a:pt x="155" y="39"/>
                  </a:lnTo>
                  <a:lnTo>
                    <a:pt x="162" y="39"/>
                  </a:lnTo>
                  <a:lnTo>
                    <a:pt x="168" y="39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5" y="46"/>
                  </a:lnTo>
                  <a:lnTo>
                    <a:pt x="175" y="52"/>
                  </a:lnTo>
                  <a:lnTo>
                    <a:pt x="175" y="5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8" y="52"/>
                  </a:lnTo>
                  <a:lnTo>
                    <a:pt x="188" y="59"/>
                  </a:lnTo>
                  <a:lnTo>
                    <a:pt x="201" y="59"/>
                  </a:lnTo>
                  <a:lnTo>
                    <a:pt x="201" y="65"/>
                  </a:lnTo>
                  <a:lnTo>
                    <a:pt x="207" y="65"/>
                  </a:lnTo>
                  <a:lnTo>
                    <a:pt x="214" y="65"/>
                  </a:lnTo>
                  <a:lnTo>
                    <a:pt x="220" y="65"/>
                  </a:lnTo>
                  <a:lnTo>
                    <a:pt x="233" y="52"/>
                  </a:lnTo>
                  <a:lnTo>
                    <a:pt x="233" y="59"/>
                  </a:lnTo>
                  <a:lnTo>
                    <a:pt x="240" y="59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5" y="65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85" y="65"/>
                  </a:lnTo>
                  <a:lnTo>
                    <a:pt x="278" y="72"/>
                  </a:lnTo>
                  <a:lnTo>
                    <a:pt x="265" y="78"/>
                  </a:lnTo>
                  <a:lnTo>
                    <a:pt x="259" y="78"/>
                  </a:lnTo>
                  <a:lnTo>
                    <a:pt x="253" y="78"/>
                  </a:lnTo>
                  <a:lnTo>
                    <a:pt x="246" y="85"/>
                  </a:lnTo>
                  <a:lnTo>
                    <a:pt x="240" y="91"/>
                  </a:lnTo>
                  <a:lnTo>
                    <a:pt x="233" y="98"/>
                  </a:lnTo>
                  <a:lnTo>
                    <a:pt x="214" y="117"/>
                  </a:lnTo>
                  <a:lnTo>
                    <a:pt x="188" y="137"/>
                  </a:lnTo>
                  <a:lnTo>
                    <a:pt x="188" y="143"/>
                  </a:lnTo>
                  <a:lnTo>
                    <a:pt x="181" y="143"/>
                  </a:lnTo>
                  <a:lnTo>
                    <a:pt x="188" y="176"/>
                  </a:lnTo>
                  <a:lnTo>
                    <a:pt x="181" y="176"/>
                  </a:lnTo>
                  <a:lnTo>
                    <a:pt x="181" y="182"/>
                  </a:lnTo>
                  <a:lnTo>
                    <a:pt x="168" y="189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2" y="202"/>
                  </a:lnTo>
                  <a:lnTo>
                    <a:pt x="168" y="208"/>
                  </a:lnTo>
                  <a:lnTo>
                    <a:pt x="175" y="215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8" y="234"/>
                  </a:lnTo>
                  <a:lnTo>
                    <a:pt x="168" y="247"/>
                  </a:lnTo>
                  <a:lnTo>
                    <a:pt x="168" y="254"/>
                  </a:lnTo>
                  <a:lnTo>
                    <a:pt x="175" y="254"/>
                  </a:lnTo>
                  <a:lnTo>
                    <a:pt x="175" y="254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7"/>
                  </a:lnTo>
                  <a:lnTo>
                    <a:pt x="201" y="267"/>
                  </a:lnTo>
                  <a:lnTo>
                    <a:pt x="207" y="280"/>
                  </a:lnTo>
                  <a:lnTo>
                    <a:pt x="220" y="286"/>
                  </a:lnTo>
                  <a:lnTo>
                    <a:pt x="227" y="293"/>
                  </a:lnTo>
                  <a:lnTo>
                    <a:pt x="233" y="299"/>
                  </a:lnTo>
                  <a:lnTo>
                    <a:pt x="233" y="306"/>
                  </a:lnTo>
                  <a:lnTo>
                    <a:pt x="233" y="312"/>
                  </a:lnTo>
                  <a:lnTo>
                    <a:pt x="25" y="319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287600" y="2692800"/>
              <a:ext cx="612000" cy="628200"/>
            </a:xfrm>
            <a:custGeom>
              <a:avLst/>
              <a:gdLst/>
              <a:ahLst/>
              <a:rect l="l" t="t" r="r" b="b"/>
              <a:pathLst>
                <a:path w="285" h="319">
                  <a:moveTo>
                    <a:pt x="25" y="319"/>
                  </a:moveTo>
                  <a:lnTo>
                    <a:pt x="25" y="221"/>
                  </a:lnTo>
                  <a:lnTo>
                    <a:pt x="13" y="208"/>
                  </a:lnTo>
                  <a:lnTo>
                    <a:pt x="13" y="202"/>
                  </a:lnTo>
                  <a:lnTo>
                    <a:pt x="19" y="195"/>
                  </a:lnTo>
                  <a:lnTo>
                    <a:pt x="19" y="189"/>
                  </a:lnTo>
                  <a:lnTo>
                    <a:pt x="19" y="182"/>
                  </a:lnTo>
                  <a:lnTo>
                    <a:pt x="19" y="176"/>
                  </a:lnTo>
                  <a:lnTo>
                    <a:pt x="19" y="169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13" y="137"/>
                  </a:lnTo>
                  <a:lnTo>
                    <a:pt x="13" y="130"/>
                  </a:lnTo>
                  <a:lnTo>
                    <a:pt x="13" y="104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71" y="20"/>
                  </a:lnTo>
                  <a:lnTo>
                    <a:pt x="71" y="7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90" y="13"/>
                  </a:lnTo>
                  <a:lnTo>
                    <a:pt x="90" y="20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10" y="39"/>
                  </a:lnTo>
                  <a:lnTo>
                    <a:pt x="116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46"/>
                  </a:lnTo>
                  <a:lnTo>
                    <a:pt x="136" y="46"/>
                  </a:lnTo>
                  <a:lnTo>
                    <a:pt x="136" y="39"/>
                  </a:lnTo>
                  <a:lnTo>
                    <a:pt x="155" y="39"/>
                  </a:lnTo>
                  <a:lnTo>
                    <a:pt x="162" y="39"/>
                  </a:lnTo>
                  <a:lnTo>
                    <a:pt x="168" y="39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5" y="46"/>
                  </a:lnTo>
                  <a:lnTo>
                    <a:pt x="175" y="52"/>
                  </a:lnTo>
                  <a:lnTo>
                    <a:pt x="175" y="5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8" y="52"/>
                  </a:lnTo>
                  <a:lnTo>
                    <a:pt x="188" y="59"/>
                  </a:lnTo>
                  <a:lnTo>
                    <a:pt x="201" y="59"/>
                  </a:lnTo>
                  <a:lnTo>
                    <a:pt x="201" y="65"/>
                  </a:lnTo>
                  <a:lnTo>
                    <a:pt x="207" y="65"/>
                  </a:lnTo>
                  <a:lnTo>
                    <a:pt x="214" y="65"/>
                  </a:lnTo>
                  <a:lnTo>
                    <a:pt x="220" y="65"/>
                  </a:lnTo>
                  <a:lnTo>
                    <a:pt x="233" y="52"/>
                  </a:lnTo>
                  <a:lnTo>
                    <a:pt x="233" y="59"/>
                  </a:lnTo>
                  <a:lnTo>
                    <a:pt x="240" y="59"/>
                  </a:lnTo>
                  <a:lnTo>
                    <a:pt x="259" y="59"/>
                  </a:lnTo>
                  <a:lnTo>
                    <a:pt x="259" y="59"/>
                  </a:lnTo>
                  <a:lnTo>
                    <a:pt x="265" y="65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85" y="65"/>
                  </a:lnTo>
                  <a:lnTo>
                    <a:pt x="278" y="72"/>
                  </a:lnTo>
                  <a:lnTo>
                    <a:pt x="265" y="78"/>
                  </a:lnTo>
                  <a:lnTo>
                    <a:pt x="259" y="78"/>
                  </a:lnTo>
                  <a:lnTo>
                    <a:pt x="253" y="78"/>
                  </a:lnTo>
                  <a:lnTo>
                    <a:pt x="246" y="85"/>
                  </a:lnTo>
                  <a:lnTo>
                    <a:pt x="240" y="91"/>
                  </a:lnTo>
                  <a:lnTo>
                    <a:pt x="233" y="98"/>
                  </a:lnTo>
                  <a:lnTo>
                    <a:pt x="214" y="117"/>
                  </a:lnTo>
                  <a:lnTo>
                    <a:pt x="188" y="137"/>
                  </a:lnTo>
                  <a:lnTo>
                    <a:pt x="188" y="143"/>
                  </a:lnTo>
                  <a:lnTo>
                    <a:pt x="181" y="143"/>
                  </a:lnTo>
                  <a:lnTo>
                    <a:pt x="188" y="176"/>
                  </a:lnTo>
                  <a:lnTo>
                    <a:pt x="181" y="176"/>
                  </a:lnTo>
                  <a:lnTo>
                    <a:pt x="181" y="182"/>
                  </a:lnTo>
                  <a:lnTo>
                    <a:pt x="168" y="189"/>
                  </a:lnTo>
                  <a:lnTo>
                    <a:pt x="168" y="195"/>
                  </a:lnTo>
                  <a:lnTo>
                    <a:pt x="168" y="195"/>
                  </a:lnTo>
                  <a:lnTo>
                    <a:pt x="162" y="202"/>
                  </a:lnTo>
                  <a:lnTo>
                    <a:pt x="168" y="208"/>
                  </a:lnTo>
                  <a:lnTo>
                    <a:pt x="175" y="215"/>
                  </a:lnTo>
                  <a:lnTo>
                    <a:pt x="168" y="221"/>
                  </a:lnTo>
                  <a:lnTo>
                    <a:pt x="168" y="221"/>
                  </a:lnTo>
                  <a:lnTo>
                    <a:pt x="168" y="234"/>
                  </a:lnTo>
                  <a:lnTo>
                    <a:pt x="168" y="247"/>
                  </a:lnTo>
                  <a:lnTo>
                    <a:pt x="168" y="254"/>
                  </a:lnTo>
                  <a:lnTo>
                    <a:pt x="175" y="254"/>
                  </a:lnTo>
                  <a:lnTo>
                    <a:pt x="175" y="254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7"/>
                  </a:lnTo>
                  <a:lnTo>
                    <a:pt x="201" y="267"/>
                  </a:lnTo>
                  <a:lnTo>
                    <a:pt x="207" y="280"/>
                  </a:lnTo>
                  <a:lnTo>
                    <a:pt x="220" y="286"/>
                  </a:lnTo>
                  <a:lnTo>
                    <a:pt x="227" y="293"/>
                  </a:lnTo>
                  <a:lnTo>
                    <a:pt x="233" y="299"/>
                  </a:lnTo>
                  <a:lnTo>
                    <a:pt x="233" y="306"/>
                  </a:lnTo>
                  <a:lnTo>
                    <a:pt x="233" y="312"/>
                  </a:lnTo>
                  <a:lnTo>
                    <a:pt x="25" y="319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4635720" y="2937960"/>
              <a:ext cx="487080" cy="484560"/>
            </a:xfrm>
            <a:custGeom>
              <a:avLst/>
              <a:gdLst/>
              <a:ahLst/>
              <a:rect l="l" t="t" r="r" b="b"/>
              <a:pathLst>
                <a:path w="227" h="247">
                  <a:moveTo>
                    <a:pt x="97" y="247"/>
                  </a:moveTo>
                  <a:lnTo>
                    <a:pt x="97" y="240"/>
                  </a:lnTo>
                  <a:lnTo>
                    <a:pt x="91" y="234"/>
                  </a:lnTo>
                  <a:lnTo>
                    <a:pt x="78" y="234"/>
                  </a:lnTo>
                  <a:lnTo>
                    <a:pt x="78" y="214"/>
                  </a:lnTo>
                  <a:lnTo>
                    <a:pt x="71" y="208"/>
                  </a:lnTo>
                  <a:lnTo>
                    <a:pt x="78" y="201"/>
                  </a:lnTo>
                  <a:lnTo>
                    <a:pt x="78" y="201"/>
                  </a:lnTo>
                  <a:lnTo>
                    <a:pt x="71" y="195"/>
                  </a:lnTo>
                  <a:lnTo>
                    <a:pt x="71" y="188"/>
                  </a:lnTo>
                  <a:lnTo>
                    <a:pt x="71" y="182"/>
                  </a:lnTo>
                  <a:lnTo>
                    <a:pt x="71" y="175"/>
                  </a:lnTo>
                  <a:lnTo>
                    <a:pt x="65" y="169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9" y="143"/>
                  </a:lnTo>
                  <a:lnTo>
                    <a:pt x="26" y="143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6" y="130"/>
                  </a:lnTo>
                  <a:lnTo>
                    <a:pt x="6" y="123"/>
                  </a:lnTo>
                  <a:lnTo>
                    <a:pt x="6" y="110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13" y="91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9" y="58"/>
                  </a:lnTo>
                  <a:lnTo>
                    <a:pt x="19" y="52"/>
                  </a:lnTo>
                  <a:lnTo>
                    <a:pt x="26" y="52"/>
                  </a:lnTo>
                  <a:lnTo>
                    <a:pt x="19" y="19"/>
                  </a:lnTo>
                  <a:lnTo>
                    <a:pt x="26" y="19"/>
                  </a:lnTo>
                  <a:lnTo>
                    <a:pt x="26" y="13"/>
                  </a:lnTo>
                  <a:lnTo>
                    <a:pt x="32" y="19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3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13"/>
                  </a:lnTo>
                  <a:lnTo>
                    <a:pt x="71" y="19"/>
                  </a:lnTo>
                  <a:lnTo>
                    <a:pt x="78" y="19"/>
                  </a:lnTo>
                  <a:lnTo>
                    <a:pt x="84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7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32"/>
                  </a:lnTo>
                  <a:lnTo>
                    <a:pt x="110" y="32"/>
                  </a:lnTo>
                  <a:lnTo>
                    <a:pt x="142" y="39"/>
                  </a:lnTo>
                  <a:lnTo>
                    <a:pt x="149" y="39"/>
                  </a:lnTo>
                  <a:lnTo>
                    <a:pt x="155" y="45"/>
                  </a:lnTo>
                  <a:lnTo>
                    <a:pt x="162" y="45"/>
                  </a:lnTo>
                  <a:lnTo>
                    <a:pt x="162" y="52"/>
                  </a:lnTo>
                  <a:lnTo>
                    <a:pt x="162" y="45"/>
                  </a:lnTo>
                  <a:lnTo>
                    <a:pt x="168" y="45"/>
                  </a:lnTo>
                  <a:lnTo>
                    <a:pt x="175" y="5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1" y="58"/>
                  </a:lnTo>
                  <a:lnTo>
                    <a:pt x="188" y="58"/>
                  </a:lnTo>
                  <a:lnTo>
                    <a:pt x="194" y="58"/>
                  </a:lnTo>
                  <a:lnTo>
                    <a:pt x="194" y="65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1" y="91"/>
                  </a:lnTo>
                  <a:lnTo>
                    <a:pt x="207" y="97"/>
                  </a:lnTo>
                  <a:lnTo>
                    <a:pt x="207" y="97"/>
                  </a:lnTo>
                  <a:lnTo>
                    <a:pt x="201" y="104"/>
                  </a:lnTo>
                  <a:lnTo>
                    <a:pt x="194" y="117"/>
                  </a:lnTo>
                  <a:lnTo>
                    <a:pt x="194" y="123"/>
                  </a:lnTo>
                  <a:lnTo>
                    <a:pt x="188" y="123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7" y="110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20" y="91"/>
                  </a:lnTo>
                  <a:lnTo>
                    <a:pt x="220" y="91"/>
                  </a:lnTo>
                  <a:lnTo>
                    <a:pt x="220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27" y="78"/>
                  </a:lnTo>
                  <a:lnTo>
                    <a:pt x="227" y="84"/>
                  </a:lnTo>
                  <a:lnTo>
                    <a:pt x="227" y="91"/>
                  </a:lnTo>
                  <a:lnTo>
                    <a:pt x="220" y="104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17"/>
                  </a:lnTo>
                  <a:lnTo>
                    <a:pt x="214" y="123"/>
                  </a:lnTo>
                  <a:lnTo>
                    <a:pt x="214" y="136"/>
                  </a:lnTo>
                  <a:lnTo>
                    <a:pt x="214" y="143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7" y="162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1" y="188"/>
                  </a:lnTo>
                  <a:lnTo>
                    <a:pt x="207" y="208"/>
                  </a:lnTo>
                  <a:lnTo>
                    <a:pt x="214" y="221"/>
                  </a:lnTo>
                  <a:lnTo>
                    <a:pt x="207" y="227"/>
                  </a:lnTo>
                  <a:lnTo>
                    <a:pt x="207" y="227"/>
                  </a:lnTo>
                  <a:lnTo>
                    <a:pt x="207" y="227"/>
                  </a:lnTo>
                  <a:lnTo>
                    <a:pt x="207" y="234"/>
                  </a:lnTo>
                  <a:lnTo>
                    <a:pt x="97" y="24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4635720" y="2937960"/>
              <a:ext cx="487080" cy="484560"/>
            </a:xfrm>
            <a:custGeom>
              <a:avLst/>
              <a:gdLst/>
              <a:ahLst/>
              <a:rect l="l" t="t" r="r" b="b"/>
              <a:pathLst>
                <a:path w="227" h="247">
                  <a:moveTo>
                    <a:pt x="97" y="247"/>
                  </a:moveTo>
                  <a:lnTo>
                    <a:pt x="97" y="240"/>
                  </a:lnTo>
                  <a:lnTo>
                    <a:pt x="91" y="234"/>
                  </a:lnTo>
                  <a:lnTo>
                    <a:pt x="78" y="234"/>
                  </a:lnTo>
                  <a:lnTo>
                    <a:pt x="78" y="214"/>
                  </a:lnTo>
                  <a:lnTo>
                    <a:pt x="71" y="208"/>
                  </a:lnTo>
                  <a:lnTo>
                    <a:pt x="78" y="201"/>
                  </a:lnTo>
                  <a:lnTo>
                    <a:pt x="78" y="201"/>
                  </a:lnTo>
                  <a:lnTo>
                    <a:pt x="71" y="195"/>
                  </a:lnTo>
                  <a:lnTo>
                    <a:pt x="71" y="188"/>
                  </a:lnTo>
                  <a:lnTo>
                    <a:pt x="71" y="182"/>
                  </a:lnTo>
                  <a:lnTo>
                    <a:pt x="71" y="175"/>
                  </a:lnTo>
                  <a:lnTo>
                    <a:pt x="65" y="169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9" y="143"/>
                  </a:lnTo>
                  <a:lnTo>
                    <a:pt x="26" y="143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6" y="130"/>
                  </a:lnTo>
                  <a:lnTo>
                    <a:pt x="6" y="123"/>
                  </a:lnTo>
                  <a:lnTo>
                    <a:pt x="6" y="110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13" y="91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9" y="58"/>
                  </a:lnTo>
                  <a:lnTo>
                    <a:pt x="19" y="52"/>
                  </a:lnTo>
                  <a:lnTo>
                    <a:pt x="26" y="52"/>
                  </a:lnTo>
                  <a:lnTo>
                    <a:pt x="19" y="19"/>
                  </a:lnTo>
                  <a:lnTo>
                    <a:pt x="26" y="19"/>
                  </a:lnTo>
                  <a:lnTo>
                    <a:pt x="26" y="13"/>
                  </a:lnTo>
                  <a:lnTo>
                    <a:pt x="32" y="19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3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13"/>
                  </a:lnTo>
                  <a:lnTo>
                    <a:pt x="71" y="19"/>
                  </a:lnTo>
                  <a:lnTo>
                    <a:pt x="78" y="19"/>
                  </a:lnTo>
                  <a:lnTo>
                    <a:pt x="84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7" y="26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32"/>
                  </a:lnTo>
                  <a:lnTo>
                    <a:pt x="110" y="32"/>
                  </a:lnTo>
                  <a:lnTo>
                    <a:pt x="142" y="39"/>
                  </a:lnTo>
                  <a:lnTo>
                    <a:pt x="149" y="39"/>
                  </a:lnTo>
                  <a:lnTo>
                    <a:pt x="155" y="45"/>
                  </a:lnTo>
                  <a:lnTo>
                    <a:pt x="162" y="45"/>
                  </a:lnTo>
                  <a:lnTo>
                    <a:pt x="162" y="52"/>
                  </a:lnTo>
                  <a:lnTo>
                    <a:pt x="162" y="45"/>
                  </a:lnTo>
                  <a:lnTo>
                    <a:pt x="168" y="45"/>
                  </a:lnTo>
                  <a:lnTo>
                    <a:pt x="175" y="5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1" y="58"/>
                  </a:lnTo>
                  <a:lnTo>
                    <a:pt x="188" y="58"/>
                  </a:lnTo>
                  <a:lnTo>
                    <a:pt x="194" y="58"/>
                  </a:lnTo>
                  <a:lnTo>
                    <a:pt x="194" y="65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1" y="91"/>
                  </a:lnTo>
                  <a:lnTo>
                    <a:pt x="207" y="97"/>
                  </a:lnTo>
                  <a:lnTo>
                    <a:pt x="207" y="97"/>
                  </a:lnTo>
                  <a:lnTo>
                    <a:pt x="201" y="104"/>
                  </a:lnTo>
                  <a:lnTo>
                    <a:pt x="194" y="117"/>
                  </a:lnTo>
                  <a:lnTo>
                    <a:pt x="194" y="123"/>
                  </a:lnTo>
                  <a:lnTo>
                    <a:pt x="188" y="123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7" y="110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20" y="91"/>
                  </a:lnTo>
                  <a:lnTo>
                    <a:pt x="220" y="91"/>
                  </a:lnTo>
                  <a:lnTo>
                    <a:pt x="220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27" y="78"/>
                  </a:lnTo>
                  <a:lnTo>
                    <a:pt x="227" y="84"/>
                  </a:lnTo>
                  <a:lnTo>
                    <a:pt x="227" y="91"/>
                  </a:lnTo>
                  <a:lnTo>
                    <a:pt x="220" y="104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20" y="117"/>
                  </a:lnTo>
                  <a:lnTo>
                    <a:pt x="214" y="123"/>
                  </a:lnTo>
                  <a:lnTo>
                    <a:pt x="214" y="136"/>
                  </a:lnTo>
                  <a:lnTo>
                    <a:pt x="214" y="143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7" y="162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1" y="188"/>
                  </a:lnTo>
                  <a:lnTo>
                    <a:pt x="207" y="208"/>
                  </a:lnTo>
                  <a:lnTo>
                    <a:pt x="214" y="221"/>
                  </a:lnTo>
                  <a:lnTo>
                    <a:pt x="207" y="227"/>
                  </a:lnTo>
                  <a:lnTo>
                    <a:pt x="207" y="227"/>
                  </a:lnTo>
                  <a:lnTo>
                    <a:pt x="207" y="227"/>
                  </a:lnTo>
                  <a:lnTo>
                    <a:pt x="207" y="234"/>
                  </a:lnTo>
                  <a:lnTo>
                    <a:pt x="97" y="24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5179320" y="3026520"/>
              <a:ext cx="360360" cy="447840"/>
            </a:xfrm>
            <a:custGeom>
              <a:avLst/>
              <a:gdLst/>
              <a:ahLst/>
              <a:rect l="l" t="t" r="r" b="b"/>
              <a:pathLst>
                <a:path w="168" h="228">
                  <a:moveTo>
                    <a:pt x="0" y="228"/>
                  </a:moveTo>
                  <a:lnTo>
                    <a:pt x="84" y="221"/>
                  </a:lnTo>
                  <a:lnTo>
                    <a:pt x="84" y="221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42" y="202"/>
                  </a:lnTo>
                  <a:lnTo>
                    <a:pt x="149" y="195"/>
                  </a:lnTo>
                  <a:lnTo>
                    <a:pt x="149" y="189"/>
                  </a:lnTo>
                  <a:lnTo>
                    <a:pt x="149" y="182"/>
                  </a:lnTo>
                  <a:lnTo>
                    <a:pt x="155" y="176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62" y="156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68" y="163"/>
                  </a:lnTo>
                  <a:lnTo>
                    <a:pt x="168" y="163"/>
                  </a:lnTo>
                  <a:lnTo>
                    <a:pt x="168" y="156"/>
                  </a:lnTo>
                  <a:lnTo>
                    <a:pt x="168" y="150"/>
                  </a:lnTo>
                  <a:lnTo>
                    <a:pt x="168" y="137"/>
                  </a:lnTo>
                  <a:lnTo>
                    <a:pt x="162" y="130"/>
                  </a:lnTo>
                  <a:lnTo>
                    <a:pt x="162" y="117"/>
                  </a:lnTo>
                  <a:lnTo>
                    <a:pt x="149" y="91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29" y="91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0" y="111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3" y="104"/>
                  </a:lnTo>
                  <a:lnTo>
                    <a:pt x="103" y="98"/>
                  </a:lnTo>
                  <a:lnTo>
                    <a:pt x="110" y="91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3" y="78"/>
                  </a:lnTo>
                  <a:lnTo>
                    <a:pt x="123" y="72"/>
                  </a:lnTo>
                  <a:lnTo>
                    <a:pt x="123" y="52"/>
                  </a:lnTo>
                  <a:lnTo>
                    <a:pt x="123" y="46"/>
                  </a:lnTo>
                  <a:lnTo>
                    <a:pt x="116" y="46"/>
                  </a:lnTo>
                  <a:lnTo>
                    <a:pt x="116" y="39"/>
                  </a:lnTo>
                  <a:lnTo>
                    <a:pt x="116" y="39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0"/>
                  </a:lnTo>
                  <a:lnTo>
                    <a:pt x="110" y="20"/>
                  </a:lnTo>
                  <a:lnTo>
                    <a:pt x="97" y="13"/>
                  </a:lnTo>
                  <a:lnTo>
                    <a:pt x="84" y="13"/>
                  </a:lnTo>
                  <a:lnTo>
                    <a:pt x="84" y="7"/>
                  </a:lnTo>
                  <a:lnTo>
                    <a:pt x="71" y="7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13"/>
                  </a:lnTo>
                  <a:lnTo>
                    <a:pt x="45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6"/>
                  </a:lnTo>
                  <a:lnTo>
                    <a:pt x="39" y="52"/>
                  </a:lnTo>
                  <a:lnTo>
                    <a:pt x="32" y="59"/>
                  </a:lnTo>
                  <a:lnTo>
                    <a:pt x="32" y="52"/>
                  </a:lnTo>
                  <a:lnTo>
                    <a:pt x="32" y="46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3"/>
                  </a:lnTo>
                  <a:lnTo>
                    <a:pt x="32" y="39"/>
                  </a:lnTo>
                  <a:lnTo>
                    <a:pt x="26" y="39"/>
                  </a:lnTo>
                  <a:lnTo>
                    <a:pt x="26" y="46"/>
                  </a:lnTo>
                  <a:lnTo>
                    <a:pt x="26" y="52"/>
                  </a:lnTo>
                  <a:lnTo>
                    <a:pt x="19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6" y="65"/>
                  </a:lnTo>
                  <a:lnTo>
                    <a:pt x="6" y="72"/>
                  </a:lnTo>
                  <a:lnTo>
                    <a:pt x="6" y="85"/>
                  </a:lnTo>
                  <a:lnTo>
                    <a:pt x="6" y="91"/>
                  </a:lnTo>
                  <a:lnTo>
                    <a:pt x="6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7"/>
                  </a:lnTo>
                  <a:lnTo>
                    <a:pt x="6" y="124"/>
                  </a:lnTo>
                  <a:lnTo>
                    <a:pt x="6" y="130"/>
                  </a:lnTo>
                  <a:lnTo>
                    <a:pt x="13" y="150"/>
                  </a:lnTo>
                  <a:lnTo>
                    <a:pt x="19" y="163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89"/>
                  </a:lnTo>
                  <a:lnTo>
                    <a:pt x="19" y="195"/>
                  </a:lnTo>
                  <a:lnTo>
                    <a:pt x="13" y="208"/>
                  </a:lnTo>
                  <a:lnTo>
                    <a:pt x="6" y="221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5179320" y="3026520"/>
              <a:ext cx="360360" cy="447840"/>
            </a:xfrm>
            <a:custGeom>
              <a:avLst/>
              <a:gdLst/>
              <a:ahLst/>
              <a:rect l="l" t="t" r="r" b="b"/>
              <a:pathLst>
                <a:path w="168" h="228">
                  <a:moveTo>
                    <a:pt x="0" y="228"/>
                  </a:moveTo>
                  <a:lnTo>
                    <a:pt x="84" y="221"/>
                  </a:lnTo>
                  <a:lnTo>
                    <a:pt x="84" y="221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42" y="202"/>
                  </a:lnTo>
                  <a:lnTo>
                    <a:pt x="149" y="195"/>
                  </a:lnTo>
                  <a:lnTo>
                    <a:pt x="149" y="189"/>
                  </a:lnTo>
                  <a:lnTo>
                    <a:pt x="149" y="182"/>
                  </a:lnTo>
                  <a:lnTo>
                    <a:pt x="155" y="176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62" y="156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68" y="163"/>
                  </a:lnTo>
                  <a:lnTo>
                    <a:pt x="168" y="163"/>
                  </a:lnTo>
                  <a:lnTo>
                    <a:pt x="168" y="156"/>
                  </a:lnTo>
                  <a:lnTo>
                    <a:pt x="168" y="150"/>
                  </a:lnTo>
                  <a:lnTo>
                    <a:pt x="168" y="137"/>
                  </a:lnTo>
                  <a:lnTo>
                    <a:pt x="162" y="130"/>
                  </a:lnTo>
                  <a:lnTo>
                    <a:pt x="162" y="117"/>
                  </a:lnTo>
                  <a:lnTo>
                    <a:pt x="149" y="91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29" y="91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0" y="111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3" y="104"/>
                  </a:lnTo>
                  <a:lnTo>
                    <a:pt x="103" y="98"/>
                  </a:lnTo>
                  <a:lnTo>
                    <a:pt x="110" y="91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3" y="78"/>
                  </a:lnTo>
                  <a:lnTo>
                    <a:pt x="123" y="72"/>
                  </a:lnTo>
                  <a:lnTo>
                    <a:pt x="123" y="52"/>
                  </a:lnTo>
                  <a:lnTo>
                    <a:pt x="123" y="46"/>
                  </a:lnTo>
                  <a:lnTo>
                    <a:pt x="116" y="46"/>
                  </a:lnTo>
                  <a:lnTo>
                    <a:pt x="116" y="39"/>
                  </a:lnTo>
                  <a:lnTo>
                    <a:pt x="116" y="39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0"/>
                  </a:lnTo>
                  <a:lnTo>
                    <a:pt x="110" y="20"/>
                  </a:lnTo>
                  <a:lnTo>
                    <a:pt x="97" y="13"/>
                  </a:lnTo>
                  <a:lnTo>
                    <a:pt x="84" y="13"/>
                  </a:lnTo>
                  <a:lnTo>
                    <a:pt x="84" y="7"/>
                  </a:lnTo>
                  <a:lnTo>
                    <a:pt x="71" y="7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13"/>
                  </a:lnTo>
                  <a:lnTo>
                    <a:pt x="45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6"/>
                  </a:lnTo>
                  <a:lnTo>
                    <a:pt x="39" y="52"/>
                  </a:lnTo>
                  <a:lnTo>
                    <a:pt x="32" y="59"/>
                  </a:lnTo>
                  <a:lnTo>
                    <a:pt x="32" y="52"/>
                  </a:lnTo>
                  <a:lnTo>
                    <a:pt x="32" y="46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3"/>
                  </a:lnTo>
                  <a:lnTo>
                    <a:pt x="32" y="39"/>
                  </a:lnTo>
                  <a:lnTo>
                    <a:pt x="26" y="39"/>
                  </a:lnTo>
                  <a:lnTo>
                    <a:pt x="26" y="46"/>
                  </a:lnTo>
                  <a:lnTo>
                    <a:pt x="26" y="52"/>
                  </a:lnTo>
                  <a:lnTo>
                    <a:pt x="19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6" y="65"/>
                  </a:lnTo>
                  <a:lnTo>
                    <a:pt x="6" y="72"/>
                  </a:lnTo>
                  <a:lnTo>
                    <a:pt x="6" y="85"/>
                  </a:lnTo>
                  <a:lnTo>
                    <a:pt x="6" y="91"/>
                  </a:lnTo>
                  <a:lnTo>
                    <a:pt x="6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7"/>
                  </a:lnTo>
                  <a:lnTo>
                    <a:pt x="6" y="124"/>
                  </a:lnTo>
                  <a:lnTo>
                    <a:pt x="6" y="130"/>
                  </a:lnTo>
                  <a:lnTo>
                    <a:pt x="13" y="150"/>
                  </a:lnTo>
                  <a:lnTo>
                    <a:pt x="19" y="163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89"/>
                  </a:lnTo>
                  <a:lnTo>
                    <a:pt x="19" y="195"/>
                  </a:lnTo>
                  <a:lnTo>
                    <a:pt x="13" y="208"/>
                  </a:lnTo>
                  <a:lnTo>
                    <a:pt x="6" y="221"/>
                  </a:lnTo>
                  <a:lnTo>
                    <a:pt x="0" y="228"/>
                  </a:lnTo>
                  <a:lnTo>
                    <a:pt x="0" y="228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830840" y="2871720"/>
              <a:ext cx="569880" cy="255960"/>
            </a:xfrm>
            <a:custGeom>
              <a:avLst/>
              <a:gdLst/>
              <a:ahLst/>
              <a:rect l="l" t="t" r="r" b="b"/>
              <a:pathLst>
                <a:path w="265" h="130">
                  <a:moveTo>
                    <a:pt x="0" y="52"/>
                  </a:moveTo>
                  <a:lnTo>
                    <a:pt x="12" y="52"/>
                  </a:lnTo>
                  <a:lnTo>
                    <a:pt x="12" y="46"/>
                  </a:lnTo>
                  <a:lnTo>
                    <a:pt x="19" y="4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8" y="33"/>
                  </a:lnTo>
                  <a:lnTo>
                    <a:pt x="51" y="26"/>
                  </a:lnTo>
                  <a:lnTo>
                    <a:pt x="64" y="13"/>
                  </a:lnTo>
                  <a:lnTo>
                    <a:pt x="71" y="13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4" y="20"/>
                  </a:lnTo>
                  <a:lnTo>
                    <a:pt x="77" y="20"/>
                  </a:lnTo>
                  <a:lnTo>
                    <a:pt x="77" y="26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84" y="26"/>
                  </a:lnTo>
                  <a:lnTo>
                    <a:pt x="90" y="33"/>
                  </a:lnTo>
                  <a:lnTo>
                    <a:pt x="90" y="26"/>
                  </a:lnTo>
                  <a:lnTo>
                    <a:pt x="103" y="33"/>
                  </a:lnTo>
                  <a:lnTo>
                    <a:pt x="116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9" y="46"/>
                  </a:lnTo>
                  <a:lnTo>
                    <a:pt x="155" y="39"/>
                  </a:lnTo>
                  <a:lnTo>
                    <a:pt x="194" y="33"/>
                  </a:lnTo>
                  <a:lnTo>
                    <a:pt x="201" y="26"/>
                  </a:lnTo>
                  <a:lnTo>
                    <a:pt x="207" y="26"/>
                  </a:lnTo>
                  <a:lnTo>
                    <a:pt x="207" y="26"/>
                  </a:lnTo>
                  <a:lnTo>
                    <a:pt x="207" y="33"/>
                  </a:lnTo>
                  <a:lnTo>
                    <a:pt x="207" y="33"/>
                  </a:lnTo>
                  <a:lnTo>
                    <a:pt x="207" y="39"/>
                  </a:lnTo>
                  <a:lnTo>
                    <a:pt x="214" y="46"/>
                  </a:lnTo>
                  <a:lnTo>
                    <a:pt x="214" y="39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33" y="39"/>
                  </a:lnTo>
                  <a:lnTo>
                    <a:pt x="240" y="39"/>
                  </a:lnTo>
                  <a:lnTo>
                    <a:pt x="240" y="52"/>
                  </a:lnTo>
                  <a:lnTo>
                    <a:pt x="246" y="52"/>
                  </a:lnTo>
                  <a:lnTo>
                    <a:pt x="252" y="59"/>
                  </a:lnTo>
                  <a:lnTo>
                    <a:pt x="259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65"/>
                  </a:lnTo>
                  <a:lnTo>
                    <a:pt x="259" y="65"/>
                  </a:lnTo>
                  <a:lnTo>
                    <a:pt x="252" y="65"/>
                  </a:lnTo>
                  <a:lnTo>
                    <a:pt x="252" y="65"/>
                  </a:lnTo>
                  <a:lnTo>
                    <a:pt x="252" y="65"/>
                  </a:lnTo>
                  <a:lnTo>
                    <a:pt x="246" y="65"/>
                  </a:lnTo>
                  <a:lnTo>
                    <a:pt x="240" y="65"/>
                  </a:lnTo>
                  <a:lnTo>
                    <a:pt x="240" y="6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220" y="65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14" y="65"/>
                  </a:lnTo>
                  <a:lnTo>
                    <a:pt x="201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75" y="72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68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85"/>
                  </a:lnTo>
                  <a:lnTo>
                    <a:pt x="149" y="98"/>
                  </a:lnTo>
                  <a:lnTo>
                    <a:pt x="149" y="91"/>
                  </a:lnTo>
                  <a:lnTo>
                    <a:pt x="142" y="91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42" y="85"/>
                  </a:lnTo>
                  <a:lnTo>
                    <a:pt x="142" y="91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29" y="91"/>
                  </a:lnTo>
                  <a:lnTo>
                    <a:pt x="129" y="98"/>
                  </a:lnTo>
                  <a:lnTo>
                    <a:pt x="123" y="104"/>
                  </a:lnTo>
                  <a:lnTo>
                    <a:pt x="123" y="111"/>
                  </a:lnTo>
                  <a:lnTo>
                    <a:pt x="116" y="117"/>
                  </a:lnTo>
                  <a:lnTo>
                    <a:pt x="116" y="124"/>
                  </a:lnTo>
                  <a:lnTo>
                    <a:pt x="116" y="130"/>
                  </a:lnTo>
                  <a:lnTo>
                    <a:pt x="110" y="12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3" y="98"/>
                  </a:lnTo>
                  <a:lnTo>
                    <a:pt x="103" y="91"/>
                  </a:lnTo>
                  <a:lnTo>
                    <a:pt x="97" y="91"/>
                  </a:lnTo>
                  <a:lnTo>
                    <a:pt x="90" y="91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84" y="85"/>
                  </a:lnTo>
                  <a:lnTo>
                    <a:pt x="77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64" y="78"/>
                  </a:lnTo>
                  <a:lnTo>
                    <a:pt x="58" y="72"/>
                  </a:lnTo>
                  <a:lnTo>
                    <a:pt x="51" y="72"/>
                  </a:lnTo>
                  <a:lnTo>
                    <a:pt x="19" y="65"/>
                  </a:lnTo>
                  <a:lnTo>
                    <a:pt x="12" y="6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830840" y="2871720"/>
              <a:ext cx="569880" cy="255960"/>
            </a:xfrm>
            <a:custGeom>
              <a:avLst/>
              <a:gdLst/>
              <a:ahLst/>
              <a:rect l="l" t="t" r="r" b="b"/>
              <a:pathLst>
                <a:path w="265" h="130">
                  <a:moveTo>
                    <a:pt x="0" y="52"/>
                  </a:moveTo>
                  <a:lnTo>
                    <a:pt x="12" y="52"/>
                  </a:lnTo>
                  <a:lnTo>
                    <a:pt x="12" y="46"/>
                  </a:lnTo>
                  <a:lnTo>
                    <a:pt x="19" y="4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8" y="33"/>
                  </a:lnTo>
                  <a:lnTo>
                    <a:pt x="51" y="26"/>
                  </a:lnTo>
                  <a:lnTo>
                    <a:pt x="64" y="13"/>
                  </a:lnTo>
                  <a:lnTo>
                    <a:pt x="71" y="13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4" y="20"/>
                  </a:lnTo>
                  <a:lnTo>
                    <a:pt x="77" y="20"/>
                  </a:lnTo>
                  <a:lnTo>
                    <a:pt x="77" y="26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84" y="26"/>
                  </a:lnTo>
                  <a:lnTo>
                    <a:pt x="90" y="33"/>
                  </a:lnTo>
                  <a:lnTo>
                    <a:pt x="90" y="26"/>
                  </a:lnTo>
                  <a:lnTo>
                    <a:pt x="103" y="33"/>
                  </a:lnTo>
                  <a:lnTo>
                    <a:pt x="116" y="46"/>
                  </a:lnTo>
                  <a:lnTo>
                    <a:pt x="129" y="46"/>
                  </a:lnTo>
                  <a:lnTo>
                    <a:pt x="129" y="46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9" y="46"/>
                  </a:lnTo>
                  <a:lnTo>
                    <a:pt x="155" y="39"/>
                  </a:lnTo>
                  <a:lnTo>
                    <a:pt x="194" y="33"/>
                  </a:lnTo>
                  <a:lnTo>
                    <a:pt x="201" y="26"/>
                  </a:lnTo>
                  <a:lnTo>
                    <a:pt x="207" y="26"/>
                  </a:lnTo>
                  <a:lnTo>
                    <a:pt x="207" y="26"/>
                  </a:lnTo>
                  <a:lnTo>
                    <a:pt x="207" y="33"/>
                  </a:lnTo>
                  <a:lnTo>
                    <a:pt x="207" y="33"/>
                  </a:lnTo>
                  <a:lnTo>
                    <a:pt x="207" y="39"/>
                  </a:lnTo>
                  <a:lnTo>
                    <a:pt x="214" y="46"/>
                  </a:lnTo>
                  <a:lnTo>
                    <a:pt x="214" y="39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33" y="39"/>
                  </a:lnTo>
                  <a:lnTo>
                    <a:pt x="240" y="39"/>
                  </a:lnTo>
                  <a:lnTo>
                    <a:pt x="240" y="52"/>
                  </a:lnTo>
                  <a:lnTo>
                    <a:pt x="246" y="52"/>
                  </a:lnTo>
                  <a:lnTo>
                    <a:pt x="252" y="59"/>
                  </a:lnTo>
                  <a:lnTo>
                    <a:pt x="259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5" y="65"/>
                  </a:lnTo>
                  <a:lnTo>
                    <a:pt x="259" y="65"/>
                  </a:lnTo>
                  <a:lnTo>
                    <a:pt x="252" y="65"/>
                  </a:lnTo>
                  <a:lnTo>
                    <a:pt x="252" y="65"/>
                  </a:lnTo>
                  <a:lnTo>
                    <a:pt x="252" y="65"/>
                  </a:lnTo>
                  <a:lnTo>
                    <a:pt x="246" y="65"/>
                  </a:lnTo>
                  <a:lnTo>
                    <a:pt x="240" y="65"/>
                  </a:lnTo>
                  <a:lnTo>
                    <a:pt x="240" y="6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220" y="65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14" y="65"/>
                  </a:lnTo>
                  <a:lnTo>
                    <a:pt x="201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75" y="72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68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85"/>
                  </a:lnTo>
                  <a:lnTo>
                    <a:pt x="149" y="98"/>
                  </a:lnTo>
                  <a:lnTo>
                    <a:pt x="149" y="91"/>
                  </a:lnTo>
                  <a:lnTo>
                    <a:pt x="142" y="91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42" y="85"/>
                  </a:lnTo>
                  <a:lnTo>
                    <a:pt x="142" y="91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29" y="91"/>
                  </a:lnTo>
                  <a:lnTo>
                    <a:pt x="129" y="98"/>
                  </a:lnTo>
                  <a:lnTo>
                    <a:pt x="123" y="104"/>
                  </a:lnTo>
                  <a:lnTo>
                    <a:pt x="123" y="111"/>
                  </a:lnTo>
                  <a:lnTo>
                    <a:pt x="116" y="117"/>
                  </a:lnTo>
                  <a:lnTo>
                    <a:pt x="116" y="124"/>
                  </a:lnTo>
                  <a:lnTo>
                    <a:pt x="116" y="130"/>
                  </a:lnTo>
                  <a:lnTo>
                    <a:pt x="110" y="12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3" y="98"/>
                  </a:lnTo>
                  <a:lnTo>
                    <a:pt x="103" y="91"/>
                  </a:lnTo>
                  <a:lnTo>
                    <a:pt x="97" y="91"/>
                  </a:lnTo>
                  <a:lnTo>
                    <a:pt x="90" y="91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84" y="85"/>
                  </a:lnTo>
                  <a:lnTo>
                    <a:pt x="77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64" y="78"/>
                  </a:lnTo>
                  <a:lnTo>
                    <a:pt x="58" y="72"/>
                  </a:lnTo>
                  <a:lnTo>
                    <a:pt x="51" y="72"/>
                  </a:lnTo>
                  <a:lnTo>
                    <a:pt x="19" y="65"/>
                  </a:lnTo>
                  <a:lnTo>
                    <a:pt x="12" y="6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0" y="52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327560" y="3306600"/>
              <a:ext cx="557640" cy="346680"/>
            </a:xfrm>
            <a:custGeom>
              <a:avLst/>
              <a:gdLst/>
              <a:ahLst/>
              <a:rect l="l" t="t" r="r" b="b"/>
              <a:pathLst>
                <a:path w="259" h="176">
                  <a:moveTo>
                    <a:pt x="6" y="7"/>
                  </a:moveTo>
                  <a:lnTo>
                    <a:pt x="214" y="0"/>
                  </a:lnTo>
                  <a:lnTo>
                    <a:pt x="214" y="7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4" y="20"/>
                  </a:lnTo>
                  <a:lnTo>
                    <a:pt x="221" y="26"/>
                  </a:lnTo>
                  <a:lnTo>
                    <a:pt x="221" y="46"/>
                  </a:lnTo>
                  <a:lnTo>
                    <a:pt x="234" y="46"/>
                  </a:lnTo>
                  <a:lnTo>
                    <a:pt x="240" y="52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53" y="65"/>
                  </a:lnTo>
                  <a:lnTo>
                    <a:pt x="253" y="72"/>
                  </a:lnTo>
                  <a:lnTo>
                    <a:pt x="259" y="72"/>
                  </a:lnTo>
                  <a:lnTo>
                    <a:pt x="259" y="85"/>
                  </a:lnTo>
                  <a:lnTo>
                    <a:pt x="259" y="91"/>
                  </a:lnTo>
                  <a:lnTo>
                    <a:pt x="259" y="91"/>
                  </a:lnTo>
                  <a:lnTo>
                    <a:pt x="253" y="98"/>
                  </a:lnTo>
                  <a:lnTo>
                    <a:pt x="253" y="104"/>
                  </a:lnTo>
                  <a:lnTo>
                    <a:pt x="246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34" y="117"/>
                  </a:lnTo>
                  <a:lnTo>
                    <a:pt x="227" y="117"/>
                  </a:lnTo>
                  <a:lnTo>
                    <a:pt x="227" y="124"/>
                  </a:lnTo>
                  <a:lnTo>
                    <a:pt x="227" y="130"/>
                  </a:lnTo>
                  <a:lnTo>
                    <a:pt x="234" y="130"/>
                  </a:lnTo>
                  <a:lnTo>
                    <a:pt x="234" y="137"/>
                  </a:lnTo>
                  <a:lnTo>
                    <a:pt x="234" y="143"/>
                  </a:lnTo>
                  <a:lnTo>
                    <a:pt x="227" y="156"/>
                  </a:lnTo>
                  <a:lnTo>
                    <a:pt x="221" y="163"/>
                  </a:lnTo>
                  <a:lnTo>
                    <a:pt x="214" y="163"/>
                  </a:lnTo>
                  <a:lnTo>
                    <a:pt x="214" y="169"/>
                  </a:lnTo>
                  <a:lnTo>
                    <a:pt x="214" y="176"/>
                  </a:lnTo>
                  <a:lnTo>
                    <a:pt x="201" y="163"/>
                  </a:lnTo>
                  <a:lnTo>
                    <a:pt x="32" y="169"/>
                  </a:lnTo>
                  <a:lnTo>
                    <a:pt x="32" y="163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2" y="150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37"/>
                  </a:lnTo>
                  <a:lnTo>
                    <a:pt x="26" y="137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17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6" y="85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6" y="7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59"/>
                  </a:lnTo>
                  <a:lnTo>
                    <a:pt x="0" y="46"/>
                  </a:lnTo>
                  <a:lnTo>
                    <a:pt x="6" y="39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4327560" y="3306600"/>
              <a:ext cx="557640" cy="346680"/>
            </a:xfrm>
            <a:custGeom>
              <a:avLst/>
              <a:gdLst/>
              <a:ahLst/>
              <a:rect l="l" t="t" r="r" b="b"/>
              <a:pathLst>
                <a:path w="259" h="176">
                  <a:moveTo>
                    <a:pt x="6" y="7"/>
                  </a:moveTo>
                  <a:lnTo>
                    <a:pt x="214" y="0"/>
                  </a:lnTo>
                  <a:lnTo>
                    <a:pt x="214" y="7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4" y="20"/>
                  </a:lnTo>
                  <a:lnTo>
                    <a:pt x="221" y="26"/>
                  </a:lnTo>
                  <a:lnTo>
                    <a:pt x="221" y="46"/>
                  </a:lnTo>
                  <a:lnTo>
                    <a:pt x="234" y="46"/>
                  </a:lnTo>
                  <a:lnTo>
                    <a:pt x="240" y="52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53" y="65"/>
                  </a:lnTo>
                  <a:lnTo>
                    <a:pt x="253" y="72"/>
                  </a:lnTo>
                  <a:lnTo>
                    <a:pt x="259" y="72"/>
                  </a:lnTo>
                  <a:lnTo>
                    <a:pt x="259" y="85"/>
                  </a:lnTo>
                  <a:lnTo>
                    <a:pt x="259" y="91"/>
                  </a:lnTo>
                  <a:lnTo>
                    <a:pt x="259" y="91"/>
                  </a:lnTo>
                  <a:lnTo>
                    <a:pt x="253" y="98"/>
                  </a:lnTo>
                  <a:lnTo>
                    <a:pt x="253" y="104"/>
                  </a:lnTo>
                  <a:lnTo>
                    <a:pt x="246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34" y="117"/>
                  </a:lnTo>
                  <a:lnTo>
                    <a:pt x="227" y="117"/>
                  </a:lnTo>
                  <a:lnTo>
                    <a:pt x="227" y="124"/>
                  </a:lnTo>
                  <a:lnTo>
                    <a:pt x="227" y="130"/>
                  </a:lnTo>
                  <a:lnTo>
                    <a:pt x="234" y="130"/>
                  </a:lnTo>
                  <a:lnTo>
                    <a:pt x="234" y="137"/>
                  </a:lnTo>
                  <a:lnTo>
                    <a:pt x="234" y="143"/>
                  </a:lnTo>
                  <a:lnTo>
                    <a:pt x="227" y="156"/>
                  </a:lnTo>
                  <a:lnTo>
                    <a:pt x="221" y="163"/>
                  </a:lnTo>
                  <a:lnTo>
                    <a:pt x="214" y="163"/>
                  </a:lnTo>
                  <a:lnTo>
                    <a:pt x="214" y="169"/>
                  </a:lnTo>
                  <a:lnTo>
                    <a:pt x="214" y="176"/>
                  </a:lnTo>
                  <a:lnTo>
                    <a:pt x="201" y="163"/>
                  </a:lnTo>
                  <a:lnTo>
                    <a:pt x="32" y="169"/>
                  </a:lnTo>
                  <a:lnTo>
                    <a:pt x="32" y="163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2" y="150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37"/>
                  </a:lnTo>
                  <a:lnTo>
                    <a:pt x="26" y="137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17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6" y="85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6" y="7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59"/>
                  </a:lnTo>
                  <a:lnTo>
                    <a:pt x="0" y="46"/>
                  </a:lnTo>
                  <a:lnTo>
                    <a:pt x="6" y="39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4789080" y="3396960"/>
              <a:ext cx="362160" cy="614160"/>
            </a:xfrm>
            <a:custGeom>
              <a:avLst/>
              <a:gdLst/>
              <a:ahLst/>
              <a:rect l="l" t="t" r="r" b="b"/>
              <a:pathLst>
                <a:path w="169" h="312">
                  <a:moveTo>
                    <a:pt x="136" y="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5" y="26"/>
                  </a:lnTo>
                  <a:lnTo>
                    <a:pt x="45" y="3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39" y="52"/>
                  </a:lnTo>
                  <a:lnTo>
                    <a:pt x="39" y="58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0" y="71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84"/>
                  </a:lnTo>
                  <a:lnTo>
                    <a:pt x="20" y="84"/>
                  </a:lnTo>
                  <a:lnTo>
                    <a:pt x="20" y="91"/>
                  </a:lnTo>
                  <a:lnTo>
                    <a:pt x="20" y="97"/>
                  </a:lnTo>
                  <a:lnTo>
                    <a:pt x="13" y="110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3" y="175"/>
                  </a:lnTo>
                  <a:lnTo>
                    <a:pt x="26" y="182"/>
                  </a:lnTo>
                  <a:lnTo>
                    <a:pt x="32" y="18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45" y="208"/>
                  </a:lnTo>
                  <a:lnTo>
                    <a:pt x="45" y="201"/>
                  </a:lnTo>
                  <a:lnTo>
                    <a:pt x="58" y="208"/>
                  </a:lnTo>
                  <a:lnTo>
                    <a:pt x="58" y="214"/>
                  </a:lnTo>
                  <a:lnTo>
                    <a:pt x="58" y="221"/>
                  </a:lnTo>
                  <a:lnTo>
                    <a:pt x="58" y="228"/>
                  </a:lnTo>
                  <a:lnTo>
                    <a:pt x="52" y="234"/>
                  </a:lnTo>
                  <a:lnTo>
                    <a:pt x="45" y="241"/>
                  </a:lnTo>
                  <a:lnTo>
                    <a:pt x="52" y="247"/>
                  </a:lnTo>
                  <a:lnTo>
                    <a:pt x="58" y="254"/>
                  </a:lnTo>
                  <a:lnTo>
                    <a:pt x="71" y="260"/>
                  </a:lnTo>
                  <a:lnTo>
                    <a:pt x="78" y="260"/>
                  </a:lnTo>
                  <a:lnTo>
                    <a:pt x="91" y="273"/>
                  </a:lnTo>
                  <a:lnTo>
                    <a:pt x="91" y="286"/>
                  </a:lnTo>
                  <a:lnTo>
                    <a:pt x="97" y="286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91" y="293"/>
                  </a:lnTo>
                  <a:lnTo>
                    <a:pt x="97" y="312"/>
                  </a:lnTo>
                  <a:lnTo>
                    <a:pt x="104" y="312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10" y="299"/>
                  </a:lnTo>
                  <a:lnTo>
                    <a:pt x="117" y="299"/>
                  </a:lnTo>
                  <a:lnTo>
                    <a:pt x="123" y="299"/>
                  </a:lnTo>
                  <a:lnTo>
                    <a:pt x="130" y="299"/>
                  </a:lnTo>
                  <a:lnTo>
                    <a:pt x="130" y="306"/>
                  </a:lnTo>
                  <a:lnTo>
                    <a:pt x="136" y="299"/>
                  </a:lnTo>
                  <a:lnTo>
                    <a:pt x="136" y="293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49" y="280"/>
                  </a:lnTo>
                  <a:lnTo>
                    <a:pt x="149" y="280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56" y="247"/>
                  </a:lnTo>
                  <a:lnTo>
                    <a:pt x="156" y="241"/>
                  </a:lnTo>
                  <a:lnTo>
                    <a:pt x="162" y="234"/>
                  </a:lnTo>
                  <a:lnTo>
                    <a:pt x="162" y="221"/>
                  </a:lnTo>
                  <a:lnTo>
                    <a:pt x="162" y="221"/>
                  </a:lnTo>
                  <a:lnTo>
                    <a:pt x="169" y="208"/>
                  </a:lnTo>
                  <a:lnTo>
                    <a:pt x="169" y="195"/>
                  </a:lnTo>
                  <a:lnTo>
                    <a:pt x="162" y="188"/>
                  </a:lnTo>
                  <a:lnTo>
                    <a:pt x="162" y="182"/>
                  </a:lnTo>
                  <a:lnTo>
                    <a:pt x="162" y="175"/>
                  </a:lnTo>
                  <a:lnTo>
                    <a:pt x="169" y="175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49" y="39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3" y="19"/>
                  </a:lnTo>
                  <a:lnTo>
                    <a:pt x="136" y="1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4789080" y="3396960"/>
              <a:ext cx="362160" cy="614160"/>
            </a:xfrm>
            <a:custGeom>
              <a:avLst/>
              <a:gdLst/>
              <a:ahLst/>
              <a:rect l="l" t="t" r="r" b="b"/>
              <a:pathLst>
                <a:path w="169" h="312">
                  <a:moveTo>
                    <a:pt x="136" y="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5" y="26"/>
                  </a:lnTo>
                  <a:lnTo>
                    <a:pt x="45" y="3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39" y="52"/>
                  </a:lnTo>
                  <a:lnTo>
                    <a:pt x="39" y="58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0" y="71"/>
                  </a:lnTo>
                  <a:lnTo>
                    <a:pt x="13" y="71"/>
                  </a:lnTo>
                  <a:lnTo>
                    <a:pt x="13" y="78"/>
                  </a:lnTo>
                  <a:lnTo>
                    <a:pt x="13" y="84"/>
                  </a:lnTo>
                  <a:lnTo>
                    <a:pt x="20" y="84"/>
                  </a:lnTo>
                  <a:lnTo>
                    <a:pt x="20" y="91"/>
                  </a:lnTo>
                  <a:lnTo>
                    <a:pt x="20" y="97"/>
                  </a:lnTo>
                  <a:lnTo>
                    <a:pt x="13" y="110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3" y="175"/>
                  </a:lnTo>
                  <a:lnTo>
                    <a:pt x="26" y="182"/>
                  </a:lnTo>
                  <a:lnTo>
                    <a:pt x="32" y="188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45" y="208"/>
                  </a:lnTo>
                  <a:lnTo>
                    <a:pt x="45" y="201"/>
                  </a:lnTo>
                  <a:lnTo>
                    <a:pt x="58" y="208"/>
                  </a:lnTo>
                  <a:lnTo>
                    <a:pt x="58" y="214"/>
                  </a:lnTo>
                  <a:lnTo>
                    <a:pt x="58" y="221"/>
                  </a:lnTo>
                  <a:lnTo>
                    <a:pt x="58" y="228"/>
                  </a:lnTo>
                  <a:lnTo>
                    <a:pt x="52" y="234"/>
                  </a:lnTo>
                  <a:lnTo>
                    <a:pt x="45" y="241"/>
                  </a:lnTo>
                  <a:lnTo>
                    <a:pt x="52" y="247"/>
                  </a:lnTo>
                  <a:lnTo>
                    <a:pt x="58" y="254"/>
                  </a:lnTo>
                  <a:lnTo>
                    <a:pt x="71" y="260"/>
                  </a:lnTo>
                  <a:lnTo>
                    <a:pt x="78" y="260"/>
                  </a:lnTo>
                  <a:lnTo>
                    <a:pt x="91" y="273"/>
                  </a:lnTo>
                  <a:lnTo>
                    <a:pt x="91" y="286"/>
                  </a:lnTo>
                  <a:lnTo>
                    <a:pt x="97" y="286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91" y="293"/>
                  </a:lnTo>
                  <a:lnTo>
                    <a:pt x="97" y="312"/>
                  </a:lnTo>
                  <a:lnTo>
                    <a:pt x="104" y="312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10" y="299"/>
                  </a:lnTo>
                  <a:lnTo>
                    <a:pt x="117" y="299"/>
                  </a:lnTo>
                  <a:lnTo>
                    <a:pt x="123" y="299"/>
                  </a:lnTo>
                  <a:lnTo>
                    <a:pt x="130" y="299"/>
                  </a:lnTo>
                  <a:lnTo>
                    <a:pt x="130" y="306"/>
                  </a:lnTo>
                  <a:lnTo>
                    <a:pt x="136" y="299"/>
                  </a:lnTo>
                  <a:lnTo>
                    <a:pt x="136" y="293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49" y="280"/>
                  </a:lnTo>
                  <a:lnTo>
                    <a:pt x="149" y="280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56" y="247"/>
                  </a:lnTo>
                  <a:lnTo>
                    <a:pt x="156" y="241"/>
                  </a:lnTo>
                  <a:lnTo>
                    <a:pt x="162" y="234"/>
                  </a:lnTo>
                  <a:lnTo>
                    <a:pt x="162" y="221"/>
                  </a:lnTo>
                  <a:lnTo>
                    <a:pt x="162" y="221"/>
                  </a:lnTo>
                  <a:lnTo>
                    <a:pt x="169" y="208"/>
                  </a:lnTo>
                  <a:lnTo>
                    <a:pt x="169" y="195"/>
                  </a:lnTo>
                  <a:lnTo>
                    <a:pt x="162" y="188"/>
                  </a:lnTo>
                  <a:lnTo>
                    <a:pt x="162" y="182"/>
                  </a:lnTo>
                  <a:lnTo>
                    <a:pt x="162" y="175"/>
                  </a:lnTo>
                  <a:lnTo>
                    <a:pt x="169" y="175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49" y="39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3" y="19"/>
                  </a:lnTo>
                  <a:lnTo>
                    <a:pt x="136" y="13"/>
                  </a:lnTo>
                  <a:lnTo>
                    <a:pt x="136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4396320" y="3627360"/>
              <a:ext cx="627840" cy="499320"/>
            </a:xfrm>
            <a:custGeom>
              <a:avLst/>
              <a:gdLst/>
              <a:ahLst/>
              <a:rect l="l" t="t" r="r" b="b"/>
              <a:pathLst>
                <a:path w="292" h="254">
                  <a:moveTo>
                    <a:pt x="52" y="234"/>
                  </a:moveTo>
                  <a:lnTo>
                    <a:pt x="247" y="221"/>
                  </a:lnTo>
                  <a:lnTo>
                    <a:pt x="247" y="228"/>
                  </a:lnTo>
                  <a:lnTo>
                    <a:pt x="253" y="228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47" y="241"/>
                  </a:lnTo>
                  <a:lnTo>
                    <a:pt x="240" y="247"/>
                  </a:lnTo>
                  <a:lnTo>
                    <a:pt x="240" y="254"/>
                  </a:lnTo>
                  <a:lnTo>
                    <a:pt x="273" y="247"/>
                  </a:lnTo>
                  <a:lnTo>
                    <a:pt x="273" y="241"/>
                  </a:lnTo>
                  <a:lnTo>
                    <a:pt x="273" y="241"/>
                  </a:lnTo>
                  <a:lnTo>
                    <a:pt x="273" y="228"/>
                  </a:lnTo>
                  <a:lnTo>
                    <a:pt x="279" y="221"/>
                  </a:lnTo>
                  <a:lnTo>
                    <a:pt x="279" y="215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2" y="195"/>
                  </a:lnTo>
                  <a:lnTo>
                    <a:pt x="292" y="195"/>
                  </a:lnTo>
                  <a:lnTo>
                    <a:pt x="286" y="195"/>
                  </a:lnTo>
                  <a:lnTo>
                    <a:pt x="286" y="189"/>
                  </a:lnTo>
                  <a:lnTo>
                    <a:pt x="286" y="189"/>
                  </a:lnTo>
                  <a:lnTo>
                    <a:pt x="286" y="189"/>
                  </a:lnTo>
                  <a:lnTo>
                    <a:pt x="286" y="195"/>
                  </a:lnTo>
                  <a:lnTo>
                    <a:pt x="279" y="195"/>
                  </a:lnTo>
                  <a:lnTo>
                    <a:pt x="273" y="176"/>
                  </a:lnTo>
                  <a:lnTo>
                    <a:pt x="273" y="176"/>
                  </a:lnTo>
                  <a:lnTo>
                    <a:pt x="279" y="176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73" y="156"/>
                  </a:lnTo>
                  <a:lnTo>
                    <a:pt x="260" y="143"/>
                  </a:lnTo>
                  <a:lnTo>
                    <a:pt x="253" y="143"/>
                  </a:lnTo>
                  <a:lnTo>
                    <a:pt x="240" y="137"/>
                  </a:lnTo>
                  <a:lnTo>
                    <a:pt x="234" y="130"/>
                  </a:lnTo>
                  <a:lnTo>
                    <a:pt x="227" y="124"/>
                  </a:lnTo>
                  <a:lnTo>
                    <a:pt x="234" y="117"/>
                  </a:lnTo>
                  <a:lnTo>
                    <a:pt x="240" y="111"/>
                  </a:lnTo>
                  <a:lnTo>
                    <a:pt x="240" y="104"/>
                  </a:lnTo>
                  <a:lnTo>
                    <a:pt x="240" y="97"/>
                  </a:lnTo>
                  <a:lnTo>
                    <a:pt x="240" y="91"/>
                  </a:lnTo>
                  <a:lnTo>
                    <a:pt x="227" y="84"/>
                  </a:lnTo>
                  <a:lnTo>
                    <a:pt x="227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14" y="71"/>
                  </a:lnTo>
                  <a:lnTo>
                    <a:pt x="208" y="65"/>
                  </a:lnTo>
                  <a:lnTo>
                    <a:pt x="195" y="58"/>
                  </a:lnTo>
                  <a:lnTo>
                    <a:pt x="182" y="45"/>
                  </a:lnTo>
                  <a:lnTo>
                    <a:pt x="182" y="39"/>
                  </a:lnTo>
                  <a:lnTo>
                    <a:pt x="182" y="32"/>
                  </a:lnTo>
                  <a:lnTo>
                    <a:pt x="182" y="19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69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20" y="26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39" y="52"/>
                  </a:lnTo>
                  <a:lnTo>
                    <a:pt x="33" y="58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9" y="71"/>
                  </a:lnTo>
                  <a:lnTo>
                    <a:pt x="39" y="78"/>
                  </a:lnTo>
                  <a:lnTo>
                    <a:pt x="46" y="84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2" y="202"/>
                  </a:lnTo>
                  <a:lnTo>
                    <a:pt x="52" y="234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4396320" y="3627360"/>
              <a:ext cx="627840" cy="499320"/>
            </a:xfrm>
            <a:custGeom>
              <a:avLst/>
              <a:gdLst/>
              <a:ahLst/>
              <a:rect l="l" t="t" r="r" b="b"/>
              <a:pathLst>
                <a:path w="292" h="254">
                  <a:moveTo>
                    <a:pt x="52" y="234"/>
                  </a:moveTo>
                  <a:lnTo>
                    <a:pt x="247" y="221"/>
                  </a:lnTo>
                  <a:lnTo>
                    <a:pt x="247" y="228"/>
                  </a:lnTo>
                  <a:lnTo>
                    <a:pt x="253" y="228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47" y="241"/>
                  </a:lnTo>
                  <a:lnTo>
                    <a:pt x="240" y="247"/>
                  </a:lnTo>
                  <a:lnTo>
                    <a:pt x="240" y="254"/>
                  </a:lnTo>
                  <a:lnTo>
                    <a:pt x="273" y="247"/>
                  </a:lnTo>
                  <a:lnTo>
                    <a:pt x="273" y="241"/>
                  </a:lnTo>
                  <a:lnTo>
                    <a:pt x="273" y="241"/>
                  </a:lnTo>
                  <a:lnTo>
                    <a:pt x="273" y="228"/>
                  </a:lnTo>
                  <a:lnTo>
                    <a:pt x="279" y="221"/>
                  </a:lnTo>
                  <a:lnTo>
                    <a:pt x="279" y="215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2" y="195"/>
                  </a:lnTo>
                  <a:lnTo>
                    <a:pt x="292" y="195"/>
                  </a:lnTo>
                  <a:lnTo>
                    <a:pt x="286" y="195"/>
                  </a:lnTo>
                  <a:lnTo>
                    <a:pt x="286" y="189"/>
                  </a:lnTo>
                  <a:lnTo>
                    <a:pt x="286" y="189"/>
                  </a:lnTo>
                  <a:lnTo>
                    <a:pt x="286" y="189"/>
                  </a:lnTo>
                  <a:lnTo>
                    <a:pt x="286" y="195"/>
                  </a:lnTo>
                  <a:lnTo>
                    <a:pt x="279" y="195"/>
                  </a:lnTo>
                  <a:lnTo>
                    <a:pt x="273" y="176"/>
                  </a:lnTo>
                  <a:lnTo>
                    <a:pt x="273" y="176"/>
                  </a:lnTo>
                  <a:lnTo>
                    <a:pt x="279" y="176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73" y="156"/>
                  </a:lnTo>
                  <a:lnTo>
                    <a:pt x="260" y="143"/>
                  </a:lnTo>
                  <a:lnTo>
                    <a:pt x="253" y="143"/>
                  </a:lnTo>
                  <a:lnTo>
                    <a:pt x="240" y="137"/>
                  </a:lnTo>
                  <a:lnTo>
                    <a:pt x="234" y="130"/>
                  </a:lnTo>
                  <a:lnTo>
                    <a:pt x="227" y="124"/>
                  </a:lnTo>
                  <a:lnTo>
                    <a:pt x="234" y="117"/>
                  </a:lnTo>
                  <a:lnTo>
                    <a:pt x="240" y="111"/>
                  </a:lnTo>
                  <a:lnTo>
                    <a:pt x="240" y="104"/>
                  </a:lnTo>
                  <a:lnTo>
                    <a:pt x="240" y="97"/>
                  </a:lnTo>
                  <a:lnTo>
                    <a:pt x="240" y="91"/>
                  </a:lnTo>
                  <a:lnTo>
                    <a:pt x="227" y="84"/>
                  </a:lnTo>
                  <a:lnTo>
                    <a:pt x="227" y="91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14" y="71"/>
                  </a:lnTo>
                  <a:lnTo>
                    <a:pt x="208" y="65"/>
                  </a:lnTo>
                  <a:lnTo>
                    <a:pt x="195" y="58"/>
                  </a:lnTo>
                  <a:lnTo>
                    <a:pt x="182" y="45"/>
                  </a:lnTo>
                  <a:lnTo>
                    <a:pt x="182" y="39"/>
                  </a:lnTo>
                  <a:lnTo>
                    <a:pt x="182" y="32"/>
                  </a:lnTo>
                  <a:lnTo>
                    <a:pt x="182" y="19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69" y="0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20" y="26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39" y="52"/>
                  </a:lnTo>
                  <a:lnTo>
                    <a:pt x="33" y="58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9" y="71"/>
                  </a:lnTo>
                  <a:lnTo>
                    <a:pt x="39" y="78"/>
                  </a:lnTo>
                  <a:lnTo>
                    <a:pt x="46" y="84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2" y="202"/>
                  </a:lnTo>
                  <a:lnTo>
                    <a:pt x="52" y="234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4509000" y="4062600"/>
              <a:ext cx="474840" cy="397800"/>
            </a:xfrm>
            <a:custGeom>
              <a:avLst/>
              <a:gdLst/>
              <a:ahLst/>
              <a:rect l="l" t="t" r="r" b="b"/>
              <a:pathLst>
                <a:path w="221" h="202">
                  <a:moveTo>
                    <a:pt x="0" y="13"/>
                  </a:moveTo>
                  <a:lnTo>
                    <a:pt x="195" y="0"/>
                  </a:lnTo>
                  <a:lnTo>
                    <a:pt x="195" y="7"/>
                  </a:lnTo>
                  <a:lnTo>
                    <a:pt x="201" y="7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195" y="20"/>
                  </a:lnTo>
                  <a:lnTo>
                    <a:pt x="188" y="26"/>
                  </a:lnTo>
                  <a:lnTo>
                    <a:pt x="188" y="33"/>
                  </a:lnTo>
                  <a:lnTo>
                    <a:pt x="221" y="26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14" y="39"/>
                  </a:lnTo>
                  <a:lnTo>
                    <a:pt x="208" y="46"/>
                  </a:lnTo>
                  <a:lnTo>
                    <a:pt x="208" y="52"/>
                  </a:lnTo>
                  <a:lnTo>
                    <a:pt x="201" y="65"/>
                  </a:lnTo>
                  <a:lnTo>
                    <a:pt x="201" y="72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195" y="85"/>
                  </a:lnTo>
                  <a:lnTo>
                    <a:pt x="195" y="85"/>
                  </a:lnTo>
                  <a:lnTo>
                    <a:pt x="188" y="98"/>
                  </a:lnTo>
                  <a:lnTo>
                    <a:pt x="182" y="104"/>
                  </a:lnTo>
                  <a:lnTo>
                    <a:pt x="182" y="111"/>
                  </a:lnTo>
                  <a:lnTo>
                    <a:pt x="182" y="117"/>
                  </a:lnTo>
                  <a:lnTo>
                    <a:pt x="175" y="124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69" y="137"/>
                  </a:lnTo>
                  <a:lnTo>
                    <a:pt x="162" y="143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56" y="163"/>
                  </a:lnTo>
                  <a:lnTo>
                    <a:pt x="156" y="176"/>
                  </a:lnTo>
                  <a:lnTo>
                    <a:pt x="162" y="176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9"/>
                  </a:lnTo>
                  <a:lnTo>
                    <a:pt x="162" y="189"/>
                  </a:lnTo>
                  <a:lnTo>
                    <a:pt x="162" y="195"/>
                  </a:lnTo>
                  <a:lnTo>
                    <a:pt x="162" y="195"/>
                  </a:lnTo>
                  <a:lnTo>
                    <a:pt x="33" y="202"/>
                  </a:lnTo>
                  <a:lnTo>
                    <a:pt x="33" y="169"/>
                  </a:lnTo>
                  <a:lnTo>
                    <a:pt x="20" y="169"/>
                  </a:lnTo>
                  <a:lnTo>
                    <a:pt x="20" y="169"/>
                  </a:lnTo>
                  <a:lnTo>
                    <a:pt x="13" y="169"/>
                  </a:lnTo>
                  <a:lnTo>
                    <a:pt x="7" y="169"/>
                  </a:lnTo>
                  <a:lnTo>
                    <a:pt x="7" y="7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4509000" y="4062600"/>
              <a:ext cx="474840" cy="397800"/>
            </a:xfrm>
            <a:custGeom>
              <a:avLst/>
              <a:gdLst/>
              <a:ahLst/>
              <a:rect l="l" t="t" r="r" b="b"/>
              <a:pathLst>
                <a:path w="221" h="202">
                  <a:moveTo>
                    <a:pt x="0" y="13"/>
                  </a:moveTo>
                  <a:lnTo>
                    <a:pt x="195" y="0"/>
                  </a:lnTo>
                  <a:lnTo>
                    <a:pt x="195" y="7"/>
                  </a:lnTo>
                  <a:lnTo>
                    <a:pt x="201" y="7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195" y="20"/>
                  </a:lnTo>
                  <a:lnTo>
                    <a:pt x="188" y="26"/>
                  </a:lnTo>
                  <a:lnTo>
                    <a:pt x="188" y="33"/>
                  </a:lnTo>
                  <a:lnTo>
                    <a:pt x="221" y="26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14" y="39"/>
                  </a:lnTo>
                  <a:lnTo>
                    <a:pt x="208" y="46"/>
                  </a:lnTo>
                  <a:lnTo>
                    <a:pt x="208" y="52"/>
                  </a:lnTo>
                  <a:lnTo>
                    <a:pt x="201" y="65"/>
                  </a:lnTo>
                  <a:lnTo>
                    <a:pt x="201" y="72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195" y="85"/>
                  </a:lnTo>
                  <a:lnTo>
                    <a:pt x="195" y="85"/>
                  </a:lnTo>
                  <a:lnTo>
                    <a:pt x="188" y="98"/>
                  </a:lnTo>
                  <a:lnTo>
                    <a:pt x="182" y="104"/>
                  </a:lnTo>
                  <a:lnTo>
                    <a:pt x="182" y="111"/>
                  </a:lnTo>
                  <a:lnTo>
                    <a:pt x="182" y="117"/>
                  </a:lnTo>
                  <a:lnTo>
                    <a:pt x="175" y="124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69" y="137"/>
                  </a:lnTo>
                  <a:lnTo>
                    <a:pt x="162" y="143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56" y="163"/>
                  </a:lnTo>
                  <a:lnTo>
                    <a:pt x="156" y="176"/>
                  </a:lnTo>
                  <a:lnTo>
                    <a:pt x="162" y="176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9"/>
                  </a:lnTo>
                  <a:lnTo>
                    <a:pt x="162" y="189"/>
                  </a:lnTo>
                  <a:lnTo>
                    <a:pt x="162" y="195"/>
                  </a:lnTo>
                  <a:lnTo>
                    <a:pt x="162" y="195"/>
                  </a:lnTo>
                  <a:lnTo>
                    <a:pt x="33" y="202"/>
                  </a:lnTo>
                  <a:lnTo>
                    <a:pt x="33" y="169"/>
                  </a:lnTo>
                  <a:lnTo>
                    <a:pt x="20" y="169"/>
                  </a:lnTo>
                  <a:lnTo>
                    <a:pt x="20" y="169"/>
                  </a:lnTo>
                  <a:lnTo>
                    <a:pt x="13" y="169"/>
                  </a:lnTo>
                  <a:lnTo>
                    <a:pt x="7" y="169"/>
                  </a:lnTo>
                  <a:lnTo>
                    <a:pt x="7" y="72"/>
                  </a:lnTo>
                  <a:lnTo>
                    <a:pt x="0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4579560" y="4446000"/>
              <a:ext cx="529200" cy="423720"/>
            </a:xfrm>
            <a:custGeom>
              <a:avLst/>
              <a:gdLst/>
              <a:ahLst/>
              <a:rect l="l" t="t" r="r" b="b"/>
              <a:pathLst>
                <a:path w="246" h="215">
                  <a:moveTo>
                    <a:pt x="0" y="7"/>
                  </a:moveTo>
                  <a:lnTo>
                    <a:pt x="129" y="0"/>
                  </a:lnTo>
                  <a:lnTo>
                    <a:pt x="129" y="7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3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9" y="59"/>
                  </a:lnTo>
                  <a:lnTo>
                    <a:pt x="123" y="72"/>
                  </a:lnTo>
                  <a:lnTo>
                    <a:pt x="117" y="91"/>
                  </a:lnTo>
                  <a:lnTo>
                    <a:pt x="117" y="111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1" y="117"/>
                  </a:lnTo>
                  <a:lnTo>
                    <a:pt x="201" y="130"/>
                  </a:lnTo>
                  <a:lnTo>
                    <a:pt x="207" y="137"/>
                  </a:lnTo>
                  <a:lnTo>
                    <a:pt x="214" y="150"/>
                  </a:lnTo>
                  <a:lnTo>
                    <a:pt x="201" y="150"/>
                  </a:lnTo>
                  <a:lnTo>
                    <a:pt x="188" y="143"/>
                  </a:lnTo>
                  <a:lnTo>
                    <a:pt x="181" y="143"/>
                  </a:lnTo>
                  <a:lnTo>
                    <a:pt x="181" y="143"/>
                  </a:lnTo>
                  <a:lnTo>
                    <a:pt x="175" y="150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81" y="163"/>
                  </a:lnTo>
                  <a:lnTo>
                    <a:pt x="188" y="163"/>
                  </a:lnTo>
                  <a:lnTo>
                    <a:pt x="194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14" y="16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3" y="156"/>
                  </a:lnTo>
                  <a:lnTo>
                    <a:pt x="233" y="163"/>
                  </a:lnTo>
                  <a:lnTo>
                    <a:pt x="233" y="163"/>
                  </a:lnTo>
                  <a:lnTo>
                    <a:pt x="233" y="163"/>
                  </a:lnTo>
                  <a:lnTo>
                    <a:pt x="227" y="169"/>
                  </a:lnTo>
                  <a:lnTo>
                    <a:pt x="220" y="176"/>
                  </a:lnTo>
                  <a:lnTo>
                    <a:pt x="214" y="182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27" y="195"/>
                  </a:lnTo>
                  <a:lnTo>
                    <a:pt x="240" y="202"/>
                  </a:lnTo>
                  <a:lnTo>
                    <a:pt x="246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27" y="215"/>
                  </a:lnTo>
                  <a:lnTo>
                    <a:pt x="227" y="208"/>
                  </a:lnTo>
                  <a:lnTo>
                    <a:pt x="220" y="202"/>
                  </a:lnTo>
                  <a:lnTo>
                    <a:pt x="201" y="195"/>
                  </a:lnTo>
                  <a:lnTo>
                    <a:pt x="201" y="195"/>
                  </a:lnTo>
                  <a:lnTo>
                    <a:pt x="201" y="189"/>
                  </a:lnTo>
                  <a:lnTo>
                    <a:pt x="194" y="195"/>
                  </a:lnTo>
                  <a:lnTo>
                    <a:pt x="194" y="202"/>
                  </a:lnTo>
                  <a:lnTo>
                    <a:pt x="194" y="202"/>
                  </a:lnTo>
                  <a:lnTo>
                    <a:pt x="194" y="208"/>
                  </a:lnTo>
                  <a:lnTo>
                    <a:pt x="188" y="208"/>
                  </a:lnTo>
                  <a:lnTo>
                    <a:pt x="181" y="208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75" y="208"/>
                  </a:lnTo>
                  <a:lnTo>
                    <a:pt x="168" y="202"/>
                  </a:lnTo>
                  <a:lnTo>
                    <a:pt x="168" y="202"/>
                  </a:lnTo>
                  <a:lnTo>
                    <a:pt x="162" y="208"/>
                  </a:lnTo>
                  <a:lnTo>
                    <a:pt x="155" y="208"/>
                  </a:lnTo>
                  <a:lnTo>
                    <a:pt x="155" y="208"/>
                  </a:lnTo>
                  <a:lnTo>
                    <a:pt x="142" y="208"/>
                  </a:lnTo>
                  <a:lnTo>
                    <a:pt x="136" y="195"/>
                  </a:lnTo>
                  <a:lnTo>
                    <a:pt x="129" y="195"/>
                  </a:lnTo>
                  <a:lnTo>
                    <a:pt x="123" y="189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91" y="18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78" y="189"/>
                  </a:lnTo>
                  <a:lnTo>
                    <a:pt x="58" y="189"/>
                  </a:lnTo>
                  <a:lnTo>
                    <a:pt x="45" y="182"/>
                  </a:lnTo>
                  <a:lnTo>
                    <a:pt x="13" y="189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6" y="176"/>
                  </a:lnTo>
                  <a:lnTo>
                    <a:pt x="13" y="176"/>
                  </a:lnTo>
                  <a:lnTo>
                    <a:pt x="13" y="169"/>
                  </a:lnTo>
                  <a:lnTo>
                    <a:pt x="19" y="163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13" y="137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19" y="104"/>
                  </a:lnTo>
                  <a:lnTo>
                    <a:pt x="19" y="98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6" y="85"/>
                  </a:lnTo>
                  <a:lnTo>
                    <a:pt x="13" y="78"/>
                  </a:lnTo>
                  <a:lnTo>
                    <a:pt x="6" y="72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4579560" y="4446000"/>
              <a:ext cx="529200" cy="423720"/>
            </a:xfrm>
            <a:custGeom>
              <a:avLst/>
              <a:gdLst/>
              <a:ahLst/>
              <a:rect l="l" t="t" r="r" b="b"/>
              <a:pathLst>
                <a:path w="246" h="215">
                  <a:moveTo>
                    <a:pt x="0" y="7"/>
                  </a:moveTo>
                  <a:lnTo>
                    <a:pt x="129" y="0"/>
                  </a:lnTo>
                  <a:lnTo>
                    <a:pt x="129" y="7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3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9" y="59"/>
                  </a:lnTo>
                  <a:lnTo>
                    <a:pt x="123" y="72"/>
                  </a:lnTo>
                  <a:lnTo>
                    <a:pt x="117" y="91"/>
                  </a:lnTo>
                  <a:lnTo>
                    <a:pt x="117" y="111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1" y="117"/>
                  </a:lnTo>
                  <a:lnTo>
                    <a:pt x="201" y="130"/>
                  </a:lnTo>
                  <a:lnTo>
                    <a:pt x="207" y="137"/>
                  </a:lnTo>
                  <a:lnTo>
                    <a:pt x="214" y="150"/>
                  </a:lnTo>
                  <a:lnTo>
                    <a:pt x="201" y="150"/>
                  </a:lnTo>
                  <a:lnTo>
                    <a:pt x="188" y="143"/>
                  </a:lnTo>
                  <a:lnTo>
                    <a:pt x="181" y="143"/>
                  </a:lnTo>
                  <a:lnTo>
                    <a:pt x="181" y="143"/>
                  </a:lnTo>
                  <a:lnTo>
                    <a:pt x="175" y="150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81" y="163"/>
                  </a:lnTo>
                  <a:lnTo>
                    <a:pt x="188" y="163"/>
                  </a:lnTo>
                  <a:lnTo>
                    <a:pt x="194" y="156"/>
                  </a:lnTo>
                  <a:lnTo>
                    <a:pt x="201" y="156"/>
                  </a:lnTo>
                  <a:lnTo>
                    <a:pt x="201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14" y="163"/>
                  </a:lnTo>
                  <a:lnTo>
                    <a:pt x="214" y="156"/>
                  </a:lnTo>
                  <a:lnTo>
                    <a:pt x="227" y="156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3" y="156"/>
                  </a:lnTo>
                  <a:lnTo>
                    <a:pt x="233" y="163"/>
                  </a:lnTo>
                  <a:lnTo>
                    <a:pt x="233" y="163"/>
                  </a:lnTo>
                  <a:lnTo>
                    <a:pt x="233" y="163"/>
                  </a:lnTo>
                  <a:lnTo>
                    <a:pt x="227" y="169"/>
                  </a:lnTo>
                  <a:lnTo>
                    <a:pt x="220" y="176"/>
                  </a:lnTo>
                  <a:lnTo>
                    <a:pt x="214" y="182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27" y="195"/>
                  </a:lnTo>
                  <a:lnTo>
                    <a:pt x="240" y="202"/>
                  </a:lnTo>
                  <a:lnTo>
                    <a:pt x="246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27" y="215"/>
                  </a:lnTo>
                  <a:lnTo>
                    <a:pt x="227" y="208"/>
                  </a:lnTo>
                  <a:lnTo>
                    <a:pt x="220" y="202"/>
                  </a:lnTo>
                  <a:lnTo>
                    <a:pt x="201" y="195"/>
                  </a:lnTo>
                  <a:lnTo>
                    <a:pt x="201" y="195"/>
                  </a:lnTo>
                  <a:lnTo>
                    <a:pt x="201" y="189"/>
                  </a:lnTo>
                  <a:lnTo>
                    <a:pt x="194" y="195"/>
                  </a:lnTo>
                  <a:lnTo>
                    <a:pt x="194" y="202"/>
                  </a:lnTo>
                  <a:lnTo>
                    <a:pt x="194" y="202"/>
                  </a:lnTo>
                  <a:lnTo>
                    <a:pt x="194" y="208"/>
                  </a:lnTo>
                  <a:lnTo>
                    <a:pt x="188" y="208"/>
                  </a:lnTo>
                  <a:lnTo>
                    <a:pt x="181" y="208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75" y="208"/>
                  </a:lnTo>
                  <a:lnTo>
                    <a:pt x="168" y="202"/>
                  </a:lnTo>
                  <a:lnTo>
                    <a:pt x="168" y="202"/>
                  </a:lnTo>
                  <a:lnTo>
                    <a:pt x="162" y="208"/>
                  </a:lnTo>
                  <a:lnTo>
                    <a:pt x="155" y="208"/>
                  </a:lnTo>
                  <a:lnTo>
                    <a:pt x="155" y="208"/>
                  </a:lnTo>
                  <a:lnTo>
                    <a:pt x="142" y="208"/>
                  </a:lnTo>
                  <a:lnTo>
                    <a:pt x="136" y="195"/>
                  </a:lnTo>
                  <a:lnTo>
                    <a:pt x="129" y="195"/>
                  </a:lnTo>
                  <a:lnTo>
                    <a:pt x="123" y="189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7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91" y="18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78" y="189"/>
                  </a:lnTo>
                  <a:lnTo>
                    <a:pt x="58" y="189"/>
                  </a:lnTo>
                  <a:lnTo>
                    <a:pt x="45" y="182"/>
                  </a:lnTo>
                  <a:lnTo>
                    <a:pt x="13" y="189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6" y="176"/>
                  </a:lnTo>
                  <a:lnTo>
                    <a:pt x="13" y="176"/>
                  </a:lnTo>
                  <a:lnTo>
                    <a:pt x="13" y="169"/>
                  </a:lnTo>
                  <a:lnTo>
                    <a:pt x="19" y="163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13" y="143"/>
                  </a:lnTo>
                  <a:lnTo>
                    <a:pt x="13" y="137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19" y="104"/>
                  </a:lnTo>
                  <a:lnTo>
                    <a:pt x="19" y="98"/>
                  </a:lnTo>
                  <a:lnTo>
                    <a:pt x="13" y="98"/>
                  </a:lnTo>
                  <a:lnTo>
                    <a:pt x="19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6" y="85"/>
                  </a:lnTo>
                  <a:lnTo>
                    <a:pt x="13" y="78"/>
                  </a:lnTo>
                  <a:lnTo>
                    <a:pt x="6" y="72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4830840" y="4215600"/>
              <a:ext cx="320040" cy="524880"/>
            </a:xfrm>
            <a:custGeom>
              <a:avLst/>
              <a:gdLst/>
              <a:ahLst/>
              <a:rect l="l" t="t" r="r" b="b"/>
              <a:pathLst>
                <a:path w="149" h="267">
                  <a:moveTo>
                    <a:pt x="136" y="0"/>
                  </a:moveTo>
                  <a:lnTo>
                    <a:pt x="45" y="7"/>
                  </a:lnTo>
                  <a:lnTo>
                    <a:pt x="45" y="7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32" y="33"/>
                  </a:lnTo>
                  <a:lnTo>
                    <a:pt x="32" y="39"/>
                  </a:lnTo>
                  <a:lnTo>
                    <a:pt x="25" y="4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9"/>
                  </a:lnTo>
                  <a:lnTo>
                    <a:pt x="12" y="65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6" y="85"/>
                  </a:lnTo>
                  <a:lnTo>
                    <a:pt x="6" y="98"/>
                  </a:lnTo>
                  <a:lnTo>
                    <a:pt x="12" y="98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24"/>
                  </a:lnTo>
                  <a:lnTo>
                    <a:pt x="19" y="137"/>
                  </a:lnTo>
                  <a:lnTo>
                    <a:pt x="19" y="143"/>
                  </a:lnTo>
                  <a:lnTo>
                    <a:pt x="19" y="150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12" y="176"/>
                  </a:lnTo>
                  <a:lnTo>
                    <a:pt x="6" y="189"/>
                  </a:lnTo>
                  <a:lnTo>
                    <a:pt x="0" y="208"/>
                  </a:lnTo>
                  <a:lnTo>
                    <a:pt x="0" y="228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4" y="234"/>
                  </a:lnTo>
                  <a:lnTo>
                    <a:pt x="84" y="247"/>
                  </a:lnTo>
                  <a:lnTo>
                    <a:pt x="90" y="254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110" y="260"/>
                  </a:lnTo>
                  <a:lnTo>
                    <a:pt x="129" y="254"/>
                  </a:lnTo>
                  <a:lnTo>
                    <a:pt x="136" y="254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49" y="254"/>
                  </a:lnTo>
                  <a:lnTo>
                    <a:pt x="149" y="254"/>
                  </a:lnTo>
                  <a:lnTo>
                    <a:pt x="142" y="176"/>
                  </a:lnTo>
                  <a:lnTo>
                    <a:pt x="142" y="169"/>
                  </a:lnTo>
                  <a:lnTo>
                    <a:pt x="142" y="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4830840" y="4215600"/>
              <a:ext cx="320040" cy="524880"/>
            </a:xfrm>
            <a:custGeom>
              <a:avLst/>
              <a:gdLst/>
              <a:ahLst/>
              <a:rect l="l" t="t" r="r" b="b"/>
              <a:pathLst>
                <a:path w="149" h="267">
                  <a:moveTo>
                    <a:pt x="136" y="0"/>
                  </a:moveTo>
                  <a:lnTo>
                    <a:pt x="45" y="7"/>
                  </a:lnTo>
                  <a:lnTo>
                    <a:pt x="45" y="7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32" y="33"/>
                  </a:lnTo>
                  <a:lnTo>
                    <a:pt x="32" y="39"/>
                  </a:lnTo>
                  <a:lnTo>
                    <a:pt x="25" y="4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9"/>
                  </a:lnTo>
                  <a:lnTo>
                    <a:pt x="12" y="65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6" y="85"/>
                  </a:lnTo>
                  <a:lnTo>
                    <a:pt x="6" y="98"/>
                  </a:lnTo>
                  <a:lnTo>
                    <a:pt x="12" y="98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24"/>
                  </a:lnTo>
                  <a:lnTo>
                    <a:pt x="19" y="137"/>
                  </a:lnTo>
                  <a:lnTo>
                    <a:pt x="19" y="143"/>
                  </a:lnTo>
                  <a:lnTo>
                    <a:pt x="19" y="150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12" y="176"/>
                  </a:lnTo>
                  <a:lnTo>
                    <a:pt x="6" y="189"/>
                  </a:lnTo>
                  <a:lnTo>
                    <a:pt x="0" y="208"/>
                  </a:lnTo>
                  <a:lnTo>
                    <a:pt x="0" y="228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4" y="234"/>
                  </a:lnTo>
                  <a:lnTo>
                    <a:pt x="84" y="247"/>
                  </a:lnTo>
                  <a:lnTo>
                    <a:pt x="90" y="254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110" y="260"/>
                  </a:lnTo>
                  <a:lnTo>
                    <a:pt x="129" y="254"/>
                  </a:lnTo>
                  <a:lnTo>
                    <a:pt x="136" y="254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49" y="254"/>
                  </a:lnTo>
                  <a:lnTo>
                    <a:pt x="149" y="254"/>
                  </a:lnTo>
                  <a:lnTo>
                    <a:pt x="142" y="176"/>
                  </a:lnTo>
                  <a:lnTo>
                    <a:pt x="142" y="169"/>
                  </a:lnTo>
                  <a:lnTo>
                    <a:pt x="142" y="7"/>
                  </a:lnTo>
                  <a:lnTo>
                    <a:pt x="136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5122800" y="4189680"/>
              <a:ext cx="360360" cy="526680"/>
            </a:xfrm>
            <a:custGeom>
              <a:avLst/>
              <a:gdLst/>
              <a:ahLst/>
              <a:rect l="l" t="t" r="r" b="b"/>
              <a:pathLst>
                <a:path w="168" h="267">
                  <a:moveTo>
                    <a:pt x="0" y="13"/>
                  </a:moveTo>
                  <a:lnTo>
                    <a:pt x="6" y="20"/>
                  </a:lnTo>
                  <a:lnTo>
                    <a:pt x="6" y="182"/>
                  </a:lnTo>
                  <a:lnTo>
                    <a:pt x="6" y="18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6" y="254"/>
                  </a:lnTo>
                  <a:lnTo>
                    <a:pt x="32" y="247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39" y="260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52" y="267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54"/>
                  </a:lnTo>
                  <a:lnTo>
                    <a:pt x="58" y="254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2" y="247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45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2" y="228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62" y="208"/>
                  </a:lnTo>
                  <a:lnTo>
                    <a:pt x="162" y="189"/>
                  </a:lnTo>
                  <a:lnTo>
                    <a:pt x="155" y="182"/>
                  </a:lnTo>
                  <a:lnTo>
                    <a:pt x="155" y="169"/>
                  </a:lnTo>
                  <a:lnTo>
                    <a:pt x="162" y="163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62" y="143"/>
                  </a:lnTo>
                  <a:lnTo>
                    <a:pt x="162" y="137"/>
                  </a:lnTo>
                  <a:lnTo>
                    <a:pt x="162" y="137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49" y="124"/>
                  </a:lnTo>
                  <a:lnTo>
                    <a:pt x="149" y="117"/>
                  </a:lnTo>
                  <a:lnTo>
                    <a:pt x="11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122800" y="4189680"/>
              <a:ext cx="360360" cy="526680"/>
            </a:xfrm>
            <a:custGeom>
              <a:avLst/>
              <a:gdLst/>
              <a:ahLst/>
              <a:rect l="l" t="t" r="r" b="b"/>
              <a:pathLst>
                <a:path w="168" h="267">
                  <a:moveTo>
                    <a:pt x="0" y="13"/>
                  </a:moveTo>
                  <a:lnTo>
                    <a:pt x="6" y="20"/>
                  </a:lnTo>
                  <a:lnTo>
                    <a:pt x="6" y="182"/>
                  </a:lnTo>
                  <a:lnTo>
                    <a:pt x="6" y="18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9" y="267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6" y="254"/>
                  </a:lnTo>
                  <a:lnTo>
                    <a:pt x="32" y="247"/>
                  </a:lnTo>
                  <a:lnTo>
                    <a:pt x="39" y="254"/>
                  </a:lnTo>
                  <a:lnTo>
                    <a:pt x="39" y="254"/>
                  </a:lnTo>
                  <a:lnTo>
                    <a:pt x="39" y="260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52" y="267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54"/>
                  </a:lnTo>
                  <a:lnTo>
                    <a:pt x="58" y="254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2" y="247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45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2" y="228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62" y="208"/>
                  </a:lnTo>
                  <a:lnTo>
                    <a:pt x="162" y="189"/>
                  </a:lnTo>
                  <a:lnTo>
                    <a:pt x="155" y="182"/>
                  </a:lnTo>
                  <a:lnTo>
                    <a:pt x="155" y="169"/>
                  </a:lnTo>
                  <a:lnTo>
                    <a:pt x="162" y="163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62" y="143"/>
                  </a:lnTo>
                  <a:lnTo>
                    <a:pt x="162" y="137"/>
                  </a:lnTo>
                  <a:lnTo>
                    <a:pt x="162" y="137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49" y="124"/>
                  </a:lnTo>
                  <a:lnTo>
                    <a:pt x="149" y="117"/>
                  </a:lnTo>
                  <a:lnTo>
                    <a:pt x="116" y="0"/>
                  </a:lnTo>
                  <a:lnTo>
                    <a:pt x="0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220000" y="4599000"/>
              <a:ext cx="863640" cy="589680"/>
            </a:xfrm>
            <a:custGeom>
              <a:avLst/>
              <a:gdLst/>
              <a:ahLst/>
              <a:rect l="l" t="t" r="r" b="b"/>
              <a:pathLst>
                <a:path w="402" h="299">
                  <a:moveTo>
                    <a:pt x="123" y="7"/>
                  </a:moveTo>
                  <a:lnTo>
                    <a:pt x="7" y="2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71" y="52"/>
                  </a:lnTo>
                  <a:lnTo>
                    <a:pt x="84" y="52"/>
                  </a:lnTo>
                  <a:lnTo>
                    <a:pt x="91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2"/>
                  </a:lnTo>
                  <a:lnTo>
                    <a:pt x="97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17" y="72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0" y="78"/>
                  </a:lnTo>
                  <a:lnTo>
                    <a:pt x="110" y="85"/>
                  </a:lnTo>
                  <a:lnTo>
                    <a:pt x="117" y="85"/>
                  </a:lnTo>
                  <a:lnTo>
                    <a:pt x="130" y="78"/>
                  </a:lnTo>
                  <a:lnTo>
                    <a:pt x="136" y="78"/>
                  </a:lnTo>
                  <a:lnTo>
                    <a:pt x="143" y="78"/>
                  </a:lnTo>
                  <a:lnTo>
                    <a:pt x="156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59"/>
                  </a:lnTo>
                  <a:lnTo>
                    <a:pt x="162" y="52"/>
                  </a:lnTo>
                  <a:lnTo>
                    <a:pt x="175" y="52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8" y="72"/>
                  </a:lnTo>
                  <a:lnTo>
                    <a:pt x="208" y="78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8"/>
                  </a:lnTo>
                  <a:lnTo>
                    <a:pt x="240" y="98"/>
                  </a:lnTo>
                  <a:lnTo>
                    <a:pt x="247" y="104"/>
                  </a:lnTo>
                  <a:lnTo>
                    <a:pt x="253" y="111"/>
                  </a:lnTo>
                  <a:lnTo>
                    <a:pt x="247" y="111"/>
                  </a:lnTo>
                  <a:lnTo>
                    <a:pt x="253" y="124"/>
                  </a:lnTo>
                  <a:lnTo>
                    <a:pt x="253" y="137"/>
                  </a:lnTo>
                  <a:lnTo>
                    <a:pt x="247" y="150"/>
                  </a:lnTo>
                  <a:lnTo>
                    <a:pt x="247" y="163"/>
                  </a:lnTo>
                  <a:lnTo>
                    <a:pt x="253" y="169"/>
                  </a:lnTo>
                  <a:lnTo>
                    <a:pt x="260" y="176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73" y="156"/>
                  </a:lnTo>
                  <a:lnTo>
                    <a:pt x="273" y="163"/>
                  </a:lnTo>
                  <a:lnTo>
                    <a:pt x="273" y="163"/>
                  </a:lnTo>
                  <a:lnTo>
                    <a:pt x="266" y="169"/>
                  </a:lnTo>
                  <a:lnTo>
                    <a:pt x="266" y="169"/>
                  </a:lnTo>
                  <a:lnTo>
                    <a:pt x="266" y="182"/>
                  </a:lnTo>
                  <a:lnTo>
                    <a:pt x="260" y="182"/>
                  </a:lnTo>
                  <a:lnTo>
                    <a:pt x="260" y="189"/>
                  </a:lnTo>
                  <a:lnTo>
                    <a:pt x="266" y="189"/>
                  </a:lnTo>
                  <a:lnTo>
                    <a:pt x="266" y="195"/>
                  </a:lnTo>
                  <a:lnTo>
                    <a:pt x="279" y="208"/>
                  </a:lnTo>
                  <a:lnTo>
                    <a:pt x="286" y="21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9" y="221"/>
                  </a:lnTo>
                  <a:lnTo>
                    <a:pt x="299" y="221"/>
                  </a:lnTo>
                  <a:lnTo>
                    <a:pt x="299" y="234"/>
                  </a:lnTo>
                  <a:lnTo>
                    <a:pt x="305" y="234"/>
                  </a:lnTo>
                  <a:lnTo>
                    <a:pt x="311" y="234"/>
                  </a:lnTo>
                  <a:lnTo>
                    <a:pt x="318" y="260"/>
                  </a:lnTo>
                  <a:lnTo>
                    <a:pt x="318" y="260"/>
                  </a:lnTo>
                  <a:lnTo>
                    <a:pt x="331" y="267"/>
                  </a:lnTo>
                  <a:lnTo>
                    <a:pt x="337" y="267"/>
                  </a:lnTo>
                  <a:lnTo>
                    <a:pt x="350" y="280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63" y="286"/>
                  </a:lnTo>
                  <a:lnTo>
                    <a:pt x="363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0" y="293"/>
                  </a:lnTo>
                  <a:lnTo>
                    <a:pt x="357" y="299"/>
                  </a:lnTo>
                  <a:lnTo>
                    <a:pt x="363" y="299"/>
                  </a:lnTo>
                  <a:lnTo>
                    <a:pt x="363" y="293"/>
                  </a:lnTo>
                  <a:lnTo>
                    <a:pt x="370" y="293"/>
                  </a:lnTo>
                  <a:lnTo>
                    <a:pt x="389" y="286"/>
                  </a:lnTo>
                  <a:lnTo>
                    <a:pt x="396" y="280"/>
                  </a:lnTo>
                  <a:lnTo>
                    <a:pt x="396" y="280"/>
                  </a:lnTo>
                  <a:lnTo>
                    <a:pt x="389" y="267"/>
                  </a:lnTo>
                  <a:lnTo>
                    <a:pt x="389" y="260"/>
                  </a:lnTo>
                  <a:lnTo>
                    <a:pt x="396" y="254"/>
                  </a:lnTo>
                  <a:lnTo>
                    <a:pt x="402" y="254"/>
                  </a:lnTo>
                  <a:lnTo>
                    <a:pt x="396" y="234"/>
                  </a:lnTo>
                  <a:lnTo>
                    <a:pt x="396" y="228"/>
                  </a:lnTo>
                  <a:lnTo>
                    <a:pt x="396" y="208"/>
                  </a:lnTo>
                  <a:lnTo>
                    <a:pt x="389" y="195"/>
                  </a:lnTo>
                  <a:lnTo>
                    <a:pt x="389" y="189"/>
                  </a:lnTo>
                  <a:lnTo>
                    <a:pt x="376" y="176"/>
                  </a:lnTo>
                  <a:lnTo>
                    <a:pt x="370" y="156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0" y="130"/>
                  </a:lnTo>
                  <a:lnTo>
                    <a:pt x="350" y="124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44" y="98"/>
                  </a:lnTo>
                  <a:lnTo>
                    <a:pt x="337" y="91"/>
                  </a:lnTo>
                  <a:lnTo>
                    <a:pt x="331" y="91"/>
                  </a:lnTo>
                  <a:lnTo>
                    <a:pt x="331" y="85"/>
                  </a:lnTo>
                  <a:lnTo>
                    <a:pt x="318" y="72"/>
                  </a:lnTo>
                  <a:lnTo>
                    <a:pt x="311" y="52"/>
                  </a:lnTo>
                  <a:lnTo>
                    <a:pt x="305" y="39"/>
                  </a:lnTo>
                  <a:lnTo>
                    <a:pt x="299" y="26"/>
                  </a:lnTo>
                  <a:lnTo>
                    <a:pt x="299" y="20"/>
                  </a:lnTo>
                  <a:lnTo>
                    <a:pt x="299" y="20"/>
                  </a:lnTo>
                  <a:lnTo>
                    <a:pt x="292" y="20"/>
                  </a:lnTo>
                  <a:lnTo>
                    <a:pt x="292" y="7"/>
                  </a:lnTo>
                  <a:lnTo>
                    <a:pt x="292" y="0"/>
                  </a:lnTo>
                  <a:lnTo>
                    <a:pt x="286" y="0"/>
                  </a:lnTo>
                  <a:lnTo>
                    <a:pt x="279" y="0"/>
                  </a:lnTo>
                  <a:lnTo>
                    <a:pt x="273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6" y="7"/>
                  </a:lnTo>
                  <a:lnTo>
                    <a:pt x="266" y="20"/>
                  </a:lnTo>
                  <a:lnTo>
                    <a:pt x="266" y="26"/>
                  </a:lnTo>
                  <a:lnTo>
                    <a:pt x="260" y="26"/>
                  </a:lnTo>
                  <a:lnTo>
                    <a:pt x="260" y="20"/>
                  </a:lnTo>
                  <a:lnTo>
                    <a:pt x="260" y="13"/>
                  </a:lnTo>
                  <a:lnTo>
                    <a:pt x="130" y="26"/>
                  </a:lnTo>
                  <a:lnTo>
                    <a:pt x="130" y="20"/>
                  </a:lnTo>
                  <a:lnTo>
                    <a:pt x="130" y="13"/>
                  </a:lnTo>
                  <a:lnTo>
                    <a:pt x="123" y="13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5220000" y="4599000"/>
              <a:ext cx="863640" cy="589680"/>
            </a:xfrm>
            <a:custGeom>
              <a:avLst/>
              <a:gdLst/>
              <a:ahLst/>
              <a:rect l="l" t="t" r="r" b="b"/>
              <a:pathLst>
                <a:path w="402" h="299">
                  <a:moveTo>
                    <a:pt x="123" y="7"/>
                  </a:moveTo>
                  <a:lnTo>
                    <a:pt x="7" y="2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71" y="52"/>
                  </a:lnTo>
                  <a:lnTo>
                    <a:pt x="84" y="52"/>
                  </a:lnTo>
                  <a:lnTo>
                    <a:pt x="91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2"/>
                  </a:lnTo>
                  <a:lnTo>
                    <a:pt x="97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17" y="72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0" y="78"/>
                  </a:lnTo>
                  <a:lnTo>
                    <a:pt x="110" y="85"/>
                  </a:lnTo>
                  <a:lnTo>
                    <a:pt x="117" y="85"/>
                  </a:lnTo>
                  <a:lnTo>
                    <a:pt x="130" y="78"/>
                  </a:lnTo>
                  <a:lnTo>
                    <a:pt x="136" y="78"/>
                  </a:lnTo>
                  <a:lnTo>
                    <a:pt x="143" y="78"/>
                  </a:lnTo>
                  <a:lnTo>
                    <a:pt x="156" y="65"/>
                  </a:lnTo>
                  <a:lnTo>
                    <a:pt x="162" y="65"/>
                  </a:lnTo>
                  <a:lnTo>
                    <a:pt x="162" y="65"/>
                  </a:lnTo>
                  <a:lnTo>
                    <a:pt x="162" y="59"/>
                  </a:lnTo>
                  <a:lnTo>
                    <a:pt x="162" y="52"/>
                  </a:lnTo>
                  <a:lnTo>
                    <a:pt x="175" y="52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8" y="72"/>
                  </a:lnTo>
                  <a:lnTo>
                    <a:pt x="208" y="78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8"/>
                  </a:lnTo>
                  <a:lnTo>
                    <a:pt x="240" y="98"/>
                  </a:lnTo>
                  <a:lnTo>
                    <a:pt x="247" y="104"/>
                  </a:lnTo>
                  <a:lnTo>
                    <a:pt x="253" y="111"/>
                  </a:lnTo>
                  <a:lnTo>
                    <a:pt x="247" y="111"/>
                  </a:lnTo>
                  <a:lnTo>
                    <a:pt x="253" y="124"/>
                  </a:lnTo>
                  <a:lnTo>
                    <a:pt x="253" y="137"/>
                  </a:lnTo>
                  <a:lnTo>
                    <a:pt x="247" y="150"/>
                  </a:lnTo>
                  <a:lnTo>
                    <a:pt x="247" y="163"/>
                  </a:lnTo>
                  <a:lnTo>
                    <a:pt x="253" y="169"/>
                  </a:lnTo>
                  <a:lnTo>
                    <a:pt x="260" y="176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66" y="163"/>
                  </a:lnTo>
                  <a:lnTo>
                    <a:pt x="273" y="156"/>
                  </a:lnTo>
                  <a:lnTo>
                    <a:pt x="273" y="163"/>
                  </a:lnTo>
                  <a:lnTo>
                    <a:pt x="273" y="163"/>
                  </a:lnTo>
                  <a:lnTo>
                    <a:pt x="266" y="169"/>
                  </a:lnTo>
                  <a:lnTo>
                    <a:pt x="266" y="169"/>
                  </a:lnTo>
                  <a:lnTo>
                    <a:pt x="266" y="182"/>
                  </a:lnTo>
                  <a:lnTo>
                    <a:pt x="260" y="182"/>
                  </a:lnTo>
                  <a:lnTo>
                    <a:pt x="260" y="189"/>
                  </a:lnTo>
                  <a:lnTo>
                    <a:pt x="266" y="189"/>
                  </a:lnTo>
                  <a:lnTo>
                    <a:pt x="266" y="195"/>
                  </a:lnTo>
                  <a:lnTo>
                    <a:pt x="279" y="208"/>
                  </a:lnTo>
                  <a:lnTo>
                    <a:pt x="286" y="21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9" y="221"/>
                  </a:lnTo>
                  <a:lnTo>
                    <a:pt x="299" y="221"/>
                  </a:lnTo>
                  <a:lnTo>
                    <a:pt x="299" y="234"/>
                  </a:lnTo>
                  <a:lnTo>
                    <a:pt x="305" y="234"/>
                  </a:lnTo>
                  <a:lnTo>
                    <a:pt x="311" y="234"/>
                  </a:lnTo>
                  <a:lnTo>
                    <a:pt x="318" y="260"/>
                  </a:lnTo>
                  <a:lnTo>
                    <a:pt x="318" y="260"/>
                  </a:lnTo>
                  <a:lnTo>
                    <a:pt x="331" y="267"/>
                  </a:lnTo>
                  <a:lnTo>
                    <a:pt x="337" y="267"/>
                  </a:lnTo>
                  <a:lnTo>
                    <a:pt x="350" y="280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63" y="286"/>
                  </a:lnTo>
                  <a:lnTo>
                    <a:pt x="363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7" y="293"/>
                  </a:lnTo>
                  <a:lnTo>
                    <a:pt x="350" y="293"/>
                  </a:lnTo>
                  <a:lnTo>
                    <a:pt x="357" y="299"/>
                  </a:lnTo>
                  <a:lnTo>
                    <a:pt x="363" y="299"/>
                  </a:lnTo>
                  <a:lnTo>
                    <a:pt x="363" y="293"/>
                  </a:lnTo>
                  <a:lnTo>
                    <a:pt x="370" y="293"/>
                  </a:lnTo>
                  <a:lnTo>
                    <a:pt x="389" y="286"/>
                  </a:lnTo>
                  <a:lnTo>
                    <a:pt x="396" y="280"/>
                  </a:lnTo>
                  <a:lnTo>
                    <a:pt x="396" y="280"/>
                  </a:lnTo>
                  <a:lnTo>
                    <a:pt x="389" y="267"/>
                  </a:lnTo>
                  <a:lnTo>
                    <a:pt x="389" y="260"/>
                  </a:lnTo>
                  <a:lnTo>
                    <a:pt x="396" y="254"/>
                  </a:lnTo>
                  <a:lnTo>
                    <a:pt x="402" y="254"/>
                  </a:lnTo>
                  <a:lnTo>
                    <a:pt x="396" y="234"/>
                  </a:lnTo>
                  <a:lnTo>
                    <a:pt x="396" y="228"/>
                  </a:lnTo>
                  <a:lnTo>
                    <a:pt x="396" y="208"/>
                  </a:lnTo>
                  <a:lnTo>
                    <a:pt x="389" y="195"/>
                  </a:lnTo>
                  <a:lnTo>
                    <a:pt x="389" y="189"/>
                  </a:lnTo>
                  <a:lnTo>
                    <a:pt x="376" y="176"/>
                  </a:lnTo>
                  <a:lnTo>
                    <a:pt x="370" y="156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50" y="130"/>
                  </a:lnTo>
                  <a:lnTo>
                    <a:pt x="350" y="124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44" y="98"/>
                  </a:lnTo>
                  <a:lnTo>
                    <a:pt x="337" y="91"/>
                  </a:lnTo>
                  <a:lnTo>
                    <a:pt x="331" y="91"/>
                  </a:lnTo>
                  <a:lnTo>
                    <a:pt x="331" y="85"/>
                  </a:lnTo>
                  <a:lnTo>
                    <a:pt x="318" y="72"/>
                  </a:lnTo>
                  <a:lnTo>
                    <a:pt x="311" y="52"/>
                  </a:lnTo>
                  <a:lnTo>
                    <a:pt x="305" y="39"/>
                  </a:lnTo>
                  <a:lnTo>
                    <a:pt x="299" y="26"/>
                  </a:lnTo>
                  <a:lnTo>
                    <a:pt x="299" y="20"/>
                  </a:lnTo>
                  <a:lnTo>
                    <a:pt x="299" y="20"/>
                  </a:lnTo>
                  <a:lnTo>
                    <a:pt x="292" y="20"/>
                  </a:lnTo>
                  <a:lnTo>
                    <a:pt x="292" y="7"/>
                  </a:lnTo>
                  <a:lnTo>
                    <a:pt x="292" y="0"/>
                  </a:lnTo>
                  <a:lnTo>
                    <a:pt x="286" y="0"/>
                  </a:lnTo>
                  <a:lnTo>
                    <a:pt x="279" y="0"/>
                  </a:lnTo>
                  <a:lnTo>
                    <a:pt x="273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6" y="7"/>
                  </a:lnTo>
                  <a:lnTo>
                    <a:pt x="266" y="20"/>
                  </a:lnTo>
                  <a:lnTo>
                    <a:pt x="266" y="26"/>
                  </a:lnTo>
                  <a:lnTo>
                    <a:pt x="260" y="26"/>
                  </a:lnTo>
                  <a:lnTo>
                    <a:pt x="260" y="20"/>
                  </a:lnTo>
                  <a:lnTo>
                    <a:pt x="260" y="13"/>
                  </a:lnTo>
                  <a:lnTo>
                    <a:pt x="130" y="26"/>
                  </a:lnTo>
                  <a:lnTo>
                    <a:pt x="130" y="20"/>
                  </a:lnTo>
                  <a:lnTo>
                    <a:pt x="130" y="13"/>
                  </a:lnTo>
                  <a:lnTo>
                    <a:pt x="123" y="13"/>
                  </a:lnTo>
                  <a:lnTo>
                    <a:pt x="123" y="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373000" y="4165560"/>
              <a:ext cx="515160" cy="484560"/>
            </a:xfrm>
            <a:custGeom>
              <a:avLst/>
              <a:gdLst/>
              <a:ahLst/>
              <a:rect l="l" t="t" r="r" b="b"/>
              <a:pathLst>
                <a:path w="240" h="247">
                  <a:moveTo>
                    <a:pt x="0" y="13"/>
                  </a:moveTo>
                  <a:lnTo>
                    <a:pt x="33" y="130"/>
                  </a:lnTo>
                  <a:lnTo>
                    <a:pt x="33" y="137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46" y="150"/>
                  </a:lnTo>
                  <a:lnTo>
                    <a:pt x="46" y="150"/>
                  </a:lnTo>
                  <a:lnTo>
                    <a:pt x="46" y="156"/>
                  </a:lnTo>
                  <a:lnTo>
                    <a:pt x="52" y="163"/>
                  </a:lnTo>
                  <a:lnTo>
                    <a:pt x="46" y="163"/>
                  </a:lnTo>
                  <a:lnTo>
                    <a:pt x="46" y="169"/>
                  </a:lnTo>
                  <a:lnTo>
                    <a:pt x="46" y="176"/>
                  </a:lnTo>
                  <a:lnTo>
                    <a:pt x="39" y="182"/>
                  </a:lnTo>
                  <a:lnTo>
                    <a:pt x="39" y="195"/>
                  </a:lnTo>
                  <a:lnTo>
                    <a:pt x="46" y="202"/>
                  </a:lnTo>
                  <a:lnTo>
                    <a:pt x="46" y="221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34"/>
                  </a:lnTo>
                  <a:lnTo>
                    <a:pt x="59" y="234"/>
                  </a:lnTo>
                  <a:lnTo>
                    <a:pt x="59" y="241"/>
                  </a:lnTo>
                  <a:lnTo>
                    <a:pt x="59" y="247"/>
                  </a:lnTo>
                  <a:lnTo>
                    <a:pt x="189" y="234"/>
                  </a:lnTo>
                  <a:lnTo>
                    <a:pt x="189" y="241"/>
                  </a:lnTo>
                  <a:lnTo>
                    <a:pt x="189" y="247"/>
                  </a:lnTo>
                  <a:lnTo>
                    <a:pt x="195" y="247"/>
                  </a:lnTo>
                  <a:lnTo>
                    <a:pt x="195" y="241"/>
                  </a:lnTo>
                  <a:lnTo>
                    <a:pt x="195" y="228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02" y="221"/>
                  </a:lnTo>
                  <a:lnTo>
                    <a:pt x="208" y="221"/>
                  </a:lnTo>
                  <a:lnTo>
                    <a:pt x="215" y="221"/>
                  </a:lnTo>
                  <a:lnTo>
                    <a:pt x="221" y="221"/>
                  </a:lnTo>
                  <a:lnTo>
                    <a:pt x="221" y="215"/>
                  </a:lnTo>
                  <a:lnTo>
                    <a:pt x="215" y="208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21" y="182"/>
                  </a:lnTo>
                  <a:lnTo>
                    <a:pt x="228" y="169"/>
                  </a:lnTo>
                  <a:lnTo>
                    <a:pt x="228" y="163"/>
                  </a:lnTo>
                  <a:lnTo>
                    <a:pt x="234" y="156"/>
                  </a:lnTo>
                  <a:lnTo>
                    <a:pt x="234" y="150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28" y="143"/>
                  </a:lnTo>
                  <a:lnTo>
                    <a:pt x="228" y="143"/>
                  </a:lnTo>
                  <a:lnTo>
                    <a:pt x="221" y="143"/>
                  </a:lnTo>
                  <a:lnTo>
                    <a:pt x="221" y="130"/>
                  </a:lnTo>
                  <a:lnTo>
                    <a:pt x="215" y="124"/>
                  </a:lnTo>
                  <a:lnTo>
                    <a:pt x="208" y="124"/>
                  </a:lnTo>
                  <a:lnTo>
                    <a:pt x="208" y="111"/>
                  </a:lnTo>
                  <a:lnTo>
                    <a:pt x="202" y="104"/>
                  </a:lnTo>
                  <a:lnTo>
                    <a:pt x="202" y="98"/>
                  </a:lnTo>
                  <a:lnTo>
                    <a:pt x="195" y="98"/>
                  </a:lnTo>
                  <a:lnTo>
                    <a:pt x="189" y="91"/>
                  </a:lnTo>
                  <a:lnTo>
                    <a:pt x="182" y="85"/>
                  </a:lnTo>
                  <a:lnTo>
                    <a:pt x="176" y="85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2"/>
                  </a:lnTo>
                  <a:lnTo>
                    <a:pt x="163" y="72"/>
                  </a:lnTo>
                  <a:lnTo>
                    <a:pt x="150" y="59"/>
                  </a:lnTo>
                  <a:lnTo>
                    <a:pt x="143" y="59"/>
                  </a:lnTo>
                  <a:lnTo>
                    <a:pt x="143" y="52"/>
                  </a:lnTo>
                  <a:lnTo>
                    <a:pt x="137" y="46"/>
                  </a:lnTo>
                  <a:lnTo>
                    <a:pt x="130" y="39"/>
                  </a:lnTo>
                  <a:lnTo>
                    <a:pt x="130" y="33"/>
                  </a:lnTo>
                  <a:lnTo>
                    <a:pt x="124" y="33"/>
                  </a:lnTo>
                  <a:lnTo>
                    <a:pt x="117" y="26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3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4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373000" y="4165560"/>
              <a:ext cx="515160" cy="484560"/>
            </a:xfrm>
            <a:custGeom>
              <a:avLst/>
              <a:gdLst/>
              <a:ahLst/>
              <a:rect l="l" t="t" r="r" b="b"/>
              <a:pathLst>
                <a:path w="240" h="247">
                  <a:moveTo>
                    <a:pt x="0" y="13"/>
                  </a:moveTo>
                  <a:lnTo>
                    <a:pt x="33" y="130"/>
                  </a:lnTo>
                  <a:lnTo>
                    <a:pt x="33" y="137"/>
                  </a:lnTo>
                  <a:lnTo>
                    <a:pt x="39" y="143"/>
                  </a:lnTo>
                  <a:lnTo>
                    <a:pt x="39" y="143"/>
                  </a:lnTo>
                  <a:lnTo>
                    <a:pt x="46" y="150"/>
                  </a:lnTo>
                  <a:lnTo>
                    <a:pt x="46" y="150"/>
                  </a:lnTo>
                  <a:lnTo>
                    <a:pt x="46" y="156"/>
                  </a:lnTo>
                  <a:lnTo>
                    <a:pt x="52" y="163"/>
                  </a:lnTo>
                  <a:lnTo>
                    <a:pt x="46" y="163"/>
                  </a:lnTo>
                  <a:lnTo>
                    <a:pt x="46" y="169"/>
                  </a:lnTo>
                  <a:lnTo>
                    <a:pt x="46" y="176"/>
                  </a:lnTo>
                  <a:lnTo>
                    <a:pt x="39" y="182"/>
                  </a:lnTo>
                  <a:lnTo>
                    <a:pt x="39" y="195"/>
                  </a:lnTo>
                  <a:lnTo>
                    <a:pt x="46" y="202"/>
                  </a:lnTo>
                  <a:lnTo>
                    <a:pt x="46" y="221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34"/>
                  </a:lnTo>
                  <a:lnTo>
                    <a:pt x="59" y="234"/>
                  </a:lnTo>
                  <a:lnTo>
                    <a:pt x="59" y="241"/>
                  </a:lnTo>
                  <a:lnTo>
                    <a:pt x="59" y="247"/>
                  </a:lnTo>
                  <a:lnTo>
                    <a:pt x="189" y="234"/>
                  </a:lnTo>
                  <a:lnTo>
                    <a:pt x="189" y="241"/>
                  </a:lnTo>
                  <a:lnTo>
                    <a:pt x="189" y="247"/>
                  </a:lnTo>
                  <a:lnTo>
                    <a:pt x="195" y="247"/>
                  </a:lnTo>
                  <a:lnTo>
                    <a:pt x="195" y="241"/>
                  </a:lnTo>
                  <a:lnTo>
                    <a:pt x="195" y="228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02" y="221"/>
                  </a:lnTo>
                  <a:lnTo>
                    <a:pt x="208" y="221"/>
                  </a:lnTo>
                  <a:lnTo>
                    <a:pt x="215" y="221"/>
                  </a:lnTo>
                  <a:lnTo>
                    <a:pt x="221" y="221"/>
                  </a:lnTo>
                  <a:lnTo>
                    <a:pt x="221" y="215"/>
                  </a:lnTo>
                  <a:lnTo>
                    <a:pt x="215" y="208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21" y="182"/>
                  </a:lnTo>
                  <a:lnTo>
                    <a:pt x="228" y="169"/>
                  </a:lnTo>
                  <a:lnTo>
                    <a:pt x="228" y="163"/>
                  </a:lnTo>
                  <a:lnTo>
                    <a:pt x="234" y="156"/>
                  </a:lnTo>
                  <a:lnTo>
                    <a:pt x="234" y="150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28" y="143"/>
                  </a:lnTo>
                  <a:lnTo>
                    <a:pt x="228" y="143"/>
                  </a:lnTo>
                  <a:lnTo>
                    <a:pt x="221" y="143"/>
                  </a:lnTo>
                  <a:lnTo>
                    <a:pt x="221" y="130"/>
                  </a:lnTo>
                  <a:lnTo>
                    <a:pt x="215" y="124"/>
                  </a:lnTo>
                  <a:lnTo>
                    <a:pt x="208" y="124"/>
                  </a:lnTo>
                  <a:lnTo>
                    <a:pt x="208" y="111"/>
                  </a:lnTo>
                  <a:lnTo>
                    <a:pt x="202" y="104"/>
                  </a:lnTo>
                  <a:lnTo>
                    <a:pt x="202" y="98"/>
                  </a:lnTo>
                  <a:lnTo>
                    <a:pt x="195" y="98"/>
                  </a:lnTo>
                  <a:lnTo>
                    <a:pt x="189" y="91"/>
                  </a:lnTo>
                  <a:lnTo>
                    <a:pt x="182" y="85"/>
                  </a:lnTo>
                  <a:lnTo>
                    <a:pt x="176" y="85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2"/>
                  </a:lnTo>
                  <a:lnTo>
                    <a:pt x="163" y="72"/>
                  </a:lnTo>
                  <a:lnTo>
                    <a:pt x="150" y="59"/>
                  </a:lnTo>
                  <a:lnTo>
                    <a:pt x="143" y="59"/>
                  </a:lnTo>
                  <a:lnTo>
                    <a:pt x="143" y="52"/>
                  </a:lnTo>
                  <a:lnTo>
                    <a:pt x="137" y="46"/>
                  </a:lnTo>
                  <a:lnTo>
                    <a:pt x="130" y="39"/>
                  </a:lnTo>
                  <a:lnTo>
                    <a:pt x="130" y="33"/>
                  </a:lnTo>
                  <a:lnTo>
                    <a:pt x="124" y="33"/>
                  </a:lnTo>
                  <a:lnTo>
                    <a:pt x="117" y="26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3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46" y="13"/>
                  </a:lnTo>
                  <a:lnTo>
                    <a:pt x="0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596560" y="4127040"/>
              <a:ext cx="474480" cy="333360"/>
            </a:xfrm>
            <a:custGeom>
              <a:avLst/>
              <a:gdLst/>
              <a:ahLst/>
              <a:rect l="l" t="t" r="r" b="b"/>
              <a:pathLst>
                <a:path w="221" h="169">
                  <a:moveTo>
                    <a:pt x="130" y="169"/>
                  </a:moveTo>
                  <a:lnTo>
                    <a:pt x="130" y="169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17" y="162"/>
                  </a:lnTo>
                  <a:lnTo>
                    <a:pt x="117" y="149"/>
                  </a:lnTo>
                  <a:lnTo>
                    <a:pt x="111" y="143"/>
                  </a:lnTo>
                  <a:lnTo>
                    <a:pt x="104" y="143"/>
                  </a:lnTo>
                  <a:lnTo>
                    <a:pt x="104" y="130"/>
                  </a:lnTo>
                  <a:lnTo>
                    <a:pt x="98" y="123"/>
                  </a:lnTo>
                  <a:lnTo>
                    <a:pt x="98" y="117"/>
                  </a:lnTo>
                  <a:lnTo>
                    <a:pt x="91" y="117"/>
                  </a:lnTo>
                  <a:lnTo>
                    <a:pt x="85" y="110"/>
                  </a:lnTo>
                  <a:lnTo>
                    <a:pt x="78" y="104"/>
                  </a:lnTo>
                  <a:lnTo>
                    <a:pt x="72" y="104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1"/>
                  </a:lnTo>
                  <a:lnTo>
                    <a:pt x="59" y="91"/>
                  </a:lnTo>
                  <a:lnTo>
                    <a:pt x="46" y="78"/>
                  </a:lnTo>
                  <a:lnTo>
                    <a:pt x="39" y="78"/>
                  </a:lnTo>
                  <a:lnTo>
                    <a:pt x="39" y="71"/>
                  </a:lnTo>
                  <a:lnTo>
                    <a:pt x="33" y="65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3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20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104" y="0"/>
                  </a:lnTo>
                  <a:lnTo>
                    <a:pt x="111" y="6"/>
                  </a:lnTo>
                  <a:lnTo>
                    <a:pt x="111" y="13"/>
                  </a:lnTo>
                  <a:lnTo>
                    <a:pt x="162" y="6"/>
                  </a:lnTo>
                  <a:lnTo>
                    <a:pt x="221" y="52"/>
                  </a:lnTo>
                  <a:lnTo>
                    <a:pt x="221" y="52"/>
                  </a:lnTo>
                  <a:lnTo>
                    <a:pt x="214" y="52"/>
                  </a:lnTo>
                  <a:lnTo>
                    <a:pt x="208" y="58"/>
                  </a:lnTo>
                  <a:lnTo>
                    <a:pt x="201" y="65"/>
                  </a:lnTo>
                  <a:lnTo>
                    <a:pt x="201" y="71"/>
                  </a:lnTo>
                  <a:lnTo>
                    <a:pt x="201" y="78"/>
                  </a:lnTo>
                  <a:lnTo>
                    <a:pt x="201" y="84"/>
                  </a:lnTo>
                  <a:lnTo>
                    <a:pt x="201" y="91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88" y="104"/>
                  </a:lnTo>
                  <a:lnTo>
                    <a:pt x="182" y="104"/>
                  </a:lnTo>
                  <a:lnTo>
                    <a:pt x="182" y="110"/>
                  </a:lnTo>
                  <a:lnTo>
                    <a:pt x="175" y="11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2" y="130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3" y="143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596560" y="4127040"/>
              <a:ext cx="474480" cy="333360"/>
            </a:xfrm>
            <a:custGeom>
              <a:avLst/>
              <a:gdLst/>
              <a:ahLst/>
              <a:rect l="l" t="t" r="r" b="b"/>
              <a:pathLst>
                <a:path w="221" h="169">
                  <a:moveTo>
                    <a:pt x="130" y="169"/>
                  </a:moveTo>
                  <a:lnTo>
                    <a:pt x="130" y="169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17" y="162"/>
                  </a:lnTo>
                  <a:lnTo>
                    <a:pt x="117" y="149"/>
                  </a:lnTo>
                  <a:lnTo>
                    <a:pt x="111" y="143"/>
                  </a:lnTo>
                  <a:lnTo>
                    <a:pt x="104" y="143"/>
                  </a:lnTo>
                  <a:lnTo>
                    <a:pt x="104" y="130"/>
                  </a:lnTo>
                  <a:lnTo>
                    <a:pt x="98" y="123"/>
                  </a:lnTo>
                  <a:lnTo>
                    <a:pt x="98" y="117"/>
                  </a:lnTo>
                  <a:lnTo>
                    <a:pt x="91" y="117"/>
                  </a:lnTo>
                  <a:lnTo>
                    <a:pt x="85" y="110"/>
                  </a:lnTo>
                  <a:lnTo>
                    <a:pt x="78" y="104"/>
                  </a:lnTo>
                  <a:lnTo>
                    <a:pt x="72" y="104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1"/>
                  </a:lnTo>
                  <a:lnTo>
                    <a:pt x="59" y="91"/>
                  </a:lnTo>
                  <a:lnTo>
                    <a:pt x="46" y="78"/>
                  </a:lnTo>
                  <a:lnTo>
                    <a:pt x="39" y="78"/>
                  </a:lnTo>
                  <a:lnTo>
                    <a:pt x="39" y="71"/>
                  </a:lnTo>
                  <a:lnTo>
                    <a:pt x="33" y="65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3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20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6"/>
                  </a:lnTo>
                  <a:lnTo>
                    <a:pt x="104" y="0"/>
                  </a:lnTo>
                  <a:lnTo>
                    <a:pt x="111" y="6"/>
                  </a:lnTo>
                  <a:lnTo>
                    <a:pt x="111" y="13"/>
                  </a:lnTo>
                  <a:lnTo>
                    <a:pt x="162" y="6"/>
                  </a:lnTo>
                  <a:lnTo>
                    <a:pt x="221" y="52"/>
                  </a:lnTo>
                  <a:lnTo>
                    <a:pt x="221" y="52"/>
                  </a:lnTo>
                  <a:lnTo>
                    <a:pt x="214" y="52"/>
                  </a:lnTo>
                  <a:lnTo>
                    <a:pt x="208" y="58"/>
                  </a:lnTo>
                  <a:lnTo>
                    <a:pt x="201" y="65"/>
                  </a:lnTo>
                  <a:lnTo>
                    <a:pt x="201" y="71"/>
                  </a:lnTo>
                  <a:lnTo>
                    <a:pt x="201" y="78"/>
                  </a:lnTo>
                  <a:lnTo>
                    <a:pt x="201" y="84"/>
                  </a:lnTo>
                  <a:lnTo>
                    <a:pt x="201" y="91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88" y="104"/>
                  </a:lnTo>
                  <a:lnTo>
                    <a:pt x="182" y="104"/>
                  </a:lnTo>
                  <a:lnTo>
                    <a:pt x="182" y="110"/>
                  </a:lnTo>
                  <a:lnTo>
                    <a:pt x="175" y="117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2" y="130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3" y="143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0" y="169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927680" y="3985200"/>
              <a:ext cx="767160" cy="244440"/>
            </a:xfrm>
            <a:custGeom>
              <a:avLst/>
              <a:gdLst/>
              <a:ahLst/>
              <a:rect l="l" t="t" r="r" b="b"/>
              <a:pathLst>
                <a:path w="357" h="124">
                  <a:moveTo>
                    <a:pt x="357" y="0"/>
                  </a:moveTo>
                  <a:lnTo>
                    <a:pt x="285" y="7"/>
                  </a:lnTo>
                  <a:lnTo>
                    <a:pt x="279" y="13"/>
                  </a:lnTo>
                  <a:lnTo>
                    <a:pt x="104" y="26"/>
                  </a:lnTo>
                  <a:lnTo>
                    <a:pt x="97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33"/>
                  </a:lnTo>
                  <a:lnTo>
                    <a:pt x="32" y="39"/>
                  </a:lnTo>
                  <a:lnTo>
                    <a:pt x="26" y="46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8"/>
                  </a:lnTo>
                  <a:lnTo>
                    <a:pt x="13" y="85"/>
                  </a:lnTo>
                  <a:lnTo>
                    <a:pt x="13" y="91"/>
                  </a:lnTo>
                  <a:lnTo>
                    <a:pt x="6" y="104"/>
                  </a:lnTo>
                  <a:lnTo>
                    <a:pt x="6" y="111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0" y="124"/>
                  </a:lnTo>
                  <a:lnTo>
                    <a:pt x="91" y="117"/>
                  </a:lnTo>
                  <a:lnTo>
                    <a:pt x="207" y="104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9" y="91"/>
                  </a:lnTo>
                  <a:lnTo>
                    <a:pt x="259" y="91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2"/>
                  </a:lnTo>
                  <a:lnTo>
                    <a:pt x="279" y="65"/>
                  </a:lnTo>
                  <a:lnTo>
                    <a:pt x="285" y="65"/>
                  </a:lnTo>
                  <a:lnTo>
                    <a:pt x="298" y="59"/>
                  </a:lnTo>
                  <a:lnTo>
                    <a:pt x="298" y="52"/>
                  </a:lnTo>
                  <a:lnTo>
                    <a:pt x="305" y="52"/>
                  </a:lnTo>
                  <a:lnTo>
                    <a:pt x="311" y="46"/>
                  </a:lnTo>
                  <a:lnTo>
                    <a:pt x="311" y="46"/>
                  </a:lnTo>
                  <a:lnTo>
                    <a:pt x="311" y="46"/>
                  </a:lnTo>
                  <a:lnTo>
                    <a:pt x="311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24" y="39"/>
                  </a:lnTo>
                  <a:lnTo>
                    <a:pt x="324" y="39"/>
                  </a:lnTo>
                  <a:lnTo>
                    <a:pt x="324" y="33"/>
                  </a:lnTo>
                  <a:lnTo>
                    <a:pt x="331" y="33"/>
                  </a:lnTo>
                  <a:lnTo>
                    <a:pt x="337" y="26"/>
                  </a:lnTo>
                  <a:lnTo>
                    <a:pt x="344" y="26"/>
                  </a:lnTo>
                  <a:lnTo>
                    <a:pt x="350" y="20"/>
                  </a:lnTo>
                  <a:lnTo>
                    <a:pt x="357" y="13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927680" y="3985200"/>
              <a:ext cx="767160" cy="244440"/>
            </a:xfrm>
            <a:custGeom>
              <a:avLst/>
              <a:gdLst/>
              <a:ahLst/>
              <a:rect l="l" t="t" r="r" b="b"/>
              <a:pathLst>
                <a:path w="357" h="124">
                  <a:moveTo>
                    <a:pt x="357" y="0"/>
                  </a:moveTo>
                  <a:lnTo>
                    <a:pt x="285" y="7"/>
                  </a:lnTo>
                  <a:lnTo>
                    <a:pt x="279" y="13"/>
                  </a:lnTo>
                  <a:lnTo>
                    <a:pt x="104" y="26"/>
                  </a:lnTo>
                  <a:lnTo>
                    <a:pt x="97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33"/>
                  </a:lnTo>
                  <a:lnTo>
                    <a:pt x="32" y="39"/>
                  </a:lnTo>
                  <a:lnTo>
                    <a:pt x="26" y="46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8"/>
                  </a:lnTo>
                  <a:lnTo>
                    <a:pt x="13" y="85"/>
                  </a:lnTo>
                  <a:lnTo>
                    <a:pt x="13" y="91"/>
                  </a:lnTo>
                  <a:lnTo>
                    <a:pt x="6" y="104"/>
                  </a:lnTo>
                  <a:lnTo>
                    <a:pt x="6" y="111"/>
                  </a:lnTo>
                  <a:lnTo>
                    <a:pt x="6" y="117"/>
                  </a:lnTo>
                  <a:lnTo>
                    <a:pt x="6" y="117"/>
                  </a:lnTo>
                  <a:lnTo>
                    <a:pt x="0" y="124"/>
                  </a:lnTo>
                  <a:lnTo>
                    <a:pt x="91" y="117"/>
                  </a:lnTo>
                  <a:lnTo>
                    <a:pt x="207" y="104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9" y="91"/>
                  </a:lnTo>
                  <a:lnTo>
                    <a:pt x="259" y="91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6" y="72"/>
                  </a:lnTo>
                  <a:lnTo>
                    <a:pt x="279" y="65"/>
                  </a:lnTo>
                  <a:lnTo>
                    <a:pt x="285" y="65"/>
                  </a:lnTo>
                  <a:lnTo>
                    <a:pt x="298" y="59"/>
                  </a:lnTo>
                  <a:lnTo>
                    <a:pt x="298" y="52"/>
                  </a:lnTo>
                  <a:lnTo>
                    <a:pt x="305" y="52"/>
                  </a:lnTo>
                  <a:lnTo>
                    <a:pt x="311" y="46"/>
                  </a:lnTo>
                  <a:lnTo>
                    <a:pt x="311" y="46"/>
                  </a:lnTo>
                  <a:lnTo>
                    <a:pt x="311" y="46"/>
                  </a:lnTo>
                  <a:lnTo>
                    <a:pt x="311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24" y="39"/>
                  </a:lnTo>
                  <a:lnTo>
                    <a:pt x="324" y="39"/>
                  </a:lnTo>
                  <a:lnTo>
                    <a:pt x="324" y="33"/>
                  </a:lnTo>
                  <a:lnTo>
                    <a:pt x="331" y="33"/>
                  </a:lnTo>
                  <a:lnTo>
                    <a:pt x="337" y="26"/>
                  </a:lnTo>
                  <a:lnTo>
                    <a:pt x="344" y="26"/>
                  </a:lnTo>
                  <a:lnTo>
                    <a:pt x="350" y="20"/>
                  </a:lnTo>
                  <a:lnTo>
                    <a:pt x="357" y="13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57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996440" y="3741840"/>
              <a:ext cx="684000" cy="320760"/>
            </a:xfrm>
            <a:custGeom>
              <a:avLst/>
              <a:gdLst/>
              <a:ahLst/>
              <a:rect l="l" t="t" r="r" b="b"/>
              <a:pathLst>
                <a:path w="318" h="163">
                  <a:moveTo>
                    <a:pt x="0" y="163"/>
                  </a:moveTo>
                  <a:lnTo>
                    <a:pt x="59" y="157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65" y="150"/>
                  </a:lnTo>
                  <a:lnTo>
                    <a:pt x="72" y="150"/>
                  </a:lnTo>
                  <a:lnTo>
                    <a:pt x="247" y="137"/>
                  </a:lnTo>
                  <a:lnTo>
                    <a:pt x="253" y="131"/>
                  </a:lnTo>
                  <a:lnTo>
                    <a:pt x="253" y="131"/>
                  </a:lnTo>
                  <a:lnTo>
                    <a:pt x="273" y="124"/>
                  </a:lnTo>
                  <a:lnTo>
                    <a:pt x="273" y="118"/>
                  </a:lnTo>
                  <a:lnTo>
                    <a:pt x="279" y="111"/>
                  </a:lnTo>
                  <a:lnTo>
                    <a:pt x="286" y="105"/>
                  </a:lnTo>
                  <a:lnTo>
                    <a:pt x="286" y="105"/>
                  </a:lnTo>
                  <a:lnTo>
                    <a:pt x="286" y="105"/>
                  </a:lnTo>
                  <a:lnTo>
                    <a:pt x="286" y="98"/>
                  </a:lnTo>
                  <a:lnTo>
                    <a:pt x="292" y="92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05" y="66"/>
                  </a:lnTo>
                  <a:lnTo>
                    <a:pt x="305" y="66"/>
                  </a:lnTo>
                  <a:lnTo>
                    <a:pt x="299" y="66"/>
                  </a:lnTo>
                  <a:lnTo>
                    <a:pt x="299" y="66"/>
                  </a:lnTo>
                  <a:lnTo>
                    <a:pt x="292" y="53"/>
                  </a:lnTo>
                  <a:lnTo>
                    <a:pt x="286" y="46"/>
                  </a:lnTo>
                  <a:lnTo>
                    <a:pt x="286" y="39"/>
                  </a:lnTo>
                  <a:lnTo>
                    <a:pt x="286" y="39"/>
                  </a:lnTo>
                  <a:lnTo>
                    <a:pt x="286" y="33"/>
                  </a:lnTo>
                  <a:lnTo>
                    <a:pt x="286" y="26"/>
                  </a:lnTo>
                  <a:lnTo>
                    <a:pt x="279" y="26"/>
                  </a:lnTo>
                  <a:lnTo>
                    <a:pt x="279" y="20"/>
                  </a:lnTo>
                  <a:lnTo>
                    <a:pt x="273" y="20"/>
                  </a:lnTo>
                  <a:lnTo>
                    <a:pt x="266" y="13"/>
                  </a:lnTo>
                  <a:lnTo>
                    <a:pt x="266" y="7"/>
                  </a:lnTo>
                  <a:lnTo>
                    <a:pt x="260" y="13"/>
                  </a:lnTo>
                  <a:lnTo>
                    <a:pt x="260" y="13"/>
                  </a:lnTo>
                  <a:lnTo>
                    <a:pt x="260" y="20"/>
                  </a:lnTo>
                  <a:lnTo>
                    <a:pt x="253" y="20"/>
                  </a:lnTo>
                  <a:lnTo>
                    <a:pt x="247" y="20"/>
                  </a:lnTo>
                  <a:lnTo>
                    <a:pt x="240" y="13"/>
                  </a:lnTo>
                  <a:lnTo>
                    <a:pt x="240" y="20"/>
                  </a:lnTo>
                  <a:lnTo>
                    <a:pt x="234" y="20"/>
                  </a:lnTo>
                  <a:lnTo>
                    <a:pt x="227" y="13"/>
                  </a:lnTo>
                  <a:lnTo>
                    <a:pt x="214" y="13"/>
                  </a:lnTo>
                  <a:lnTo>
                    <a:pt x="208" y="13"/>
                  </a:lnTo>
                  <a:lnTo>
                    <a:pt x="208" y="7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8" y="13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75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3" y="33"/>
                  </a:lnTo>
                  <a:lnTo>
                    <a:pt x="143" y="59"/>
                  </a:lnTo>
                  <a:lnTo>
                    <a:pt x="143" y="66"/>
                  </a:lnTo>
                  <a:lnTo>
                    <a:pt x="130" y="66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66"/>
                  </a:lnTo>
                  <a:lnTo>
                    <a:pt x="117" y="79"/>
                  </a:lnTo>
                  <a:lnTo>
                    <a:pt x="117" y="79"/>
                  </a:lnTo>
                  <a:lnTo>
                    <a:pt x="111" y="79"/>
                  </a:lnTo>
                  <a:lnTo>
                    <a:pt x="104" y="72"/>
                  </a:lnTo>
                  <a:lnTo>
                    <a:pt x="98" y="72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1" y="85"/>
                  </a:lnTo>
                  <a:lnTo>
                    <a:pt x="78" y="79"/>
                  </a:lnTo>
                  <a:lnTo>
                    <a:pt x="72" y="79"/>
                  </a:lnTo>
                  <a:lnTo>
                    <a:pt x="65" y="79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39" y="105"/>
                  </a:lnTo>
                  <a:lnTo>
                    <a:pt x="39" y="111"/>
                  </a:lnTo>
                  <a:lnTo>
                    <a:pt x="39" y="118"/>
                  </a:lnTo>
                  <a:lnTo>
                    <a:pt x="39" y="124"/>
                  </a:lnTo>
                  <a:lnTo>
                    <a:pt x="33" y="131"/>
                  </a:lnTo>
                  <a:lnTo>
                    <a:pt x="33" y="124"/>
                  </a:lnTo>
                  <a:lnTo>
                    <a:pt x="26" y="124"/>
                  </a:lnTo>
                  <a:lnTo>
                    <a:pt x="20" y="124"/>
                  </a:lnTo>
                  <a:lnTo>
                    <a:pt x="13" y="124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4996440" y="3741840"/>
              <a:ext cx="684000" cy="320760"/>
            </a:xfrm>
            <a:custGeom>
              <a:avLst/>
              <a:gdLst/>
              <a:ahLst/>
              <a:rect l="l" t="t" r="r" b="b"/>
              <a:pathLst>
                <a:path w="318" h="163">
                  <a:moveTo>
                    <a:pt x="0" y="163"/>
                  </a:moveTo>
                  <a:lnTo>
                    <a:pt x="59" y="157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65" y="150"/>
                  </a:lnTo>
                  <a:lnTo>
                    <a:pt x="72" y="150"/>
                  </a:lnTo>
                  <a:lnTo>
                    <a:pt x="247" y="137"/>
                  </a:lnTo>
                  <a:lnTo>
                    <a:pt x="253" y="131"/>
                  </a:lnTo>
                  <a:lnTo>
                    <a:pt x="253" y="131"/>
                  </a:lnTo>
                  <a:lnTo>
                    <a:pt x="273" y="124"/>
                  </a:lnTo>
                  <a:lnTo>
                    <a:pt x="273" y="118"/>
                  </a:lnTo>
                  <a:lnTo>
                    <a:pt x="279" y="111"/>
                  </a:lnTo>
                  <a:lnTo>
                    <a:pt x="286" y="105"/>
                  </a:lnTo>
                  <a:lnTo>
                    <a:pt x="286" y="105"/>
                  </a:lnTo>
                  <a:lnTo>
                    <a:pt x="286" y="105"/>
                  </a:lnTo>
                  <a:lnTo>
                    <a:pt x="286" y="98"/>
                  </a:lnTo>
                  <a:lnTo>
                    <a:pt x="292" y="92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05" y="66"/>
                  </a:lnTo>
                  <a:lnTo>
                    <a:pt x="305" y="66"/>
                  </a:lnTo>
                  <a:lnTo>
                    <a:pt x="299" y="66"/>
                  </a:lnTo>
                  <a:lnTo>
                    <a:pt x="299" y="66"/>
                  </a:lnTo>
                  <a:lnTo>
                    <a:pt x="292" y="53"/>
                  </a:lnTo>
                  <a:lnTo>
                    <a:pt x="286" y="46"/>
                  </a:lnTo>
                  <a:lnTo>
                    <a:pt x="286" y="39"/>
                  </a:lnTo>
                  <a:lnTo>
                    <a:pt x="286" y="39"/>
                  </a:lnTo>
                  <a:lnTo>
                    <a:pt x="286" y="33"/>
                  </a:lnTo>
                  <a:lnTo>
                    <a:pt x="286" y="26"/>
                  </a:lnTo>
                  <a:lnTo>
                    <a:pt x="279" y="26"/>
                  </a:lnTo>
                  <a:lnTo>
                    <a:pt x="279" y="20"/>
                  </a:lnTo>
                  <a:lnTo>
                    <a:pt x="273" y="20"/>
                  </a:lnTo>
                  <a:lnTo>
                    <a:pt x="266" y="13"/>
                  </a:lnTo>
                  <a:lnTo>
                    <a:pt x="266" y="7"/>
                  </a:lnTo>
                  <a:lnTo>
                    <a:pt x="260" y="13"/>
                  </a:lnTo>
                  <a:lnTo>
                    <a:pt x="260" y="13"/>
                  </a:lnTo>
                  <a:lnTo>
                    <a:pt x="260" y="20"/>
                  </a:lnTo>
                  <a:lnTo>
                    <a:pt x="253" y="20"/>
                  </a:lnTo>
                  <a:lnTo>
                    <a:pt x="247" y="20"/>
                  </a:lnTo>
                  <a:lnTo>
                    <a:pt x="240" y="13"/>
                  </a:lnTo>
                  <a:lnTo>
                    <a:pt x="240" y="20"/>
                  </a:lnTo>
                  <a:lnTo>
                    <a:pt x="234" y="20"/>
                  </a:lnTo>
                  <a:lnTo>
                    <a:pt x="227" y="13"/>
                  </a:lnTo>
                  <a:lnTo>
                    <a:pt x="214" y="13"/>
                  </a:lnTo>
                  <a:lnTo>
                    <a:pt x="208" y="13"/>
                  </a:lnTo>
                  <a:lnTo>
                    <a:pt x="208" y="7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7"/>
                  </a:lnTo>
                  <a:lnTo>
                    <a:pt x="188" y="13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75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3" y="33"/>
                  </a:lnTo>
                  <a:lnTo>
                    <a:pt x="143" y="59"/>
                  </a:lnTo>
                  <a:lnTo>
                    <a:pt x="143" y="66"/>
                  </a:lnTo>
                  <a:lnTo>
                    <a:pt x="130" y="66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66"/>
                  </a:lnTo>
                  <a:lnTo>
                    <a:pt x="117" y="79"/>
                  </a:lnTo>
                  <a:lnTo>
                    <a:pt x="117" y="79"/>
                  </a:lnTo>
                  <a:lnTo>
                    <a:pt x="111" y="79"/>
                  </a:lnTo>
                  <a:lnTo>
                    <a:pt x="104" y="72"/>
                  </a:lnTo>
                  <a:lnTo>
                    <a:pt x="98" y="72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1" y="85"/>
                  </a:lnTo>
                  <a:lnTo>
                    <a:pt x="78" y="79"/>
                  </a:lnTo>
                  <a:lnTo>
                    <a:pt x="72" y="79"/>
                  </a:lnTo>
                  <a:lnTo>
                    <a:pt x="65" y="79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39" y="105"/>
                  </a:lnTo>
                  <a:lnTo>
                    <a:pt x="39" y="111"/>
                  </a:lnTo>
                  <a:lnTo>
                    <a:pt x="39" y="118"/>
                  </a:lnTo>
                  <a:lnTo>
                    <a:pt x="39" y="124"/>
                  </a:lnTo>
                  <a:lnTo>
                    <a:pt x="33" y="131"/>
                  </a:lnTo>
                  <a:lnTo>
                    <a:pt x="33" y="124"/>
                  </a:lnTo>
                  <a:lnTo>
                    <a:pt x="26" y="124"/>
                  </a:lnTo>
                  <a:lnTo>
                    <a:pt x="20" y="124"/>
                  </a:lnTo>
                  <a:lnTo>
                    <a:pt x="13" y="124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3" y="144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0" y="16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109120" y="3459600"/>
              <a:ext cx="291960" cy="449640"/>
            </a:xfrm>
            <a:custGeom>
              <a:avLst/>
              <a:gdLst/>
              <a:ahLst/>
              <a:rect l="l" t="t" r="r" b="b"/>
              <a:pathLst>
                <a:path w="136" h="228">
                  <a:moveTo>
                    <a:pt x="7" y="13"/>
                  </a:moveTo>
                  <a:lnTo>
                    <a:pt x="20" y="143"/>
                  </a:lnTo>
                  <a:lnTo>
                    <a:pt x="13" y="143"/>
                  </a:lnTo>
                  <a:lnTo>
                    <a:pt x="13" y="150"/>
                  </a:lnTo>
                  <a:lnTo>
                    <a:pt x="13" y="156"/>
                  </a:lnTo>
                  <a:lnTo>
                    <a:pt x="20" y="163"/>
                  </a:lnTo>
                  <a:lnTo>
                    <a:pt x="20" y="176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3" y="202"/>
                  </a:lnTo>
                  <a:lnTo>
                    <a:pt x="7" y="209"/>
                  </a:lnTo>
                  <a:lnTo>
                    <a:pt x="7" y="21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7" y="228"/>
                  </a:lnTo>
                  <a:lnTo>
                    <a:pt x="7" y="228"/>
                  </a:lnTo>
                  <a:lnTo>
                    <a:pt x="7" y="228"/>
                  </a:lnTo>
                  <a:lnTo>
                    <a:pt x="13" y="222"/>
                  </a:lnTo>
                  <a:lnTo>
                    <a:pt x="20" y="222"/>
                  </a:lnTo>
                  <a:lnTo>
                    <a:pt x="26" y="222"/>
                  </a:lnTo>
                  <a:lnTo>
                    <a:pt x="39" y="228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46" y="215"/>
                  </a:lnTo>
                  <a:lnTo>
                    <a:pt x="52" y="215"/>
                  </a:lnTo>
                  <a:lnTo>
                    <a:pt x="59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72" y="209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8" y="209"/>
                  </a:lnTo>
                  <a:lnTo>
                    <a:pt x="91" y="209"/>
                  </a:lnTo>
                  <a:lnTo>
                    <a:pt x="91" y="202"/>
                  </a:lnTo>
                  <a:lnTo>
                    <a:pt x="111" y="176"/>
                  </a:lnTo>
                  <a:lnTo>
                    <a:pt x="111" y="169"/>
                  </a:lnTo>
                  <a:lnTo>
                    <a:pt x="111" y="169"/>
                  </a:lnTo>
                  <a:lnTo>
                    <a:pt x="123" y="169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36" y="156"/>
                  </a:lnTo>
                  <a:lnTo>
                    <a:pt x="130" y="150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33" y="7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109120" y="3459600"/>
              <a:ext cx="291960" cy="449640"/>
            </a:xfrm>
            <a:custGeom>
              <a:avLst/>
              <a:gdLst/>
              <a:ahLst/>
              <a:rect l="l" t="t" r="r" b="b"/>
              <a:pathLst>
                <a:path w="136" h="228">
                  <a:moveTo>
                    <a:pt x="7" y="13"/>
                  </a:moveTo>
                  <a:lnTo>
                    <a:pt x="20" y="143"/>
                  </a:lnTo>
                  <a:lnTo>
                    <a:pt x="13" y="143"/>
                  </a:lnTo>
                  <a:lnTo>
                    <a:pt x="13" y="150"/>
                  </a:lnTo>
                  <a:lnTo>
                    <a:pt x="13" y="156"/>
                  </a:lnTo>
                  <a:lnTo>
                    <a:pt x="20" y="163"/>
                  </a:lnTo>
                  <a:lnTo>
                    <a:pt x="20" y="176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3" y="202"/>
                  </a:lnTo>
                  <a:lnTo>
                    <a:pt x="7" y="209"/>
                  </a:lnTo>
                  <a:lnTo>
                    <a:pt x="7" y="21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7" y="228"/>
                  </a:lnTo>
                  <a:lnTo>
                    <a:pt x="7" y="228"/>
                  </a:lnTo>
                  <a:lnTo>
                    <a:pt x="7" y="228"/>
                  </a:lnTo>
                  <a:lnTo>
                    <a:pt x="13" y="222"/>
                  </a:lnTo>
                  <a:lnTo>
                    <a:pt x="20" y="222"/>
                  </a:lnTo>
                  <a:lnTo>
                    <a:pt x="26" y="222"/>
                  </a:lnTo>
                  <a:lnTo>
                    <a:pt x="39" y="228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46" y="215"/>
                  </a:lnTo>
                  <a:lnTo>
                    <a:pt x="52" y="215"/>
                  </a:lnTo>
                  <a:lnTo>
                    <a:pt x="59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72" y="209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8" y="209"/>
                  </a:lnTo>
                  <a:lnTo>
                    <a:pt x="91" y="209"/>
                  </a:lnTo>
                  <a:lnTo>
                    <a:pt x="91" y="202"/>
                  </a:lnTo>
                  <a:lnTo>
                    <a:pt x="111" y="176"/>
                  </a:lnTo>
                  <a:lnTo>
                    <a:pt x="111" y="169"/>
                  </a:lnTo>
                  <a:lnTo>
                    <a:pt x="111" y="169"/>
                  </a:lnTo>
                  <a:lnTo>
                    <a:pt x="123" y="169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36" y="156"/>
                  </a:lnTo>
                  <a:lnTo>
                    <a:pt x="130" y="150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33" y="7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7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360760" y="3384000"/>
              <a:ext cx="390600" cy="408960"/>
            </a:xfrm>
            <a:custGeom>
              <a:avLst/>
              <a:gdLst/>
              <a:ahLst/>
              <a:rect l="l" t="t" r="r" b="b"/>
              <a:pathLst>
                <a:path w="182" h="208">
                  <a:moveTo>
                    <a:pt x="0" y="39"/>
                  </a:moveTo>
                  <a:lnTo>
                    <a:pt x="13" y="182"/>
                  </a:lnTo>
                  <a:lnTo>
                    <a:pt x="19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32" y="182"/>
                  </a:lnTo>
                  <a:lnTo>
                    <a:pt x="39" y="189"/>
                  </a:lnTo>
                  <a:lnTo>
                    <a:pt x="39" y="195"/>
                  </a:lnTo>
                  <a:lnTo>
                    <a:pt x="45" y="195"/>
                  </a:lnTo>
                  <a:lnTo>
                    <a:pt x="58" y="195"/>
                  </a:lnTo>
                  <a:lnTo>
                    <a:pt x="65" y="202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8" y="202"/>
                  </a:lnTo>
                  <a:lnTo>
                    <a:pt x="84" y="202"/>
                  </a:lnTo>
                  <a:lnTo>
                    <a:pt x="91" y="202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9"/>
                  </a:lnTo>
                  <a:lnTo>
                    <a:pt x="97" y="195"/>
                  </a:lnTo>
                  <a:lnTo>
                    <a:pt x="104" y="202"/>
                  </a:lnTo>
                  <a:lnTo>
                    <a:pt x="110" y="202"/>
                  </a:lnTo>
                  <a:lnTo>
                    <a:pt x="110" y="208"/>
                  </a:lnTo>
                  <a:lnTo>
                    <a:pt x="117" y="208"/>
                  </a:lnTo>
                  <a:lnTo>
                    <a:pt x="123" y="208"/>
                  </a:lnTo>
                  <a:lnTo>
                    <a:pt x="123" y="202"/>
                  </a:lnTo>
                  <a:lnTo>
                    <a:pt x="130" y="195"/>
                  </a:lnTo>
                  <a:lnTo>
                    <a:pt x="130" y="189"/>
                  </a:lnTo>
                  <a:lnTo>
                    <a:pt x="130" y="182"/>
                  </a:lnTo>
                  <a:lnTo>
                    <a:pt x="130" y="169"/>
                  </a:lnTo>
                  <a:lnTo>
                    <a:pt x="136" y="169"/>
                  </a:lnTo>
                  <a:lnTo>
                    <a:pt x="136" y="176"/>
                  </a:lnTo>
                  <a:lnTo>
                    <a:pt x="143" y="176"/>
                  </a:lnTo>
                  <a:lnTo>
                    <a:pt x="143" y="169"/>
                  </a:lnTo>
                  <a:lnTo>
                    <a:pt x="149" y="156"/>
                  </a:lnTo>
                  <a:lnTo>
                    <a:pt x="149" y="156"/>
                  </a:lnTo>
                  <a:lnTo>
                    <a:pt x="149" y="150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2" y="143"/>
                  </a:lnTo>
                  <a:lnTo>
                    <a:pt x="169" y="137"/>
                  </a:lnTo>
                  <a:lnTo>
                    <a:pt x="175" y="137"/>
                  </a:lnTo>
                  <a:lnTo>
                    <a:pt x="175" y="130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17"/>
                  </a:lnTo>
                  <a:lnTo>
                    <a:pt x="175" y="111"/>
                  </a:lnTo>
                  <a:lnTo>
                    <a:pt x="182" y="91"/>
                  </a:lnTo>
                  <a:lnTo>
                    <a:pt x="175" y="91"/>
                  </a:lnTo>
                  <a:lnTo>
                    <a:pt x="182" y="85"/>
                  </a:lnTo>
                  <a:lnTo>
                    <a:pt x="175" y="78"/>
                  </a:lnTo>
                  <a:lnTo>
                    <a:pt x="182" y="72"/>
                  </a:lnTo>
                  <a:lnTo>
                    <a:pt x="182" y="78"/>
                  </a:lnTo>
                  <a:lnTo>
                    <a:pt x="169" y="0"/>
                  </a:lnTo>
                  <a:lnTo>
                    <a:pt x="149" y="13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23" y="33"/>
                  </a:lnTo>
                  <a:lnTo>
                    <a:pt x="117" y="39"/>
                  </a:lnTo>
                  <a:lnTo>
                    <a:pt x="117" y="39"/>
                  </a:lnTo>
                  <a:lnTo>
                    <a:pt x="110" y="39"/>
                  </a:lnTo>
                  <a:lnTo>
                    <a:pt x="104" y="39"/>
                  </a:lnTo>
                  <a:lnTo>
                    <a:pt x="97" y="46"/>
                  </a:lnTo>
                  <a:lnTo>
                    <a:pt x="91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78" y="46"/>
                  </a:lnTo>
                  <a:lnTo>
                    <a:pt x="84" y="39"/>
                  </a:lnTo>
                  <a:lnTo>
                    <a:pt x="78" y="39"/>
                  </a:lnTo>
                  <a:lnTo>
                    <a:pt x="71" y="39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360760" y="3384000"/>
              <a:ext cx="390600" cy="408960"/>
            </a:xfrm>
            <a:custGeom>
              <a:avLst/>
              <a:gdLst/>
              <a:ahLst/>
              <a:rect l="l" t="t" r="r" b="b"/>
              <a:pathLst>
                <a:path w="182" h="208">
                  <a:moveTo>
                    <a:pt x="0" y="39"/>
                  </a:moveTo>
                  <a:lnTo>
                    <a:pt x="13" y="182"/>
                  </a:lnTo>
                  <a:lnTo>
                    <a:pt x="19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32" y="182"/>
                  </a:lnTo>
                  <a:lnTo>
                    <a:pt x="39" y="189"/>
                  </a:lnTo>
                  <a:lnTo>
                    <a:pt x="39" y="195"/>
                  </a:lnTo>
                  <a:lnTo>
                    <a:pt x="45" y="195"/>
                  </a:lnTo>
                  <a:lnTo>
                    <a:pt x="58" y="195"/>
                  </a:lnTo>
                  <a:lnTo>
                    <a:pt x="65" y="202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8" y="202"/>
                  </a:lnTo>
                  <a:lnTo>
                    <a:pt x="84" y="202"/>
                  </a:lnTo>
                  <a:lnTo>
                    <a:pt x="91" y="202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7" y="189"/>
                  </a:lnTo>
                  <a:lnTo>
                    <a:pt x="97" y="195"/>
                  </a:lnTo>
                  <a:lnTo>
                    <a:pt x="104" y="202"/>
                  </a:lnTo>
                  <a:lnTo>
                    <a:pt x="110" y="202"/>
                  </a:lnTo>
                  <a:lnTo>
                    <a:pt x="110" y="208"/>
                  </a:lnTo>
                  <a:lnTo>
                    <a:pt x="117" y="208"/>
                  </a:lnTo>
                  <a:lnTo>
                    <a:pt x="123" y="208"/>
                  </a:lnTo>
                  <a:lnTo>
                    <a:pt x="123" y="202"/>
                  </a:lnTo>
                  <a:lnTo>
                    <a:pt x="130" y="195"/>
                  </a:lnTo>
                  <a:lnTo>
                    <a:pt x="130" y="189"/>
                  </a:lnTo>
                  <a:lnTo>
                    <a:pt x="130" y="182"/>
                  </a:lnTo>
                  <a:lnTo>
                    <a:pt x="130" y="169"/>
                  </a:lnTo>
                  <a:lnTo>
                    <a:pt x="136" y="169"/>
                  </a:lnTo>
                  <a:lnTo>
                    <a:pt x="136" y="176"/>
                  </a:lnTo>
                  <a:lnTo>
                    <a:pt x="143" y="176"/>
                  </a:lnTo>
                  <a:lnTo>
                    <a:pt x="143" y="169"/>
                  </a:lnTo>
                  <a:lnTo>
                    <a:pt x="149" y="156"/>
                  </a:lnTo>
                  <a:lnTo>
                    <a:pt x="149" y="156"/>
                  </a:lnTo>
                  <a:lnTo>
                    <a:pt x="149" y="150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2" y="143"/>
                  </a:lnTo>
                  <a:lnTo>
                    <a:pt x="169" y="137"/>
                  </a:lnTo>
                  <a:lnTo>
                    <a:pt x="175" y="137"/>
                  </a:lnTo>
                  <a:lnTo>
                    <a:pt x="175" y="130"/>
                  </a:lnTo>
                  <a:lnTo>
                    <a:pt x="175" y="124"/>
                  </a:lnTo>
                  <a:lnTo>
                    <a:pt x="175" y="124"/>
                  </a:lnTo>
                  <a:lnTo>
                    <a:pt x="175" y="117"/>
                  </a:lnTo>
                  <a:lnTo>
                    <a:pt x="175" y="111"/>
                  </a:lnTo>
                  <a:lnTo>
                    <a:pt x="182" y="91"/>
                  </a:lnTo>
                  <a:lnTo>
                    <a:pt x="175" y="91"/>
                  </a:lnTo>
                  <a:lnTo>
                    <a:pt x="182" y="85"/>
                  </a:lnTo>
                  <a:lnTo>
                    <a:pt x="175" y="78"/>
                  </a:lnTo>
                  <a:lnTo>
                    <a:pt x="182" y="72"/>
                  </a:lnTo>
                  <a:lnTo>
                    <a:pt x="182" y="78"/>
                  </a:lnTo>
                  <a:lnTo>
                    <a:pt x="169" y="0"/>
                  </a:lnTo>
                  <a:lnTo>
                    <a:pt x="149" y="13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23" y="33"/>
                  </a:lnTo>
                  <a:lnTo>
                    <a:pt x="117" y="39"/>
                  </a:lnTo>
                  <a:lnTo>
                    <a:pt x="117" y="39"/>
                  </a:lnTo>
                  <a:lnTo>
                    <a:pt x="110" y="39"/>
                  </a:lnTo>
                  <a:lnTo>
                    <a:pt x="104" y="39"/>
                  </a:lnTo>
                  <a:lnTo>
                    <a:pt x="97" y="46"/>
                  </a:lnTo>
                  <a:lnTo>
                    <a:pt x="91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78" y="46"/>
                  </a:lnTo>
                  <a:lnTo>
                    <a:pt x="84" y="39"/>
                  </a:lnTo>
                  <a:lnTo>
                    <a:pt x="78" y="39"/>
                  </a:lnTo>
                  <a:lnTo>
                    <a:pt x="71" y="39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0" y="39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610600" y="3525840"/>
              <a:ext cx="416880" cy="383400"/>
            </a:xfrm>
            <a:custGeom>
              <a:avLst/>
              <a:gdLst/>
              <a:ahLst/>
              <a:rect l="l" t="t" r="r" b="b"/>
              <a:pathLst>
                <a:path w="194" h="195">
                  <a:moveTo>
                    <a:pt x="65" y="6"/>
                  </a:moveTo>
                  <a:lnTo>
                    <a:pt x="65" y="0"/>
                  </a:lnTo>
                  <a:lnTo>
                    <a:pt x="58" y="6"/>
                  </a:lnTo>
                  <a:lnTo>
                    <a:pt x="65" y="13"/>
                  </a:lnTo>
                  <a:lnTo>
                    <a:pt x="58" y="19"/>
                  </a:lnTo>
                  <a:lnTo>
                    <a:pt x="65" y="19"/>
                  </a:lnTo>
                  <a:lnTo>
                    <a:pt x="58" y="39"/>
                  </a:lnTo>
                  <a:lnTo>
                    <a:pt x="58" y="4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8"/>
                  </a:lnTo>
                  <a:lnTo>
                    <a:pt x="58" y="65"/>
                  </a:lnTo>
                  <a:lnTo>
                    <a:pt x="52" y="65"/>
                  </a:lnTo>
                  <a:lnTo>
                    <a:pt x="45" y="71"/>
                  </a:lnTo>
                  <a:lnTo>
                    <a:pt x="45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2" y="7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6" y="97"/>
                  </a:lnTo>
                  <a:lnTo>
                    <a:pt x="26" y="104"/>
                  </a:lnTo>
                  <a:lnTo>
                    <a:pt x="19" y="104"/>
                  </a:lnTo>
                  <a:lnTo>
                    <a:pt x="19" y="97"/>
                  </a:lnTo>
                  <a:lnTo>
                    <a:pt x="13" y="97"/>
                  </a:lnTo>
                  <a:lnTo>
                    <a:pt x="13" y="110"/>
                  </a:lnTo>
                  <a:lnTo>
                    <a:pt x="13" y="117"/>
                  </a:lnTo>
                  <a:lnTo>
                    <a:pt x="13" y="123"/>
                  </a:lnTo>
                  <a:lnTo>
                    <a:pt x="6" y="130"/>
                  </a:lnTo>
                  <a:lnTo>
                    <a:pt x="6" y="136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6" y="163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9"/>
                  </a:lnTo>
                  <a:lnTo>
                    <a:pt x="39" y="195"/>
                  </a:lnTo>
                  <a:lnTo>
                    <a:pt x="45" y="195"/>
                  </a:lnTo>
                  <a:lnTo>
                    <a:pt x="52" y="195"/>
                  </a:lnTo>
                  <a:lnTo>
                    <a:pt x="58" y="195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71" y="189"/>
                  </a:lnTo>
                  <a:lnTo>
                    <a:pt x="78" y="189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91" y="176"/>
                  </a:lnTo>
                  <a:lnTo>
                    <a:pt x="97" y="176"/>
                  </a:lnTo>
                  <a:lnTo>
                    <a:pt x="104" y="169"/>
                  </a:lnTo>
                  <a:lnTo>
                    <a:pt x="104" y="163"/>
                  </a:lnTo>
                  <a:lnTo>
                    <a:pt x="104" y="156"/>
                  </a:lnTo>
                  <a:lnTo>
                    <a:pt x="110" y="143"/>
                  </a:lnTo>
                  <a:lnTo>
                    <a:pt x="117" y="104"/>
                  </a:lnTo>
                  <a:lnTo>
                    <a:pt x="123" y="104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7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62" y="78"/>
                  </a:lnTo>
                  <a:lnTo>
                    <a:pt x="162" y="71"/>
                  </a:lnTo>
                  <a:lnTo>
                    <a:pt x="168" y="71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62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94" y="52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55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23" y="65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17" y="45"/>
                  </a:lnTo>
                  <a:lnTo>
                    <a:pt x="71" y="52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610600" y="3525840"/>
              <a:ext cx="416880" cy="383400"/>
            </a:xfrm>
            <a:custGeom>
              <a:avLst/>
              <a:gdLst/>
              <a:ahLst/>
              <a:rect l="l" t="t" r="r" b="b"/>
              <a:pathLst>
                <a:path w="194" h="195">
                  <a:moveTo>
                    <a:pt x="65" y="6"/>
                  </a:moveTo>
                  <a:lnTo>
                    <a:pt x="65" y="0"/>
                  </a:lnTo>
                  <a:lnTo>
                    <a:pt x="58" y="6"/>
                  </a:lnTo>
                  <a:lnTo>
                    <a:pt x="65" y="13"/>
                  </a:lnTo>
                  <a:lnTo>
                    <a:pt x="58" y="19"/>
                  </a:lnTo>
                  <a:lnTo>
                    <a:pt x="65" y="19"/>
                  </a:lnTo>
                  <a:lnTo>
                    <a:pt x="58" y="39"/>
                  </a:lnTo>
                  <a:lnTo>
                    <a:pt x="58" y="4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8"/>
                  </a:lnTo>
                  <a:lnTo>
                    <a:pt x="58" y="65"/>
                  </a:lnTo>
                  <a:lnTo>
                    <a:pt x="52" y="65"/>
                  </a:lnTo>
                  <a:lnTo>
                    <a:pt x="45" y="71"/>
                  </a:lnTo>
                  <a:lnTo>
                    <a:pt x="45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2" y="7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26" y="97"/>
                  </a:lnTo>
                  <a:lnTo>
                    <a:pt x="26" y="104"/>
                  </a:lnTo>
                  <a:lnTo>
                    <a:pt x="19" y="104"/>
                  </a:lnTo>
                  <a:lnTo>
                    <a:pt x="19" y="97"/>
                  </a:lnTo>
                  <a:lnTo>
                    <a:pt x="13" y="97"/>
                  </a:lnTo>
                  <a:lnTo>
                    <a:pt x="13" y="110"/>
                  </a:lnTo>
                  <a:lnTo>
                    <a:pt x="13" y="117"/>
                  </a:lnTo>
                  <a:lnTo>
                    <a:pt x="13" y="123"/>
                  </a:lnTo>
                  <a:lnTo>
                    <a:pt x="6" y="130"/>
                  </a:lnTo>
                  <a:lnTo>
                    <a:pt x="6" y="136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6" y="163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9"/>
                  </a:lnTo>
                  <a:lnTo>
                    <a:pt x="39" y="195"/>
                  </a:lnTo>
                  <a:lnTo>
                    <a:pt x="45" y="195"/>
                  </a:lnTo>
                  <a:lnTo>
                    <a:pt x="52" y="195"/>
                  </a:lnTo>
                  <a:lnTo>
                    <a:pt x="58" y="195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71" y="189"/>
                  </a:lnTo>
                  <a:lnTo>
                    <a:pt x="78" y="189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91" y="176"/>
                  </a:lnTo>
                  <a:lnTo>
                    <a:pt x="97" y="176"/>
                  </a:lnTo>
                  <a:lnTo>
                    <a:pt x="104" y="169"/>
                  </a:lnTo>
                  <a:lnTo>
                    <a:pt x="104" y="163"/>
                  </a:lnTo>
                  <a:lnTo>
                    <a:pt x="104" y="156"/>
                  </a:lnTo>
                  <a:lnTo>
                    <a:pt x="110" y="143"/>
                  </a:lnTo>
                  <a:lnTo>
                    <a:pt x="117" y="104"/>
                  </a:lnTo>
                  <a:lnTo>
                    <a:pt x="123" y="104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7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62" y="78"/>
                  </a:lnTo>
                  <a:lnTo>
                    <a:pt x="162" y="71"/>
                  </a:lnTo>
                  <a:lnTo>
                    <a:pt x="168" y="71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62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88" y="65"/>
                  </a:lnTo>
                  <a:lnTo>
                    <a:pt x="194" y="52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62" y="45"/>
                  </a:lnTo>
                  <a:lnTo>
                    <a:pt x="162" y="45"/>
                  </a:lnTo>
                  <a:lnTo>
                    <a:pt x="155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23" y="65"/>
                  </a:lnTo>
                  <a:lnTo>
                    <a:pt x="123" y="71"/>
                  </a:lnTo>
                  <a:lnTo>
                    <a:pt x="123" y="71"/>
                  </a:lnTo>
                  <a:lnTo>
                    <a:pt x="117" y="45"/>
                  </a:lnTo>
                  <a:lnTo>
                    <a:pt x="71" y="52"/>
                  </a:lnTo>
                  <a:lnTo>
                    <a:pt x="65" y="6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471280" y="3898080"/>
              <a:ext cx="823320" cy="331560"/>
            </a:xfrm>
            <a:custGeom>
              <a:avLst/>
              <a:gdLst/>
              <a:ahLst/>
              <a:rect l="l" t="t" r="r" b="b"/>
              <a:pathLst>
                <a:path w="383" h="169">
                  <a:moveTo>
                    <a:pt x="0" y="149"/>
                  </a:moveTo>
                  <a:lnTo>
                    <a:pt x="0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17"/>
                  </a:lnTo>
                  <a:lnTo>
                    <a:pt x="26" y="110"/>
                  </a:lnTo>
                  <a:lnTo>
                    <a:pt x="32" y="110"/>
                  </a:lnTo>
                  <a:lnTo>
                    <a:pt x="45" y="104"/>
                  </a:lnTo>
                  <a:lnTo>
                    <a:pt x="45" y="97"/>
                  </a:lnTo>
                  <a:lnTo>
                    <a:pt x="52" y="97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78"/>
                  </a:lnTo>
                  <a:lnTo>
                    <a:pt x="78" y="78"/>
                  </a:lnTo>
                  <a:lnTo>
                    <a:pt x="84" y="71"/>
                  </a:lnTo>
                  <a:lnTo>
                    <a:pt x="91" y="71"/>
                  </a:lnTo>
                  <a:lnTo>
                    <a:pt x="97" y="65"/>
                  </a:lnTo>
                  <a:lnTo>
                    <a:pt x="104" y="58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17" y="39"/>
                  </a:lnTo>
                  <a:lnTo>
                    <a:pt x="117" y="45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6" y="39"/>
                  </a:lnTo>
                  <a:lnTo>
                    <a:pt x="246" y="19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3" y="6"/>
                  </a:lnTo>
                  <a:lnTo>
                    <a:pt x="363" y="6"/>
                  </a:lnTo>
                  <a:lnTo>
                    <a:pt x="370" y="6"/>
                  </a:lnTo>
                  <a:lnTo>
                    <a:pt x="370" y="13"/>
                  </a:lnTo>
                  <a:lnTo>
                    <a:pt x="370" y="13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44" y="32"/>
                  </a:lnTo>
                  <a:lnTo>
                    <a:pt x="337" y="32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50" y="32"/>
                  </a:lnTo>
                  <a:lnTo>
                    <a:pt x="357" y="32"/>
                  </a:lnTo>
                  <a:lnTo>
                    <a:pt x="357" y="32"/>
                  </a:lnTo>
                  <a:lnTo>
                    <a:pt x="363" y="32"/>
                  </a:lnTo>
                  <a:lnTo>
                    <a:pt x="363" y="32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70" y="39"/>
                  </a:lnTo>
                  <a:lnTo>
                    <a:pt x="370" y="39"/>
                  </a:lnTo>
                  <a:lnTo>
                    <a:pt x="370" y="39"/>
                  </a:lnTo>
                  <a:lnTo>
                    <a:pt x="376" y="32"/>
                  </a:lnTo>
                  <a:lnTo>
                    <a:pt x="376" y="32"/>
                  </a:lnTo>
                  <a:lnTo>
                    <a:pt x="383" y="39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3" y="52"/>
                  </a:lnTo>
                  <a:lnTo>
                    <a:pt x="376" y="52"/>
                  </a:lnTo>
                  <a:lnTo>
                    <a:pt x="376" y="58"/>
                  </a:lnTo>
                  <a:lnTo>
                    <a:pt x="376" y="58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63" y="65"/>
                  </a:lnTo>
                  <a:lnTo>
                    <a:pt x="357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44" y="58"/>
                  </a:lnTo>
                  <a:lnTo>
                    <a:pt x="350" y="65"/>
                  </a:lnTo>
                  <a:lnTo>
                    <a:pt x="344" y="71"/>
                  </a:lnTo>
                  <a:lnTo>
                    <a:pt x="344" y="65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8"/>
                  </a:lnTo>
                  <a:lnTo>
                    <a:pt x="350" y="78"/>
                  </a:lnTo>
                  <a:lnTo>
                    <a:pt x="344" y="91"/>
                  </a:lnTo>
                  <a:lnTo>
                    <a:pt x="344" y="91"/>
                  </a:lnTo>
                  <a:lnTo>
                    <a:pt x="337" y="91"/>
                  </a:lnTo>
                  <a:lnTo>
                    <a:pt x="331" y="91"/>
                  </a:lnTo>
                  <a:lnTo>
                    <a:pt x="331" y="91"/>
                  </a:lnTo>
                  <a:lnTo>
                    <a:pt x="337" y="91"/>
                  </a:lnTo>
                  <a:lnTo>
                    <a:pt x="344" y="91"/>
                  </a:lnTo>
                  <a:lnTo>
                    <a:pt x="350" y="9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97"/>
                  </a:lnTo>
                  <a:lnTo>
                    <a:pt x="357" y="104"/>
                  </a:lnTo>
                  <a:lnTo>
                    <a:pt x="350" y="104"/>
                  </a:lnTo>
                  <a:lnTo>
                    <a:pt x="344" y="104"/>
                  </a:lnTo>
                  <a:lnTo>
                    <a:pt x="337" y="104"/>
                  </a:lnTo>
                  <a:lnTo>
                    <a:pt x="331" y="117"/>
                  </a:lnTo>
                  <a:lnTo>
                    <a:pt x="324" y="117"/>
                  </a:lnTo>
                  <a:lnTo>
                    <a:pt x="324" y="123"/>
                  </a:lnTo>
                  <a:lnTo>
                    <a:pt x="324" y="123"/>
                  </a:lnTo>
                  <a:lnTo>
                    <a:pt x="318" y="123"/>
                  </a:lnTo>
                  <a:lnTo>
                    <a:pt x="311" y="130"/>
                  </a:lnTo>
                  <a:lnTo>
                    <a:pt x="305" y="143"/>
                  </a:lnTo>
                  <a:lnTo>
                    <a:pt x="305" y="156"/>
                  </a:lnTo>
                  <a:lnTo>
                    <a:pt x="305" y="162"/>
                  </a:lnTo>
                  <a:lnTo>
                    <a:pt x="298" y="162"/>
                  </a:lnTo>
                  <a:lnTo>
                    <a:pt x="279" y="162"/>
                  </a:lnTo>
                  <a:lnTo>
                    <a:pt x="279" y="169"/>
                  </a:lnTo>
                  <a:lnTo>
                    <a:pt x="220" y="123"/>
                  </a:lnTo>
                  <a:lnTo>
                    <a:pt x="169" y="130"/>
                  </a:lnTo>
                  <a:lnTo>
                    <a:pt x="169" y="123"/>
                  </a:lnTo>
                  <a:lnTo>
                    <a:pt x="162" y="117"/>
                  </a:lnTo>
                  <a:lnTo>
                    <a:pt x="156" y="123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78" y="130"/>
                  </a:lnTo>
                  <a:lnTo>
                    <a:pt x="65" y="136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471280" y="3898080"/>
              <a:ext cx="823320" cy="331560"/>
            </a:xfrm>
            <a:custGeom>
              <a:avLst/>
              <a:gdLst/>
              <a:ahLst/>
              <a:rect l="l" t="t" r="r" b="b"/>
              <a:pathLst>
                <a:path w="383" h="169">
                  <a:moveTo>
                    <a:pt x="0" y="149"/>
                  </a:moveTo>
                  <a:lnTo>
                    <a:pt x="0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17"/>
                  </a:lnTo>
                  <a:lnTo>
                    <a:pt x="26" y="110"/>
                  </a:lnTo>
                  <a:lnTo>
                    <a:pt x="32" y="110"/>
                  </a:lnTo>
                  <a:lnTo>
                    <a:pt x="45" y="104"/>
                  </a:lnTo>
                  <a:lnTo>
                    <a:pt x="45" y="97"/>
                  </a:lnTo>
                  <a:lnTo>
                    <a:pt x="52" y="97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78"/>
                  </a:lnTo>
                  <a:lnTo>
                    <a:pt x="78" y="78"/>
                  </a:lnTo>
                  <a:lnTo>
                    <a:pt x="84" y="71"/>
                  </a:lnTo>
                  <a:lnTo>
                    <a:pt x="91" y="71"/>
                  </a:lnTo>
                  <a:lnTo>
                    <a:pt x="97" y="65"/>
                  </a:lnTo>
                  <a:lnTo>
                    <a:pt x="104" y="58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17" y="39"/>
                  </a:lnTo>
                  <a:lnTo>
                    <a:pt x="117" y="45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6" y="39"/>
                  </a:lnTo>
                  <a:lnTo>
                    <a:pt x="246" y="19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3" y="6"/>
                  </a:lnTo>
                  <a:lnTo>
                    <a:pt x="363" y="6"/>
                  </a:lnTo>
                  <a:lnTo>
                    <a:pt x="370" y="6"/>
                  </a:lnTo>
                  <a:lnTo>
                    <a:pt x="370" y="13"/>
                  </a:lnTo>
                  <a:lnTo>
                    <a:pt x="370" y="13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44" y="32"/>
                  </a:lnTo>
                  <a:lnTo>
                    <a:pt x="337" y="32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50" y="32"/>
                  </a:lnTo>
                  <a:lnTo>
                    <a:pt x="357" y="32"/>
                  </a:lnTo>
                  <a:lnTo>
                    <a:pt x="357" y="32"/>
                  </a:lnTo>
                  <a:lnTo>
                    <a:pt x="363" y="32"/>
                  </a:lnTo>
                  <a:lnTo>
                    <a:pt x="363" y="32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70" y="39"/>
                  </a:lnTo>
                  <a:lnTo>
                    <a:pt x="370" y="39"/>
                  </a:lnTo>
                  <a:lnTo>
                    <a:pt x="370" y="39"/>
                  </a:lnTo>
                  <a:lnTo>
                    <a:pt x="376" y="32"/>
                  </a:lnTo>
                  <a:lnTo>
                    <a:pt x="376" y="32"/>
                  </a:lnTo>
                  <a:lnTo>
                    <a:pt x="383" y="39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3" y="52"/>
                  </a:lnTo>
                  <a:lnTo>
                    <a:pt x="376" y="52"/>
                  </a:lnTo>
                  <a:lnTo>
                    <a:pt x="376" y="58"/>
                  </a:lnTo>
                  <a:lnTo>
                    <a:pt x="376" y="58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63" y="65"/>
                  </a:lnTo>
                  <a:lnTo>
                    <a:pt x="357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65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44" y="58"/>
                  </a:lnTo>
                  <a:lnTo>
                    <a:pt x="350" y="65"/>
                  </a:lnTo>
                  <a:lnTo>
                    <a:pt x="344" y="71"/>
                  </a:lnTo>
                  <a:lnTo>
                    <a:pt x="344" y="65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8"/>
                  </a:lnTo>
                  <a:lnTo>
                    <a:pt x="350" y="78"/>
                  </a:lnTo>
                  <a:lnTo>
                    <a:pt x="344" y="91"/>
                  </a:lnTo>
                  <a:lnTo>
                    <a:pt x="344" y="91"/>
                  </a:lnTo>
                  <a:lnTo>
                    <a:pt x="337" y="91"/>
                  </a:lnTo>
                  <a:lnTo>
                    <a:pt x="331" y="91"/>
                  </a:lnTo>
                  <a:lnTo>
                    <a:pt x="331" y="91"/>
                  </a:lnTo>
                  <a:lnTo>
                    <a:pt x="337" y="91"/>
                  </a:lnTo>
                  <a:lnTo>
                    <a:pt x="344" y="91"/>
                  </a:lnTo>
                  <a:lnTo>
                    <a:pt x="350" y="9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63" y="84"/>
                  </a:lnTo>
                  <a:lnTo>
                    <a:pt x="363" y="84"/>
                  </a:lnTo>
                  <a:lnTo>
                    <a:pt x="363" y="97"/>
                  </a:lnTo>
                  <a:lnTo>
                    <a:pt x="357" y="104"/>
                  </a:lnTo>
                  <a:lnTo>
                    <a:pt x="350" y="104"/>
                  </a:lnTo>
                  <a:lnTo>
                    <a:pt x="344" y="104"/>
                  </a:lnTo>
                  <a:lnTo>
                    <a:pt x="337" y="104"/>
                  </a:lnTo>
                  <a:lnTo>
                    <a:pt x="331" y="117"/>
                  </a:lnTo>
                  <a:lnTo>
                    <a:pt x="324" y="117"/>
                  </a:lnTo>
                  <a:lnTo>
                    <a:pt x="324" y="123"/>
                  </a:lnTo>
                  <a:lnTo>
                    <a:pt x="324" y="123"/>
                  </a:lnTo>
                  <a:lnTo>
                    <a:pt x="318" y="123"/>
                  </a:lnTo>
                  <a:lnTo>
                    <a:pt x="311" y="130"/>
                  </a:lnTo>
                  <a:lnTo>
                    <a:pt x="305" y="143"/>
                  </a:lnTo>
                  <a:lnTo>
                    <a:pt x="305" y="156"/>
                  </a:lnTo>
                  <a:lnTo>
                    <a:pt x="305" y="162"/>
                  </a:lnTo>
                  <a:lnTo>
                    <a:pt x="298" y="162"/>
                  </a:lnTo>
                  <a:lnTo>
                    <a:pt x="279" y="162"/>
                  </a:lnTo>
                  <a:lnTo>
                    <a:pt x="279" y="169"/>
                  </a:lnTo>
                  <a:lnTo>
                    <a:pt x="220" y="123"/>
                  </a:lnTo>
                  <a:lnTo>
                    <a:pt x="169" y="130"/>
                  </a:lnTo>
                  <a:lnTo>
                    <a:pt x="169" y="123"/>
                  </a:lnTo>
                  <a:lnTo>
                    <a:pt x="162" y="117"/>
                  </a:lnTo>
                  <a:lnTo>
                    <a:pt x="156" y="123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78" y="130"/>
                  </a:lnTo>
                  <a:lnTo>
                    <a:pt x="65" y="136"/>
                  </a:lnTo>
                  <a:lnTo>
                    <a:pt x="0" y="149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61880" y="3551760"/>
              <a:ext cx="417240" cy="189720"/>
            </a:xfrm>
            <a:custGeom>
              <a:avLst/>
              <a:gdLst/>
              <a:ahLst/>
              <a:rect l="l" t="t" r="r" b="b"/>
              <a:pathLst>
                <a:path w="194" h="97">
                  <a:moveTo>
                    <a:pt x="149" y="0"/>
                  </a:moveTo>
                  <a:lnTo>
                    <a:pt x="110" y="6"/>
                  </a:lnTo>
                  <a:lnTo>
                    <a:pt x="0" y="32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84" y="39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90" y="52"/>
                  </a:lnTo>
                  <a:lnTo>
                    <a:pt x="97" y="52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03" y="78"/>
                  </a:lnTo>
                  <a:lnTo>
                    <a:pt x="103" y="84"/>
                  </a:lnTo>
                  <a:lnTo>
                    <a:pt x="103" y="91"/>
                  </a:lnTo>
                  <a:lnTo>
                    <a:pt x="110" y="91"/>
                  </a:lnTo>
                  <a:lnTo>
                    <a:pt x="116" y="84"/>
                  </a:lnTo>
                  <a:lnTo>
                    <a:pt x="116" y="91"/>
                  </a:lnTo>
                  <a:lnTo>
                    <a:pt x="123" y="91"/>
                  </a:lnTo>
                  <a:lnTo>
                    <a:pt x="123" y="91"/>
                  </a:lnTo>
                  <a:lnTo>
                    <a:pt x="129" y="91"/>
                  </a:lnTo>
                  <a:lnTo>
                    <a:pt x="136" y="91"/>
                  </a:lnTo>
                  <a:lnTo>
                    <a:pt x="142" y="91"/>
                  </a:lnTo>
                  <a:lnTo>
                    <a:pt x="149" y="97"/>
                  </a:lnTo>
                  <a:lnTo>
                    <a:pt x="149" y="97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2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42" y="84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6" y="71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9" y="52"/>
                  </a:lnTo>
                  <a:lnTo>
                    <a:pt x="129" y="45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29" y="26"/>
                  </a:lnTo>
                  <a:lnTo>
                    <a:pt x="136" y="26"/>
                  </a:lnTo>
                  <a:lnTo>
                    <a:pt x="142" y="19"/>
                  </a:lnTo>
                  <a:lnTo>
                    <a:pt x="142" y="13"/>
                  </a:lnTo>
                  <a:lnTo>
                    <a:pt x="149" y="13"/>
                  </a:lnTo>
                  <a:lnTo>
                    <a:pt x="149" y="19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32"/>
                  </a:lnTo>
                  <a:lnTo>
                    <a:pt x="136" y="32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9" y="65"/>
                  </a:lnTo>
                  <a:lnTo>
                    <a:pt x="142" y="65"/>
                  </a:lnTo>
                  <a:lnTo>
                    <a:pt x="149" y="71"/>
                  </a:lnTo>
                  <a:lnTo>
                    <a:pt x="142" y="71"/>
                  </a:lnTo>
                  <a:lnTo>
                    <a:pt x="149" y="78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7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81" y="91"/>
                  </a:lnTo>
                  <a:lnTo>
                    <a:pt x="194" y="91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68" y="7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861880" y="3551760"/>
              <a:ext cx="417240" cy="189720"/>
            </a:xfrm>
            <a:custGeom>
              <a:avLst/>
              <a:gdLst/>
              <a:ahLst/>
              <a:rect l="l" t="t" r="r" b="b"/>
              <a:pathLst>
                <a:path w="194" h="97">
                  <a:moveTo>
                    <a:pt x="149" y="0"/>
                  </a:moveTo>
                  <a:lnTo>
                    <a:pt x="110" y="6"/>
                  </a:lnTo>
                  <a:lnTo>
                    <a:pt x="0" y="32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84" y="39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90" y="52"/>
                  </a:lnTo>
                  <a:lnTo>
                    <a:pt x="97" y="52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03" y="78"/>
                  </a:lnTo>
                  <a:lnTo>
                    <a:pt x="103" y="84"/>
                  </a:lnTo>
                  <a:lnTo>
                    <a:pt x="103" y="91"/>
                  </a:lnTo>
                  <a:lnTo>
                    <a:pt x="110" y="91"/>
                  </a:lnTo>
                  <a:lnTo>
                    <a:pt x="116" y="84"/>
                  </a:lnTo>
                  <a:lnTo>
                    <a:pt x="116" y="91"/>
                  </a:lnTo>
                  <a:lnTo>
                    <a:pt x="123" y="91"/>
                  </a:lnTo>
                  <a:lnTo>
                    <a:pt x="123" y="91"/>
                  </a:lnTo>
                  <a:lnTo>
                    <a:pt x="129" y="91"/>
                  </a:lnTo>
                  <a:lnTo>
                    <a:pt x="136" y="91"/>
                  </a:lnTo>
                  <a:lnTo>
                    <a:pt x="142" y="91"/>
                  </a:lnTo>
                  <a:lnTo>
                    <a:pt x="149" y="97"/>
                  </a:lnTo>
                  <a:lnTo>
                    <a:pt x="149" y="97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2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42" y="84"/>
                  </a:lnTo>
                  <a:lnTo>
                    <a:pt x="142" y="78"/>
                  </a:lnTo>
                  <a:lnTo>
                    <a:pt x="136" y="78"/>
                  </a:lnTo>
                  <a:lnTo>
                    <a:pt x="136" y="71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9" y="52"/>
                  </a:lnTo>
                  <a:lnTo>
                    <a:pt x="129" y="45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29" y="26"/>
                  </a:lnTo>
                  <a:lnTo>
                    <a:pt x="136" y="26"/>
                  </a:lnTo>
                  <a:lnTo>
                    <a:pt x="142" y="19"/>
                  </a:lnTo>
                  <a:lnTo>
                    <a:pt x="142" y="13"/>
                  </a:lnTo>
                  <a:lnTo>
                    <a:pt x="149" y="13"/>
                  </a:lnTo>
                  <a:lnTo>
                    <a:pt x="149" y="19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2" y="32"/>
                  </a:lnTo>
                  <a:lnTo>
                    <a:pt x="136" y="32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9" y="65"/>
                  </a:lnTo>
                  <a:lnTo>
                    <a:pt x="142" y="65"/>
                  </a:lnTo>
                  <a:lnTo>
                    <a:pt x="149" y="71"/>
                  </a:lnTo>
                  <a:lnTo>
                    <a:pt x="142" y="71"/>
                  </a:lnTo>
                  <a:lnTo>
                    <a:pt x="149" y="78"/>
                  </a:lnTo>
                  <a:lnTo>
                    <a:pt x="155" y="84"/>
                  </a:lnTo>
                  <a:lnTo>
                    <a:pt x="155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2" y="84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68" y="97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81" y="91"/>
                  </a:lnTo>
                  <a:lnTo>
                    <a:pt x="194" y="91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68" y="71"/>
                  </a:lnTo>
                  <a:lnTo>
                    <a:pt x="149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6182280" y="3537360"/>
              <a:ext cx="96840" cy="153000"/>
            </a:xfrm>
            <a:custGeom>
              <a:avLst/>
              <a:gdLst/>
              <a:ahLst/>
              <a:rect l="l" t="t" r="r" b="b"/>
              <a:pathLst>
                <a:path w="45" h="78">
                  <a:moveTo>
                    <a:pt x="45" y="72"/>
                  </a:moveTo>
                  <a:lnTo>
                    <a:pt x="45" y="65"/>
                  </a:lnTo>
                  <a:lnTo>
                    <a:pt x="45" y="59"/>
                  </a:lnTo>
                  <a:lnTo>
                    <a:pt x="39" y="52"/>
                  </a:lnTo>
                  <a:lnTo>
                    <a:pt x="32" y="46"/>
                  </a:lnTo>
                  <a:lnTo>
                    <a:pt x="26" y="46"/>
                  </a:lnTo>
                  <a:lnTo>
                    <a:pt x="26" y="39"/>
                  </a:lnTo>
                  <a:lnTo>
                    <a:pt x="19" y="33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9" y="78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6182280" y="3537360"/>
              <a:ext cx="96840" cy="153000"/>
            </a:xfrm>
            <a:custGeom>
              <a:avLst/>
              <a:gdLst/>
              <a:ahLst/>
              <a:rect l="l" t="t" r="r" b="b"/>
              <a:pathLst>
                <a:path w="45" h="78">
                  <a:moveTo>
                    <a:pt x="45" y="72"/>
                  </a:moveTo>
                  <a:lnTo>
                    <a:pt x="45" y="65"/>
                  </a:lnTo>
                  <a:lnTo>
                    <a:pt x="45" y="59"/>
                  </a:lnTo>
                  <a:lnTo>
                    <a:pt x="39" y="52"/>
                  </a:lnTo>
                  <a:lnTo>
                    <a:pt x="32" y="46"/>
                  </a:lnTo>
                  <a:lnTo>
                    <a:pt x="26" y="46"/>
                  </a:lnTo>
                  <a:lnTo>
                    <a:pt x="26" y="39"/>
                  </a:lnTo>
                  <a:lnTo>
                    <a:pt x="19" y="33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9" y="78"/>
                  </a:lnTo>
                  <a:lnTo>
                    <a:pt x="45" y="72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722920" y="3306600"/>
              <a:ext cx="543600" cy="320760"/>
            </a:xfrm>
            <a:custGeom>
              <a:avLst/>
              <a:gdLst/>
              <a:ahLst/>
              <a:rect l="l" t="t" r="r" b="b"/>
              <a:pathLst>
                <a:path w="253" h="163">
                  <a:moveTo>
                    <a:pt x="65" y="156"/>
                  </a:moveTo>
                  <a:lnTo>
                    <a:pt x="175" y="13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17"/>
                  </a:lnTo>
                  <a:lnTo>
                    <a:pt x="227" y="117"/>
                  </a:lnTo>
                  <a:lnTo>
                    <a:pt x="227" y="117"/>
                  </a:lnTo>
                  <a:lnTo>
                    <a:pt x="240" y="111"/>
                  </a:lnTo>
                  <a:lnTo>
                    <a:pt x="240" y="104"/>
                  </a:lnTo>
                  <a:lnTo>
                    <a:pt x="246" y="98"/>
                  </a:lnTo>
                  <a:lnTo>
                    <a:pt x="253" y="91"/>
                  </a:lnTo>
                  <a:lnTo>
                    <a:pt x="253" y="91"/>
                  </a:lnTo>
                  <a:lnTo>
                    <a:pt x="246" y="91"/>
                  </a:lnTo>
                  <a:lnTo>
                    <a:pt x="246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27" y="65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33" y="46"/>
                  </a:lnTo>
                  <a:lnTo>
                    <a:pt x="233" y="39"/>
                  </a:lnTo>
                  <a:lnTo>
                    <a:pt x="233" y="33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33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07" y="7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32" y="33"/>
                  </a:lnTo>
                  <a:lnTo>
                    <a:pt x="26" y="20"/>
                  </a:lnTo>
                  <a:lnTo>
                    <a:pt x="19" y="26"/>
                  </a:lnTo>
                  <a:lnTo>
                    <a:pt x="13" y="3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117"/>
                  </a:lnTo>
                  <a:lnTo>
                    <a:pt x="19" y="163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722920" y="3306600"/>
              <a:ext cx="543600" cy="320760"/>
            </a:xfrm>
            <a:custGeom>
              <a:avLst/>
              <a:gdLst/>
              <a:ahLst/>
              <a:rect l="l" t="t" r="r" b="b"/>
              <a:pathLst>
                <a:path w="253" h="163">
                  <a:moveTo>
                    <a:pt x="65" y="156"/>
                  </a:moveTo>
                  <a:lnTo>
                    <a:pt x="175" y="13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17"/>
                  </a:lnTo>
                  <a:lnTo>
                    <a:pt x="227" y="117"/>
                  </a:lnTo>
                  <a:lnTo>
                    <a:pt x="227" y="117"/>
                  </a:lnTo>
                  <a:lnTo>
                    <a:pt x="240" y="111"/>
                  </a:lnTo>
                  <a:lnTo>
                    <a:pt x="240" y="104"/>
                  </a:lnTo>
                  <a:lnTo>
                    <a:pt x="246" y="98"/>
                  </a:lnTo>
                  <a:lnTo>
                    <a:pt x="253" y="91"/>
                  </a:lnTo>
                  <a:lnTo>
                    <a:pt x="253" y="91"/>
                  </a:lnTo>
                  <a:lnTo>
                    <a:pt x="246" y="91"/>
                  </a:lnTo>
                  <a:lnTo>
                    <a:pt x="246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27" y="72"/>
                  </a:lnTo>
                  <a:lnTo>
                    <a:pt x="227" y="72"/>
                  </a:lnTo>
                  <a:lnTo>
                    <a:pt x="227" y="65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33" y="46"/>
                  </a:lnTo>
                  <a:lnTo>
                    <a:pt x="233" y="39"/>
                  </a:lnTo>
                  <a:lnTo>
                    <a:pt x="233" y="33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33" y="26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207" y="7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32" y="33"/>
                  </a:lnTo>
                  <a:lnTo>
                    <a:pt x="26" y="20"/>
                  </a:lnTo>
                  <a:lnTo>
                    <a:pt x="19" y="26"/>
                  </a:lnTo>
                  <a:lnTo>
                    <a:pt x="13" y="3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117"/>
                  </a:lnTo>
                  <a:lnTo>
                    <a:pt x="19" y="163"/>
                  </a:lnTo>
                  <a:lnTo>
                    <a:pt x="65" y="156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6210720" y="3358440"/>
              <a:ext cx="124560" cy="268560"/>
            </a:xfrm>
            <a:custGeom>
              <a:avLst/>
              <a:gdLst/>
              <a:ahLst/>
              <a:rect l="l" t="t" r="r" b="b"/>
              <a:pathLst>
                <a:path w="58" h="137">
                  <a:moveTo>
                    <a:pt x="0" y="91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1"/>
                  </a:lnTo>
                  <a:lnTo>
                    <a:pt x="6" y="117"/>
                  </a:lnTo>
                  <a:lnTo>
                    <a:pt x="19" y="117"/>
                  </a:lnTo>
                  <a:lnTo>
                    <a:pt x="19" y="124"/>
                  </a:lnTo>
                  <a:lnTo>
                    <a:pt x="26" y="124"/>
                  </a:lnTo>
                  <a:lnTo>
                    <a:pt x="32" y="124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7"/>
                  </a:lnTo>
                  <a:lnTo>
                    <a:pt x="39" y="130"/>
                  </a:lnTo>
                  <a:lnTo>
                    <a:pt x="39" y="124"/>
                  </a:lnTo>
                  <a:lnTo>
                    <a:pt x="39" y="117"/>
                  </a:lnTo>
                  <a:lnTo>
                    <a:pt x="45" y="111"/>
                  </a:lnTo>
                  <a:lnTo>
                    <a:pt x="45" y="104"/>
                  </a:lnTo>
                  <a:lnTo>
                    <a:pt x="52" y="98"/>
                  </a:lnTo>
                  <a:lnTo>
                    <a:pt x="58" y="91"/>
                  </a:lnTo>
                  <a:lnTo>
                    <a:pt x="58" y="85"/>
                  </a:lnTo>
                  <a:lnTo>
                    <a:pt x="58" y="78"/>
                  </a:lnTo>
                  <a:lnTo>
                    <a:pt x="58" y="65"/>
                  </a:lnTo>
                  <a:lnTo>
                    <a:pt x="58" y="46"/>
                  </a:lnTo>
                  <a:lnTo>
                    <a:pt x="52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39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2" y="20"/>
                  </a:lnTo>
                  <a:lnTo>
                    <a:pt x="45" y="1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7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9" y="59"/>
                  </a:lnTo>
                  <a:lnTo>
                    <a:pt x="19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6210720" y="3358440"/>
              <a:ext cx="124560" cy="268560"/>
            </a:xfrm>
            <a:custGeom>
              <a:avLst/>
              <a:gdLst/>
              <a:ahLst/>
              <a:rect l="l" t="t" r="r" b="b"/>
              <a:pathLst>
                <a:path w="58" h="137">
                  <a:moveTo>
                    <a:pt x="0" y="91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1"/>
                  </a:lnTo>
                  <a:lnTo>
                    <a:pt x="6" y="117"/>
                  </a:lnTo>
                  <a:lnTo>
                    <a:pt x="19" y="117"/>
                  </a:lnTo>
                  <a:lnTo>
                    <a:pt x="19" y="124"/>
                  </a:lnTo>
                  <a:lnTo>
                    <a:pt x="26" y="124"/>
                  </a:lnTo>
                  <a:lnTo>
                    <a:pt x="32" y="124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7"/>
                  </a:lnTo>
                  <a:lnTo>
                    <a:pt x="39" y="130"/>
                  </a:lnTo>
                  <a:lnTo>
                    <a:pt x="39" y="124"/>
                  </a:lnTo>
                  <a:lnTo>
                    <a:pt x="39" y="117"/>
                  </a:lnTo>
                  <a:lnTo>
                    <a:pt x="45" y="111"/>
                  </a:lnTo>
                  <a:lnTo>
                    <a:pt x="45" y="104"/>
                  </a:lnTo>
                  <a:lnTo>
                    <a:pt x="52" y="98"/>
                  </a:lnTo>
                  <a:lnTo>
                    <a:pt x="58" y="91"/>
                  </a:lnTo>
                  <a:lnTo>
                    <a:pt x="58" y="85"/>
                  </a:lnTo>
                  <a:lnTo>
                    <a:pt x="58" y="78"/>
                  </a:lnTo>
                  <a:lnTo>
                    <a:pt x="58" y="65"/>
                  </a:lnTo>
                  <a:lnTo>
                    <a:pt x="58" y="46"/>
                  </a:lnTo>
                  <a:lnTo>
                    <a:pt x="52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39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2" y="20"/>
                  </a:lnTo>
                  <a:lnTo>
                    <a:pt x="45" y="1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7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9" y="59"/>
                  </a:lnTo>
                  <a:lnTo>
                    <a:pt x="19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3" y="78"/>
                  </a:lnTo>
                  <a:lnTo>
                    <a:pt x="13" y="85"/>
                  </a:lnTo>
                  <a:lnTo>
                    <a:pt x="0" y="91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323040" y="3231000"/>
              <a:ext cx="164880" cy="153000"/>
            </a:xfrm>
            <a:custGeom>
              <a:avLst/>
              <a:gdLst/>
              <a:ahLst/>
              <a:rect l="l" t="t" r="r" b="b"/>
              <a:pathLst>
                <a:path w="77" h="78">
                  <a:moveTo>
                    <a:pt x="0" y="2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64" y="0"/>
                  </a:lnTo>
                  <a:lnTo>
                    <a:pt x="77" y="33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58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2" y="59"/>
                  </a:lnTo>
                  <a:lnTo>
                    <a:pt x="32" y="52"/>
                  </a:lnTo>
                  <a:lnTo>
                    <a:pt x="26" y="59"/>
                  </a:lnTo>
                  <a:lnTo>
                    <a:pt x="13" y="7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5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323040" y="3231000"/>
              <a:ext cx="164880" cy="153000"/>
            </a:xfrm>
            <a:custGeom>
              <a:avLst/>
              <a:gdLst/>
              <a:ahLst/>
              <a:rect l="l" t="t" r="r" b="b"/>
              <a:pathLst>
                <a:path w="77" h="78">
                  <a:moveTo>
                    <a:pt x="0" y="2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64" y="0"/>
                  </a:lnTo>
                  <a:lnTo>
                    <a:pt x="77" y="33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58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2" y="59"/>
                  </a:lnTo>
                  <a:lnTo>
                    <a:pt x="32" y="52"/>
                  </a:lnTo>
                  <a:lnTo>
                    <a:pt x="26" y="59"/>
                  </a:lnTo>
                  <a:lnTo>
                    <a:pt x="13" y="72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59"/>
                  </a:lnTo>
                  <a:lnTo>
                    <a:pt x="0" y="2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460200" y="3231000"/>
              <a:ext cx="83880" cy="7560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0" y="0"/>
                  </a:moveTo>
                  <a:lnTo>
                    <a:pt x="13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33" y="33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26" y="1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460200" y="3231000"/>
              <a:ext cx="83880" cy="7560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0" y="0"/>
                  </a:moveTo>
                  <a:lnTo>
                    <a:pt x="13" y="33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33" y="33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26" y="1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6323040" y="3128040"/>
              <a:ext cx="304200" cy="153000"/>
            </a:xfrm>
            <a:custGeom>
              <a:avLst/>
              <a:gdLst/>
              <a:ahLst/>
              <a:rect l="l" t="t" r="r" b="b"/>
              <a:pathLst>
                <a:path w="142" h="78">
                  <a:moveTo>
                    <a:pt x="0" y="33"/>
                  </a:moveTo>
                  <a:lnTo>
                    <a:pt x="32" y="26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7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7"/>
                  </a:lnTo>
                  <a:lnTo>
                    <a:pt x="97" y="13"/>
                  </a:lnTo>
                  <a:lnTo>
                    <a:pt x="103" y="13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26"/>
                  </a:lnTo>
                  <a:lnTo>
                    <a:pt x="90" y="26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3" y="33"/>
                  </a:lnTo>
                  <a:lnTo>
                    <a:pt x="110" y="46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29" y="52"/>
                  </a:lnTo>
                  <a:lnTo>
                    <a:pt x="136" y="52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36" y="33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36" y="59"/>
                  </a:lnTo>
                  <a:lnTo>
                    <a:pt x="129" y="65"/>
                  </a:lnTo>
                  <a:lnTo>
                    <a:pt x="123" y="72"/>
                  </a:lnTo>
                  <a:lnTo>
                    <a:pt x="116" y="72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0" y="65"/>
                  </a:lnTo>
                  <a:lnTo>
                    <a:pt x="103" y="72"/>
                  </a:lnTo>
                  <a:lnTo>
                    <a:pt x="103" y="7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2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90" y="65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4" y="52"/>
                  </a:lnTo>
                  <a:lnTo>
                    <a:pt x="64" y="52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6323040" y="3128040"/>
              <a:ext cx="304200" cy="153000"/>
            </a:xfrm>
            <a:custGeom>
              <a:avLst/>
              <a:gdLst/>
              <a:ahLst/>
              <a:rect l="l" t="t" r="r" b="b"/>
              <a:pathLst>
                <a:path w="142" h="78">
                  <a:moveTo>
                    <a:pt x="0" y="33"/>
                  </a:moveTo>
                  <a:lnTo>
                    <a:pt x="32" y="26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7" y="7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7"/>
                  </a:lnTo>
                  <a:lnTo>
                    <a:pt x="97" y="13"/>
                  </a:lnTo>
                  <a:lnTo>
                    <a:pt x="103" y="13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26"/>
                  </a:lnTo>
                  <a:lnTo>
                    <a:pt x="90" y="26"/>
                  </a:lnTo>
                  <a:lnTo>
                    <a:pt x="90" y="33"/>
                  </a:lnTo>
                  <a:lnTo>
                    <a:pt x="97" y="33"/>
                  </a:lnTo>
                  <a:lnTo>
                    <a:pt x="103" y="33"/>
                  </a:lnTo>
                  <a:lnTo>
                    <a:pt x="110" y="46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29" y="52"/>
                  </a:lnTo>
                  <a:lnTo>
                    <a:pt x="136" y="52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3"/>
                  </a:lnTo>
                  <a:lnTo>
                    <a:pt x="129" y="33"/>
                  </a:lnTo>
                  <a:lnTo>
                    <a:pt x="136" y="33"/>
                  </a:lnTo>
                  <a:lnTo>
                    <a:pt x="142" y="46"/>
                  </a:lnTo>
                  <a:lnTo>
                    <a:pt x="142" y="5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36" y="59"/>
                  </a:lnTo>
                  <a:lnTo>
                    <a:pt x="129" y="65"/>
                  </a:lnTo>
                  <a:lnTo>
                    <a:pt x="123" y="72"/>
                  </a:lnTo>
                  <a:lnTo>
                    <a:pt x="116" y="72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0" y="65"/>
                  </a:lnTo>
                  <a:lnTo>
                    <a:pt x="103" y="72"/>
                  </a:lnTo>
                  <a:lnTo>
                    <a:pt x="103" y="7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2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90" y="65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4" y="52"/>
                  </a:lnTo>
                  <a:lnTo>
                    <a:pt x="64" y="52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3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6251040" y="2923200"/>
              <a:ext cx="153000" cy="268560"/>
            </a:xfrm>
            <a:custGeom>
              <a:avLst/>
              <a:gdLst/>
              <a:ahLst/>
              <a:rect l="l" t="t" r="r" b="b"/>
              <a:pathLst>
                <a:path w="71" h="137">
                  <a:moveTo>
                    <a:pt x="0" y="13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7" y="46"/>
                  </a:lnTo>
                  <a:lnTo>
                    <a:pt x="13" y="59"/>
                  </a:lnTo>
                  <a:lnTo>
                    <a:pt x="7" y="59"/>
                  </a:lnTo>
                  <a:lnTo>
                    <a:pt x="7" y="65"/>
                  </a:lnTo>
                  <a:lnTo>
                    <a:pt x="13" y="85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20" y="91"/>
                  </a:lnTo>
                  <a:lnTo>
                    <a:pt x="13" y="91"/>
                  </a:lnTo>
                  <a:lnTo>
                    <a:pt x="20" y="91"/>
                  </a:lnTo>
                  <a:lnTo>
                    <a:pt x="20" y="98"/>
                  </a:lnTo>
                  <a:lnTo>
                    <a:pt x="26" y="111"/>
                  </a:lnTo>
                  <a:lnTo>
                    <a:pt x="26" y="117"/>
                  </a:lnTo>
                  <a:lnTo>
                    <a:pt x="26" y="124"/>
                  </a:lnTo>
                  <a:lnTo>
                    <a:pt x="33" y="137"/>
                  </a:lnTo>
                  <a:lnTo>
                    <a:pt x="65" y="130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1"/>
                  </a:lnTo>
                  <a:lnTo>
                    <a:pt x="59" y="91"/>
                  </a:lnTo>
                  <a:lnTo>
                    <a:pt x="59" y="8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2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39"/>
                  </a:lnTo>
                  <a:lnTo>
                    <a:pt x="71" y="33"/>
                  </a:lnTo>
                  <a:lnTo>
                    <a:pt x="71" y="20"/>
                  </a:lnTo>
                  <a:lnTo>
                    <a:pt x="71" y="13"/>
                  </a:lnTo>
                  <a:lnTo>
                    <a:pt x="65" y="13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5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251040" y="2923200"/>
              <a:ext cx="153000" cy="268560"/>
            </a:xfrm>
            <a:custGeom>
              <a:avLst/>
              <a:gdLst/>
              <a:ahLst/>
              <a:rect l="l" t="t" r="r" b="b"/>
              <a:pathLst>
                <a:path w="71" h="137">
                  <a:moveTo>
                    <a:pt x="0" y="13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7" y="46"/>
                  </a:lnTo>
                  <a:lnTo>
                    <a:pt x="13" y="59"/>
                  </a:lnTo>
                  <a:lnTo>
                    <a:pt x="7" y="59"/>
                  </a:lnTo>
                  <a:lnTo>
                    <a:pt x="7" y="65"/>
                  </a:lnTo>
                  <a:lnTo>
                    <a:pt x="13" y="85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20" y="91"/>
                  </a:lnTo>
                  <a:lnTo>
                    <a:pt x="13" y="91"/>
                  </a:lnTo>
                  <a:lnTo>
                    <a:pt x="20" y="91"/>
                  </a:lnTo>
                  <a:lnTo>
                    <a:pt x="20" y="98"/>
                  </a:lnTo>
                  <a:lnTo>
                    <a:pt x="26" y="111"/>
                  </a:lnTo>
                  <a:lnTo>
                    <a:pt x="26" y="117"/>
                  </a:lnTo>
                  <a:lnTo>
                    <a:pt x="26" y="124"/>
                  </a:lnTo>
                  <a:lnTo>
                    <a:pt x="33" y="137"/>
                  </a:lnTo>
                  <a:lnTo>
                    <a:pt x="65" y="130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1"/>
                  </a:lnTo>
                  <a:lnTo>
                    <a:pt x="59" y="91"/>
                  </a:lnTo>
                  <a:lnTo>
                    <a:pt x="59" y="8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2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39"/>
                  </a:lnTo>
                  <a:lnTo>
                    <a:pt x="71" y="33"/>
                  </a:lnTo>
                  <a:lnTo>
                    <a:pt x="71" y="20"/>
                  </a:lnTo>
                  <a:lnTo>
                    <a:pt x="71" y="13"/>
                  </a:lnTo>
                  <a:lnTo>
                    <a:pt x="65" y="13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5" y="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377400" y="2886480"/>
              <a:ext cx="138960" cy="292680"/>
            </a:xfrm>
            <a:custGeom>
              <a:avLst/>
              <a:gdLst/>
              <a:ahLst/>
              <a:rect l="l" t="t" r="r" b="b"/>
              <a:pathLst>
                <a:path w="64" h="149">
                  <a:moveTo>
                    <a:pt x="64" y="123"/>
                  </a:moveTo>
                  <a:lnTo>
                    <a:pt x="64" y="123"/>
                  </a:lnTo>
                  <a:lnTo>
                    <a:pt x="58" y="123"/>
                  </a:lnTo>
                  <a:lnTo>
                    <a:pt x="58" y="130"/>
                  </a:lnTo>
                  <a:lnTo>
                    <a:pt x="51" y="130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6" y="149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2" y="52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8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10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4" y="123"/>
                  </a:lnTo>
                  <a:lnTo>
                    <a:pt x="64" y="12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6377400" y="2886480"/>
              <a:ext cx="138960" cy="292680"/>
            </a:xfrm>
            <a:custGeom>
              <a:avLst/>
              <a:gdLst/>
              <a:ahLst/>
              <a:rect l="l" t="t" r="r" b="b"/>
              <a:pathLst>
                <a:path w="64" h="149">
                  <a:moveTo>
                    <a:pt x="64" y="123"/>
                  </a:moveTo>
                  <a:lnTo>
                    <a:pt x="64" y="123"/>
                  </a:lnTo>
                  <a:lnTo>
                    <a:pt x="58" y="123"/>
                  </a:lnTo>
                  <a:lnTo>
                    <a:pt x="58" y="130"/>
                  </a:lnTo>
                  <a:lnTo>
                    <a:pt x="51" y="130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6" y="149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2" y="52"/>
                  </a:lnTo>
                  <a:lnTo>
                    <a:pt x="12" y="39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8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10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4" y="123"/>
                  </a:lnTo>
                  <a:lnTo>
                    <a:pt x="64" y="12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419520" y="2617200"/>
              <a:ext cx="348120" cy="499320"/>
            </a:xfrm>
            <a:custGeom>
              <a:avLst/>
              <a:gdLst/>
              <a:ahLst/>
              <a:rect l="l" t="t" r="r" b="b"/>
              <a:pathLst>
                <a:path w="162" h="254">
                  <a:moveTo>
                    <a:pt x="0" y="137"/>
                  </a:moveTo>
                  <a:lnTo>
                    <a:pt x="32" y="228"/>
                  </a:lnTo>
                  <a:lnTo>
                    <a:pt x="32" y="228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9" y="241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7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52" y="247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15"/>
                  </a:lnTo>
                  <a:lnTo>
                    <a:pt x="58" y="215"/>
                  </a:lnTo>
                  <a:lnTo>
                    <a:pt x="58" y="208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71" y="202"/>
                  </a:lnTo>
                  <a:lnTo>
                    <a:pt x="71" y="208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8" y="195"/>
                  </a:lnTo>
                  <a:lnTo>
                    <a:pt x="84" y="19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91" y="189"/>
                  </a:lnTo>
                  <a:lnTo>
                    <a:pt x="91" y="189"/>
                  </a:lnTo>
                  <a:lnTo>
                    <a:pt x="91" y="182"/>
                  </a:lnTo>
                  <a:lnTo>
                    <a:pt x="97" y="176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3"/>
                  </a:lnTo>
                  <a:lnTo>
                    <a:pt x="104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7" y="156"/>
                  </a:lnTo>
                  <a:lnTo>
                    <a:pt x="117" y="156"/>
                  </a:lnTo>
                  <a:lnTo>
                    <a:pt x="117" y="150"/>
                  </a:lnTo>
                  <a:lnTo>
                    <a:pt x="123" y="150"/>
                  </a:lnTo>
                  <a:lnTo>
                    <a:pt x="130" y="156"/>
                  </a:lnTo>
                  <a:lnTo>
                    <a:pt x="136" y="143"/>
                  </a:lnTo>
                  <a:lnTo>
                    <a:pt x="143" y="137"/>
                  </a:lnTo>
                  <a:lnTo>
                    <a:pt x="149" y="130"/>
                  </a:lnTo>
                  <a:lnTo>
                    <a:pt x="149" y="130"/>
                  </a:lnTo>
                  <a:lnTo>
                    <a:pt x="149" y="130"/>
                  </a:lnTo>
                  <a:lnTo>
                    <a:pt x="156" y="130"/>
                  </a:lnTo>
                  <a:lnTo>
                    <a:pt x="156" y="124"/>
                  </a:lnTo>
                  <a:lnTo>
                    <a:pt x="162" y="124"/>
                  </a:lnTo>
                  <a:lnTo>
                    <a:pt x="162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98"/>
                  </a:lnTo>
                  <a:lnTo>
                    <a:pt x="149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3" y="104"/>
                  </a:lnTo>
                  <a:lnTo>
                    <a:pt x="136" y="98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78"/>
                  </a:lnTo>
                  <a:lnTo>
                    <a:pt x="130" y="78"/>
                  </a:lnTo>
                  <a:lnTo>
                    <a:pt x="130" y="85"/>
                  </a:lnTo>
                  <a:lnTo>
                    <a:pt x="123" y="78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97" y="7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9" y="7"/>
                  </a:lnTo>
                  <a:lnTo>
                    <a:pt x="19" y="52"/>
                  </a:lnTo>
                  <a:lnTo>
                    <a:pt x="19" y="59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8"/>
                  </a:lnTo>
                  <a:lnTo>
                    <a:pt x="26" y="91"/>
                  </a:lnTo>
                  <a:lnTo>
                    <a:pt x="19" y="98"/>
                  </a:lnTo>
                  <a:lnTo>
                    <a:pt x="19" y="10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5ff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419520" y="2617200"/>
              <a:ext cx="348120" cy="499320"/>
            </a:xfrm>
            <a:custGeom>
              <a:avLst/>
              <a:gdLst/>
              <a:ahLst/>
              <a:rect l="l" t="t" r="r" b="b"/>
              <a:pathLst>
                <a:path w="162" h="254">
                  <a:moveTo>
                    <a:pt x="0" y="137"/>
                  </a:moveTo>
                  <a:lnTo>
                    <a:pt x="32" y="228"/>
                  </a:lnTo>
                  <a:lnTo>
                    <a:pt x="32" y="228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9" y="241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7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52" y="247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15"/>
                  </a:lnTo>
                  <a:lnTo>
                    <a:pt x="58" y="215"/>
                  </a:lnTo>
                  <a:lnTo>
                    <a:pt x="58" y="208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71" y="202"/>
                  </a:lnTo>
                  <a:lnTo>
                    <a:pt x="71" y="208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195"/>
                  </a:lnTo>
                  <a:lnTo>
                    <a:pt x="78" y="195"/>
                  </a:lnTo>
                  <a:lnTo>
                    <a:pt x="84" y="19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91" y="189"/>
                  </a:lnTo>
                  <a:lnTo>
                    <a:pt x="91" y="189"/>
                  </a:lnTo>
                  <a:lnTo>
                    <a:pt x="91" y="182"/>
                  </a:lnTo>
                  <a:lnTo>
                    <a:pt x="97" y="176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3"/>
                  </a:lnTo>
                  <a:lnTo>
                    <a:pt x="104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7" y="156"/>
                  </a:lnTo>
                  <a:lnTo>
                    <a:pt x="117" y="156"/>
                  </a:lnTo>
                  <a:lnTo>
                    <a:pt x="117" y="150"/>
                  </a:lnTo>
                  <a:lnTo>
                    <a:pt x="123" y="150"/>
                  </a:lnTo>
                  <a:lnTo>
                    <a:pt x="130" y="156"/>
                  </a:lnTo>
                  <a:lnTo>
                    <a:pt x="136" y="143"/>
                  </a:lnTo>
                  <a:lnTo>
                    <a:pt x="143" y="137"/>
                  </a:lnTo>
                  <a:lnTo>
                    <a:pt x="149" y="130"/>
                  </a:lnTo>
                  <a:lnTo>
                    <a:pt x="149" y="130"/>
                  </a:lnTo>
                  <a:lnTo>
                    <a:pt x="149" y="130"/>
                  </a:lnTo>
                  <a:lnTo>
                    <a:pt x="156" y="130"/>
                  </a:lnTo>
                  <a:lnTo>
                    <a:pt x="156" y="124"/>
                  </a:lnTo>
                  <a:lnTo>
                    <a:pt x="162" y="124"/>
                  </a:lnTo>
                  <a:lnTo>
                    <a:pt x="162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98"/>
                  </a:lnTo>
                  <a:lnTo>
                    <a:pt x="149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3" y="104"/>
                  </a:lnTo>
                  <a:lnTo>
                    <a:pt x="136" y="98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78"/>
                  </a:lnTo>
                  <a:lnTo>
                    <a:pt x="130" y="78"/>
                  </a:lnTo>
                  <a:lnTo>
                    <a:pt x="130" y="85"/>
                  </a:lnTo>
                  <a:lnTo>
                    <a:pt x="123" y="78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97" y="7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9" y="7"/>
                  </a:lnTo>
                  <a:lnTo>
                    <a:pt x="19" y="52"/>
                  </a:lnTo>
                  <a:lnTo>
                    <a:pt x="19" y="59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8"/>
                  </a:lnTo>
                  <a:lnTo>
                    <a:pt x="26" y="91"/>
                  </a:lnTo>
                  <a:lnTo>
                    <a:pt x="19" y="98"/>
                  </a:lnTo>
                  <a:lnTo>
                    <a:pt x="19" y="10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0" y="13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5540040" y="3627360"/>
              <a:ext cx="711000" cy="372240"/>
            </a:xfrm>
            <a:custGeom>
              <a:avLst/>
              <a:gdLst/>
              <a:ahLst/>
              <a:rect l="l" t="t" r="r" b="b"/>
              <a:pathLst>
                <a:path w="331" h="189">
                  <a:moveTo>
                    <a:pt x="325" y="137"/>
                  </a:moveTo>
                  <a:lnTo>
                    <a:pt x="214" y="156"/>
                  </a:lnTo>
                  <a:lnTo>
                    <a:pt x="104" y="176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85" y="182"/>
                  </a:lnTo>
                  <a:lnTo>
                    <a:pt x="85" y="176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6" y="169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56"/>
                  </a:lnTo>
                  <a:lnTo>
                    <a:pt x="39" y="15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5" y="137"/>
                  </a:lnTo>
                  <a:lnTo>
                    <a:pt x="72" y="143"/>
                  </a:lnTo>
                  <a:lnTo>
                    <a:pt x="78" y="143"/>
                  </a:lnTo>
                  <a:lnTo>
                    <a:pt x="85" y="143"/>
                  </a:lnTo>
                  <a:lnTo>
                    <a:pt x="91" y="143"/>
                  </a:lnTo>
                  <a:lnTo>
                    <a:pt x="91" y="137"/>
                  </a:lnTo>
                  <a:lnTo>
                    <a:pt x="91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104" y="137"/>
                  </a:lnTo>
                  <a:lnTo>
                    <a:pt x="111" y="137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24" y="124"/>
                  </a:lnTo>
                  <a:lnTo>
                    <a:pt x="130" y="124"/>
                  </a:lnTo>
                  <a:lnTo>
                    <a:pt x="137" y="117"/>
                  </a:lnTo>
                  <a:lnTo>
                    <a:pt x="137" y="111"/>
                  </a:lnTo>
                  <a:lnTo>
                    <a:pt x="137" y="104"/>
                  </a:lnTo>
                  <a:lnTo>
                    <a:pt x="143" y="91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2" y="65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82" y="39"/>
                  </a:lnTo>
                  <a:lnTo>
                    <a:pt x="188" y="32"/>
                  </a:lnTo>
                  <a:lnTo>
                    <a:pt x="188" y="32"/>
                  </a:lnTo>
                  <a:lnTo>
                    <a:pt x="195" y="26"/>
                  </a:lnTo>
                  <a:lnTo>
                    <a:pt x="195" y="19"/>
                  </a:lnTo>
                  <a:lnTo>
                    <a:pt x="201" y="19"/>
                  </a:lnTo>
                  <a:lnTo>
                    <a:pt x="201" y="13"/>
                  </a:lnTo>
                  <a:lnTo>
                    <a:pt x="195" y="13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40" y="13"/>
                  </a:lnTo>
                  <a:lnTo>
                    <a:pt x="247" y="13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53" y="39"/>
                  </a:lnTo>
                  <a:lnTo>
                    <a:pt x="253" y="45"/>
                  </a:lnTo>
                  <a:lnTo>
                    <a:pt x="253" y="52"/>
                  </a:lnTo>
                  <a:lnTo>
                    <a:pt x="260" y="52"/>
                  </a:lnTo>
                  <a:lnTo>
                    <a:pt x="266" y="45"/>
                  </a:lnTo>
                  <a:lnTo>
                    <a:pt x="266" y="52"/>
                  </a:lnTo>
                  <a:lnTo>
                    <a:pt x="273" y="52"/>
                  </a:lnTo>
                  <a:lnTo>
                    <a:pt x="273" y="52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86" y="58"/>
                  </a:lnTo>
                  <a:lnTo>
                    <a:pt x="292" y="58"/>
                  </a:lnTo>
                  <a:lnTo>
                    <a:pt x="299" y="65"/>
                  </a:lnTo>
                  <a:lnTo>
                    <a:pt x="305" y="65"/>
                  </a:lnTo>
                  <a:lnTo>
                    <a:pt x="305" y="71"/>
                  </a:lnTo>
                  <a:lnTo>
                    <a:pt x="299" y="71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5" y="84"/>
                  </a:lnTo>
                  <a:lnTo>
                    <a:pt x="305" y="91"/>
                  </a:lnTo>
                  <a:lnTo>
                    <a:pt x="305" y="91"/>
                  </a:lnTo>
                  <a:lnTo>
                    <a:pt x="305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305" y="97"/>
                  </a:lnTo>
                  <a:lnTo>
                    <a:pt x="305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305" y="104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05" y="117"/>
                  </a:lnTo>
                  <a:lnTo>
                    <a:pt x="305" y="117"/>
                  </a:lnTo>
                  <a:lnTo>
                    <a:pt x="299" y="111"/>
                  </a:lnTo>
                  <a:lnTo>
                    <a:pt x="299" y="117"/>
                  </a:lnTo>
                  <a:lnTo>
                    <a:pt x="299" y="117"/>
                  </a:lnTo>
                  <a:lnTo>
                    <a:pt x="305" y="124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8" y="117"/>
                  </a:lnTo>
                  <a:lnTo>
                    <a:pt x="325" y="117"/>
                  </a:lnTo>
                  <a:lnTo>
                    <a:pt x="325" y="117"/>
                  </a:lnTo>
                  <a:lnTo>
                    <a:pt x="331" y="130"/>
                  </a:lnTo>
                  <a:lnTo>
                    <a:pt x="325" y="137"/>
                  </a:lnTo>
                  <a:lnTo>
                    <a:pt x="325" y="137"/>
                  </a:lnTo>
                  <a:lnTo>
                    <a:pt x="325" y="13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5540040" y="3627360"/>
              <a:ext cx="711000" cy="372240"/>
            </a:xfrm>
            <a:custGeom>
              <a:avLst/>
              <a:gdLst/>
              <a:ahLst/>
              <a:rect l="l" t="t" r="r" b="b"/>
              <a:pathLst>
                <a:path w="331" h="189">
                  <a:moveTo>
                    <a:pt x="325" y="137"/>
                  </a:moveTo>
                  <a:lnTo>
                    <a:pt x="214" y="156"/>
                  </a:lnTo>
                  <a:lnTo>
                    <a:pt x="104" y="176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85" y="182"/>
                  </a:lnTo>
                  <a:lnTo>
                    <a:pt x="85" y="176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0" y="182"/>
                  </a:lnTo>
                  <a:lnTo>
                    <a:pt x="20" y="176"/>
                  </a:lnTo>
                  <a:lnTo>
                    <a:pt x="26" y="169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56"/>
                  </a:lnTo>
                  <a:lnTo>
                    <a:pt x="39" y="15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5" y="137"/>
                  </a:lnTo>
                  <a:lnTo>
                    <a:pt x="72" y="143"/>
                  </a:lnTo>
                  <a:lnTo>
                    <a:pt x="78" y="143"/>
                  </a:lnTo>
                  <a:lnTo>
                    <a:pt x="85" y="143"/>
                  </a:lnTo>
                  <a:lnTo>
                    <a:pt x="91" y="143"/>
                  </a:lnTo>
                  <a:lnTo>
                    <a:pt x="91" y="137"/>
                  </a:lnTo>
                  <a:lnTo>
                    <a:pt x="91" y="137"/>
                  </a:lnTo>
                  <a:lnTo>
                    <a:pt x="98" y="137"/>
                  </a:lnTo>
                  <a:lnTo>
                    <a:pt x="98" y="137"/>
                  </a:lnTo>
                  <a:lnTo>
                    <a:pt x="104" y="137"/>
                  </a:lnTo>
                  <a:lnTo>
                    <a:pt x="111" y="137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24" y="124"/>
                  </a:lnTo>
                  <a:lnTo>
                    <a:pt x="130" y="124"/>
                  </a:lnTo>
                  <a:lnTo>
                    <a:pt x="137" y="117"/>
                  </a:lnTo>
                  <a:lnTo>
                    <a:pt x="137" y="111"/>
                  </a:lnTo>
                  <a:lnTo>
                    <a:pt x="137" y="104"/>
                  </a:lnTo>
                  <a:lnTo>
                    <a:pt x="143" y="91"/>
                  </a:lnTo>
                  <a:lnTo>
                    <a:pt x="150" y="52"/>
                  </a:lnTo>
                  <a:lnTo>
                    <a:pt x="156" y="52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2" y="65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82" y="39"/>
                  </a:lnTo>
                  <a:lnTo>
                    <a:pt x="188" y="32"/>
                  </a:lnTo>
                  <a:lnTo>
                    <a:pt x="188" y="32"/>
                  </a:lnTo>
                  <a:lnTo>
                    <a:pt x="195" y="26"/>
                  </a:lnTo>
                  <a:lnTo>
                    <a:pt x="195" y="19"/>
                  </a:lnTo>
                  <a:lnTo>
                    <a:pt x="201" y="19"/>
                  </a:lnTo>
                  <a:lnTo>
                    <a:pt x="201" y="13"/>
                  </a:lnTo>
                  <a:lnTo>
                    <a:pt x="195" y="13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40" y="13"/>
                  </a:lnTo>
                  <a:lnTo>
                    <a:pt x="247" y="13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53" y="39"/>
                  </a:lnTo>
                  <a:lnTo>
                    <a:pt x="253" y="45"/>
                  </a:lnTo>
                  <a:lnTo>
                    <a:pt x="253" y="52"/>
                  </a:lnTo>
                  <a:lnTo>
                    <a:pt x="260" y="52"/>
                  </a:lnTo>
                  <a:lnTo>
                    <a:pt x="266" y="45"/>
                  </a:lnTo>
                  <a:lnTo>
                    <a:pt x="266" y="52"/>
                  </a:lnTo>
                  <a:lnTo>
                    <a:pt x="273" y="52"/>
                  </a:lnTo>
                  <a:lnTo>
                    <a:pt x="273" y="52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79" y="58"/>
                  </a:lnTo>
                  <a:lnTo>
                    <a:pt x="286" y="58"/>
                  </a:lnTo>
                  <a:lnTo>
                    <a:pt x="292" y="58"/>
                  </a:lnTo>
                  <a:lnTo>
                    <a:pt x="299" y="65"/>
                  </a:lnTo>
                  <a:lnTo>
                    <a:pt x="305" y="65"/>
                  </a:lnTo>
                  <a:lnTo>
                    <a:pt x="305" y="71"/>
                  </a:lnTo>
                  <a:lnTo>
                    <a:pt x="299" y="71"/>
                  </a:lnTo>
                  <a:lnTo>
                    <a:pt x="299" y="78"/>
                  </a:lnTo>
                  <a:lnTo>
                    <a:pt x="299" y="78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5" y="84"/>
                  </a:lnTo>
                  <a:lnTo>
                    <a:pt x="305" y="91"/>
                  </a:lnTo>
                  <a:lnTo>
                    <a:pt x="305" y="91"/>
                  </a:lnTo>
                  <a:lnTo>
                    <a:pt x="305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305" y="97"/>
                  </a:lnTo>
                  <a:lnTo>
                    <a:pt x="305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299" y="104"/>
                  </a:lnTo>
                  <a:lnTo>
                    <a:pt x="305" y="104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05" y="117"/>
                  </a:lnTo>
                  <a:lnTo>
                    <a:pt x="305" y="117"/>
                  </a:lnTo>
                  <a:lnTo>
                    <a:pt x="299" y="111"/>
                  </a:lnTo>
                  <a:lnTo>
                    <a:pt x="299" y="117"/>
                  </a:lnTo>
                  <a:lnTo>
                    <a:pt x="299" y="117"/>
                  </a:lnTo>
                  <a:lnTo>
                    <a:pt x="305" y="124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8" y="117"/>
                  </a:lnTo>
                  <a:lnTo>
                    <a:pt x="325" y="117"/>
                  </a:lnTo>
                  <a:lnTo>
                    <a:pt x="325" y="117"/>
                  </a:lnTo>
                  <a:lnTo>
                    <a:pt x="331" y="130"/>
                  </a:lnTo>
                  <a:lnTo>
                    <a:pt x="325" y="137"/>
                  </a:lnTo>
                  <a:lnTo>
                    <a:pt x="325" y="137"/>
                  </a:lnTo>
                  <a:lnTo>
                    <a:pt x="325" y="13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224400" y="3730320"/>
              <a:ext cx="54360" cy="101520"/>
            </a:xfrm>
            <a:custGeom>
              <a:avLst/>
              <a:gdLst/>
              <a:ahLst/>
              <a:rect l="l" t="t" r="r" b="b"/>
              <a:pathLst>
                <a:path w="26" h="52">
                  <a:moveTo>
                    <a:pt x="7" y="6"/>
                  </a:moveTo>
                  <a:lnTo>
                    <a:pt x="7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7" y="52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13" y="26"/>
                  </a:lnTo>
                  <a:lnTo>
                    <a:pt x="13" y="19"/>
                  </a:lnTo>
                  <a:lnTo>
                    <a:pt x="20" y="1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224400" y="3730320"/>
              <a:ext cx="54360" cy="101520"/>
            </a:xfrm>
            <a:custGeom>
              <a:avLst/>
              <a:gdLst/>
              <a:ahLst/>
              <a:rect l="l" t="t" r="r" b="b"/>
              <a:pathLst>
                <a:path w="26" h="52">
                  <a:moveTo>
                    <a:pt x="7" y="6"/>
                  </a:moveTo>
                  <a:lnTo>
                    <a:pt x="7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7" y="52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13" y="26"/>
                  </a:lnTo>
                  <a:lnTo>
                    <a:pt x="13" y="19"/>
                  </a:lnTo>
                  <a:lnTo>
                    <a:pt x="20" y="1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729600" y="4011120"/>
              <a:ext cx="793440" cy="383040"/>
            </a:xfrm>
            <a:custGeom>
              <a:avLst/>
              <a:gdLst/>
              <a:ahLst/>
              <a:rect l="l" t="t" r="r" b="b"/>
              <a:pathLst>
                <a:path w="370" h="195">
                  <a:moveTo>
                    <a:pt x="363" y="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30" y="33"/>
                  </a:lnTo>
                  <a:lnTo>
                    <a:pt x="123" y="137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6" y="150"/>
                  </a:lnTo>
                  <a:lnTo>
                    <a:pt x="143" y="150"/>
                  </a:lnTo>
                  <a:lnTo>
                    <a:pt x="149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75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8" y="163"/>
                  </a:lnTo>
                  <a:lnTo>
                    <a:pt x="188" y="169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4" y="182"/>
                  </a:lnTo>
                  <a:lnTo>
                    <a:pt x="227" y="182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40" y="182"/>
                  </a:lnTo>
                  <a:lnTo>
                    <a:pt x="240" y="182"/>
                  </a:lnTo>
                  <a:lnTo>
                    <a:pt x="247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2"/>
                  </a:lnTo>
                  <a:lnTo>
                    <a:pt x="260" y="182"/>
                  </a:lnTo>
                  <a:lnTo>
                    <a:pt x="260" y="176"/>
                  </a:lnTo>
                  <a:lnTo>
                    <a:pt x="266" y="176"/>
                  </a:lnTo>
                  <a:lnTo>
                    <a:pt x="266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9" y="182"/>
                  </a:lnTo>
                  <a:lnTo>
                    <a:pt x="279" y="182"/>
                  </a:lnTo>
                  <a:lnTo>
                    <a:pt x="279" y="182"/>
                  </a:lnTo>
                  <a:lnTo>
                    <a:pt x="279" y="189"/>
                  </a:lnTo>
                  <a:lnTo>
                    <a:pt x="292" y="189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311" y="182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24" y="182"/>
                  </a:lnTo>
                  <a:lnTo>
                    <a:pt x="331" y="182"/>
                  </a:lnTo>
                  <a:lnTo>
                    <a:pt x="337" y="176"/>
                  </a:lnTo>
                  <a:lnTo>
                    <a:pt x="344" y="176"/>
                  </a:lnTo>
                  <a:lnTo>
                    <a:pt x="363" y="189"/>
                  </a:lnTo>
                  <a:lnTo>
                    <a:pt x="370" y="189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70" y="98"/>
                  </a:lnTo>
                  <a:lnTo>
                    <a:pt x="363" y="39"/>
                  </a:lnTo>
                  <a:lnTo>
                    <a:pt x="363" y="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3729600" y="4011120"/>
              <a:ext cx="793440" cy="383040"/>
            </a:xfrm>
            <a:custGeom>
              <a:avLst/>
              <a:gdLst/>
              <a:ahLst/>
              <a:rect l="l" t="t" r="r" b="b"/>
              <a:pathLst>
                <a:path w="370" h="195">
                  <a:moveTo>
                    <a:pt x="363" y="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30" y="33"/>
                  </a:lnTo>
                  <a:lnTo>
                    <a:pt x="123" y="137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6" y="150"/>
                  </a:lnTo>
                  <a:lnTo>
                    <a:pt x="143" y="150"/>
                  </a:lnTo>
                  <a:lnTo>
                    <a:pt x="149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63"/>
                  </a:lnTo>
                  <a:lnTo>
                    <a:pt x="162" y="163"/>
                  </a:lnTo>
                  <a:lnTo>
                    <a:pt x="175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8" y="163"/>
                  </a:lnTo>
                  <a:lnTo>
                    <a:pt x="188" y="169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4" y="182"/>
                  </a:lnTo>
                  <a:lnTo>
                    <a:pt x="227" y="182"/>
                  </a:lnTo>
                  <a:lnTo>
                    <a:pt x="227" y="176"/>
                  </a:lnTo>
                  <a:lnTo>
                    <a:pt x="227" y="176"/>
                  </a:lnTo>
                  <a:lnTo>
                    <a:pt x="240" y="182"/>
                  </a:lnTo>
                  <a:lnTo>
                    <a:pt x="240" y="182"/>
                  </a:lnTo>
                  <a:lnTo>
                    <a:pt x="247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3" y="182"/>
                  </a:lnTo>
                  <a:lnTo>
                    <a:pt x="260" y="182"/>
                  </a:lnTo>
                  <a:lnTo>
                    <a:pt x="260" y="176"/>
                  </a:lnTo>
                  <a:lnTo>
                    <a:pt x="266" y="176"/>
                  </a:lnTo>
                  <a:lnTo>
                    <a:pt x="266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3" y="182"/>
                  </a:lnTo>
                  <a:lnTo>
                    <a:pt x="279" y="182"/>
                  </a:lnTo>
                  <a:lnTo>
                    <a:pt x="279" y="182"/>
                  </a:lnTo>
                  <a:lnTo>
                    <a:pt x="279" y="182"/>
                  </a:lnTo>
                  <a:lnTo>
                    <a:pt x="279" y="189"/>
                  </a:lnTo>
                  <a:lnTo>
                    <a:pt x="292" y="189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311" y="182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24" y="182"/>
                  </a:lnTo>
                  <a:lnTo>
                    <a:pt x="331" y="182"/>
                  </a:lnTo>
                  <a:lnTo>
                    <a:pt x="337" y="176"/>
                  </a:lnTo>
                  <a:lnTo>
                    <a:pt x="344" y="176"/>
                  </a:lnTo>
                  <a:lnTo>
                    <a:pt x="363" y="189"/>
                  </a:lnTo>
                  <a:lnTo>
                    <a:pt x="370" y="189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70" y="98"/>
                  </a:lnTo>
                  <a:lnTo>
                    <a:pt x="363" y="39"/>
                  </a:lnTo>
                  <a:lnTo>
                    <a:pt x="363" y="7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3715560" y="2707560"/>
              <a:ext cx="612000" cy="342720"/>
            </a:xfrm>
            <a:custGeom>
              <a:avLst/>
              <a:gdLst/>
              <a:ahLst/>
              <a:rect l="l" t="t" r="r" b="b"/>
              <a:pathLst>
                <a:path w="285" h="175">
                  <a:moveTo>
                    <a:pt x="0" y="169"/>
                  </a:moveTo>
                  <a:lnTo>
                    <a:pt x="19" y="0"/>
                  </a:lnTo>
                  <a:lnTo>
                    <a:pt x="90" y="6"/>
                  </a:lnTo>
                  <a:lnTo>
                    <a:pt x="142" y="6"/>
                  </a:lnTo>
                  <a:lnTo>
                    <a:pt x="266" y="13"/>
                  </a:lnTo>
                  <a:lnTo>
                    <a:pt x="266" y="19"/>
                  </a:lnTo>
                  <a:lnTo>
                    <a:pt x="272" y="32"/>
                  </a:lnTo>
                  <a:lnTo>
                    <a:pt x="266" y="32"/>
                  </a:lnTo>
                  <a:lnTo>
                    <a:pt x="266" y="45"/>
                  </a:lnTo>
                  <a:lnTo>
                    <a:pt x="266" y="58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9" y="97"/>
                  </a:lnTo>
                  <a:lnTo>
                    <a:pt x="279" y="123"/>
                  </a:lnTo>
                  <a:lnTo>
                    <a:pt x="279" y="130"/>
                  </a:lnTo>
                  <a:lnTo>
                    <a:pt x="279" y="136"/>
                  </a:lnTo>
                  <a:lnTo>
                    <a:pt x="279" y="143"/>
                  </a:lnTo>
                  <a:lnTo>
                    <a:pt x="285" y="162"/>
                  </a:lnTo>
                  <a:lnTo>
                    <a:pt x="285" y="169"/>
                  </a:lnTo>
                  <a:lnTo>
                    <a:pt x="285" y="17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d5ff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715560" y="2707560"/>
              <a:ext cx="612000" cy="342720"/>
            </a:xfrm>
            <a:custGeom>
              <a:avLst/>
              <a:gdLst/>
              <a:ahLst/>
              <a:rect l="l" t="t" r="r" b="b"/>
              <a:pathLst>
                <a:path w="285" h="175">
                  <a:moveTo>
                    <a:pt x="0" y="169"/>
                  </a:moveTo>
                  <a:lnTo>
                    <a:pt x="19" y="0"/>
                  </a:lnTo>
                  <a:lnTo>
                    <a:pt x="90" y="6"/>
                  </a:lnTo>
                  <a:lnTo>
                    <a:pt x="142" y="6"/>
                  </a:lnTo>
                  <a:lnTo>
                    <a:pt x="266" y="13"/>
                  </a:lnTo>
                  <a:lnTo>
                    <a:pt x="266" y="19"/>
                  </a:lnTo>
                  <a:lnTo>
                    <a:pt x="272" y="32"/>
                  </a:lnTo>
                  <a:lnTo>
                    <a:pt x="266" y="32"/>
                  </a:lnTo>
                  <a:lnTo>
                    <a:pt x="266" y="45"/>
                  </a:lnTo>
                  <a:lnTo>
                    <a:pt x="266" y="58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9" y="97"/>
                  </a:lnTo>
                  <a:lnTo>
                    <a:pt x="279" y="123"/>
                  </a:lnTo>
                  <a:lnTo>
                    <a:pt x="279" y="130"/>
                  </a:lnTo>
                  <a:lnTo>
                    <a:pt x="279" y="136"/>
                  </a:lnTo>
                  <a:lnTo>
                    <a:pt x="279" y="143"/>
                  </a:lnTo>
                  <a:lnTo>
                    <a:pt x="285" y="162"/>
                  </a:lnTo>
                  <a:lnTo>
                    <a:pt x="285" y="169"/>
                  </a:lnTo>
                  <a:lnTo>
                    <a:pt x="285" y="175"/>
                  </a:lnTo>
                  <a:lnTo>
                    <a:pt x="0" y="16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2125080" y="2462760"/>
              <a:ext cx="615960" cy="423720"/>
            </a:xfrm>
            <a:custGeom>
              <a:avLst/>
              <a:gdLst/>
              <a:ahLst/>
              <a:rect l="l" t="t" r="r" b="b"/>
              <a:pathLst>
                <a:path w="286" h="215">
                  <a:moveTo>
                    <a:pt x="260" y="202"/>
                  </a:moveTo>
                  <a:lnTo>
                    <a:pt x="260" y="202"/>
                  </a:lnTo>
                  <a:lnTo>
                    <a:pt x="253" y="208"/>
                  </a:lnTo>
                  <a:lnTo>
                    <a:pt x="253" y="215"/>
                  </a:lnTo>
                  <a:lnTo>
                    <a:pt x="182" y="195"/>
                  </a:lnTo>
                  <a:lnTo>
                    <a:pt x="175" y="202"/>
                  </a:lnTo>
                  <a:lnTo>
                    <a:pt x="169" y="202"/>
                  </a:lnTo>
                  <a:lnTo>
                    <a:pt x="169" y="195"/>
                  </a:lnTo>
                  <a:lnTo>
                    <a:pt x="16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49" y="195"/>
                  </a:lnTo>
                  <a:lnTo>
                    <a:pt x="143" y="195"/>
                  </a:lnTo>
                  <a:lnTo>
                    <a:pt x="136" y="195"/>
                  </a:lnTo>
                  <a:lnTo>
                    <a:pt x="136" y="195"/>
                  </a:lnTo>
                  <a:lnTo>
                    <a:pt x="130" y="202"/>
                  </a:lnTo>
                  <a:lnTo>
                    <a:pt x="123" y="195"/>
                  </a:lnTo>
                  <a:lnTo>
                    <a:pt x="117" y="195"/>
                  </a:lnTo>
                  <a:lnTo>
                    <a:pt x="110" y="195"/>
                  </a:lnTo>
                  <a:lnTo>
                    <a:pt x="97" y="195"/>
                  </a:lnTo>
                  <a:lnTo>
                    <a:pt x="91" y="189"/>
                  </a:lnTo>
                  <a:lnTo>
                    <a:pt x="78" y="189"/>
                  </a:lnTo>
                  <a:lnTo>
                    <a:pt x="71" y="189"/>
                  </a:lnTo>
                  <a:lnTo>
                    <a:pt x="59" y="189"/>
                  </a:lnTo>
                  <a:lnTo>
                    <a:pt x="46" y="189"/>
                  </a:lnTo>
                  <a:lnTo>
                    <a:pt x="39" y="182"/>
                  </a:lnTo>
                  <a:lnTo>
                    <a:pt x="33" y="176"/>
                  </a:lnTo>
                  <a:lnTo>
                    <a:pt x="33" y="163"/>
                  </a:lnTo>
                  <a:lnTo>
                    <a:pt x="39" y="163"/>
                  </a:lnTo>
                  <a:lnTo>
                    <a:pt x="33" y="150"/>
                  </a:lnTo>
                  <a:lnTo>
                    <a:pt x="26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7" y="104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78"/>
                  </a:lnTo>
                  <a:lnTo>
                    <a:pt x="7" y="72"/>
                  </a:lnTo>
                  <a:lnTo>
                    <a:pt x="7" y="65"/>
                  </a:lnTo>
                  <a:lnTo>
                    <a:pt x="7" y="59"/>
                  </a:lnTo>
                  <a:lnTo>
                    <a:pt x="7" y="52"/>
                  </a:lnTo>
                  <a:lnTo>
                    <a:pt x="7" y="39"/>
                  </a:lnTo>
                  <a:lnTo>
                    <a:pt x="7" y="26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33" y="33"/>
                  </a:lnTo>
                  <a:lnTo>
                    <a:pt x="46" y="39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8" y="52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1" y="72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78" y="91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1" y="65"/>
                  </a:lnTo>
                  <a:lnTo>
                    <a:pt x="91" y="59"/>
                  </a:lnTo>
                  <a:lnTo>
                    <a:pt x="91" y="52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91" y="26"/>
                  </a:lnTo>
                  <a:lnTo>
                    <a:pt x="91" y="20"/>
                  </a:lnTo>
                  <a:lnTo>
                    <a:pt x="84" y="20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143" y="20"/>
                  </a:lnTo>
                  <a:lnTo>
                    <a:pt x="195" y="33"/>
                  </a:lnTo>
                  <a:lnTo>
                    <a:pt x="286" y="52"/>
                  </a:lnTo>
                  <a:lnTo>
                    <a:pt x="260" y="189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60" y="20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125080" y="2462760"/>
              <a:ext cx="615960" cy="423720"/>
            </a:xfrm>
            <a:custGeom>
              <a:avLst/>
              <a:gdLst/>
              <a:ahLst/>
              <a:rect l="l" t="t" r="r" b="b"/>
              <a:pathLst>
                <a:path w="286" h="215">
                  <a:moveTo>
                    <a:pt x="260" y="202"/>
                  </a:moveTo>
                  <a:lnTo>
                    <a:pt x="260" y="202"/>
                  </a:lnTo>
                  <a:lnTo>
                    <a:pt x="253" y="208"/>
                  </a:lnTo>
                  <a:lnTo>
                    <a:pt x="253" y="215"/>
                  </a:lnTo>
                  <a:lnTo>
                    <a:pt x="182" y="195"/>
                  </a:lnTo>
                  <a:lnTo>
                    <a:pt x="175" y="202"/>
                  </a:lnTo>
                  <a:lnTo>
                    <a:pt x="169" y="202"/>
                  </a:lnTo>
                  <a:lnTo>
                    <a:pt x="169" y="195"/>
                  </a:lnTo>
                  <a:lnTo>
                    <a:pt x="16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49" y="195"/>
                  </a:lnTo>
                  <a:lnTo>
                    <a:pt x="143" y="195"/>
                  </a:lnTo>
                  <a:lnTo>
                    <a:pt x="136" y="195"/>
                  </a:lnTo>
                  <a:lnTo>
                    <a:pt x="136" y="195"/>
                  </a:lnTo>
                  <a:lnTo>
                    <a:pt x="130" y="202"/>
                  </a:lnTo>
                  <a:lnTo>
                    <a:pt x="123" y="195"/>
                  </a:lnTo>
                  <a:lnTo>
                    <a:pt x="117" y="195"/>
                  </a:lnTo>
                  <a:lnTo>
                    <a:pt x="110" y="195"/>
                  </a:lnTo>
                  <a:lnTo>
                    <a:pt x="97" y="195"/>
                  </a:lnTo>
                  <a:lnTo>
                    <a:pt x="91" y="189"/>
                  </a:lnTo>
                  <a:lnTo>
                    <a:pt x="78" y="189"/>
                  </a:lnTo>
                  <a:lnTo>
                    <a:pt x="71" y="189"/>
                  </a:lnTo>
                  <a:lnTo>
                    <a:pt x="59" y="189"/>
                  </a:lnTo>
                  <a:lnTo>
                    <a:pt x="46" y="189"/>
                  </a:lnTo>
                  <a:lnTo>
                    <a:pt x="39" y="182"/>
                  </a:lnTo>
                  <a:lnTo>
                    <a:pt x="33" y="176"/>
                  </a:lnTo>
                  <a:lnTo>
                    <a:pt x="33" y="163"/>
                  </a:lnTo>
                  <a:lnTo>
                    <a:pt x="39" y="163"/>
                  </a:lnTo>
                  <a:lnTo>
                    <a:pt x="33" y="150"/>
                  </a:lnTo>
                  <a:lnTo>
                    <a:pt x="26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1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7" y="117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7" y="104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13" y="91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78"/>
                  </a:lnTo>
                  <a:lnTo>
                    <a:pt x="7" y="72"/>
                  </a:lnTo>
                  <a:lnTo>
                    <a:pt x="7" y="65"/>
                  </a:lnTo>
                  <a:lnTo>
                    <a:pt x="7" y="59"/>
                  </a:lnTo>
                  <a:lnTo>
                    <a:pt x="7" y="52"/>
                  </a:lnTo>
                  <a:lnTo>
                    <a:pt x="7" y="39"/>
                  </a:lnTo>
                  <a:lnTo>
                    <a:pt x="7" y="26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33" y="33"/>
                  </a:lnTo>
                  <a:lnTo>
                    <a:pt x="46" y="39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8" y="52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1" y="72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78" y="91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1" y="65"/>
                  </a:lnTo>
                  <a:lnTo>
                    <a:pt x="91" y="59"/>
                  </a:lnTo>
                  <a:lnTo>
                    <a:pt x="91" y="52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84" y="33"/>
                  </a:lnTo>
                  <a:lnTo>
                    <a:pt x="91" y="26"/>
                  </a:lnTo>
                  <a:lnTo>
                    <a:pt x="91" y="20"/>
                  </a:lnTo>
                  <a:lnTo>
                    <a:pt x="84" y="20"/>
                  </a:lnTo>
                  <a:lnTo>
                    <a:pt x="84" y="13"/>
                  </a:lnTo>
                  <a:lnTo>
                    <a:pt x="84" y="0"/>
                  </a:lnTo>
                  <a:lnTo>
                    <a:pt x="143" y="20"/>
                  </a:lnTo>
                  <a:lnTo>
                    <a:pt x="195" y="33"/>
                  </a:lnTo>
                  <a:lnTo>
                    <a:pt x="286" y="52"/>
                  </a:lnTo>
                  <a:lnTo>
                    <a:pt x="260" y="189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60" y="202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5779440" y="2949480"/>
              <a:ext cx="708840" cy="499320"/>
            </a:xfrm>
            <a:custGeom>
              <a:avLst/>
              <a:gdLst/>
              <a:ahLst/>
              <a:rect l="l" t="t" r="r" b="b"/>
              <a:pathLst>
                <a:path w="330" h="254">
                  <a:moveTo>
                    <a:pt x="214" y="208"/>
                  </a:moveTo>
                  <a:lnTo>
                    <a:pt x="246" y="221"/>
                  </a:lnTo>
                  <a:lnTo>
                    <a:pt x="253" y="228"/>
                  </a:lnTo>
                  <a:lnTo>
                    <a:pt x="246" y="234"/>
                  </a:lnTo>
                  <a:lnTo>
                    <a:pt x="246" y="234"/>
                  </a:lnTo>
                  <a:lnTo>
                    <a:pt x="246" y="234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0" y="247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6" y="247"/>
                  </a:lnTo>
                  <a:lnTo>
                    <a:pt x="253" y="247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9" y="241"/>
                  </a:lnTo>
                  <a:lnTo>
                    <a:pt x="285" y="234"/>
                  </a:lnTo>
                  <a:lnTo>
                    <a:pt x="304" y="221"/>
                  </a:lnTo>
                  <a:lnTo>
                    <a:pt x="311" y="215"/>
                  </a:lnTo>
                  <a:lnTo>
                    <a:pt x="311" y="215"/>
                  </a:lnTo>
                  <a:lnTo>
                    <a:pt x="317" y="215"/>
                  </a:lnTo>
                  <a:lnTo>
                    <a:pt x="317" y="208"/>
                  </a:lnTo>
                  <a:lnTo>
                    <a:pt x="324" y="208"/>
                  </a:lnTo>
                  <a:lnTo>
                    <a:pt x="324" y="202"/>
                  </a:lnTo>
                  <a:lnTo>
                    <a:pt x="330" y="202"/>
                  </a:lnTo>
                  <a:lnTo>
                    <a:pt x="330" y="195"/>
                  </a:lnTo>
                  <a:lnTo>
                    <a:pt x="330" y="195"/>
                  </a:lnTo>
                  <a:lnTo>
                    <a:pt x="324" y="202"/>
                  </a:lnTo>
                  <a:lnTo>
                    <a:pt x="317" y="202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08"/>
                  </a:lnTo>
                  <a:lnTo>
                    <a:pt x="311" y="202"/>
                  </a:lnTo>
                  <a:lnTo>
                    <a:pt x="311" y="195"/>
                  </a:lnTo>
                  <a:lnTo>
                    <a:pt x="311" y="195"/>
                  </a:lnTo>
                  <a:lnTo>
                    <a:pt x="311" y="202"/>
                  </a:lnTo>
                  <a:lnTo>
                    <a:pt x="304" y="202"/>
                  </a:lnTo>
                  <a:lnTo>
                    <a:pt x="304" y="208"/>
                  </a:lnTo>
                  <a:lnTo>
                    <a:pt x="291" y="215"/>
                  </a:lnTo>
                  <a:lnTo>
                    <a:pt x="279" y="221"/>
                  </a:lnTo>
                  <a:lnTo>
                    <a:pt x="266" y="228"/>
                  </a:lnTo>
                  <a:lnTo>
                    <a:pt x="259" y="228"/>
                  </a:lnTo>
                  <a:lnTo>
                    <a:pt x="259" y="234"/>
                  </a:lnTo>
                  <a:lnTo>
                    <a:pt x="253" y="234"/>
                  </a:lnTo>
                  <a:lnTo>
                    <a:pt x="253" y="228"/>
                  </a:lnTo>
                  <a:lnTo>
                    <a:pt x="253" y="221"/>
                  </a:lnTo>
                  <a:lnTo>
                    <a:pt x="259" y="221"/>
                  </a:lnTo>
                  <a:lnTo>
                    <a:pt x="253" y="215"/>
                  </a:lnTo>
                  <a:lnTo>
                    <a:pt x="259" y="208"/>
                  </a:lnTo>
                  <a:lnTo>
                    <a:pt x="259" y="208"/>
                  </a:lnTo>
                  <a:lnTo>
                    <a:pt x="259" y="202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3" y="124"/>
                  </a:lnTo>
                  <a:lnTo>
                    <a:pt x="246" y="111"/>
                  </a:lnTo>
                  <a:lnTo>
                    <a:pt x="246" y="104"/>
                  </a:lnTo>
                  <a:lnTo>
                    <a:pt x="246" y="98"/>
                  </a:lnTo>
                  <a:lnTo>
                    <a:pt x="240" y="85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33" y="78"/>
                  </a:lnTo>
                  <a:lnTo>
                    <a:pt x="233" y="72"/>
                  </a:lnTo>
                  <a:lnTo>
                    <a:pt x="227" y="52"/>
                  </a:lnTo>
                  <a:lnTo>
                    <a:pt x="227" y="46"/>
                  </a:lnTo>
                  <a:lnTo>
                    <a:pt x="233" y="46"/>
                  </a:lnTo>
                  <a:lnTo>
                    <a:pt x="227" y="3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20" y="7"/>
                  </a:lnTo>
                  <a:lnTo>
                    <a:pt x="220" y="0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2" y="13"/>
                  </a:lnTo>
                  <a:lnTo>
                    <a:pt x="162" y="20"/>
                  </a:lnTo>
                  <a:lnTo>
                    <a:pt x="149" y="33"/>
                  </a:lnTo>
                  <a:lnTo>
                    <a:pt x="136" y="46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91"/>
                  </a:lnTo>
                  <a:lnTo>
                    <a:pt x="123" y="98"/>
                  </a:lnTo>
                  <a:lnTo>
                    <a:pt x="129" y="98"/>
                  </a:lnTo>
                  <a:lnTo>
                    <a:pt x="123" y="111"/>
                  </a:lnTo>
                  <a:lnTo>
                    <a:pt x="116" y="111"/>
                  </a:lnTo>
                  <a:lnTo>
                    <a:pt x="103" y="124"/>
                  </a:lnTo>
                  <a:lnTo>
                    <a:pt x="97" y="124"/>
                  </a:lnTo>
                  <a:lnTo>
                    <a:pt x="77" y="130"/>
                  </a:lnTo>
                  <a:lnTo>
                    <a:pt x="71" y="130"/>
                  </a:lnTo>
                  <a:lnTo>
                    <a:pt x="64" y="130"/>
                  </a:lnTo>
                  <a:lnTo>
                    <a:pt x="51" y="130"/>
                  </a:lnTo>
                  <a:lnTo>
                    <a:pt x="39" y="130"/>
                  </a:lnTo>
                  <a:lnTo>
                    <a:pt x="26" y="137"/>
                  </a:lnTo>
                  <a:lnTo>
                    <a:pt x="26" y="143"/>
                  </a:lnTo>
                  <a:lnTo>
                    <a:pt x="19" y="150"/>
                  </a:lnTo>
                  <a:lnTo>
                    <a:pt x="19" y="150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6" y="169"/>
                  </a:lnTo>
                  <a:lnTo>
                    <a:pt x="26" y="182"/>
                  </a:lnTo>
                  <a:lnTo>
                    <a:pt x="6" y="195"/>
                  </a:lnTo>
                  <a:lnTo>
                    <a:pt x="0" y="202"/>
                  </a:lnTo>
                  <a:lnTo>
                    <a:pt x="6" y="215"/>
                  </a:lnTo>
                  <a:lnTo>
                    <a:pt x="181" y="182"/>
                  </a:lnTo>
                  <a:lnTo>
                    <a:pt x="181" y="182"/>
                  </a:lnTo>
                  <a:lnTo>
                    <a:pt x="181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4" y="202"/>
                  </a:lnTo>
                  <a:lnTo>
                    <a:pt x="194" y="202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7" y="208"/>
                  </a:lnTo>
                  <a:lnTo>
                    <a:pt x="214" y="208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5779440" y="2949480"/>
              <a:ext cx="708840" cy="499320"/>
            </a:xfrm>
            <a:custGeom>
              <a:avLst/>
              <a:gdLst/>
              <a:ahLst/>
              <a:rect l="l" t="t" r="r" b="b"/>
              <a:pathLst>
                <a:path w="330" h="254">
                  <a:moveTo>
                    <a:pt x="214" y="208"/>
                  </a:moveTo>
                  <a:lnTo>
                    <a:pt x="246" y="221"/>
                  </a:lnTo>
                  <a:lnTo>
                    <a:pt x="253" y="228"/>
                  </a:lnTo>
                  <a:lnTo>
                    <a:pt x="246" y="234"/>
                  </a:lnTo>
                  <a:lnTo>
                    <a:pt x="246" y="234"/>
                  </a:lnTo>
                  <a:lnTo>
                    <a:pt x="246" y="234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0" y="247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46" y="247"/>
                  </a:lnTo>
                  <a:lnTo>
                    <a:pt x="253" y="247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9" y="241"/>
                  </a:lnTo>
                  <a:lnTo>
                    <a:pt x="285" y="234"/>
                  </a:lnTo>
                  <a:lnTo>
                    <a:pt x="304" y="221"/>
                  </a:lnTo>
                  <a:lnTo>
                    <a:pt x="311" y="215"/>
                  </a:lnTo>
                  <a:lnTo>
                    <a:pt x="311" y="215"/>
                  </a:lnTo>
                  <a:lnTo>
                    <a:pt x="317" y="215"/>
                  </a:lnTo>
                  <a:lnTo>
                    <a:pt x="317" y="208"/>
                  </a:lnTo>
                  <a:lnTo>
                    <a:pt x="324" y="208"/>
                  </a:lnTo>
                  <a:lnTo>
                    <a:pt x="324" y="202"/>
                  </a:lnTo>
                  <a:lnTo>
                    <a:pt x="330" y="202"/>
                  </a:lnTo>
                  <a:lnTo>
                    <a:pt x="330" y="195"/>
                  </a:lnTo>
                  <a:lnTo>
                    <a:pt x="330" y="195"/>
                  </a:lnTo>
                  <a:lnTo>
                    <a:pt x="324" y="202"/>
                  </a:lnTo>
                  <a:lnTo>
                    <a:pt x="317" y="202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08"/>
                  </a:lnTo>
                  <a:lnTo>
                    <a:pt x="311" y="202"/>
                  </a:lnTo>
                  <a:lnTo>
                    <a:pt x="311" y="195"/>
                  </a:lnTo>
                  <a:lnTo>
                    <a:pt x="311" y="195"/>
                  </a:lnTo>
                  <a:lnTo>
                    <a:pt x="311" y="202"/>
                  </a:lnTo>
                  <a:lnTo>
                    <a:pt x="304" y="202"/>
                  </a:lnTo>
                  <a:lnTo>
                    <a:pt x="304" y="208"/>
                  </a:lnTo>
                  <a:lnTo>
                    <a:pt x="291" y="215"/>
                  </a:lnTo>
                  <a:lnTo>
                    <a:pt x="279" y="221"/>
                  </a:lnTo>
                  <a:lnTo>
                    <a:pt x="266" y="228"/>
                  </a:lnTo>
                  <a:lnTo>
                    <a:pt x="259" y="228"/>
                  </a:lnTo>
                  <a:lnTo>
                    <a:pt x="259" y="234"/>
                  </a:lnTo>
                  <a:lnTo>
                    <a:pt x="253" y="234"/>
                  </a:lnTo>
                  <a:lnTo>
                    <a:pt x="253" y="228"/>
                  </a:lnTo>
                  <a:lnTo>
                    <a:pt x="253" y="221"/>
                  </a:lnTo>
                  <a:lnTo>
                    <a:pt x="259" y="221"/>
                  </a:lnTo>
                  <a:lnTo>
                    <a:pt x="253" y="215"/>
                  </a:lnTo>
                  <a:lnTo>
                    <a:pt x="259" y="208"/>
                  </a:lnTo>
                  <a:lnTo>
                    <a:pt x="259" y="208"/>
                  </a:lnTo>
                  <a:lnTo>
                    <a:pt x="259" y="202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3" y="124"/>
                  </a:lnTo>
                  <a:lnTo>
                    <a:pt x="246" y="111"/>
                  </a:lnTo>
                  <a:lnTo>
                    <a:pt x="246" y="104"/>
                  </a:lnTo>
                  <a:lnTo>
                    <a:pt x="246" y="98"/>
                  </a:lnTo>
                  <a:lnTo>
                    <a:pt x="240" y="85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40" y="78"/>
                  </a:lnTo>
                  <a:lnTo>
                    <a:pt x="233" y="78"/>
                  </a:lnTo>
                  <a:lnTo>
                    <a:pt x="233" y="78"/>
                  </a:lnTo>
                  <a:lnTo>
                    <a:pt x="233" y="72"/>
                  </a:lnTo>
                  <a:lnTo>
                    <a:pt x="227" y="52"/>
                  </a:lnTo>
                  <a:lnTo>
                    <a:pt x="227" y="46"/>
                  </a:lnTo>
                  <a:lnTo>
                    <a:pt x="233" y="46"/>
                  </a:lnTo>
                  <a:lnTo>
                    <a:pt x="227" y="3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20" y="7"/>
                  </a:lnTo>
                  <a:lnTo>
                    <a:pt x="220" y="0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2" y="13"/>
                  </a:lnTo>
                  <a:lnTo>
                    <a:pt x="162" y="20"/>
                  </a:lnTo>
                  <a:lnTo>
                    <a:pt x="149" y="33"/>
                  </a:lnTo>
                  <a:lnTo>
                    <a:pt x="136" y="46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9" y="59"/>
                  </a:lnTo>
                  <a:lnTo>
                    <a:pt x="129" y="65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16" y="85"/>
                  </a:lnTo>
                  <a:lnTo>
                    <a:pt x="116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3" y="91"/>
                  </a:lnTo>
                  <a:lnTo>
                    <a:pt x="123" y="98"/>
                  </a:lnTo>
                  <a:lnTo>
                    <a:pt x="129" y="98"/>
                  </a:lnTo>
                  <a:lnTo>
                    <a:pt x="123" y="111"/>
                  </a:lnTo>
                  <a:lnTo>
                    <a:pt x="116" y="111"/>
                  </a:lnTo>
                  <a:lnTo>
                    <a:pt x="103" y="124"/>
                  </a:lnTo>
                  <a:lnTo>
                    <a:pt x="97" y="124"/>
                  </a:lnTo>
                  <a:lnTo>
                    <a:pt x="77" y="130"/>
                  </a:lnTo>
                  <a:lnTo>
                    <a:pt x="71" y="130"/>
                  </a:lnTo>
                  <a:lnTo>
                    <a:pt x="64" y="130"/>
                  </a:lnTo>
                  <a:lnTo>
                    <a:pt x="51" y="130"/>
                  </a:lnTo>
                  <a:lnTo>
                    <a:pt x="39" y="130"/>
                  </a:lnTo>
                  <a:lnTo>
                    <a:pt x="26" y="137"/>
                  </a:lnTo>
                  <a:lnTo>
                    <a:pt x="26" y="143"/>
                  </a:lnTo>
                  <a:lnTo>
                    <a:pt x="19" y="150"/>
                  </a:lnTo>
                  <a:lnTo>
                    <a:pt x="19" y="150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6" y="169"/>
                  </a:lnTo>
                  <a:lnTo>
                    <a:pt x="26" y="182"/>
                  </a:lnTo>
                  <a:lnTo>
                    <a:pt x="6" y="195"/>
                  </a:lnTo>
                  <a:lnTo>
                    <a:pt x="0" y="202"/>
                  </a:lnTo>
                  <a:lnTo>
                    <a:pt x="6" y="215"/>
                  </a:lnTo>
                  <a:lnTo>
                    <a:pt x="181" y="182"/>
                  </a:lnTo>
                  <a:lnTo>
                    <a:pt x="181" y="182"/>
                  </a:lnTo>
                  <a:lnTo>
                    <a:pt x="181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4" y="202"/>
                  </a:lnTo>
                  <a:lnTo>
                    <a:pt x="194" y="202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207" y="208"/>
                  </a:lnTo>
                  <a:lnTo>
                    <a:pt x="214" y="208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4259160" y="4971240"/>
              <a:ext cx="68400" cy="51480"/>
            </a:xfrm>
            <a:custGeom>
              <a:avLst/>
              <a:gdLst/>
              <a:ahLst/>
              <a:rect l="l" t="t" r="r" b="b"/>
              <a:pathLst>
                <a:path w="32" h="26">
                  <a:moveTo>
                    <a:pt x="6" y="13"/>
                  </a:moveTo>
                  <a:lnTo>
                    <a:pt x="32" y="0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4259160" y="4971240"/>
              <a:ext cx="68400" cy="51480"/>
            </a:xfrm>
            <a:custGeom>
              <a:avLst/>
              <a:gdLst/>
              <a:ahLst/>
              <a:rect l="l" t="t" r="r" b="b"/>
              <a:pathLst>
                <a:path w="32" h="26">
                  <a:moveTo>
                    <a:pt x="6" y="13"/>
                  </a:moveTo>
                  <a:lnTo>
                    <a:pt x="32" y="0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6" y="13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181240" y="4215600"/>
              <a:ext cx="28080" cy="2556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13" y="13"/>
                  </a:lnTo>
                  <a:lnTo>
                    <a:pt x="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181240" y="4215600"/>
              <a:ext cx="28080" cy="2556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13" y="13"/>
                  </a:lnTo>
                  <a:lnTo>
                    <a:pt x="7" y="13"/>
                  </a:lnTo>
                  <a:lnTo>
                    <a:pt x="0" y="0"/>
                  </a:lnTo>
                </a:path>
              </a:pathLst>
            </a:custGeom>
            <a:solidFill>
              <a:srgbClr val="a3ffb5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2097000" y="4062600"/>
              <a:ext cx="27720" cy="2556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13" y="13"/>
                  </a:lnTo>
                  <a:lnTo>
                    <a:pt x="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097000" y="4062600"/>
              <a:ext cx="27720" cy="25560"/>
            </a:xfrm>
            <a:custGeom>
              <a:avLst/>
              <a:gdLst/>
              <a:ahLst/>
              <a:rect l="l" t="t" r="r" b="b"/>
              <a:pathLst>
                <a:path w="13" h="13">
                  <a:moveTo>
                    <a:pt x="0" y="0"/>
                  </a:moveTo>
                  <a:lnTo>
                    <a:pt x="13" y="13"/>
                  </a:lnTo>
                  <a:lnTo>
                    <a:pt x="7" y="13"/>
                  </a:lnTo>
                  <a:lnTo>
                    <a:pt x="0" y="0"/>
                  </a:lnTo>
                </a:path>
              </a:pathLst>
            </a:custGeom>
            <a:solidFill>
              <a:srgbClr val="a3ffb5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2070360" y="4062600"/>
              <a:ext cx="14040" cy="25560"/>
            </a:xfrm>
            <a:custGeom>
              <a:avLst/>
              <a:gdLst/>
              <a:ahLst/>
              <a:rect l="l" t="t" r="r" b="b"/>
              <a:pathLst>
                <a:path w="7" h="13">
                  <a:moveTo>
                    <a:pt x="0" y="7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070360" y="4062600"/>
              <a:ext cx="14040" cy="25560"/>
            </a:xfrm>
            <a:custGeom>
              <a:avLst/>
              <a:gdLst/>
              <a:ahLst/>
              <a:rect l="l" t="t" r="r" b="b"/>
              <a:pathLst>
                <a:path w="7" h="13">
                  <a:moveTo>
                    <a:pt x="0" y="7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0" y="7"/>
                  </a:lnTo>
                </a:path>
              </a:pathLst>
            </a:custGeom>
            <a:solidFill>
              <a:srgbClr val="a3ffb5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 flipV="1">
              <a:off x="2376720" y="4114080"/>
              <a:ext cx="823320" cy="90000"/>
            </a:xfrm>
            <a:prstGeom prst="line">
              <a:avLst/>
            </a:prstGeom>
            <a:ln w="9360">
              <a:solidFill>
                <a:srgbClr val="ef047e"/>
              </a:solidFill>
              <a:miter/>
              <a:head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122800" y="4690800"/>
              <a:ext cx="14040" cy="254520"/>
            </a:xfrm>
            <a:custGeom>
              <a:avLst/>
              <a:gdLst/>
              <a:ahLst/>
              <a:rect l="l" t="t" r="r" b="b"/>
              <a:pathLst>
                <a:path w="6" h="130">
                  <a:moveTo>
                    <a:pt x="0" y="130"/>
                  </a:moveTo>
                  <a:lnTo>
                    <a:pt x="6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 flipV="1">
              <a:off x="5122800" y="4683960"/>
              <a:ext cx="14040" cy="25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122800" y="4561920"/>
              <a:ext cx="14040" cy="255960"/>
            </a:xfrm>
            <a:custGeom>
              <a:avLst/>
              <a:gdLst/>
              <a:ahLst/>
              <a:rect l="l" t="t" r="r" b="b"/>
              <a:pathLst>
                <a:path w="6" h="130">
                  <a:moveTo>
                    <a:pt x="0" y="130"/>
                  </a:moveTo>
                  <a:lnTo>
                    <a:pt x="6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 flipV="1">
              <a:off x="5122800" y="4561560"/>
              <a:ext cx="14040" cy="255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4984200" y="4829400"/>
              <a:ext cx="96840" cy="244440"/>
            </a:xfrm>
            <a:custGeom>
              <a:avLst/>
              <a:gdLst/>
              <a:ahLst/>
              <a:rect l="l" t="t" r="r" b="b"/>
              <a:pathLst>
                <a:path w="45" h="124">
                  <a:moveTo>
                    <a:pt x="45" y="124"/>
                  </a:moveTo>
                  <a:lnTo>
                    <a:pt x="0" y="0"/>
                  </a:lnTo>
                  <a:lnTo>
                    <a:pt x="45" y="124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 flipH="1" flipV="1">
              <a:off x="4988880" y="4881960"/>
              <a:ext cx="96840" cy="244440"/>
            </a:xfrm>
            <a:prstGeom prst="line">
              <a:avLst/>
            </a:prstGeom>
            <a:ln w="9360">
              <a:solidFill>
                <a:srgbClr val="ff0017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4940280" y="4701960"/>
              <a:ext cx="83880" cy="255960"/>
            </a:xfrm>
            <a:custGeom>
              <a:avLst/>
              <a:gdLst/>
              <a:ahLst/>
              <a:rect l="l" t="t" r="r" b="b"/>
              <a:pathLst>
                <a:path w="39" h="130">
                  <a:moveTo>
                    <a:pt x="39" y="130"/>
                  </a:moveTo>
                  <a:lnTo>
                    <a:pt x="0" y="0"/>
                  </a:lnTo>
                  <a:lnTo>
                    <a:pt x="39" y="13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3509640" y="2568960"/>
              <a:ext cx="223200" cy="154440"/>
            </a:xfrm>
            <a:prstGeom prst="line">
              <a:avLst/>
            </a:prstGeom>
            <a:ln w="9360">
              <a:solidFill>
                <a:srgbClr val="009fc5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3659040" y="2656080"/>
              <a:ext cx="84240" cy="7740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39" y="39"/>
                  </a:moveTo>
                  <a:lnTo>
                    <a:pt x="26" y="32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" y="2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3"/>
                  </a:lnTo>
                  <a:lnTo>
                    <a:pt x="32" y="26"/>
                  </a:lnTo>
                  <a:lnTo>
                    <a:pt x="39" y="39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9f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600" bIns="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151240" y="3384000"/>
              <a:ext cx="263520" cy="25920"/>
            </a:xfrm>
            <a:prstGeom prst="line">
              <a:avLst/>
            </a:prstGeom>
            <a:ln w="9360">
              <a:solidFill>
                <a:srgbClr val="9e352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415120" y="3409920"/>
              <a:ext cx="307800" cy="25560"/>
            </a:xfrm>
            <a:custGeom>
              <a:avLst/>
              <a:gdLst/>
              <a:ahLst/>
              <a:rect l="l" t="t" r="r" b="b"/>
              <a:pathLst>
                <a:path w="143" h="13">
                  <a:moveTo>
                    <a:pt x="0" y="0"/>
                  </a:moveTo>
                  <a:lnTo>
                    <a:pt x="13" y="0"/>
                  </a:lnTo>
                  <a:lnTo>
                    <a:pt x="143" y="13"/>
                  </a:lnTo>
                </a:path>
              </a:pathLst>
            </a:custGeom>
            <a:solidFill>
              <a:srgbClr val="a3ffb5"/>
            </a:solidFill>
            <a:ln w="9360">
              <a:solidFill>
                <a:srgbClr val="9e352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2265840" y="2591640"/>
              <a:ext cx="555480" cy="587520"/>
            </a:xfrm>
            <a:custGeom>
              <a:avLst/>
              <a:gdLst/>
              <a:ahLst/>
              <a:rect l="l" t="t" r="r" b="b"/>
              <a:pathLst>
                <a:path w="259" h="299">
                  <a:moveTo>
                    <a:pt x="259" y="0"/>
                  </a:moveTo>
                  <a:lnTo>
                    <a:pt x="214" y="46"/>
                  </a:lnTo>
                  <a:lnTo>
                    <a:pt x="195" y="72"/>
                  </a:lnTo>
                  <a:lnTo>
                    <a:pt x="0" y="29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5722920" y="3435480"/>
              <a:ext cx="39960" cy="12960"/>
            </a:xfrm>
            <a:prstGeom prst="line">
              <a:avLst/>
            </a:prstGeom>
            <a:ln w="9360">
              <a:solidFill>
                <a:srgbClr val="9e352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5415120" y="3409920"/>
              <a:ext cx="28080" cy="1440"/>
            </a:xfrm>
            <a:custGeom>
              <a:avLst/>
              <a:gdLst/>
              <a:ahLst/>
              <a:rect l="l" t="t" r="r" b="b"/>
              <a:pathLst>
                <a:path w="13" h="0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5415120" y="3409920"/>
              <a:ext cx="28080" cy="1440"/>
            </a:xfrm>
            <a:prstGeom prst="line">
              <a:avLst/>
            </a:prstGeom>
            <a:ln w="9360">
              <a:solidFill>
                <a:srgbClr val="ff7d2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654520" y="2962080"/>
              <a:ext cx="555840" cy="49680"/>
            </a:xfrm>
            <a:custGeom>
              <a:avLst/>
              <a:gdLst/>
              <a:ahLst/>
              <a:rect l="l" t="t" r="r" b="b"/>
              <a:pathLst>
                <a:path w="259" h="25">
                  <a:moveTo>
                    <a:pt x="0" y="19"/>
                  </a:moveTo>
                  <a:lnTo>
                    <a:pt x="108" y="25"/>
                  </a:lnTo>
                  <a:lnTo>
                    <a:pt x="259" y="0"/>
                  </a:lnTo>
                </a:path>
              </a:pathLst>
            </a:custGeom>
            <a:noFill/>
            <a:ln w="9360">
              <a:solidFill>
                <a:srgbClr val="ff0000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3256560" y="3422880"/>
              <a:ext cx="275760" cy="51480"/>
            </a:xfrm>
            <a:prstGeom prst="line">
              <a:avLst/>
            </a:prstGeom>
            <a:ln w="9360">
              <a:solidFill>
                <a:srgbClr val="0092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 flipV="1">
              <a:off x="4368600" y="3511080"/>
              <a:ext cx="363600" cy="115560"/>
            </a:xfrm>
            <a:prstGeom prst="line">
              <a:avLst/>
            </a:prstGeom>
            <a:ln w="9360">
              <a:solidFill>
                <a:srgbClr val="008736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4732200" y="3396960"/>
              <a:ext cx="348480" cy="114480"/>
            </a:xfrm>
            <a:prstGeom prst="line">
              <a:avLst/>
            </a:prstGeom>
            <a:ln w="9360">
              <a:solidFill>
                <a:srgbClr val="008736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6599160" y="2834640"/>
              <a:ext cx="154800" cy="114480"/>
            </a:xfrm>
            <a:custGeom>
              <a:avLst/>
              <a:gdLst/>
              <a:ahLst/>
              <a:rect l="l" t="t" r="r" b="b"/>
              <a:pathLst>
                <a:path w="72" h="58">
                  <a:moveTo>
                    <a:pt x="72" y="0"/>
                  </a:moveTo>
                  <a:lnTo>
                    <a:pt x="0" y="5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163480" y="4650480"/>
              <a:ext cx="712440" cy="333360"/>
            </a:xfrm>
            <a:custGeom>
              <a:avLst/>
              <a:gdLst/>
              <a:ahLst/>
              <a:rect l="l" t="t" r="r" b="b"/>
              <a:pathLst>
                <a:path w="331" h="169">
                  <a:moveTo>
                    <a:pt x="0" y="0"/>
                  </a:moveTo>
                  <a:lnTo>
                    <a:pt x="331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5163480" y="4650480"/>
              <a:ext cx="712440" cy="333360"/>
            </a:xfrm>
            <a:prstGeom prst="line">
              <a:avLst/>
            </a:prstGeom>
            <a:ln w="9360">
              <a:solidFill>
                <a:srgbClr val="ff00ff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5263920" y="4102920"/>
              <a:ext cx="612360" cy="394560"/>
            </a:xfrm>
            <a:custGeom>
              <a:avLst/>
              <a:gdLst/>
              <a:ahLst/>
              <a:rect l="l" t="t" r="r" b="b"/>
              <a:pathLst>
                <a:path w="285" h="201">
                  <a:moveTo>
                    <a:pt x="0" y="201"/>
                  </a:moveTo>
                  <a:lnTo>
                    <a:pt x="285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 flipV="1">
              <a:off x="5263920" y="4102920"/>
              <a:ext cx="612360" cy="3945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 flipH="1" flipV="1">
              <a:off x="5052600" y="3268080"/>
              <a:ext cx="20880" cy="125640"/>
            </a:xfrm>
            <a:prstGeom prst="line">
              <a:avLst/>
            </a:prstGeom>
            <a:ln w="9360">
              <a:solidFill>
                <a:srgbClr val="008736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 flipH="1">
              <a:off x="3199680" y="3604680"/>
              <a:ext cx="66600" cy="486360"/>
            </a:xfrm>
            <a:prstGeom prst="line">
              <a:avLst/>
            </a:prstGeom>
            <a:ln w="9360">
              <a:solidFill>
                <a:srgbClr val="ef047e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 flipH="1">
              <a:off x="2527920" y="2568960"/>
              <a:ext cx="302400" cy="318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 flipH="1">
              <a:off x="2358720" y="2746080"/>
              <a:ext cx="304200" cy="318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 flipH="1">
              <a:off x="2237040" y="2876760"/>
              <a:ext cx="302760" cy="318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3275640" y="3422880"/>
              <a:ext cx="275760" cy="51480"/>
            </a:xfrm>
            <a:prstGeom prst="line">
              <a:avLst/>
            </a:prstGeom>
            <a:ln w="9360">
              <a:solidFill>
                <a:srgbClr val="0092ff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3902040" y="3563280"/>
              <a:ext cx="474840" cy="101160"/>
            </a:xfrm>
            <a:prstGeom prst="line">
              <a:avLst/>
            </a:prstGeom>
            <a:ln w="9360">
              <a:solidFill>
                <a:srgbClr val="0092ff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3551760" y="3474360"/>
              <a:ext cx="363960" cy="88560"/>
            </a:xfrm>
            <a:prstGeom prst="line">
              <a:avLst/>
            </a:prstGeom>
            <a:ln w="9360">
              <a:solidFill>
                <a:srgbClr val="0092ff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4132800" y="3013560"/>
              <a:ext cx="881280" cy="370440"/>
            </a:xfrm>
            <a:custGeom>
              <a:avLst/>
              <a:gdLst/>
              <a:ahLst/>
              <a:rect l="l" t="t" r="r" b="b"/>
              <a:pathLst>
                <a:path w="305" h="188">
                  <a:moveTo>
                    <a:pt x="0" y="0"/>
                  </a:moveTo>
                  <a:lnTo>
                    <a:pt x="227" y="188"/>
                  </a:lnTo>
                  <a:lnTo>
                    <a:pt x="305" y="162"/>
                  </a:lnTo>
                </a:path>
              </a:pathLst>
            </a:custGeom>
            <a:noFill/>
            <a:ln w="9360">
              <a:solidFill>
                <a:srgbClr val="009fc5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3706920" y="2699280"/>
              <a:ext cx="432360" cy="320760"/>
            </a:xfrm>
            <a:prstGeom prst="line">
              <a:avLst/>
            </a:prstGeom>
            <a:ln w="9360">
              <a:solidFill>
                <a:srgbClr val="009fc5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 flipH="1" flipV="1">
              <a:off x="4939920" y="4701600"/>
              <a:ext cx="83880" cy="255960"/>
            </a:xfrm>
            <a:prstGeom prst="line">
              <a:avLst/>
            </a:prstGeom>
            <a:ln w="9360">
              <a:solidFill>
                <a:srgbClr val="ff0017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2586240" y="2433600"/>
              <a:ext cx="3286440" cy="766800"/>
            </a:xfrm>
            <a:custGeom>
              <a:avLst/>
              <a:gdLst/>
              <a:ahLst/>
              <a:rect l="l" t="t" r="r" b="b"/>
              <a:pathLst>
                <a:path w="1530" h="390">
                  <a:moveTo>
                    <a:pt x="0" y="0"/>
                  </a:moveTo>
                  <a:lnTo>
                    <a:pt x="885" y="114"/>
                  </a:lnTo>
                  <a:lnTo>
                    <a:pt x="1251" y="114"/>
                  </a:lnTo>
                  <a:lnTo>
                    <a:pt x="1530" y="390"/>
                  </a:lnTo>
                </a:path>
              </a:pathLst>
            </a:custGeom>
            <a:noFill/>
            <a:ln w="9360">
              <a:solidFill>
                <a:srgbClr val="ff0000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722920" y="3435480"/>
              <a:ext cx="583920" cy="12960"/>
            </a:xfrm>
            <a:custGeom>
              <a:avLst/>
              <a:gdLst/>
              <a:ahLst/>
              <a:rect l="l" t="t" r="r" b="b"/>
              <a:pathLst>
                <a:path w="272" h="7">
                  <a:moveTo>
                    <a:pt x="0" y="0"/>
                  </a:moveTo>
                  <a:lnTo>
                    <a:pt x="19" y="7"/>
                  </a:lnTo>
                  <a:lnTo>
                    <a:pt x="32" y="0"/>
                  </a:lnTo>
                  <a:lnTo>
                    <a:pt x="272" y="0"/>
                  </a:lnTo>
                </a:path>
              </a:pathLst>
            </a:custGeom>
            <a:solidFill>
              <a:srgbClr val="a3ffb5"/>
            </a:solidFill>
            <a:ln w="9360">
              <a:solidFill>
                <a:srgbClr val="ff7d22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423760" y="3409920"/>
              <a:ext cx="280080" cy="25560"/>
            </a:xfrm>
            <a:prstGeom prst="line">
              <a:avLst/>
            </a:prstGeom>
            <a:ln w="9360">
              <a:solidFill>
                <a:srgbClr val="ff7d22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51240" y="3384000"/>
              <a:ext cx="263520" cy="25920"/>
            </a:xfrm>
            <a:prstGeom prst="line">
              <a:avLst/>
            </a:prstGeom>
            <a:ln w="9360">
              <a:solidFill>
                <a:srgbClr val="ff7d22"/>
              </a:solidFill>
              <a:miter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6548040" y="2833200"/>
              <a:ext cx="262080" cy="203040"/>
            </a:xfrm>
            <a:custGeom>
              <a:avLst/>
              <a:gdLst/>
              <a:ahLst/>
              <a:rect l="l" t="t" r="r" b="b"/>
              <a:pathLst>
                <a:path w="122" h="103">
                  <a:moveTo>
                    <a:pt x="122" y="0"/>
                  </a:moveTo>
                  <a:lnTo>
                    <a:pt x="34" y="37"/>
                  </a:lnTo>
                  <a:lnTo>
                    <a:pt x="0" y="10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6447960" y="2987640"/>
              <a:ext cx="68400" cy="165960"/>
            </a:xfrm>
            <a:custGeom>
              <a:avLst/>
              <a:gdLst/>
              <a:ahLst/>
              <a:rect l="l" t="t" r="r" b="b"/>
              <a:pathLst>
                <a:path w="32" h="84">
                  <a:moveTo>
                    <a:pt x="32" y="84"/>
                  </a:moveTo>
                  <a:lnTo>
                    <a:pt x="0" y="0"/>
                  </a:lnTo>
                </a:path>
              </a:pathLst>
            </a:custGeom>
            <a:solidFill>
              <a:srgbClr val="d5ffdd"/>
            </a:solidFill>
            <a:ln w="9360">
              <a:solidFill>
                <a:srgbClr val="009fc5"/>
              </a:solidFill>
              <a:round/>
              <a:head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3824640" y="3690360"/>
              <a:ext cx="684000" cy="334800"/>
            </a:xfrm>
            <a:custGeom>
              <a:avLst/>
              <a:gdLst/>
              <a:ahLst/>
              <a:rect l="l" t="t" r="r" b="b"/>
              <a:pathLst>
                <a:path w="318" h="170">
                  <a:moveTo>
                    <a:pt x="7" y="0"/>
                  </a:moveTo>
                  <a:lnTo>
                    <a:pt x="286" y="7"/>
                  </a:lnTo>
                  <a:lnTo>
                    <a:pt x="305" y="20"/>
                  </a:lnTo>
                  <a:lnTo>
                    <a:pt x="299" y="26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305" y="39"/>
                  </a:lnTo>
                  <a:lnTo>
                    <a:pt x="305" y="46"/>
                  </a:lnTo>
                  <a:lnTo>
                    <a:pt x="312" y="52"/>
                  </a:lnTo>
                  <a:lnTo>
                    <a:pt x="318" y="52"/>
                  </a:lnTo>
                  <a:lnTo>
                    <a:pt x="318" y="52"/>
                  </a:lnTo>
                  <a:lnTo>
                    <a:pt x="318" y="170"/>
                  </a:lnTo>
                  <a:lnTo>
                    <a:pt x="0" y="163"/>
                  </a:lnTo>
                  <a:lnTo>
                    <a:pt x="7" y="0"/>
                  </a:lnTo>
                </a:path>
              </a:pathLst>
            </a:custGeom>
            <a:solidFill>
              <a:srgbClr val="d5ffdd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091480" y="3454920"/>
              <a:ext cx="277920" cy="753840"/>
            </a:xfrm>
            <a:custGeom>
              <a:avLst/>
              <a:gdLst/>
              <a:ahLst/>
              <a:rect l="l" t="t" r="r" b="b"/>
              <a:pathLst>
                <a:path w="158" h="468">
                  <a:moveTo>
                    <a:pt x="0" y="0"/>
                  </a:moveTo>
                  <a:lnTo>
                    <a:pt x="20" y="214"/>
                  </a:lnTo>
                  <a:lnTo>
                    <a:pt x="158" y="468"/>
                  </a:lnTo>
                </a:path>
              </a:pathLst>
            </a:custGeom>
            <a:noFill/>
            <a:ln w="9360">
              <a:solidFill>
                <a:srgbClr val="0000ff"/>
              </a:solidFill>
              <a:round/>
              <a:tailEnd len="sm" type="stealth" w="sm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75" name="ENE_C_WHI" descr=""/>
          <p:cNvPicPr/>
          <p:nvPr/>
        </p:nvPicPr>
        <p:blipFill>
          <a:blip r:embed="rId1"/>
          <a:stretch/>
        </p:blipFill>
        <p:spPr>
          <a:xfrm>
            <a:off x="122400" y="584280"/>
            <a:ext cx="1419120" cy="142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7188120" y="2451240"/>
            <a:ext cx="1676520" cy="271764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0c9ff"/>
              </a:gs>
              <a:gs pos="100000">
                <a:srgbClr val="d2eb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7335720" y="2679480"/>
            <a:ext cx="1476360" cy="22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America point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view on the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of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 storage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throughout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North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American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Grid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5A34B4-DEAC-4BCC-A382-E7746B7B3C52}" type="slidenum">
              <a:t>2</a:t>
            </a:fld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"/>
          <p:cNvSpPr/>
          <p:nvPr/>
        </p:nvSpPr>
        <p:spPr>
          <a:xfrm>
            <a:off x="264960" y="750960"/>
            <a:ext cx="861084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3" name=""/>
          <p:cNvSpPr/>
          <p:nvPr/>
        </p:nvSpPr>
        <p:spPr>
          <a:xfrm>
            <a:off x="728640" y="123840"/>
            <a:ext cx="76960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Gulf of Mexico*</a:t>
            </a:r>
            <a:br>
              <a:rPr sz="2800"/>
            </a:b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Wet Gas Productive Capacity Outlook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4" name=""/>
          <p:cNvSpPr/>
          <p:nvPr/>
        </p:nvSpPr>
        <p:spPr>
          <a:xfrm>
            <a:off x="276120" y="107172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5" name=""/>
          <p:cNvSpPr/>
          <p:nvPr/>
        </p:nvSpPr>
        <p:spPr>
          <a:xfrm>
            <a:off x="164160" y="6244560"/>
            <a:ext cx="31550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b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Cambridge Energy Research Associates.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Includes Louisiana and Texas only.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16" name=""/>
          <p:cNvGraphicFramePr/>
          <p:nvPr/>
        </p:nvGraphicFramePr>
        <p:xfrm>
          <a:off x="1603440" y="4708440"/>
          <a:ext cx="6151320" cy="1452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1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3440" y="4708440"/>
                    <a:ext cx="6151320" cy="145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18" name=""/>
          <p:cNvSpPr/>
          <p:nvPr/>
        </p:nvSpPr>
        <p:spPr>
          <a:xfrm>
            <a:off x="2828880" y="1371600"/>
            <a:ext cx="3657600" cy="3124080"/>
          </a:xfrm>
          <a:custGeom>
            <a:avLst/>
            <a:gdLst/>
            <a:ahLst/>
            <a:rect l="l" t="t" r="r" b="b"/>
            <a:pathLst>
              <a:path w="3216" h="2016">
                <a:moveTo>
                  <a:pt x="3216" y="2016"/>
                </a:moveTo>
                <a:lnTo>
                  <a:pt x="0" y="201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9" name=""/>
          <p:cNvSpPr/>
          <p:nvPr/>
        </p:nvSpPr>
        <p:spPr>
          <a:xfrm>
            <a:off x="273420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0" name=""/>
          <p:cNvSpPr/>
          <p:nvPr/>
        </p:nvSpPr>
        <p:spPr>
          <a:xfrm>
            <a:off x="297864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1" name=""/>
          <p:cNvSpPr/>
          <p:nvPr/>
        </p:nvSpPr>
        <p:spPr>
          <a:xfrm>
            <a:off x="322308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2" name=""/>
          <p:cNvSpPr/>
          <p:nvPr/>
        </p:nvSpPr>
        <p:spPr>
          <a:xfrm>
            <a:off x="346752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3" name=""/>
          <p:cNvSpPr/>
          <p:nvPr/>
        </p:nvSpPr>
        <p:spPr>
          <a:xfrm>
            <a:off x="371196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4" name=""/>
          <p:cNvSpPr/>
          <p:nvPr/>
        </p:nvSpPr>
        <p:spPr>
          <a:xfrm>
            <a:off x="395640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5" name=""/>
          <p:cNvSpPr/>
          <p:nvPr/>
        </p:nvSpPr>
        <p:spPr>
          <a:xfrm>
            <a:off x="420084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6" name=""/>
          <p:cNvSpPr/>
          <p:nvPr/>
        </p:nvSpPr>
        <p:spPr>
          <a:xfrm>
            <a:off x="444528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7" name=""/>
          <p:cNvSpPr/>
          <p:nvPr/>
        </p:nvSpPr>
        <p:spPr>
          <a:xfrm>
            <a:off x="469008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8" name=""/>
          <p:cNvSpPr/>
          <p:nvPr/>
        </p:nvSpPr>
        <p:spPr>
          <a:xfrm>
            <a:off x="493452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9" name=""/>
          <p:cNvSpPr/>
          <p:nvPr/>
        </p:nvSpPr>
        <p:spPr>
          <a:xfrm>
            <a:off x="517896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0" name=""/>
          <p:cNvSpPr/>
          <p:nvPr/>
        </p:nvSpPr>
        <p:spPr>
          <a:xfrm>
            <a:off x="542340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1" name=""/>
          <p:cNvSpPr/>
          <p:nvPr/>
        </p:nvSpPr>
        <p:spPr>
          <a:xfrm>
            <a:off x="566784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2" name=""/>
          <p:cNvSpPr/>
          <p:nvPr/>
        </p:nvSpPr>
        <p:spPr>
          <a:xfrm>
            <a:off x="591228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2003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3" name=""/>
          <p:cNvSpPr/>
          <p:nvPr/>
        </p:nvSpPr>
        <p:spPr>
          <a:xfrm>
            <a:off x="615672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2004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4" name=""/>
          <p:cNvSpPr/>
          <p:nvPr/>
        </p:nvSpPr>
        <p:spPr>
          <a:xfrm>
            <a:off x="6401160" y="4562640"/>
            <a:ext cx="170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anchorCtr="1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2005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35" name=""/>
          <p:cNvGrpSpPr/>
          <p:nvPr/>
        </p:nvGrpSpPr>
        <p:grpSpPr>
          <a:xfrm>
            <a:off x="2825640" y="4471560"/>
            <a:ext cx="3662280" cy="42840"/>
            <a:chOff x="2825640" y="4471560"/>
            <a:chExt cx="3662280" cy="42840"/>
          </a:xfrm>
        </p:grpSpPr>
        <p:sp>
          <p:nvSpPr>
            <p:cNvPr id="4136" name=""/>
            <p:cNvSpPr/>
            <p:nvPr/>
          </p:nvSpPr>
          <p:spPr>
            <a:xfrm flipV="1">
              <a:off x="477828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7" name=""/>
            <p:cNvSpPr/>
            <p:nvPr/>
          </p:nvSpPr>
          <p:spPr>
            <a:xfrm flipV="1">
              <a:off x="648792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8" name=""/>
            <p:cNvSpPr/>
            <p:nvPr/>
          </p:nvSpPr>
          <p:spPr>
            <a:xfrm flipV="1">
              <a:off x="282564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9" name=""/>
            <p:cNvSpPr/>
            <p:nvPr/>
          </p:nvSpPr>
          <p:spPr>
            <a:xfrm flipV="1">
              <a:off x="306864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0" name=""/>
            <p:cNvSpPr/>
            <p:nvPr/>
          </p:nvSpPr>
          <p:spPr>
            <a:xfrm flipV="1">
              <a:off x="331308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1" name=""/>
            <p:cNvSpPr/>
            <p:nvPr/>
          </p:nvSpPr>
          <p:spPr>
            <a:xfrm flipV="1">
              <a:off x="355752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2" name=""/>
            <p:cNvSpPr/>
            <p:nvPr/>
          </p:nvSpPr>
          <p:spPr>
            <a:xfrm flipV="1">
              <a:off x="380196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3" name=""/>
            <p:cNvSpPr/>
            <p:nvPr/>
          </p:nvSpPr>
          <p:spPr>
            <a:xfrm flipV="1">
              <a:off x="404640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4" name=""/>
            <p:cNvSpPr/>
            <p:nvPr/>
          </p:nvSpPr>
          <p:spPr>
            <a:xfrm flipV="1">
              <a:off x="428940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 flipV="1">
              <a:off x="453384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 flipV="1">
              <a:off x="502272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 flipV="1">
              <a:off x="526716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 flipV="1">
              <a:off x="551016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 flipV="1">
              <a:off x="575460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 flipV="1">
              <a:off x="599904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 flipV="1">
              <a:off x="6243480" y="4471560"/>
              <a:ext cx="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52" name=""/>
          <p:cNvGrpSpPr/>
          <p:nvPr/>
        </p:nvGrpSpPr>
        <p:grpSpPr>
          <a:xfrm>
            <a:off x="2804760" y="1371600"/>
            <a:ext cx="42840" cy="3122640"/>
            <a:chOff x="2804760" y="1371600"/>
            <a:chExt cx="42840" cy="3122640"/>
          </a:xfrm>
        </p:grpSpPr>
        <p:sp>
          <p:nvSpPr>
            <p:cNvPr id="4153" name=""/>
            <p:cNvSpPr/>
            <p:nvPr/>
          </p:nvSpPr>
          <p:spPr>
            <a:xfrm flipH="1">
              <a:off x="2804760" y="199548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 flipH="1">
              <a:off x="2804760" y="449424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 flipH="1">
              <a:off x="2804760" y="418140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 flipH="1">
              <a:off x="2804760" y="386856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 flipH="1">
              <a:off x="2804760" y="355608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 flipH="1">
              <a:off x="2804760" y="324468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 flipH="1">
              <a:off x="2804760" y="293220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 flipH="1">
              <a:off x="2804760" y="261936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 flipH="1">
              <a:off x="2804760" y="230832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 flipH="1">
              <a:off x="2804760" y="168264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 flipH="1">
              <a:off x="2804760" y="1371600"/>
              <a:ext cx="42840" cy="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164" name=""/>
          <p:cNvSpPr/>
          <p:nvPr/>
        </p:nvSpPr>
        <p:spPr>
          <a:xfrm>
            <a:off x="2705040" y="4448160"/>
            <a:ext cx="43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5" name=""/>
          <p:cNvSpPr/>
          <p:nvPr/>
        </p:nvSpPr>
        <p:spPr>
          <a:xfrm>
            <a:off x="2705040" y="4135320"/>
            <a:ext cx="43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6" name=""/>
          <p:cNvSpPr/>
          <p:nvPr/>
        </p:nvSpPr>
        <p:spPr>
          <a:xfrm>
            <a:off x="2705040" y="3822840"/>
            <a:ext cx="43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7" name=""/>
          <p:cNvSpPr/>
          <p:nvPr/>
        </p:nvSpPr>
        <p:spPr>
          <a:xfrm>
            <a:off x="2705040" y="3510000"/>
            <a:ext cx="43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8" name=""/>
          <p:cNvSpPr/>
          <p:nvPr/>
        </p:nvSpPr>
        <p:spPr>
          <a:xfrm>
            <a:off x="2705040" y="3197160"/>
            <a:ext cx="43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9" name=""/>
          <p:cNvSpPr/>
          <p:nvPr/>
        </p:nvSpPr>
        <p:spPr>
          <a:xfrm>
            <a:off x="2662200" y="288612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0" name=""/>
          <p:cNvSpPr/>
          <p:nvPr/>
        </p:nvSpPr>
        <p:spPr>
          <a:xfrm>
            <a:off x="2662200" y="257328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1" name=""/>
          <p:cNvSpPr/>
          <p:nvPr/>
        </p:nvSpPr>
        <p:spPr>
          <a:xfrm>
            <a:off x="2662200" y="226044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2" name=""/>
          <p:cNvSpPr/>
          <p:nvPr/>
        </p:nvSpPr>
        <p:spPr>
          <a:xfrm>
            <a:off x="2662200" y="194796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3" name=""/>
          <p:cNvSpPr/>
          <p:nvPr/>
        </p:nvSpPr>
        <p:spPr>
          <a:xfrm>
            <a:off x="2662200" y="163512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4" name=""/>
          <p:cNvSpPr/>
          <p:nvPr/>
        </p:nvSpPr>
        <p:spPr>
          <a:xfrm>
            <a:off x="2662200" y="1324080"/>
            <a:ext cx="85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5" name=""/>
          <p:cNvSpPr/>
          <p:nvPr/>
        </p:nvSpPr>
        <p:spPr>
          <a:xfrm>
            <a:off x="2828880" y="1873080"/>
            <a:ext cx="3505320" cy="1632240"/>
          </a:xfrm>
          <a:custGeom>
            <a:avLst/>
            <a:gdLst/>
            <a:ahLst/>
            <a:rect l="l" t="t" r="r" b="b"/>
            <a:pathLst>
              <a:path w="2208" h="1028">
                <a:moveTo>
                  <a:pt x="2208" y="220"/>
                </a:moveTo>
                <a:lnTo>
                  <a:pt x="2094" y="256"/>
                </a:lnTo>
                <a:lnTo>
                  <a:pt x="2012" y="276"/>
                </a:lnTo>
                <a:lnTo>
                  <a:pt x="1866" y="330"/>
                </a:lnTo>
                <a:lnTo>
                  <a:pt x="1762" y="372"/>
                </a:lnTo>
                <a:lnTo>
                  <a:pt x="1536" y="440"/>
                </a:lnTo>
                <a:lnTo>
                  <a:pt x="1412" y="384"/>
                </a:lnTo>
                <a:lnTo>
                  <a:pt x="1284" y="300"/>
                </a:lnTo>
                <a:lnTo>
                  <a:pt x="1152" y="232"/>
                </a:lnTo>
                <a:lnTo>
                  <a:pt x="780" y="140"/>
                </a:lnTo>
                <a:lnTo>
                  <a:pt x="0" y="0"/>
                </a:lnTo>
                <a:lnTo>
                  <a:pt x="0" y="76"/>
                </a:lnTo>
                <a:lnTo>
                  <a:pt x="66" y="98"/>
                </a:lnTo>
                <a:lnTo>
                  <a:pt x="750" y="272"/>
                </a:lnTo>
                <a:lnTo>
                  <a:pt x="1152" y="446"/>
                </a:lnTo>
                <a:lnTo>
                  <a:pt x="1272" y="532"/>
                </a:lnTo>
                <a:lnTo>
                  <a:pt x="1366" y="634"/>
                </a:lnTo>
                <a:lnTo>
                  <a:pt x="1520" y="788"/>
                </a:lnTo>
                <a:lnTo>
                  <a:pt x="2208" y="1028"/>
                </a:lnTo>
              </a:path>
            </a:pathLst>
          </a:custGeom>
          <a:solidFill>
            <a:srgbClr val="d5e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6" name=""/>
          <p:cNvSpPr/>
          <p:nvPr/>
        </p:nvSpPr>
        <p:spPr>
          <a:xfrm>
            <a:off x="4191120" y="1828440"/>
            <a:ext cx="19810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Fields without a development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7" name=""/>
          <p:cNvSpPr/>
          <p:nvPr/>
        </p:nvSpPr>
        <p:spPr>
          <a:xfrm>
            <a:off x="2781360" y="2741400"/>
            <a:ext cx="23144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Fields producing or under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8" name=""/>
          <p:cNvSpPr/>
          <p:nvPr/>
        </p:nvSpPr>
        <p:spPr>
          <a:xfrm>
            <a:off x="5952960" y="1904760"/>
            <a:ext cx="1590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Future discoveries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9" name=""/>
          <p:cNvSpPr/>
          <p:nvPr/>
        </p:nvSpPr>
        <p:spPr>
          <a:xfrm>
            <a:off x="3429000" y="3311280"/>
            <a:ext cx="16765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Shallow water shelf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(&lt;600 feet)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0" name=""/>
          <p:cNvSpPr/>
          <p:nvPr/>
        </p:nvSpPr>
        <p:spPr>
          <a:xfrm>
            <a:off x="6566040" y="2676240"/>
            <a:ext cx="11300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Deepwater Flexure Trend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1" name=""/>
          <p:cNvSpPr/>
          <p:nvPr/>
        </p:nvSpPr>
        <p:spPr>
          <a:xfrm>
            <a:off x="5146560" y="2517840"/>
            <a:ext cx="1181160" cy="600120"/>
          </a:xfrm>
          <a:custGeom>
            <a:avLst/>
            <a:gdLst/>
            <a:ahLst/>
            <a:rect l="l" t="t" r="r" b="b"/>
            <a:pathLst>
              <a:path w="744" h="378">
                <a:moveTo>
                  <a:pt x="0" y="0"/>
                </a:moveTo>
                <a:lnTo>
                  <a:pt x="84" y="48"/>
                </a:lnTo>
                <a:lnTo>
                  <a:pt x="182" y="50"/>
                </a:lnTo>
                <a:lnTo>
                  <a:pt x="404" y="150"/>
                </a:lnTo>
                <a:lnTo>
                  <a:pt x="668" y="342"/>
                </a:lnTo>
                <a:lnTo>
                  <a:pt x="744" y="378"/>
                </a:lnTo>
              </a:path>
            </a:pathLst>
          </a:custGeom>
          <a:noFill/>
          <a:ln w="9360">
            <a:solidFill>
              <a:srgbClr val="ff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2" name=""/>
          <p:cNvSpPr/>
          <p:nvPr/>
        </p:nvSpPr>
        <p:spPr>
          <a:xfrm>
            <a:off x="5146560" y="2517840"/>
            <a:ext cx="1190880" cy="162000"/>
          </a:xfrm>
          <a:custGeom>
            <a:avLst/>
            <a:gdLst/>
            <a:ahLst/>
            <a:rect l="l" t="t" r="r" b="b"/>
            <a:pathLst>
              <a:path w="750" h="102">
                <a:moveTo>
                  <a:pt x="0" y="0"/>
                </a:moveTo>
                <a:lnTo>
                  <a:pt x="90" y="42"/>
                </a:lnTo>
                <a:lnTo>
                  <a:pt x="198" y="32"/>
                </a:lnTo>
                <a:cubicBezTo>
                  <a:pt x="254" y="31"/>
                  <a:pt x="348" y="28"/>
                  <a:pt x="424" y="38"/>
                </a:cubicBezTo>
                <a:cubicBezTo>
                  <a:pt x="580" y="72"/>
                  <a:pt x="644" y="86"/>
                  <a:pt x="652" y="92"/>
                </a:cubicBezTo>
                <a:cubicBezTo>
                  <a:pt x="704" y="94"/>
                  <a:pt x="733" y="100"/>
                  <a:pt x="750" y="102"/>
                </a:cubicBezTo>
              </a:path>
            </a:pathLst>
          </a:custGeom>
          <a:noFill/>
          <a:ln w="9360">
            <a:solidFill>
              <a:srgbClr val="00cc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3" name=""/>
          <p:cNvSpPr/>
          <p:nvPr/>
        </p:nvSpPr>
        <p:spPr>
          <a:xfrm>
            <a:off x="5257800" y="2209680"/>
            <a:ext cx="374760" cy="416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4" name=""/>
          <p:cNvSpPr/>
          <p:nvPr/>
        </p:nvSpPr>
        <p:spPr>
          <a:xfrm>
            <a:off x="6372360" y="2225520"/>
            <a:ext cx="152280" cy="1273320"/>
          </a:xfrm>
          <a:custGeom>
            <a:avLst/>
            <a:gdLst>
              <a:gd name="textAreaLeft" fmla="*/ 0 w 152280"/>
              <a:gd name="textAreaRight" fmla="*/ 55080 w 152280"/>
              <a:gd name="textAreaTop" fmla="*/ 33120 h 1273320"/>
              <a:gd name="textAreaBottom" fmla="*/ 1240200 h 1273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5" name=""/>
          <p:cNvSpPr/>
          <p:nvPr/>
        </p:nvSpPr>
        <p:spPr>
          <a:xfrm rot="16200000">
            <a:off x="1473840" y="2889360"/>
            <a:ext cx="202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 Cubic Feet per Day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6" name=""/>
          <p:cNvSpPr/>
          <p:nvPr/>
        </p:nvSpPr>
        <p:spPr>
          <a:xfrm flipH="1">
            <a:off x="4800240" y="2895480"/>
            <a:ext cx="609480" cy="76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7" name=""/>
          <p:cNvSpPr/>
          <p:nvPr/>
        </p:nvSpPr>
        <p:spPr>
          <a:xfrm flipV="1">
            <a:off x="6095880" y="2133720"/>
            <a:ext cx="381240" cy="380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EF2C14-EC1A-4C91-94B3-A69B4055821F}" type="slidenum">
              <a:t>20</a:t>
            </a:fld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"/>
          <p:cNvSpPr/>
          <p:nvPr/>
        </p:nvSpPr>
        <p:spPr>
          <a:xfrm>
            <a:off x="692280" y="2286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Deepwater Gas Production Profile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9" name=""/>
          <p:cNvSpPr/>
          <p:nvPr/>
        </p:nvSpPr>
        <p:spPr>
          <a:xfrm>
            <a:off x="603360" y="6108840"/>
            <a:ext cx="3162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Wood Mackensie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90" name=""/>
          <p:cNvGraphicFramePr/>
          <p:nvPr/>
        </p:nvGraphicFramePr>
        <p:xfrm>
          <a:off x="685800" y="1092240"/>
          <a:ext cx="7734240" cy="49449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1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092240"/>
                    <a:ext cx="7734240" cy="494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336AA9-A6A8-4086-AD64-B8E656C61712}" type="slidenum">
              <a:t>21</a:t>
            </a:fld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" name=""/>
          <p:cNvSpPr/>
          <p:nvPr/>
        </p:nvSpPr>
        <p:spPr>
          <a:xfrm>
            <a:off x="1676520" y="4848120"/>
            <a:ext cx="5790960" cy="76212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3" name=""/>
          <p:cNvSpPr/>
          <p:nvPr/>
        </p:nvSpPr>
        <p:spPr>
          <a:xfrm>
            <a:off x="264960" y="750960"/>
            <a:ext cx="861084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4" name=""/>
          <p:cNvSpPr/>
          <p:nvPr/>
        </p:nvSpPr>
        <p:spPr>
          <a:xfrm>
            <a:off x="262080" y="1071720"/>
            <a:ext cx="861048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5" name=""/>
          <p:cNvSpPr/>
          <p:nvPr/>
        </p:nvSpPr>
        <p:spPr>
          <a:xfrm>
            <a:off x="692280" y="152280"/>
            <a:ext cx="777240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Recoverable Reserves: Commercial &amp; Technical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96" name=""/>
          <p:cNvGraphicFramePr/>
          <p:nvPr/>
        </p:nvGraphicFramePr>
        <p:xfrm>
          <a:off x="1023840" y="838080"/>
          <a:ext cx="7564680" cy="5164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1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3840" y="838080"/>
                    <a:ext cx="7564680" cy="516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98" name=""/>
          <p:cNvSpPr/>
          <p:nvPr/>
        </p:nvSpPr>
        <p:spPr>
          <a:xfrm>
            <a:off x="1720080" y="5911560"/>
            <a:ext cx="5706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 Commercial &amp; Technical Reserves = 13,065 mmboe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1C9760-C52F-486C-832B-E5A1F9FF3A8F}" type="slidenum">
              <a:t>22</a:t>
            </a:fld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" name="PlaceHolder 1"/>
          <p:cNvSpPr>
            <a:spLocks noGrp="1"/>
          </p:cNvSpPr>
          <p:nvPr>
            <p:ph/>
          </p:nvPr>
        </p:nvSpPr>
        <p:spPr>
          <a:xfrm>
            <a:off x="758520" y="1466640"/>
            <a:ext cx="7961400" cy="382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Aft>
                <a:spcPts val="18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Deepwater production will overtake shelf production within the next five years due to federal incentives, improved technology and improved deepwater economies of scale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8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projects such as Aconcagua, Camden Hills, Kings Peak and Crazy Horse (all Mississippi Canyon) could significantly enhance production levels by 2002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8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Deepwater production will continue to develop and companies will continue to explore deeper waters in GOM (over 7000 ft.) (Petrobras - Roncador field 9111 ft. - Campos Basin, Offshore Brazil)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0" name="PlaceHolder 2"/>
          <p:cNvSpPr>
            <a:spLocks noGrp="1"/>
          </p:cNvSpPr>
          <p:nvPr>
            <p:ph type="title"/>
          </p:nvPr>
        </p:nvSpPr>
        <p:spPr>
          <a:xfrm>
            <a:off x="460080" y="182520"/>
            <a:ext cx="822492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Overall Trends 2001 - 2005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201" name=""/>
          <p:cNvSpPr/>
          <p:nvPr/>
        </p:nvSpPr>
        <p:spPr>
          <a:xfrm>
            <a:off x="534960" y="272268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2" name=""/>
          <p:cNvSpPr/>
          <p:nvPr/>
        </p:nvSpPr>
        <p:spPr>
          <a:xfrm>
            <a:off x="534960" y="387504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3" name=""/>
          <p:cNvSpPr/>
          <p:nvPr/>
        </p:nvSpPr>
        <p:spPr>
          <a:xfrm>
            <a:off x="534960" y="157464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C9003F-79E3-49A1-8309-408CE34FF220}" type="slidenum">
              <a:t>23</a:t>
            </a:fld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4" name="" descr=""/>
          <p:cNvPicPr/>
          <p:nvPr/>
        </p:nvPicPr>
        <p:blipFill>
          <a:blip r:embed="rId1"/>
          <a:stretch/>
        </p:blipFill>
        <p:spPr>
          <a:xfrm>
            <a:off x="5791320" y="2590920"/>
            <a:ext cx="2827080" cy="349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5" name=""/>
          <p:cNvSpPr/>
          <p:nvPr/>
        </p:nvSpPr>
        <p:spPr>
          <a:xfrm rot="19534200">
            <a:off x="6435360" y="4892760"/>
            <a:ext cx="422280" cy="441360"/>
          </a:xfrm>
          <a:custGeom>
            <a:avLst/>
            <a:gdLst/>
            <a:ahLst/>
            <a:rect l="l" t="t" r="r" b="b"/>
            <a:pathLst>
              <a:path w="266" h="278">
                <a:moveTo>
                  <a:pt x="262" y="278"/>
                </a:moveTo>
                <a:cubicBezTo>
                  <a:pt x="249" y="271"/>
                  <a:pt x="208" y="259"/>
                  <a:pt x="186" y="238"/>
                </a:cubicBezTo>
                <a:cubicBezTo>
                  <a:pt x="164" y="217"/>
                  <a:pt x="155" y="176"/>
                  <a:pt x="128" y="154"/>
                </a:cubicBezTo>
                <a:lnTo>
                  <a:pt x="22" y="106"/>
                </a:lnTo>
                <a:cubicBezTo>
                  <a:pt x="1" y="94"/>
                  <a:pt x="0" y="88"/>
                  <a:pt x="2" y="84"/>
                </a:cubicBezTo>
                <a:cubicBezTo>
                  <a:pt x="4" y="80"/>
                  <a:pt x="33" y="93"/>
                  <a:pt x="36" y="84"/>
                </a:cubicBezTo>
                <a:cubicBezTo>
                  <a:pt x="39" y="75"/>
                  <a:pt x="14" y="36"/>
                  <a:pt x="18" y="30"/>
                </a:cubicBezTo>
                <a:cubicBezTo>
                  <a:pt x="22" y="24"/>
                  <a:pt x="57" y="55"/>
                  <a:pt x="62" y="50"/>
                </a:cubicBezTo>
                <a:cubicBezTo>
                  <a:pt x="67" y="45"/>
                  <a:pt x="42" y="0"/>
                  <a:pt x="50" y="0"/>
                </a:cubicBezTo>
                <a:cubicBezTo>
                  <a:pt x="58" y="0"/>
                  <a:pt x="93" y="46"/>
                  <a:pt x="108" y="48"/>
                </a:cubicBezTo>
                <a:cubicBezTo>
                  <a:pt x="123" y="50"/>
                  <a:pt x="132" y="4"/>
                  <a:pt x="138" y="12"/>
                </a:cubicBezTo>
                <a:cubicBezTo>
                  <a:pt x="144" y="20"/>
                  <a:pt x="132" y="65"/>
                  <a:pt x="146" y="94"/>
                </a:cubicBezTo>
                <a:cubicBezTo>
                  <a:pt x="160" y="123"/>
                  <a:pt x="200" y="165"/>
                  <a:pt x="220" y="184"/>
                </a:cubicBezTo>
                <a:cubicBezTo>
                  <a:pt x="240" y="203"/>
                  <a:pt x="256" y="201"/>
                  <a:pt x="266" y="206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6" name=""/>
          <p:cNvSpPr/>
          <p:nvPr/>
        </p:nvSpPr>
        <p:spPr>
          <a:xfrm>
            <a:off x="6492960" y="4273560"/>
            <a:ext cx="939600" cy="1349280"/>
          </a:xfrm>
          <a:custGeom>
            <a:avLst/>
            <a:gdLst/>
            <a:ahLst/>
            <a:rect l="l" t="t" r="r" b="b"/>
            <a:pathLst>
              <a:path w="592" h="850">
                <a:moveTo>
                  <a:pt x="314" y="850"/>
                </a:moveTo>
                <a:cubicBezTo>
                  <a:pt x="552" y="828"/>
                  <a:pt x="578" y="624"/>
                  <a:pt x="578" y="624"/>
                </a:cubicBezTo>
                <a:cubicBezTo>
                  <a:pt x="578" y="624"/>
                  <a:pt x="592" y="500"/>
                  <a:pt x="542" y="414"/>
                </a:cubicBezTo>
                <a:cubicBezTo>
                  <a:pt x="504" y="376"/>
                  <a:pt x="480" y="322"/>
                  <a:pt x="480" y="322"/>
                </a:cubicBezTo>
                <a:cubicBezTo>
                  <a:pt x="476" y="246"/>
                  <a:pt x="520" y="158"/>
                  <a:pt x="508" y="132"/>
                </a:cubicBezTo>
                <a:cubicBezTo>
                  <a:pt x="488" y="20"/>
                  <a:pt x="386" y="0"/>
                  <a:pt x="386" y="0"/>
                </a:cubicBezTo>
                <a:cubicBezTo>
                  <a:pt x="386" y="0"/>
                  <a:pt x="410" y="78"/>
                  <a:pt x="390" y="132"/>
                </a:cubicBezTo>
                <a:cubicBezTo>
                  <a:pt x="352" y="264"/>
                  <a:pt x="244" y="269"/>
                  <a:pt x="98" y="406"/>
                </a:cubicBezTo>
                <a:cubicBezTo>
                  <a:pt x="0" y="530"/>
                  <a:pt x="60" y="662"/>
                  <a:pt x="60" y="662"/>
                </a:cubicBezTo>
                <a:cubicBezTo>
                  <a:pt x="60" y="662"/>
                  <a:pt x="102" y="824"/>
                  <a:pt x="314" y="85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7" name=""/>
          <p:cNvSpPr/>
          <p:nvPr/>
        </p:nvSpPr>
        <p:spPr>
          <a:xfrm>
            <a:off x="1905120" y="1838160"/>
            <a:ext cx="4809960" cy="3462480"/>
          </a:xfrm>
          <a:custGeom>
            <a:avLst/>
            <a:gdLst/>
            <a:ahLst/>
            <a:rect l="l" t="t" r="r" b="b"/>
            <a:pathLst>
              <a:path w="3030" h="2181">
                <a:moveTo>
                  <a:pt x="0" y="330"/>
                </a:moveTo>
                <a:cubicBezTo>
                  <a:pt x="0" y="330"/>
                  <a:pt x="424" y="175"/>
                  <a:pt x="849" y="21"/>
                </a:cubicBezTo>
                <a:cubicBezTo>
                  <a:pt x="921" y="0"/>
                  <a:pt x="987" y="27"/>
                  <a:pt x="987" y="27"/>
                </a:cubicBezTo>
                <a:lnTo>
                  <a:pt x="3030" y="2094"/>
                </a:lnTo>
                <a:lnTo>
                  <a:pt x="2991" y="2181"/>
                </a:lnTo>
                <a:cubicBezTo>
                  <a:pt x="2650" y="1858"/>
                  <a:pt x="1347" y="495"/>
                  <a:pt x="987" y="153"/>
                </a:cubicBezTo>
                <a:cubicBezTo>
                  <a:pt x="930" y="108"/>
                  <a:pt x="930" y="96"/>
                  <a:pt x="831" y="132"/>
                </a:cubicBezTo>
                <a:cubicBezTo>
                  <a:pt x="547" y="231"/>
                  <a:pt x="264" y="330"/>
                  <a:pt x="264" y="330"/>
                </a:cubicBezTo>
                <a:lnTo>
                  <a:pt x="0" y="33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8" name=""/>
          <p:cNvSpPr/>
          <p:nvPr/>
        </p:nvSpPr>
        <p:spPr>
          <a:xfrm>
            <a:off x="6095880" y="4546440"/>
            <a:ext cx="368280" cy="57168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48" y="50"/>
                </a:moveTo>
                <a:lnTo>
                  <a:pt x="232" y="360"/>
                </a:lnTo>
                <a:lnTo>
                  <a:pt x="178" y="302"/>
                </a:lnTo>
                <a:lnTo>
                  <a:pt x="0" y="0"/>
                </a:lnTo>
                <a:lnTo>
                  <a:pt x="48" y="5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9" name=""/>
          <p:cNvSpPr/>
          <p:nvPr/>
        </p:nvSpPr>
        <p:spPr>
          <a:xfrm>
            <a:off x="6934320" y="5562720"/>
            <a:ext cx="549000" cy="439560"/>
          </a:xfrm>
          <a:custGeom>
            <a:avLst/>
            <a:gdLst/>
            <a:ahLst/>
            <a:rect l="l" t="t" r="r" b="b"/>
            <a:pathLst>
              <a:path w="346" h="277">
                <a:moveTo>
                  <a:pt x="171" y="0"/>
                </a:moveTo>
                <a:cubicBezTo>
                  <a:pt x="172" y="62"/>
                  <a:pt x="162" y="117"/>
                  <a:pt x="162" y="117"/>
                </a:cubicBezTo>
                <a:cubicBezTo>
                  <a:pt x="344" y="73"/>
                  <a:pt x="346" y="189"/>
                  <a:pt x="346" y="189"/>
                </a:cubicBezTo>
                <a:cubicBezTo>
                  <a:pt x="346" y="189"/>
                  <a:pt x="336" y="265"/>
                  <a:pt x="300" y="265"/>
                </a:cubicBezTo>
                <a:cubicBezTo>
                  <a:pt x="183" y="271"/>
                  <a:pt x="66" y="277"/>
                  <a:pt x="66" y="277"/>
                </a:cubicBezTo>
                <a:cubicBezTo>
                  <a:pt x="38" y="273"/>
                  <a:pt x="24" y="239"/>
                  <a:pt x="24" y="239"/>
                </a:cubicBezTo>
                <a:cubicBezTo>
                  <a:pt x="17" y="199"/>
                  <a:pt x="0" y="74"/>
                  <a:pt x="24" y="34"/>
                </a:cubicBezTo>
                <a:cubicBezTo>
                  <a:pt x="54" y="41"/>
                  <a:pt x="93" y="27"/>
                  <a:pt x="171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0" name=""/>
          <p:cNvSpPr/>
          <p:nvPr/>
        </p:nvSpPr>
        <p:spPr>
          <a:xfrm>
            <a:off x="6432480" y="5518080"/>
            <a:ext cx="534960" cy="482760"/>
          </a:xfrm>
          <a:custGeom>
            <a:avLst/>
            <a:gdLst/>
            <a:ahLst/>
            <a:rect l="l" t="t" r="r" b="b"/>
            <a:pathLst>
              <a:path w="337" h="304">
                <a:moveTo>
                  <a:pt x="184" y="0"/>
                </a:moveTo>
                <a:cubicBezTo>
                  <a:pt x="183" y="62"/>
                  <a:pt x="184" y="144"/>
                  <a:pt x="184" y="144"/>
                </a:cubicBezTo>
                <a:cubicBezTo>
                  <a:pt x="2" y="100"/>
                  <a:pt x="0" y="216"/>
                  <a:pt x="0" y="216"/>
                </a:cubicBezTo>
                <a:cubicBezTo>
                  <a:pt x="0" y="216"/>
                  <a:pt x="10" y="292"/>
                  <a:pt x="46" y="292"/>
                </a:cubicBezTo>
                <a:cubicBezTo>
                  <a:pt x="163" y="298"/>
                  <a:pt x="280" y="304"/>
                  <a:pt x="280" y="304"/>
                </a:cubicBezTo>
                <a:cubicBezTo>
                  <a:pt x="308" y="300"/>
                  <a:pt x="322" y="266"/>
                  <a:pt x="322" y="266"/>
                </a:cubicBezTo>
                <a:cubicBezTo>
                  <a:pt x="330" y="226"/>
                  <a:pt x="337" y="109"/>
                  <a:pt x="330" y="64"/>
                </a:cubicBezTo>
                <a:cubicBezTo>
                  <a:pt x="288" y="60"/>
                  <a:pt x="213" y="10"/>
                  <a:pt x="184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1" name=""/>
          <p:cNvSpPr/>
          <p:nvPr/>
        </p:nvSpPr>
        <p:spPr>
          <a:xfrm>
            <a:off x="6724800" y="5746680"/>
            <a:ext cx="139680" cy="92160"/>
          </a:xfrm>
          <a:custGeom>
            <a:avLst/>
            <a:gdLst/>
            <a:ahLst/>
            <a:rect l="l" t="t" r="r" b="b"/>
            <a:pathLst>
              <a:path w="88" h="58">
                <a:moveTo>
                  <a:pt x="0" y="0"/>
                </a:moveTo>
                <a:cubicBezTo>
                  <a:pt x="0" y="0"/>
                  <a:pt x="68" y="34"/>
                  <a:pt x="88" y="5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2" name=""/>
          <p:cNvSpPr/>
          <p:nvPr/>
        </p:nvSpPr>
        <p:spPr>
          <a:xfrm flipH="1">
            <a:off x="7051680" y="5746680"/>
            <a:ext cx="139680" cy="92160"/>
          </a:xfrm>
          <a:custGeom>
            <a:avLst/>
            <a:gdLst/>
            <a:ahLst/>
            <a:rect l="l" t="t" r="r" b="b"/>
            <a:pathLst>
              <a:path w="88" h="58">
                <a:moveTo>
                  <a:pt x="0" y="0"/>
                </a:moveTo>
                <a:cubicBezTo>
                  <a:pt x="0" y="0"/>
                  <a:pt x="68" y="34"/>
                  <a:pt x="88" y="5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3" name=""/>
          <p:cNvSpPr/>
          <p:nvPr/>
        </p:nvSpPr>
        <p:spPr>
          <a:xfrm>
            <a:off x="228600" y="2362320"/>
            <a:ext cx="3505320" cy="167616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4" name="PlaceHolder 1"/>
          <p:cNvSpPr>
            <a:spLocks noGrp="1"/>
          </p:cNvSpPr>
          <p:nvPr>
            <p:ph type="title"/>
          </p:nvPr>
        </p:nvSpPr>
        <p:spPr>
          <a:xfrm>
            <a:off x="460080" y="182520"/>
            <a:ext cx="822492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Canadian Natural Gas Imports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pic>
        <p:nvPicPr>
          <p:cNvPr id="4215" name="Maple%20Leaf%202" descr=""/>
          <p:cNvPicPr/>
          <p:nvPr/>
        </p:nvPicPr>
        <p:blipFill>
          <a:blip r:embed="rId2"/>
          <a:stretch/>
        </p:blipFill>
        <p:spPr>
          <a:xfrm>
            <a:off x="476280" y="2514600"/>
            <a:ext cx="1209600" cy="139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16" name=""/>
          <p:cNvSpPr/>
          <p:nvPr/>
        </p:nvSpPr>
        <p:spPr>
          <a:xfrm>
            <a:off x="6555960" y="2056320"/>
            <a:ext cx="129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7" name=""/>
          <p:cNvSpPr/>
          <p:nvPr/>
        </p:nvSpPr>
        <p:spPr>
          <a:xfrm rot="19620000">
            <a:off x="6553080" y="5051160"/>
            <a:ext cx="422280" cy="441360"/>
          </a:xfrm>
          <a:custGeom>
            <a:avLst/>
            <a:gdLst/>
            <a:ahLst/>
            <a:rect l="l" t="t" r="r" b="b"/>
            <a:pathLst>
              <a:path w="266" h="278">
                <a:moveTo>
                  <a:pt x="262" y="278"/>
                </a:moveTo>
                <a:cubicBezTo>
                  <a:pt x="249" y="271"/>
                  <a:pt x="208" y="259"/>
                  <a:pt x="186" y="238"/>
                </a:cubicBezTo>
                <a:cubicBezTo>
                  <a:pt x="164" y="217"/>
                  <a:pt x="155" y="176"/>
                  <a:pt x="128" y="154"/>
                </a:cubicBezTo>
                <a:lnTo>
                  <a:pt x="22" y="106"/>
                </a:lnTo>
                <a:cubicBezTo>
                  <a:pt x="1" y="94"/>
                  <a:pt x="0" y="88"/>
                  <a:pt x="2" y="84"/>
                </a:cubicBezTo>
                <a:cubicBezTo>
                  <a:pt x="4" y="80"/>
                  <a:pt x="33" y="93"/>
                  <a:pt x="36" y="84"/>
                </a:cubicBezTo>
                <a:cubicBezTo>
                  <a:pt x="39" y="75"/>
                  <a:pt x="14" y="36"/>
                  <a:pt x="18" y="30"/>
                </a:cubicBezTo>
                <a:cubicBezTo>
                  <a:pt x="22" y="24"/>
                  <a:pt x="57" y="55"/>
                  <a:pt x="62" y="50"/>
                </a:cubicBezTo>
                <a:cubicBezTo>
                  <a:pt x="67" y="45"/>
                  <a:pt x="42" y="0"/>
                  <a:pt x="50" y="0"/>
                </a:cubicBezTo>
                <a:cubicBezTo>
                  <a:pt x="58" y="0"/>
                  <a:pt x="93" y="46"/>
                  <a:pt x="108" y="48"/>
                </a:cubicBezTo>
                <a:cubicBezTo>
                  <a:pt x="123" y="50"/>
                  <a:pt x="132" y="4"/>
                  <a:pt x="138" y="12"/>
                </a:cubicBezTo>
                <a:cubicBezTo>
                  <a:pt x="144" y="20"/>
                  <a:pt x="132" y="65"/>
                  <a:pt x="146" y="94"/>
                </a:cubicBezTo>
                <a:cubicBezTo>
                  <a:pt x="160" y="123"/>
                  <a:pt x="200" y="165"/>
                  <a:pt x="220" y="184"/>
                </a:cubicBezTo>
                <a:cubicBezTo>
                  <a:pt x="240" y="203"/>
                  <a:pt x="256" y="201"/>
                  <a:pt x="266" y="206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8" name=""/>
          <p:cNvSpPr/>
          <p:nvPr/>
        </p:nvSpPr>
        <p:spPr>
          <a:xfrm>
            <a:off x="4502160" y="2914560"/>
            <a:ext cx="368280" cy="57168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48" y="50"/>
                </a:moveTo>
                <a:lnTo>
                  <a:pt x="232" y="360"/>
                </a:lnTo>
                <a:lnTo>
                  <a:pt x="178" y="302"/>
                </a:lnTo>
                <a:lnTo>
                  <a:pt x="0" y="0"/>
                </a:lnTo>
                <a:lnTo>
                  <a:pt x="48" y="5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9" name=""/>
          <p:cNvSpPr/>
          <p:nvPr/>
        </p:nvSpPr>
        <p:spPr>
          <a:xfrm>
            <a:off x="5029200" y="3457440"/>
            <a:ext cx="368280" cy="57168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48" y="50"/>
                </a:moveTo>
                <a:lnTo>
                  <a:pt x="232" y="360"/>
                </a:lnTo>
                <a:lnTo>
                  <a:pt x="178" y="302"/>
                </a:lnTo>
                <a:lnTo>
                  <a:pt x="0" y="0"/>
                </a:lnTo>
                <a:lnTo>
                  <a:pt x="48" y="5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0" name=""/>
          <p:cNvSpPr/>
          <p:nvPr/>
        </p:nvSpPr>
        <p:spPr>
          <a:xfrm>
            <a:off x="5562720" y="4000680"/>
            <a:ext cx="368280" cy="57132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48" y="50"/>
                </a:moveTo>
                <a:lnTo>
                  <a:pt x="232" y="360"/>
                </a:lnTo>
                <a:lnTo>
                  <a:pt x="178" y="302"/>
                </a:lnTo>
                <a:lnTo>
                  <a:pt x="0" y="0"/>
                </a:lnTo>
                <a:lnTo>
                  <a:pt x="48" y="5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1" name=""/>
          <p:cNvSpPr/>
          <p:nvPr/>
        </p:nvSpPr>
        <p:spPr>
          <a:xfrm>
            <a:off x="3886200" y="2286000"/>
            <a:ext cx="368280" cy="57168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48" y="50"/>
                </a:moveTo>
                <a:lnTo>
                  <a:pt x="232" y="360"/>
                </a:lnTo>
                <a:lnTo>
                  <a:pt x="178" y="302"/>
                </a:lnTo>
                <a:lnTo>
                  <a:pt x="0" y="0"/>
                </a:lnTo>
                <a:lnTo>
                  <a:pt x="48" y="5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2" name=""/>
          <p:cNvSpPr/>
          <p:nvPr/>
        </p:nvSpPr>
        <p:spPr>
          <a:xfrm>
            <a:off x="3406680" y="1866960"/>
            <a:ext cx="314280" cy="457200"/>
          </a:xfrm>
          <a:custGeom>
            <a:avLst/>
            <a:gdLst/>
            <a:ahLst/>
            <a:rect l="l" t="t" r="r" b="b"/>
            <a:pathLst>
              <a:path w="198" h="288">
                <a:moveTo>
                  <a:pt x="26" y="6"/>
                </a:moveTo>
                <a:lnTo>
                  <a:pt x="198" y="288"/>
                </a:lnTo>
                <a:lnTo>
                  <a:pt x="144" y="230"/>
                </a:lnTo>
                <a:lnTo>
                  <a:pt x="0" y="0"/>
                </a:lnTo>
                <a:lnTo>
                  <a:pt x="26" y="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3" name=""/>
          <p:cNvSpPr/>
          <p:nvPr/>
        </p:nvSpPr>
        <p:spPr>
          <a:xfrm>
            <a:off x="2606760" y="2033640"/>
            <a:ext cx="660240" cy="74520"/>
          </a:xfrm>
          <a:custGeom>
            <a:avLst/>
            <a:gdLst/>
            <a:ahLst/>
            <a:rect l="l" t="t" r="r" b="b"/>
            <a:pathLst>
              <a:path w="416" h="47">
                <a:moveTo>
                  <a:pt x="46" y="29"/>
                </a:moveTo>
                <a:lnTo>
                  <a:pt x="416" y="0"/>
                </a:lnTo>
                <a:lnTo>
                  <a:pt x="340" y="23"/>
                </a:lnTo>
                <a:lnTo>
                  <a:pt x="0" y="47"/>
                </a:lnTo>
                <a:lnTo>
                  <a:pt x="46" y="29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4" name=""/>
          <p:cNvSpPr/>
          <p:nvPr/>
        </p:nvSpPr>
        <p:spPr>
          <a:xfrm>
            <a:off x="1905120" y="2281320"/>
            <a:ext cx="660240" cy="74520"/>
          </a:xfrm>
          <a:custGeom>
            <a:avLst/>
            <a:gdLst/>
            <a:ahLst/>
            <a:rect l="l" t="t" r="r" b="b"/>
            <a:pathLst>
              <a:path w="416" h="47">
                <a:moveTo>
                  <a:pt x="64" y="31"/>
                </a:moveTo>
                <a:lnTo>
                  <a:pt x="416" y="0"/>
                </a:lnTo>
                <a:lnTo>
                  <a:pt x="340" y="23"/>
                </a:lnTo>
                <a:lnTo>
                  <a:pt x="20" y="47"/>
                </a:lnTo>
                <a:lnTo>
                  <a:pt x="0" y="47"/>
                </a:lnTo>
                <a:lnTo>
                  <a:pt x="64" y="3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5" name=""/>
          <p:cNvSpPr/>
          <p:nvPr/>
        </p:nvSpPr>
        <p:spPr>
          <a:xfrm>
            <a:off x="6553080" y="5000760"/>
            <a:ext cx="50760" cy="63360"/>
          </a:xfrm>
          <a:custGeom>
            <a:avLst/>
            <a:gdLst/>
            <a:ahLst/>
            <a:rect l="l" t="t" r="r" b="b"/>
            <a:pathLst>
              <a:path w="32" h="40">
                <a:moveTo>
                  <a:pt x="32" y="32"/>
                </a:moveTo>
                <a:lnTo>
                  <a:pt x="28" y="30"/>
                </a:lnTo>
                <a:lnTo>
                  <a:pt x="22" y="40"/>
                </a:lnTo>
                <a:lnTo>
                  <a:pt x="0" y="0"/>
                </a:lnTo>
                <a:lnTo>
                  <a:pt x="32" y="3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6" name=""/>
          <p:cNvSpPr/>
          <p:nvPr/>
        </p:nvSpPr>
        <p:spPr>
          <a:xfrm rot="16923600">
            <a:off x="6695640" y="5052600"/>
            <a:ext cx="84240" cy="52560"/>
          </a:xfrm>
          <a:custGeom>
            <a:avLst/>
            <a:gdLst/>
            <a:ahLst/>
            <a:rect l="l" t="t" r="r" b="b"/>
            <a:pathLst>
              <a:path w="53" h="33">
                <a:moveTo>
                  <a:pt x="53" y="33"/>
                </a:moveTo>
                <a:lnTo>
                  <a:pt x="36" y="2"/>
                </a:lnTo>
                <a:lnTo>
                  <a:pt x="18" y="0"/>
                </a:lnTo>
                <a:lnTo>
                  <a:pt x="0" y="18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7" name=""/>
          <p:cNvSpPr/>
          <p:nvPr/>
        </p:nvSpPr>
        <p:spPr>
          <a:xfrm flipV="1">
            <a:off x="6730200" y="4855680"/>
            <a:ext cx="69840" cy="90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800" bIns="-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8" name=""/>
          <p:cNvSpPr/>
          <p:nvPr/>
        </p:nvSpPr>
        <p:spPr>
          <a:xfrm>
            <a:off x="6937200" y="4917960"/>
            <a:ext cx="43200" cy="5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9" name=""/>
          <p:cNvSpPr/>
          <p:nvPr/>
        </p:nvSpPr>
        <p:spPr>
          <a:xfrm rot="2003400">
            <a:off x="6683040" y="4879800"/>
            <a:ext cx="65160" cy="136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0" name=""/>
          <p:cNvSpPr/>
          <p:nvPr/>
        </p:nvSpPr>
        <p:spPr>
          <a:xfrm rot="2003400">
            <a:off x="6857640" y="4952880"/>
            <a:ext cx="65160" cy="136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1" name=""/>
          <p:cNvSpPr/>
          <p:nvPr/>
        </p:nvSpPr>
        <p:spPr>
          <a:xfrm>
            <a:off x="2273400" y="2413080"/>
            <a:ext cx="672840" cy="1587600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2" name=""/>
          <p:cNvSpPr/>
          <p:nvPr/>
        </p:nvSpPr>
        <p:spPr>
          <a:xfrm>
            <a:off x="2362320" y="3251160"/>
            <a:ext cx="495360" cy="6476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3" name=""/>
          <p:cNvSpPr/>
          <p:nvPr/>
        </p:nvSpPr>
        <p:spPr>
          <a:xfrm>
            <a:off x="2425680" y="27882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4" name=""/>
          <p:cNvSpPr/>
          <p:nvPr/>
        </p:nvSpPr>
        <p:spPr>
          <a:xfrm>
            <a:off x="2459160" y="2462760"/>
            <a:ext cx="336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5" name=""/>
          <p:cNvSpPr/>
          <p:nvPr/>
        </p:nvSpPr>
        <p:spPr>
          <a:xfrm>
            <a:off x="2452680" y="3542400"/>
            <a:ext cx="35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045BE16-0B74-417C-957B-3F5224E99B87}" type="slidenum">
              <a:t>24</a:t>
            </a:fld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"/>
          <p:cNvSpPr/>
          <p:nvPr/>
        </p:nvSpPr>
        <p:spPr>
          <a:xfrm>
            <a:off x="758880" y="1467000"/>
            <a:ext cx="7961400" cy="40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market no longer encourages growth in reserves and production, demanding instead earnings.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appears cheaper to buy undervalued stocks than drilling to replace reserves.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Major consolidation continues with few intermediates remaining and juniors having a hard time raising capital.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Rig fleet skewed to shallow operations.  Only about 55 rigs are capable of drilling below 12,500 feet.  Technical personnel expertise is diminishing.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18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Drilling more, producing less.  Slowly liquidating the basin.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7" name=""/>
          <p:cNvSpPr/>
          <p:nvPr/>
        </p:nvSpPr>
        <p:spPr>
          <a:xfrm>
            <a:off x="460440" y="182520"/>
            <a:ext cx="82249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Western Canada’s Challenges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8" name=""/>
          <p:cNvSpPr/>
          <p:nvPr/>
        </p:nvSpPr>
        <p:spPr>
          <a:xfrm>
            <a:off x="534960" y="240516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9" name=""/>
          <p:cNvSpPr/>
          <p:nvPr/>
        </p:nvSpPr>
        <p:spPr>
          <a:xfrm>
            <a:off x="534960" y="325440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0" name=""/>
          <p:cNvSpPr/>
          <p:nvPr/>
        </p:nvSpPr>
        <p:spPr>
          <a:xfrm>
            <a:off x="534960" y="157464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1" name=""/>
          <p:cNvSpPr/>
          <p:nvPr/>
        </p:nvSpPr>
        <p:spPr>
          <a:xfrm>
            <a:off x="534960" y="408312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2" name=""/>
          <p:cNvSpPr/>
          <p:nvPr/>
        </p:nvSpPr>
        <p:spPr>
          <a:xfrm>
            <a:off x="534960" y="523728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5E3FF5-A084-4058-AD13-60AAAEA4FA00}" type="slidenum">
              <a:t>25</a:t>
            </a:fld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3" name=""/>
          <p:cNvSpPr/>
          <p:nvPr/>
        </p:nvSpPr>
        <p:spPr>
          <a:xfrm>
            <a:off x="407880" y="190440"/>
            <a:ext cx="834084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Canadian Gas Export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244" name=""/>
          <p:cNvGraphicFramePr/>
          <p:nvPr/>
        </p:nvGraphicFramePr>
        <p:xfrm>
          <a:off x="431640" y="1015920"/>
          <a:ext cx="8290080" cy="503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31640" y="1015920"/>
                    <a:ext cx="8290080" cy="503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246" name=""/>
          <p:cNvGrpSpPr/>
          <p:nvPr/>
        </p:nvGrpSpPr>
        <p:grpSpPr>
          <a:xfrm>
            <a:off x="6456240" y="1359000"/>
            <a:ext cx="2041560" cy="844560"/>
            <a:chOff x="6456240" y="1359000"/>
            <a:chExt cx="2041560" cy="844560"/>
          </a:xfrm>
        </p:grpSpPr>
        <p:sp>
          <p:nvSpPr>
            <p:cNvPr id="4247" name=""/>
            <p:cNvSpPr/>
            <p:nvPr/>
          </p:nvSpPr>
          <p:spPr>
            <a:xfrm>
              <a:off x="6464160" y="1359000"/>
              <a:ext cx="2025720" cy="24120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6456240" y="1359000"/>
              <a:ext cx="2041560" cy="84456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WCSB Gas Wells Drilled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2000 - 8,100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2001 - 8,700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2002 - 8,900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49" name=""/>
          <p:cNvGrpSpPr/>
          <p:nvPr/>
        </p:nvGrpSpPr>
        <p:grpSpPr>
          <a:xfrm>
            <a:off x="1079640" y="1359000"/>
            <a:ext cx="3500280" cy="1611000"/>
            <a:chOff x="1079640" y="1359000"/>
            <a:chExt cx="3500280" cy="1611000"/>
          </a:xfrm>
        </p:grpSpPr>
        <p:graphicFrame>
          <p:nvGraphicFramePr>
            <p:cNvPr id="4250" name=""/>
            <p:cNvGraphicFramePr/>
            <p:nvPr/>
          </p:nvGraphicFramePr>
          <p:xfrm>
            <a:off x="1079640" y="1674360"/>
            <a:ext cx="3500280" cy="12956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25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079640" y="1674360"/>
                      <a:ext cx="3500280" cy="1295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52" name=""/>
            <p:cNvSpPr/>
            <p:nvPr/>
          </p:nvSpPr>
          <p:spPr>
            <a:xfrm>
              <a:off x="1192680" y="1612080"/>
              <a:ext cx="3448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count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1161000" y="1359000"/>
              <a:ext cx="3347280" cy="21132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WCSB – GAS WELL COMPLETIONS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54" name=""/>
          <p:cNvGrpSpPr/>
          <p:nvPr/>
        </p:nvGrpSpPr>
        <p:grpSpPr>
          <a:xfrm>
            <a:off x="1174680" y="3301920"/>
            <a:ext cx="1914480" cy="616680"/>
            <a:chOff x="1174680" y="3301920"/>
            <a:chExt cx="1914480" cy="616680"/>
          </a:xfrm>
        </p:grpSpPr>
        <p:sp>
          <p:nvSpPr>
            <p:cNvPr id="4255" name=""/>
            <p:cNvSpPr/>
            <p:nvPr/>
          </p:nvSpPr>
          <p:spPr>
            <a:xfrm>
              <a:off x="1452240" y="3301920"/>
              <a:ext cx="1636920" cy="61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Mackenzie Delta + Alaska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Scotian Shelf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WCSB*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6" name=""/>
            <p:cNvSpPr/>
            <p:nvPr/>
          </p:nvSpPr>
          <p:spPr>
            <a:xfrm>
              <a:off x="1174680" y="3309840"/>
              <a:ext cx="206280" cy="130320"/>
            </a:xfrm>
            <a:prstGeom prst="rect">
              <a:avLst/>
            </a:prstGeom>
            <a:solidFill>
              <a:srgbClr val="0091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1174680" y="3538440"/>
              <a:ext cx="206280" cy="130320"/>
            </a:xfrm>
            <a:prstGeom prst="rect">
              <a:avLst/>
            </a:prstGeom>
            <a:solidFill>
              <a:srgbClr val="ff000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1174680" y="3767040"/>
              <a:ext cx="206280" cy="130320"/>
            </a:xfrm>
            <a:prstGeom prst="rect">
              <a:avLst/>
            </a:prstGeom>
            <a:solidFill>
              <a:srgbClr val="00ff0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259" name=""/>
          <p:cNvSpPr/>
          <p:nvPr/>
        </p:nvSpPr>
        <p:spPr>
          <a:xfrm>
            <a:off x="303120" y="6071040"/>
            <a:ext cx="52880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Available rig fleet about 610 currently, but only 55 rigs can drill below 12,500 feet.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 8,100 gas wells drilled per year is needed to maintain deliverability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F8E325-9167-4278-86EF-596A4F405644}" type="slidenum">
              <a:t>26</a:t>
            </a:fld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" name=""/>
          <p:cNvSpPr/>
          <p:nvPr/>
        </p:nvSpPr>
        <p:spPr>
          <a:xfrm>
            <a:off x="692280" y="2286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WCSB – Drilling &amp; Production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61" name=""/>
          <p:cNvGrpSpPr/>
          <p:nvPr/>
        </p:nvGrpSpPr>
        <p:grpSpPr>
          <a:xfrm>
            <a:off x="-50760" y="2049840"/>
            <a:ext cx="3165480" cy="2361960"/>
            <a:chOff x="-50760" y="2049840"/>
            <a:chExt cx="3165480" cy="2361960"/>
          </a:xfrm>
        </p:grpSpPr>
        <p:sp>
          <p:nvSpPr>
            <p:cNvPr id="4262" name=""/>
            <p:cNvSpPr/>
            <p:nvPr/>
          </p:nvSpPr>
          <p:spPr>
            <a:xfrm>
              <a:off x="438120" y="2489040"/>
              <a:ext cx="2467080" cy="106560"/>
            </a:xfrm>
            <a:custGeom>
              <a:avLst/>
              <a:gdLst/>
              <a:ahLst/>
              <a:rect l="l" t="t" r="r" b="b"/>
              <a:pathLst>
                <a:path w="2668" h="138">
                  <a:moveTo>
                    <a:pt x="0" y="0"/>
                  </a:moveTo>
                  <a:lnTo>
                    <a:pt x="835" y="122"/>
                  </a:lnTo>
                  <a:lnTo>
                    <a:pt x="1346" y="138"/>
                  </a:lnTo>
                  <a:lnTo>
                    <a:pt x="1970" y="138"/>
                  </a:lnTo>
                  <a:lnTo>
                    <a:pt x="2668" y="7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3" name=""/>
            <p:cNvSpPr/>
            <p:nvPr/>
          </p:nvSpPr>
          <p:spPr>
            <a:xfrm>
              <a:off x="695160" y="2535120"/>
              <a:ext cx="519120" cy="932040"/>
            </a:xfrm>
            <a:custGeom>
              <a:avLst/>
              <a:gdLst/>
              <a:ahLst/>
              <a:rect l="l" t="t" r="r" b="b"/>
              <a:pathLst>
                <a:path w="560" h="1212">
                  <a:moveTo>
                    <a:pt x="132" y="0"/>
                  </a:moveTo>
                  <a:lnTo>
                    <a:pt x="0" y="836"/>
                  </a:lnTo>
                  <a:lnTo>
                    <a:pt x="244" y="864"/>
                  </a:lnTo>
                  <a:lnTo>
                    <a:pt x="244" y="956"/>
                  </a:lnTo>
                  <a:lnTo>
                    <a:pt x="304" y="960"/>
                  </a:lnTo>
                  <a:lnTo>
                    <a:pt x="292" y="1096"/>
                  </a:lnTo>
                  <a:lnTo>
                    <a:pt x="348" y="1112"/>
                  </a:lnTo>
                  <a:lnTo>
                    <a:pt x="348" y="1152"/>
                  </a:lnTo>
                  <a:lnTo>
                    <a:pt x="412" y="1164"/>
                  </a:lnTo>
                  <a:lnTo>
                    <a:pt x="408" y="1212"/>
                  </a:lnTo>
                  <a:lnTo>
                    <a:pt x="452" y="1212"/>
                  </a:lnTo>
                  <a:lnTo>
                    <a:pt x="560" y="64"/>
                  </a:lnTo>
                  <a:lnTo>
                    <a:pt x="132" y="0"/>
                  </a:lnTo>
                  <a:close/>
                </a:path>
              </a:pathLst>
            </a:custGeom>
            <a:blipFill rotWithShape="0">
              <a:blip r:embed="rId1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4" name=""/>
            <p:cNvSpPr/>
            <p:nvPr/>
          </p:nvSpPr>
          <p:spPr>
            <a:xfrm>
              <a:off x="636480" y="3178080"/>
              <a:ext cx="473040" cy="371520"/>
            </a:xfrm>
            <a:custGeom>
              <a:avLst/>
              <a:gdLst/>
              <a:ahLst/>
              <a:rect l="l" t="t" r="r" b="b"/>
              <a:pathLst>
                <a:path w="512" h="484">
                  <a:moveTo>
                    <a:pt x="68" y="0"/>
                  </a:moveTo>
                  <a:lnTo>
                    <a:pt x="0" y="420"/>
                  </a:lnTo>
                  <a:lnTo>
                    <a:pt x="508" y="484"/>
                  </a:lnTo>
                  <a:lnTo>
                    <a:pt x="512" y="372"/>
                  </a:lnTo>
                  <a:lnTo>
                    <a:pt x="476" y="372"/>
                  </a:lnTo>
                  <a:lnTo>
                    <a:pt x="472" y="328"/>
                  </a:lnTo>
                  <a:lnTo>
                    <a:pt x="416" y="316"/>
                  </a:lnTo>
                  <a:lnTo>
                    <a:pt x="412" y="272"/>
                  </a:lnTo>
                  <a:lnTo>
                    <a:pt x="356" y="256"/>
                  </a:lnTo>
                  <a:lnTo>
                    <a:pt x="368" y="124"/>
                  </a:lnTo>
                  <a:lnTo>
                    <a:pt x="304" y="128"/>
                  </a:lnTo>
                  <a:lnTo>
                    <a:pt x="304" y="28"/>
                  </a:lnTo>
                  <a:lnTo>
                    <a:pt x="68" y="0"/>
                  </a:ln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5" name=""/>
            <p:cNvSpPr/>
            <p:nvPr/>
          </p:nvSpPr>
          <p:spPr>
            <a:xfrm>
              <a:off x="1131840" y="2581200"/>
              <a:ext cx="706320" cy="777960"/>
            </a:xfrm>
            <a:custGeom>
              <a:avLst/>
              <a:gdLst/>
              <a:ahLst/>
              <a:rect l="l" t="t" r="r" b="b"/>
              <a:pathLst>
                <a:path w="764" h="1012">
                  <a:moveTo>
                    <a:pt x="84" y="0"/>
                  </a:moveTo>
                  <a:lnTo>
                    <a:pt x="0" y="964"/>
                  </a:lnTo>
                  <a:lnTo>
                    <a:pt x="304" y="996"/>
                  </a:lnTo>
                  <a:lnTo>
                    <a:pt x="760" y="1012"/>
                  </a:lnTo>
                  <a:lnTo>
                    <a:pt x="764" y="116"/>
                  </a:lnTo>
                  <a:lnTo>
                    <a:pt x="616" y="120"/>
                  </a:lnTo>
                  <a:lnTo>
                    <a:pt x="604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16b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1687680" y="2592360"/>
              <a:ext cx="583920" cy="304920"/>
            </a:xfrm>
            <a:custGeom>
              <a:avLst/>
              <a:gdLst/>
              <a:ahLst/>
              <a:rect l="l" t="t" r="r" b="b"/>
              <a:pathLst>
                <a:path w="632" h="396">
                  <a:moveTo>
                    <a:pt x="0" y="0"/>
                  </a:moveTo>
                  <a:lnTo>
                    <a:pt x="20" y="100"/>
                  </a:lnTo>
                  <a:lnTo>
                    <a:pt x="156" y="112"/>
                  </a:lnTo>
                  <a:lnTo>
                    <a:pt x="172" y="396"/>
                  </a:lnTo>
                  <a:lnTo>
                    <a:pt x="632" y="388"/>
                  </a:lnTo>
                  <a:lnTo>
                    <a:pt x="6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7" name=""/>
            <p:cNvSpPr/>
            <p:nvPr/>
          </p:nvSpPr>
          <p:spPr>
            <a:xfrm>
              <a:off x="1841400" y="2890800"/>
              <a:ext cx="470160" cy="585720"/>
            </a:xfrm>
            <a:custGeom>
              <a:avLst/>
              <a:gdLst/>
              <a:ahLst/>
              <a:rect l="l" t="t" r="r" b="b"/>
              <a:pathLst>
                <a:path w="508" h="760">
                  <a:moveTo>
                    <a:pt x="0" y="4"/>
                  </a:moveTo>
                  <a:lnTo>
                    <a:pt x="0" y="760"/>
                  </a:lnTo>
                  <a:lnTo>
                    <a:pt x="508" y="748"/>
                  </a:lnTo>
                  <a:lnTo>
                    <a:pt x="46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1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8" name=""/>
            <p:cNvSpPr/>
            <p:nvPr/>
          </p:nvSpPr>
          <p:spPr>
            <a:xfrm>
              <a:off x="1103400" y="3463920"/>
              <a:ext cx="793800" cy="947880"/>
            </a:xfrm>
            <a:custGeom>
              <a:avLst/>
              <a:gdLst/>
              <a:ahLst/>
              <a:rect l="l" t="t" r="r" b="b"/>
              <a:pathLst>
                <a:path w="860" h="1232">
                  <a:moveTo>
                    <a:pt x="12" y="0"/>
                  </a:moveTo>
                  <a:lnTo>
                    <a:pt x="0" y="120"/>
                  </a:lnTo>
                  <a:lnTo>
                    <a:pt x="12" y="144"/>
                  </a:lnTo>
                  <a:lnTo>
                    <a:pt x="28" y="168"/>
                  </a:lnTo>
                  <a:lnTo>
                    <a:pt x="20" y="196"/>
                  </a:lnTo>
                  <a:lnTo>
                    <a:pt x="24" y="236"/>
                  </a:lnTo>
                  <a:lnTo>
                    <a:pt x="64" y="268"/>
                  </a:lnTo>
                  <a:lnTo>
                    <a:pt x="96" y="264"/>
                  </a:lnTo>
                  <a:lnTo>
                    <a:pt x="84" y="236"/>
                  </a:lnTo>
                  <a:lnTo>
                    <a:pt x="116" y="240"/>
                  </a:lnTo>
                  <a:lnTo>
                    <a:pt x="140" y="232"/>
                  </a:lnTo>
                  <a:lnTo>
                    <a:pt x="164" y="248"/>
                  </a:lnTo>
                  <a:lnTo>
                    <a:pt x="204" y="236"/>
                  </a:lnTo>
                  <a:lnTo>
                    <a:pt x="224" y="260"/>
                  </a:lnTo>
                  <a:lnTo>
                    <a:pt x="260" y="252"/>
                  </a:lnTo>
                  <a:lnTo>
                    <a:pt x="292" y="292"/>
                  </a:lnTo>
                  <a:lnTo>
                    <a:pt x="320" y="312"/>
                  </a:lnTo>
                  <a:lnTo>
                    <a:pt x="328" y="360"/>
                  </a:lnTo>
                  <a:lnTo>
                    <a:pt x="356" y="364"/>
                  </a:lnTo>
                  <a:lnTo>
                    <a:pt x="376" y="404"/>
                  </a:lnTo>
                  <a:lnTo>
                    <a:pt x="432" y="436"/>
                  </a:lnTo>
                  <a:lnTo>
                    <a:pt x="396" y="480"/>
                  </a:lnTo>
                  <a:lnTo>
                    <a:pt x="388" y="508"/>
                  </a:lnTo>
                  <a:lnTo>
                    <a:pt x="416" y="552"/>
                  </a:lnTo>
                  <a:lnTo>
                    <a:pt x="440" y="564"/>
                  </a:lnTo>
                  <a:lnTo>
                    <a:pt x="444" y="608"/>
                  </a:lnTo>
                  <a:lnTo>
                    <a:pt x="492" y="624"/>
                  </a:lnTo>
                  <a:lnTo>
                    <a:pt x="536" y="604"/>
                  </a:lnTo>
                  <a:lnTo>
                    <a:pt x="552" y="628"/>
                  </a:lnTo>
                  <a:lnTo>
                    <a:pt x="588" y="668"/>
                  </a:lnTo>
                  <a:lnTo>
                    <a:pt x="608" y="708"/>
                  </a:lnTo>
                  <a:lnTo>
                    <a:pt x="624" y="740"/>
                  </a:lnTo>
                  <a:lnTo>
                    <a:pt x="616" y="764"/>
                  </a:lnTo>
                  <a:lnTo>
                    <a:pt x="608" y="788"/>
                  </a:lnTo>
                  <a:lnTo>
                    <a:pt x="608" y="820"/>
                  </a:lnTo>
                  <a:lnTo>
                    <a:pt x="636" y="840"/>
                  </a:lnTo>
                  <a:lnTo>
                    <a:pt x="656" y="856"/>
                  </a:lnTo>
                  <a:lnTo>
                    <a:pt x="656" y="904"/>
                  </a:lnTo>
                  <a:lnTo>
                    <a:pt x="668" y="944"/>
                  </a:lnTo>
                  <a:lnTo>
                    <a:pt x="688" y="976"/>
                  </a:lnTo>
                  <a:lnTo>
                    <a:pt x="708" y="1016"/>
                  </a:lnTo>
                  <a:lnTo>
                    <a:pt x="716" y="1044"/>
                  </a:lnTo>
                  <a:lnTo>
                    <a:pt x="716" y="1068"/>
                  </a:lnTo>
                  <a:lnTo>
                    <a:pt x="696" y="1092"/>
                  </a:lnTo>
                  <a:lnTo>
                    <a:pt x="692" y="1120"/>
                  </a:lnTo>
                  <a:lnTo>
                    <a:pt x="720" y="1128"/>
                  </a:lnTo>
                  <a:lnTo>
                    <a:pt x="724" y="1164"/>
                  </a:lnTo>
                  <a:lnTo>
                    <a:pt x="768" y="1176"/>
                  </a:lnTo>
                  <a:lnTo>
                    <a:pt x="820" y="1168"/>
                  </a:lnTo>
                  <a:lnTo>
                    <a:pt x="836" y="1188"/>
                  </a:lnTo>
                  <a:lnTo>
                    <a:pt x="832" y="1212"/>
                  </a:lnTo>
                  <a:lnTo>
                    <a:pt x="852" y="1232"/>
                  </a:lnTo>
                  <a:lnTo>
                    <a:pt x="860" y="1140"/>
                  </a:lnTo>
                  <a:lnTo>
                    <a:pt x="844" y="1060"/>
                  </a:lnTo>
                  <a:lnTo>
                    <a:pt x="820" y="1060"/>
                  </a:lnTo>
                  <a:lnTo>
                    <a:pt x="820" y="972"/>
                  </a:lnTo>
                  <a:lnTo>
                    <a:pt x="804" y="908"/>
                  </a:lnTo>
                  <a:lnTo>
                    <a:pt x="780" y="872"/>
                  </a:lnTo>
                  <a:lnTo>
                    <a:pt x="760" y="836"/>
                  </a:lnTo>
                  <a:lnTo>
                    <a:pt x="740" y="796"/>
                  </a:lnTo>
                  <a:lnTo>
                    <a:pt x="724" y="764"/>
                  </a:lnTo>
                  <a:lnTo>
                    <a:pt x="708" y="732"/>
                  </a:lnTo>
                  <a:lnTo>
                    <a:pt x="692" y="700"/>
                  </a:lnTo>
                  <a:lnTo>
                    <a:pt x="672" y="664"/>
                  </a:lnTo>
                  <a:lnTo>
                    <a:pt x="652" y="632"/>
                  </a:lnTo>
                  <a:lnTo>
                    <a:pt x="620" y="632"/>
                  </a:lnTo>
                  <a:lnTo>
                    <a:pt x="628" y="600"/>
                  </a:lnTo>
                  <a:lnTo>
                    <a:pt x="608" y="568"/>
                  </a:lnTo>
                  <a:lnTo>
                    <a:pt x="592" y="536"/>
                  </a:lnTo>
                  <a:lnTo>
                    <a:pt x="576" y="512"/>
                  </a:lnTo>
                  <a:lnTo>
                    <a:pt x="552" y="456"/>
                  </a:lnTo>
                  <a:lnTo>
                    <a:pt x="528" y="456"/>
                  </a:lnTo>
                  <a:lnTo>
                    <a:pt x="512" y="436"/>
                  </a:lnTo>
                  <a:lnTo>
                    <a:pt x="496" y="416"/>
                  </a:lnTo>
                  <a:lnTo>
                    <a:pt x="476" y="384"/>
                  </a:lnTo>
                  <a:lnTo>
                    <a:pt x="460" y="360"/>
                  </a:lnTo>
                  <a:lnTo>
                    <a:pt x="432" y="360"/>
                  </a:lnTo>
                  <a:lnTo>
                    <a:pt x="428" y="336"/>
                  </a:lnTo>
                  <a:lnTo>
                    <a:pt x="404" y="324"/>
                  </a:lnTo>
                  <a:lnTo>
                    <a:pt x="404" y="292"/>
                  </a:lnTo>
                  <a:lnTo>
                    <a:pt x="380" y="292"/>
                  </a:lnTo>
                  <a:lnTo>
                    <a:pt x="376" y="268"/>
                  </a:lnTo>
                  <a:lnTo>
                    <a:pt x="356" y="236"/>
                  </a:lnTo>
                  <a:lnTo>
                    <a:pt x="324" y="228"/>
                  </a:lnTo>
                  <a:lnTo>
                    <a:pt x="304" y="212"/>
                  </a:lnTo>
                  <a:lnTo>
                    <a:pt x="288" y="172"/>
                  </a:lnTo>
                  <a:lnTo>
                    <a:pt x="268" y="152"/>
                  </a:lnTo>
                  <a:lnTo>
                    <a:pt x="236" y="160"/>
                  </a:lnTo>
                  <a:lnTo>
                    <a:pt x="224" y="124"/>
                  </a:lnTo>
                  <a:lnTo>
                    <a:pt x="200" y="124"/>
                  </a:lnTo>
                  <a:lnTo>
                    <a:pt x="196" y="96"/>
                  </a:lnTo>
                  <a:lnTo>
                    <a:pt x="172" y="96"/>
                  </a:lnTo>
                  <a:lnTo>
                    <a:pt x="140" y="72"/>
                  </a:lnTo>
                  <a:lnTo>
                    <a:pt x="120" y="44"/>
                  </a:lnTo>
                  <a:lnTo>
                    <a:pt x="92" y="44"/>
                  </a:lnTo>
                  <a:lnTo>
                    <a:pt x="68" y="28"/>
                  </a:lnTo>
                  <a:lnTo>
                    <a:pt x="12" y="0"/>
                  </a:ln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1111320" y="3322800"/>
              <a:ext cx="860400" cy="1085760"/>
            </a:xfrm>
            <a:custGeom>
              <a:avLst/>
              <a:gdLst/>
              <a:ahLst/>
              <a:rect l="l" t="t" r="r" b="b"/>
              <a:pathLst>
                <a:path w="930" h="1410">
                  <a:moveTo>
                    <a:pt x="21" y="0"/>
                  </a:moveTo>
                  <a:lnTo>
                    <a:pt x="0" y="186"/>
                  </a:lnTo>
                  <a:lnTo>
                    <a:pt x="63" y="213"/>
                  </a:lnTo>
                  <a:lnTo>
                    <a:pt x="84" y="231"/>
                  </a:lnTo>
                  <a:lnTo>
                    <a:pt x="114" y="231"/>
                  </a:lnTo>
                  <a:lnTo>
                    <a:pt x="135" y="255"/>
                  </a:lnTo>
                  <a:lnTo>
                    <a:pt x="153" y="270"/>
                  </a:lnTo>
                  <a:lnTo>
                    <a:pt x="189" y="279"/>
                  </a:lnTo>
                  <a:lnTo>
                    <a:pt x="189" y="306"/>
                  </a:lnTo>
                  <a:lnTo>
                    <a:pt x="210" y="309"/>
                  </a:lnTo>
                  <a:lnTo>
                    <a:pt x="213" y="330"/>
                  </a:lnTo>
                  <a:lnTo>
                    <a:pt x="255" y="336"/>
                  </a:lnTo>
                  <a:lnTo>
                    <a:pt x="279" y="351"/>
                  </a:lnTo>
                  <a:lnTo>
                    <a:pt x="285" y="378"/>
                  </a:lnTo>
                  <a:lnTo>
                    <a:pt x="294" y="405"/>
                  </a:lnTo>
                  <a:lnTo>
                    <a:pt x="324" y="414"/>
                  </a:lnTo>
                  <a:lnTo>
                    <a:pt x="351" y="420"/>
                  </a:lnTo>
                  <a:lnTo>
                    <a:pt x="366" y="450"/>
                  </a:lnTo>
                  <a:lnTo>
                    <a:pt x="366" y="471"/>
                  </a:lnTo>
                  <a:lnTo>
                    <a:pt x="393" y="474"/>
                  </a:lnTo>
                  <a:lnTo>
                    <a:pt x="390" y="507"/>
                  </a:lnTo>
                  <a:lnTo>
                    <a:pt x="408" y="519"/>
                  </a:lnTo>
                  <a:lnTo>
                    <a:pt x="426" y="543"/>
                  </a:lnTo>
                  <a:lnTo>
                    <a:pt x="453" y="546"/>
                  </a:lnTo>
                  <a:lnTo>
                    <a:pt x="474" y="582"/>
                  </a:lnTo>
                  <a:lnTo>
                    <a:pt x="489" y="600"/>
                  </a:lnTo>
                  <a:lnTo>
                    <a:pt x="507" y="618"/>
                  </a:lnTo>
                  <a:lnTo>
                    <a:pt x="522" y="636"/>
                  </a:lnTo>
                  <a:lnTo>
                    <a:pt x="546" y="645"/>
                  </a:lnTo>
                  <a:lnTo>
                    <a:pt x="555" y="675"/>
                  </a:lnTo>
                  <a:lnTo>
                    <a:pt x="579" y="705"/>
                  </a:lnTo>
                  <a:lnTo>
                    <a:pt x="591" y="732"/>
                  </a:lnTo>
                  <a:lnTo>
                    <a:pt x="603" y="759"/>
                  </a:lnTo>
                  <a:lnTo>
                    <a:pt x="612" y="777"/>
                  </a:lnTo>
                  <a:lnTo>
                    <a:pt x="606" y="813"/>
                  </a:lnTo>
                  <a:lnTo>
                    <a:pt x="651" y="819"/>
                  </a:lnTo>
                  <a:lnTo>
                    <a:pt x="672" y="864"/>
                  </a:lnTo>
                  <a:lnTo>
                    <a:pt x="687" y="897"/>
                  </a:lnTo>
                  <a:lnTo>
                    <a:pt x="699" y="930"/>
                  </a:lnTo>
                  <a:lnTo>
                    <a:pt x="723" y="954"/>
                  </a:lnTo>
                  <a:lnTo>
                    <a:pt x="738" y="999"/>
                  </a:lnTo>
                  <a:lnTo>
                    <a:pt x="762" y="1038"/>
                  </a:lnTo>
                  <a:lnTo>
                    <a:pt x="783" y="1071"/>
                  </a:lnTo>
                  <a:lnTo>
                    <a:pt x="801" y="1092"/>
                  </a:lnTo>
                  <a:lnTo>
                    <a:pt x="807" y="1137"/>
                  </a:lnTo>
                  <a:lnTo>
                    <a:pt x="807" y="1155"/>
                  </a:lnTo>
                  <a:lnTo>
                    <a:pt x="807" y="1242"/>
                  </a:lnTo>
                  <a:lnTo>
                    <a:pt x="843" y="1239"/>
                  </a:lnTo>
                  <a:lnTo>
                    <a:pt x="852" y="1338"/>
                  </a:lnTo>
                  <a:lnTo>
                    <a:pt x="840" y="1377"/>
                  </a:lnTo>
                  <a:lnTo>
                    <a:pt x="852" y="1410"/>
                  </a:lnTo>
                  <a:lnTo>
                    <a:pt x="927" y="1404"/>
                  </a:lnTo>
                  <a:lnTo>
                    <a:pt x="930" y="1278"/>
                  </a:lnTo>
                  <a:lnTo>
                    <a:pt x="909" y="1275"/>
                  </a:lnTo>
                  <a:lnTo>
                    <a:pt x="909" y="1176"/>
                  </a:lnTo>
                  <a:lnTo>
                    <a:pt x="891" y="1179"/>
                  </a:lnTo>
                  <a:lnTo>
                    <a:pt x="891" y="1095"/>
                  </a:lnTo>
                  <a:lnTo>
                    <a:pt x="870" y="1095"/>
                  </a:lnTo>
                  <a:lnTo>
                    <a:pt x="867" y="1002"/>
                  </a:lnTo>
                  <a:lnTo>
                    <a:pt x="843" y="999"/>
                  </a:lnTo>
                  <a:lnTo>
                    <a:pt x="849" y="945"/>
                  </a:lnTo>
                  <a:lnTo>
                    <a:pt x="825" y="942"/>
                  </a:lnTo>
                  <a:lnTo>
                    <a:pt x="828" y="885"/>
                  </a:lnTo>
                  <a:lnTo>
                    <a:pt x="807" y="885"/>
                  </a:lnTo>
                  <a:lnTo>
                    <a:pt x="807" y="825"/>
                  </a:lnTo>
                  <a:lnTo>
                    <a:pt x="798" y="774"/>
                  </a:lnTo>
                  <a:lnTo>
                    <a:pt x="777" y="771"/>
                  </a:lnTo>
                  <a:lnTo>
                    <a:pt x="780" y="678"/>
                  </a:lnTo>
                  <a:lnTo>
                    <a:pt x="759" y="672"/>
                  </a:lnTo>
                  <a:lnTo>
                    <a:pt x="759" y="636"/>
                  </a:lnTo>
                  <a:lnTo>
                    <a:pt x="744" y="603"/>
                  </a:lnTo>
                  <a:lnTo>
                    <a:pt x="720" y="597"/>
                  </a:lnTo>
                  <a:lnTo>
                    <a:pt x="726" y="567"/>
                  </a:lnTo>
                  <a:lnTo>
                    <a:pt x="705" y="564"/>
                  </a:lnTo>
                  <a:lnTo>
                    <a:pt x="702" y="528"/>
                  </a:lnTo>
                  <a:lnTo>
                    <a:pt x="684" y="486"/>
                  </a:lnTo>
                  <a:lnTo>
                    <a:pt x="663" y="477"/>
                  </a:lnTo>
                  <a:lnTo>
                    <a:pt x="666" y="456"/>
                  </a:lnTo>
                  <a:lnTo>
                    <a:pt x="648" y="453"/>
                  </a:lnTo>
                  <a:lnTo>
                    <a:pt x="645" y="420"/>
                  </a:lnTo>
                  <a:lnTo>
                    <a:pt x="630" y="381"/>
                  </a:lnTo>
                  <a:lnTo>
                    <a:pt x="609" y="372"/>
                  </a:lnTo>
                  <a:lnTo>
                    <a:pt x="609" y="342"/>
                  </a:lnTo>
                  <a:lnTo>
                    <a:pt x="591" y="333"/>
                  </a:lnTo>
                  <a:lnTo>
                    <a:pt x="591" y="306"/>
                  </a:lnTo>
                  <a:lnTo>
                    <a:pt x="579" y="285"/>
                  </a:lnTo>
                  <a:lnTo>
                    <a:pt x="561" y="270"/>
                  </a:lnTo>
                  <a:lnTo>
                    <a:pt x="534" y="252"/>
                  </a:lnTo>
                  <a:lnTo>
                    <a:pt x="519" y="216"/>
                  </a:lnTo>
                  <a:lnTo>
                    <a:pt x="501" y="216"/>
                  </a:lnTo>
                  <a:lnTo>
                    <a:pt x="474" y="198"/>
                  </a:lnTo>
                  <a:lnTo>
                    <a:pt x="456" y="180"/>
                  </a:lnTo>
                  <a:lnTo>
                    <a:pt x="456" y="159"/>
                  </a:lnTo>
                  <a:lnTo>
                    <a:pt x="438" y="135"/>
                  </a:lnTo>
                  <a:lnTo>
                    <a:pt x="417" y="138"/>
                  </a:lnTo>
                  <a:lnTo>
                    <a:pt x="402" y="123"/>
                  </a:lnTo>
                  <a:lnTo>
                    <a:pt x="378" y="111"/>
                  </a:lnTo>
                  <a:lnTo>
                    <a:pt x="378" y="87"/>
                  </a:lnTo>
                  <a:lnTo>
                    <a:pt x="357" y="96"/>
                  </a:lnTo>
                  <a:lnTo>
                    <a:pt x="357" y="72"/>
                  </a:lnTo>
                  <a:lnTo>
                    <a:pt x="336" y="72"/>
                  </a:lnTo>
                  <a:lnTo>
                    <a:pt x="336" y="54"/>
                  </a:lnTo>
                  <a:lnTo>
                    <a:pt x="318" y="54"/>
                  </a:lnTo>
                  <a:lnTo>
                    <a:pt x="315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0" name=""/>
            <p:cNvSpPr/>
            <p:nvPr/>
          </p:nvSpPr>
          <p:spPr>
            <a:xfrm>
              <a:off x="1400040" y="3343320"/>
              <a:ext cx="709920" cy="568440"/>
            </a:xfrm>
            <a:custGeom>
              <a:avLst/>
              <a:gdLst/>
              <a:ahLst/>
              <a:rect l="l" t="t" r="r" b="b"/>
              <a:pathLst>
                <a:path w="768" h="738">
                  <a:moveTo>
                    <a:pt x="0" y="0"/>
                  </a:moveTo>
                  <a:lnTo>
                    <a:pt x="3" y="24"/>
                  </a:lnTo>
                  <a:lnTo>
                    <a:pt x="21" y="27"/>
                  </a:lnTo>
                  <a:lnTo>
                    <a:pt x="24" y="45"/>
                  </a:lnTo>
                  <a:lnTo>
                    <a:pt x="42" y="42"/>
                  </a:lnTo>
                  <a:lnTo>
                    <a:pt x="45" y="69"/>
                  </a:lnTo>
                  <a:lnTo>
                    <a:pt x="66" y="60"/>
                  </a:lnTo>
                  <a:lnTo>
                    <a:pt x="63" y="81"/>
                  </a:lnTo>
                  <a:lnTo>
                    <a:pt x="87" y="93"/>
                  </a:lnTo>
                  <a:lnTo>
                    <a:pt x="99" y="108"/>
                  </a:lnTo>
                  <a:lnTo>
                    <a:pt x="123" y="108"/>
                  </a:lnTo>
                  <a:lnTo>
                    <a:pt x="138" y="120"/>
                  </a:lnTo>
                  <a:lnTo>
                    <a:pt x="144" y="159"/>
                  </a:lnTo>
                  <a:lnTo>
                    <a:pt x="165" y="174"/>
                  </a:lnTo>
                  <a:lnTo>
                    <a:pt x="183" y="186"/>
                  </a:lnTo>
                  <a:lnTo>
                    <a:pt x="207" y="189"/>
                  </a:lnTo>
                  <a:lnTo>
                    <a:pt x="216" y="207"/>
                  </a:lnTo>
                  <a:lnTo>
                    <a:pt x="219" y="228"/>
                  </a:lnTo>
                  <a:lnTo>
                    <a:pt x="246" y="243"/>
                  </a:lnTo>
                  <a:lnTo>
                    <a:pt x="270" y="270"/>
                  </a:lnTo>
                  <a:lnTo>
                    <a:pt x="279" y="294"/>
                  </a:lnTo>
                  <a:lnTo>
                    <a:pt x="297" y="315"/>
                  </a:lnTo>
                  <a:lnTo>
                    <a:pt x="297" y="348"/>
                  </a:lnTo>
                  <a:lnTo>
                    <a:pt x="330" y="393"/>
                  </a:lnTo>
                  <a:lnTo>
                    <a:pt x="330" y="426"/>
                  </a:lnTo>
                  <a:lnTo>
                    <a:pt x="360" y="429"/>
                  </a:lnTo>
                  <a:lnTo>
                    <a:pt x="351" y="453"/>
                  </a:lnTo>
                  <a:lnTo>
                    <a:pt x="369" y="462"/>
                  </a:lnTo>
                  <a:lnTo>
                    <a:pt x="381" y="489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417" y="543"/>
                  </a:lnTo>
                  <a:lnTo>
                    <a:pt x="414" y="564"/>
                  </a:lnTo>
                  <a:lnTo>
                    <a:pt x="435" y="579"/>
                  </a:lnTo>
                  <a:lnTo>
                    <a:pt x="447" y="606"/>
                  </a:lnTo>
                  <a:lnTo>
                    <a:pt x="450" y="642"/>
                  </a:lnTo>
                  <a:lnTo>
                    <a:pt x="468" y="654"/>
                  </a:lnTo>
                  <a:lnTo>
                    <a:pt x="471" y="738"/>
                  </a:lnTo>
                  <a:lnTo>
                    <a:pt x="768" y="729"/>
                  </a:lnTo>
                  <a:lnTo>
                    <a:pt x="750" y="162"/>
                  </a:lnTo>
                  <a:lnTo>
                    <a:pt x="480" y="168"/>
                  </a:lnTo>
                  <a:lnTo>
                    <a:pt x="47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1833480" y="3897360"/>
              <a:ext cx="523800" cy="507960"/>
            </a:xfrm>
            <a:custGeom>
              <a:avLst/>
              <a:gdLst/>
              <a:ahLst/>
              <a:rect l="l" t="t" r="r" b="b"/>
              <a:pathLst>
                <a:path w="567" h="660">
                  <a:moveTo>
                    <a:pt x="0" y="15"/>
                  </a:moveTo>
                  <a:lnTo>
                    <a:pt x="21" y="33"/>
                  </a:lnTo>
                  <a:lnTo>
                    <a:pt x="21" y="72"/>
                  </a:lnTo>
                  <a:lnTo>
                    <a:pt x="21" y="144"/>
                  </a:lnTo>
                  <a:lnTo>
                    <a:pt x="48" y="144"/>
                  </a:lnTo>
                  <a:lnTo>
                    <a:pt x="48" y="180"/>
                  </a:lnTo>
                  <a:lnTo>
                    <a:pt x="69" y="204"/>
                  </a:lnTo>
                  <a:lnTo>
                    <a:pt x="69" y="234"/>
                  </a:lnTo>
                  <a:lnTo>
                    <a:pt x="63" y="252"/>
                  </a:lnTo>
                  <a:lnTo>
                    <a:pt x="87" y="264"/>
                  </a:lnTo>
                  <a:lnTo>
                    <a:pt x="93" y="312"/>
                  </a:lnTo>
                  <a:lnTo>
                    <a:pt x="96" y="351"/>
                  </a:lnTo>
                  <a:lnTo>
                    <a:pt x="114" y="354"/>
                  </a:lnTo>
                  <a:lnTo>
                    <a:pt x="117" y="429"/>
                  </a:lnTo>
                  <a:lnTo>
                    <a:pt x="132" y="531"/>
                  </a:lnTo>
                  <a:lnTo>
                    <a:pt x="150" y="531"/>
                  </a:lnTo>
                  <a:lnTo>
                    <a:pt x="150" y="588"/>
                  </a:lnTo>
                  <a:lnTo>
                    <a:pt x="150" y="660"/>
                  </a:lnTo>
                  <a:lnTo>
                    <a:pt x="567" y="639"/>
                  </a:lnTo>
                  <a:lnTo>
                    <a:pt x="540" y="0"/>
                  </a:lnTo>
                  <a:lnTo>
                    <a:pt x="0" y="15"/>
                  </a:ln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2097000" y="3465360"/>
              <a:ext cx="231840" cy="439920"/>
            </a:xfrm>
            <a:custGeom>
              <a:avLst/>
              <a:gdLst/>
              <a:ahLst/>
              <a:rect l="l" t="t" r="r" b="b"/>
              <a:pathLst>
                <a:path w="252" h="570">
                  <a:moveTo>
                    <a:pt x="0" y="0"/>
                  </a:moveTo>
                  <a:lnTo>
                    <a:pt x="21" y="570"/>
                  </a:lnTo>
                  <a:lnTo>
                    <a:pt x="252" y="561"/>
                  </a:lnTo>
                  <a:lnTo>
                    <a:pt x="225" y="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3" name=""/>
            <p:cNvSpPr/>
            <p:nvPr/>
          </p:nvSpPr>
          <p:spPr>
            <a:xfrm>
              <a:off x="2306520" y="3448080"/>
              <a:ext cx="522360" cy="449280"/>
            </a:xfrm>
            <a:custGeom>
              <a:avLst/>
              <a:gdLst/>
              <a:ahLst/>
              <a:rect l="l" t="t" r="r" b="b"/>
              <a:pathLst>
                <a:path w="564" h="585">
                  <a:moveTo>
                    <a:pt x="0" y="24"/>
                  </a:moveTo>
                  <a:lnTo>
                    <a:pt x="507" y="0"/>
                  </a:lnTo>
                  <a:lnTo>
                    <a:pt x="564" y="543"/>
                  </a:lnTo>
                  <a:lnTo>
                    <a:pt x="30" y="5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e660d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4" name=""/>
            <p:cNvSpPr/>
            <p:nvPr/>
          </p:nvSpPr>
          <p:spPr>
            <a:xfrm>
              <a:off x="2328840" y="3865680"/>
              <a:ext cx="577800" cy="525240"/>
            </a:xfrm>
            <a:custGeom>
              <a:avLst/>
              <a:gdLst/>
              <a:ahLst/>
              <a:rect l="l" t="t" r="r" b="b"/>
              <a:pathLst>
                <a:path w="624" h="684">
                  <a:moveTo>
                    <a:pt x="0" y="39"/>
                  </a:moveTo>
                  <a:lnTo>
                    <a:pt x="33" y="684"/>
                  </a:lnTo>
                  <a:lnTo>
                    <a:pt x="348" y="672"/>
                  </a:lnTo>
                  <a:lnTo>
                    <a:pt x="624" y="630"/>
                  </a:lnTo>
                  <a:lnTo>
                    <a:pt x="54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b31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5" name=""/>
            <p:cNvSpPr/>
            <p:nvPr/>
          </p:nvSpPr>
          <p:spPr>
            <a:xfrm flipV="1">
              <a:off x="2897280" y="4317840"/>
              <a:ext cx="217440" cy="30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6" name=""/>
            <p:cNvSpPr/>
            <p:nvPr/>
          </p:nvSpPr>
          <p:spPr>
            <a:xfrm>
              <a:off x="-50760" y="2049840"/>
              <a:ext cx="1228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WCSB Gas Areas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2314080" y="2712600"/>
              <a:ext cx="7059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Saskatchewan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888120" y="2287440"/>
              <a:ext cx="5576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Southern</a:t>
              </a:r>
              <a:br>
                <a:rPr sz="600"/>
              </a:b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Territories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9" name=""/>
            <p:cNvSpPr/>
            <p:nvPr/>
          </p:nvSpPr>
          <p:spPr>
            <a:xfrm flipH="1" flipV="1">
              <a:off x="887040" y="2365200"/>
              <a:ext cx="82440" cy="19368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0" name=""/>
            <p:cNvSpPr/>
            <p:nvPr/>
          </p:nvSpPr>
          <p:spPr>
            <a:xfrm flipV="1">
              <a:off x="1360440" y="2352600"/>
              <a:ext cx="36720" cy="23184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223200" y="2555640"/>
              <a:ext cx="527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British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Columbia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1832400" y="2666520"/>
              <a:ext cx="4431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Alberta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755280" y="2928600"/>
              <a:ext cx="4053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Plains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1174680" y="392076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Alberta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1301760" y="346356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1254240" y="3109320"/>
              <a:ext cx="553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1802520" y="3298320"/>
              <a:ext cx="5364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Northeast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2343600" y="3484440"/>
              <a:ext cx="4431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Central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1713600" y="3571200"/>
              <a:ext cx="4431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Central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1865520" y="4077720"/>
              <a:ext cx="5490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Southeast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2322000" y="4033440"/>
              <a:ext cx="5659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2567160" y="4186080"/>
              <a:ext cx="133200" cy="1130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885960" y="2822400"/>
              <a:ext cx="13320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730080" y="3200400"/>
              <a:ext cx="13356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1b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1620720" y="3732120"/>
              <a:ext cx="13356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1319040" y="3830760"/>
              <a:ext cx="133560" cy="1108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1438200" y="2995560"/>
              <a:ext cx="13356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1984320" y="3192480"/>
              <a:ext cx="1350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1887480" y="3732120"/>
              <a:ext cx="13356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2154240" y="3741840"/>
              <a:ext cx="1332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2508120" y="3726000"/>
              <a:ext cx="133560" cy="1108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2066760" y="4230720"/>
              <a:ext cx="13356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595440" y="328284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04" name=""/>
          <p:cNvSpPr/>
          <p:nvPr/>
        </p:nvSpPr>
        <p:spPr>
          <a:xfrm>
            <a:off x="3186000" y="1009800"/>
            <a:ext cx="2710080" cy="1094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 FOOTHILLS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305" name=""/>
          <p:cNvGraphicFramePr/>
          <p:nvPr/>
        </p:nvGraphicFramePr>
        <p:xfrm>
          <a:off x="3139920" y="1073160"/>
          <a:ext cx="2808360" cy="15336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306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139920" y="107316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07" name=""/>
          <p:cNvGraphicFramePr/>
          <p:nvPr/>
        </p:nvGraphicFramePr>
        <p:xfrm>
          <a:off x="3139920" y="2782800"/>
          <a:ext cx="2808360" cy="15336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308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139920" y="278280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09" name=""/>
          <p:cNvGraphicFramePr/>
          <p:nvPr/>
        </p:nvGraphicFramePr>
        <p:xfrm>
          <a:off x="3139920" y="4468680"/>
          <a:ext cx="2808360" cy="15336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310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139920" y="446868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11" name=""/>
          <p:cNvSpPr/>
          <p:nvPr/>
        </p:nvSpPr>
        <p:spPr>
          <a:xfrm>
            <a:off x="3186000" y="2720880"/>
            <a:ext cx="2710080" cy="1098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 SOUTHEAST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2" name=""/>
          <p:cNvSpPr/>
          <p:nvPr/>
        </p:nvSpPr>
        <p:spPr>
          <a:xfrm>
            <a:off x="3186000" y="4411800"/>
            <a:ext cx="2710080" cy="1094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 CENTRAL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13" name=""/>
          <p:cNvGrpSpPr/>
          <p:nvPr/>
        </p:nvGrpSpPr>
        <p:grpSpPr>
          <a:xfrm>
            <a:off x="6100920" y="1009800"/>
            <a:ext cx="2835000" cy="1596960"/>
            <a:chOff x="6100920" y="1009800"/>
            <a:chExt cx="2835000" cy="1596960"/>
          </a:xfrm>
        </p:grpSpPr>
        <p:sp>
          <p:nvSpPr>
            <p:cNvPr id="4314" name=""/>
            <p:cNvSpPr/>
            <p:nvPr/>
          </p:nvSpPr>
          <p:spPr>
            <a:xfrm>
              <a:off x="6173640" y="1009800"/>
              <a:ext cx="2710080" cy="10944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ALBERTA FOOTHILLS FRONT - INITIAL PRODUCTIVITIES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aphicFrame>
          <p:nvGraphicFramePr>
            <p:cNvPr id="4315" name=""/>
            <p:cNvGraphicFramePr/>
            <p:nvPr/>
          </p:nvGraphicFramePr>
          <p:xfrm>
            <a:off x="6127920" y="1073160"/>
            <a:ext cx="2808000" cy="153360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4316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6127920" y="1073160"/>
                      <a:ext cx="280800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17" name=""/>
            <p:cNvSpPr/>
            <p:nvPr/>
          </p:nvSpPr>
          <p:spPr>
            <a:xfrm>
              <a:off x="8664480" y="1224000"/>
              <a:ext cx="12240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8" name=""/>
            <p:cNvSpPr/>
            <p:nvPr/>
          </p:nvSpPr>
          <p:spPr>
            <a:xfrm>
              <a:off x="8664480" y="2203560"/>
              <a:ext cx="12240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9" name=""/>
            <p:cNvSpPr/>
            <p:nvPr/>
          </p:nvSpPr>
          <p:spPr>
            <a:xfrm>
              <a:off x="8664480" y="1461960"/>
              <a:ext cx="12240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0" name=""/>
            <p:cNvSpPr/>
            <p:nvPr/>
          </p:nvSpPr>
          <p:spPr>
            <a:xfrm>
              <a:off x="8664480" y="1709640"/>
              <a:ext cx="12240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1" name=""/>
            <p:cNvSpPr/>
            <p:nvPr/>
          </p:nvSpPr>
          <p:spPr>
            <a:xfrm>
              <a:off x="8664480" y="1962000"/>
              <a:ext cx="12240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2" name=""/>
            <p:cNvSpPr/>
            <p:nvPr/>
          </p:nvSpPr>
          <p:spPr>
            <a:xfrm>
              <a:off x="8453520" y="113832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3" name=""/>
            <p:cNvSpPr/>
            <p:nvPr/>
          </p:nvSpPr>
          <p:spPr>
            <a:xfrm>
              <a:off x="6100920" y="113832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24" name=""/>
          <p:cNvGrpSpPr/>
          <p:nvPr/>
        </p:nvGrpSpPr>
        <p:grpSpPr>
          <a:xfrm>
            <a:off x="6100920" y="2720880"/>
            <a:ext cx="2835000" cy="1595520"/>
            <a:chOff x="6100920" y="2720880"/>
            <a:chExt cx="2835000" cy="1595520"/>
          </a:xfrm>
        </p:grpSpPr>
        <p:graphicFrame>
          <p:nvGraphicFramePr>
            <p:cNvPr id="4325" name=""/>
            <p:cNvGraphicFramePr/>
            <p:nvPr/>
          </p:nvGraphicFramePr>
          <p:xfrm>
            <a:off x="6127920" y="2782800"/>
            <a:ext cx="2808000" cy="153360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4326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6127920" y="2782800"/>
                      <a:ext cx="280800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27" name=""/>
            <p:cNvSpPr/>
            <p:nvPr/>
          </p:nvSpPr>
          <p:spPr>
            <a:xfrm>
              <a:off x="6173640" y="2720880"/>
              <a:ext cx="2710080" cy="10980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ALBERTA SOUTHEAST - INITIAL PRODUCTIVITIES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8" name=""/>
            <p:cNvSpPr/>
            <p:nvPr/>
          </p:nvSpPr>
          <p:spPr>
            <a:xfrm>
              <a:off x="8453520" y="285768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9" name=""/>
            <p:cNvSpPr/>
            <p:nvPr/>
          </p:nvSpPr>
          <p:spPr>
            <a:xfrm>
              <a:off x="6100920" y="285768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0" name=""/>
            <p:cNvSpPr/>
            <p:nvPr/>
          </p:nvSpPr>
          <p:spPr>
            <a:xfrm>
              <a:off x="8445600" y="295740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0.7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1" name=""/>
            <p:cNvSpPr/>
            <p:nvPr/>
          </p:nvSpPr>
          <p:spPr>
            <a:xfrm>
              <a:off x="8445600" y="309564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0.6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2" name=""/>
            <p:cNvSpPr/>
            <p:nvPr/>
          </p:nvSpPr>
          <p:spPr>
            <a:xfrm>
              <a:off x="8445600" y="323064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0.5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3" name=""/>
            <p:cNvSpPr/>
            <p:nvPr/>
          </p:nvSpPr>
          <p:spPr>
            <a:xfrm>
              <a:off x="8445600" y="336384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0.4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4" name=""/>
            <p:cNvSpPr/>
            <p:nvPr/>
          </p:nvSpPr>
          <p:spPr>
            <a:xfrm>
              <a:off x="8445600" y="352116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0.3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5" name=""/>
            <p:cNvSpPr/>
            <p:nvPr/>
          </p:nvSpPr>
          <p:spPr>
            <a:xfrm>
              <a:off x="8445600" y="366228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0.2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6" name=""/>
            <p:cNvSpPr/>
            <p:nvPr/>
          </p:nvSpPr>
          <p:spPr>
            <a:xfrm>
              <a:off x="8445600" y="377208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0.1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7" name=""/>
            <p:cNvSpPr/>
            <p:nvPr/>
          </p:nvSpPr>
          <p:spPr>
            <a:xfrm>
              <a:off x="8426520" y="393048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338" name=""/>
          <p:cNvGrpSpPr/>
          <p:nvPr/>
        </p:nvGrpSpPr>
        <p:grpSpPr>
          <a:xfrm>
            <a:off x="6100920" y="4411800"/>
            <a:ext cx="2830320" cy="1590480"/>
            <a:chOff x="6100920" y="4411800"/>
            <a:chExt cx="2830320" cy="1590480"/>
          </a:xfrm>
        </p:grpSpPr>
        <p:graphicFrame>
          <p:nvGraphicFramePr>
            <p:cNvPr id="4339" name=""/>
            <p:cNvGraphicFramePr/>
            <p:nvPr/>
          </p:nvGraphicFramePr>
          <p:xfrm>
            <a:off x="6122880" y="4468680"/>
            <a:ext cx="2808360" cy="1533600"/>
          </p:xfrm>
          <a:graphic>
            <a:graphicData uri="http://schemas.openxmlformats.org/presentationml/2006/ole">
              <p:oleObj r:id="rId16" spid="">
                <p:embed/>
                <p:pic>
                  <p:nvPicPr>
                    <p:cNvPr id="4340" name="" descr="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6122880" y="4468680"/>
                      <a:ext cx="280836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41" name=""/>
            <p:cNvSpPr/>
            <p:nvPr/>
          </p:nvSpPr>
          <p:spPr>
            <a:xfrm>
              <a:off x="6173640" y="4411800"/>
              <a:ext cx="2710080" cy="10944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ALBERTA CENTRAL - INITIAL PRODUCTIVITIES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8453520" y="453240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6100920" y="453240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8531280" y="461160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1.4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8531280" y="476424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1.2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8531280" y="490392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8531280" y="505152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0.8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8" name=""/>
            <p:cNvSpPr/>
            <p:nvPr/>
          </p:nvSpPr>
          <p:spPr>
            <a:xfrm>
              <a:off x="8531280" y="518940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0.6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9" name=""/>
            <p:cNvSpPr/>
            <p:nvPr/>
          </p:nvSpPr>
          <p:spPr>
            <a:xfrm>
              <a:off x="8531280" y="533556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0.4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0" name=""/>
            <p:cNvSpPr/>
            <p:nvPr/>
          </p:nvSpPr>
          <p:spPr>
            <a:xfrm>
              <a:off x="8531280" y="547848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0.2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1" name=""/>
            <p:cNvSpPr/>
            <p:nvPr/>
          </p:nvSpPr>
          <p:spPr>
            <a:xfrm>
              <a:off x="8531280" y="561816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52" name=""/>
          <p:cNvSpPr/>
          <p:nvPr/>
        </p:nvSpPr>
        <p:spPr>
          <a:xfrm>
            <a:off x="3105000" y="1138320"/>
            <a:ext cx="64800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3" name=""/>
          <p:cNvSpPr/>
          <p:nvPr/>
        </p:nvSpPr>
        <p:spPr>
          <a:xfrm>
            <a:off x="3105000" y="2846520"/>
            <a:ext cx="64800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4" name=""/>
          <p:cNvSpPr/>
          <p:nvPr/>
        </p:nvSpPr>
        <p:spPr>
          <a:xfrm>
            <a:off x="3105000" y="4532400"/>
            <a:ext cx="64800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F0E5435-E1F2-4675-B596-1EDF439B1D2D}" type="slidenum">
              <a:t>27</a:t>
            </a:fld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"/>
          <p:cNvSpPr/>
          <p:nvPr/>
        </p:nvSpPr>
        <p:spPr>
          <a:xfrm>
            <a:off x="490680" y="2489040"/>
            <a:ext cx="2466720" cy="106560"/>
          </a:xfrm>
          <a:custGeom>
            <a:avLst/>
            <a:gdLst/>
            <a:ahLst/>
            <a:rect l="l" t="t" r="r" b="b"/>
            <a:pathLst>
              <a:path w="2668" h="138">
                <a:moveTo>
                  <a:pt x="0" y="0"/>
                </a:moveTo>
                <a:lnTo>
                  <a:pt x="835" y="122"/>
                </a:lnTo>
                <a:lnTo>
                  <a:pt x="1346" y="138"/>
                </a:lnTo>
                <a:lnTo>
                  <a:pt x="1970" y="138"/>
                </a:lnTo>
                <a:lnTo>
                  <a:pt x="2668" y="7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6" name=""/>
          <p:cNvSpPr/>
          <p:nvPr/>
        </p:nvSpPr>
        <p:spPr>
          <a:xfrm>
            <a:off x="747720" y="2535120"/>
            <a:ext cx="519120" cy="932040"/>
          </a:xfrm>
          <a:custGeom>
            <a:avLst/>
            <a:gdLst/>
            <a:ahLst/>
            <a:rect l="l" t="t" r="r" b="b"/>
            <a:pathLst>
              <a:path w="560" h="1212">
                <a:moveTo>
                  <a:pt x="132" y="0"/>
                </a:moveTo>
                <a:lnTo>
                  <a:pt x="0" y="836"/>
                </a:lnTo>
                <a:lnTo>
                  <a:pt x="244" y="864"/>
                </a:lnTo>
                <a:lnTo>
                  <a:pt x="244" y="956"/>
                </a:lnTo>
                <a:lnTo>
                  <a:pt x="304" y="960"/>
                </a:lnTo>
                <a:lnTo>
                  <a:pt x="292" y="1096"/>
                </a:lnTo>
                <a:lnTo>
                  <a:pt x="348" y="1112"/>
                </a:lnTo>
                <a:lnTo>
                  <a:pt x="348" y="1152"/>
                </a:lnTo>
                <a:lnTo>
                  <a:pt x="412" y="1164"/>
                </a:lnTo>
                <a:lnTo>
                  <a:pt x="408" y="1212"/>
                </a:lnTo>
                <a:lnTo>
                  <a:pt x="452" y="1212"/>
                </a:lnTo>
                <a:lnTo>
                  <a:pt x="560" y="64"/>
                </a:lnTo>
                <a:lnTo>
                  <a:pt x="132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7" name=""/>
          <p:cNvSpPr/>
          <p:nvPr/>
        </p:nvSpPr>
        <p:spPr>
          <a:xfrm>
            <a:off x="689040" y="3178080"/>
            <a:ext cx="473040" cy="371520"/>
          </a:xfrm>
          <a:custGeom>
            <a:avLst/>
            <a:gdLst/>
            <a:ahLst/>
            <a:rect l="l" t="t" r="r" b="b"/>
            <a:pathLst>
              <a:path w="512" h="484">
                <a:moveTo>
                  <a:pt x="68" y="0"/>
                </a:moveTo>
                <a:lnTo>
                  <a:pt x="0" y="420"/>
                </a:lnTo>
                <a:lnTo>
                  <a:pt x="508" y="484"/>
                </a:lnTo>
                <a:lnTo>
                  <a:pt x="512" y="372"/>
                </a:lnTo>
                <a:lnTo>
                  <a:pt x="476" y="372"/>
                </a:lnTo>
                <a:lnTo>
                  <a:pt x="472" y="328"/>
                </a:lnTo>
                <a:lnTo>
                  <a:pt x="416" y="316"/>
                </a:lnTo>
                <a:lnTo>
                  <a:pt x="412" y="272"/>
                </a:lnTo>
                <a:lnTo>
                  <a:pt x="356" y="256"/>
                </a:lnTo>
                <a:lnTo>
                  <a:pt x="368" y="124"/>
                </a:lnTo>
                <a:lnTo>
                  <a:pt x="304" y="128"/>
                </a:lnTo>
                <a:lnTo>
                  <a:pt x="304" y="28"/>
                </a:lnTo>
                <a:lnTo>
                  <a:pt x="68" y="0"/>
                </a:lnTo>
                <a:close/>
              </a:path>
            </a:pathLst>
          </a:cu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8" name=""/>
          <p:cNvSpPr/>
          <p:nvPr/>
        </p:nvSpPr>
        <p:spPr>
          <a:xfrm>
            <a:off x="1184400" y="2581200"/>
            <a:ext cx="706320" cy="777960"/>
          </a:xfrm>
          <a:custGeom>
            <a:avLst/>
            <a:gdLst/>
            <a:ahLst/>
            <a:rect l="l" t="t" r="r" b="b"/>
            <a:pathLst>
              <a:path w="764" h="1012">
                <a:moveTo>
                  <a:pt x="84" y="0"/>
                </a:moveTo>
                <a:lnTo>
                  <a:pt x="0" y="964"/>
                </a:lnTo>
                <a:lnTo>
                  <a:pt x="304" y="996"/>
                </a:lnTo>
                <a:lnTo>
                  <a:pt x="760" y="1012"/>
                </a:lnTo>
                <a:lnTo>
                  <a:pt x="764" y="116"/>
                </a:lnTo>
                <a:lnTo>
                  <a:pt x="616" y="120"/>
                </a:lnTo>
                <a:lnTo>
                  <a:pt x="604" y="16"/>
                </a:lnTo>
                <a:lnTo>
                  <a:pt x="84" y="0"/>
                </a:lnTo>
                <a:close/>
              </a:path>
            </a:pathLst>
          </a:custGeom>
          <a:solidFill>
            <a:srgbClr val="ffd16b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9" name=""/>
          <p:cNvSpPr/>
          <p:nvPr/>
        </p:nvSpPr>
        <p:spPr>
          <a:xfrm>
            <a:off x="1739880" y="2592360"/>
            <a:ext cx="584280" cy="304920"/>
          </a:xfrm>
          <a:custGeom>
            <a:avLst/>
            <a:gdLst/>
            <a:ahLst/>
            <a:rect l="l" t="t" r="r" b="b"/>
            <a:pathLst>
              <a:path w="632" h="396">
                <a:moveTo>
                  <a:pt x="0" y="0"/>
                </a:moveTo>
                <a:lnTo>
                  <a:pt x="20" y="100"/>
                </a:lnTo>
                <a:lnTo>
                  <a:pt x="156" y="112"/>
                </a:lnTo>
                <a:lnTo>
                  <a:pt x="172" y="396"/>
                </a:lnTo>
                <a:lnTo>
                  <a:pt x="632" y="388"/>
                </a:lnTo>
                <a:lnTo>
                  <a:pt x="612" y="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0" name=""/>
          <p:cNvSpPr/>
          <p:nvPr/>
        </p:nvSpPr>
        <p:spPr>
          <a:xfrm>
            <a:off x="1893960" y="2890800"/>
            <a:ext cx="469800" cy="585720"/>
          </a:xfrm>
          <a:custGeom>
            <a:avLst/>
            <a:gdLst/>
            <a:ahLst/>
            <a:rect l="l" t="t" r="r" b="b"/>
            <a:pathLst>
              <a:path w="508" h="760">
                <a:moveTo>
                  <a:pt x="0" y="4"/>
                </a:moveTo>
                <a:lnTo>
                  <a:pt x="0" y="760"/>
                </a:lnTo>
                <a:lnTo>
                  <a:pt x="508" y="748"/>
                </a:lnTo>
                <a:lnTo>
                  <a:pt x="468" y="0"/>
                </a:lnTo>
                <a:lnTo>
                  <a:pt x="0" y="4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1" name=""/>
          <p:cNvSpPr/>
          <p:nvPr/>
        </p:nvSpPr>
        <p:spPr>
          <a:xfrm>
            <a:off x="1155600" y="3463920"/>
            <a:ext cx="793800" cy="947880"/>
          </a:xfrm>
          <a:custGeom>
            <a:avLst/>
            <a:gdLst/>
            <a:ahLst/>
            <a:rect l="l" t="t" r="r" b="b"/>
            <a:pathLst>
              <a:path w="860" h="1232">
                <a:moveTo>
                  <a:pt x="12" y="0"/>
                </a:moveTo>
                <a:lnTo>
                  <a:pt x="0" y="120"/>
                </a:lnTo>
                <a:lnTo>
                  <a:pt x="12" y="144"/>
                </a:lnTo>
                <a:lnTo>
                  <a:pt x="28" y="168"/>
                </a:lnTo>
                <a:lnTo>
                  <a:pt x="20" y="196"/>
                </a:lnTo>
                <a:lnTo>
                  <a:pt x="24" y="236"/>
                </a:lnTo>
                <a:lnTo>
                  <a:pt x="64" y="268"/>
                </a:lnTo>
                <a:lnTo>
                  <a:pt x="96" y="264"/>
                </a:lnTo>
                <a:lnTo>
                  <a:pt x="84" y="236"/>
                </a:lnTo>
                <a:lnTo>
                  <a:pt x="116" y="240"/>
                </a:lnTo>
                <a:lnTo>
                  <a:pt x="140" y="232"/>
                </a:lnTo>
                <a:lnTo>
                  <a:pt x="164" y="248"/>
                </a:lnTo>
                <a:lnTo>
                  <a:pt x="204" y="236"/>
                </a:lnTo>
                <a:lnTo>
                  <a:pt x="224" y="260"/>
                </a:lnTo>
                <a:lnTo>
                  <a:pt x="260" y="252"/>
                </a:lnTo>
                <a:lnTo>
                  <a:pt x="292" y="292"/>
                </a:lnTo>
                <a:lnTo>
                  <a:pt x="320" y="312"/>
                </a:lnTo>
                <a:lnTo>
                  <a:pt x="328" y="360"/>
                </a:lnTo>
                <a:lnTo>
                  <a:pt x="356" y="364"/>
                </a:lnTo>
                <a:lnTo>
                  <a:pt x="376" y="404"/>
                </a:lnTo>
                <a:lnTo>
                  <a:pt x="432" y="436"/>
                </a:lnTo>
                <a:lnTo>
                  <a:pt x="396" y="480"/>
                </a:lnTo>
                <a:lnTo>
                  <a:pt x="388" y="508"/>
                </a:lnTo>
                <a:lnTo>
                  <a:pt x="416" y="552"/>
                </a:lnTo>
                <a:lnTo>
                  <a:pt x="440" y="564"/>
                </a:lnTo>
                <a:lnTo>
                  <a:pt x="444" y="608"/>
                </a:lnTo>
                <a:lnTo>
                  <a:pt x="492" y="624"/>
                </a:lnTo>
                <a:lnTo>
                  <a:pt x="536" y="604"/>
                </a:lnTo>
                <a:lnTo>
                  <a:pt x="552" y="628"/>
                </a:lnTo>
                <a:lnTo>
                  <a:pt x="588" y="668"/>
                </a:lnTo>
                <a:lnTo>
                  <a:pt x="608" y="708"/>
                </a:lnTo>
                <a:lnTo>
                  <a:pt x="624" y="740"/>
                </a:lnTo>
                <a:lnTo>
                  <a:pt x="616" y="764"/>
                </a:lnTo>
                <a:lnTo>
                  <a:pt x="608" y="788"/>
                </a:lnTo>
                <a:lnTo>
                  <a:pt x="608" y="820"/>
                </a:lnTo>
                <a:lnTo>
                  <a:pt x="636" y="840"/>
                </a:lnTo>
                <a:lnTo>
                  <a:pt x="656" y="856"/>
                </a:lnTo>
                <a:lnTo>
                  <a:pt x="656" y="904"/>
                </a:lnTo>
                <a:lnTo>
                  <a:pt x="668" y="944"/>
                </a:lnTo>
                <a:lnTo>
                  <a:pt x="688" y="976"/>
                </a:lnTo>
                <a:lnTo>
                  <a:pt x="708" y="1016"/>
                </a:lnTo>
                <a:lnTo>
                  <a:pt x="716" y="1044"/>
                </a:lnTo>
                <a:lnTo>
                  <a:pt x="716" y="1068"/>
                </a:lnTo>
                <a:lnTo>
                  <a:pt x="696" y="1092"/>
                </a:lnTo>
                <a:lnTo>
                  <a:pt x="692" y="1120"/>
                </a:lnTo>
                <a:lnTo>
                  <a:pt x="720" y="1128"/>
                </a:lnTo>
                <a:lnTo>
                  <a:pt x="724" y="1164"/>
                </a:lnTo>
                <a:lnTo>
                  <a:pt x="768" y="1176"/>
                </a:lnTo>
                <a:lnTo>
                  <a:pt x="820" y="1168"/>
                </a:lnTo>
                <a:lnTo>
                  <a:pt x="836" y="1188"/>
                </a:lnTo>
                <a:lnTo>
                  <a:pt x="832" y="1212"/>
                </a:lnTo>
                <a:lnTo>
                  <a:pt x="852" y="1232"/>
                </a:lnTo>
                <a:lnTo>
                  <a:pt x="860" y="1140"/>
                </a:lnTo>
                <a:lnTo>
                  <a:pt x="844" y="1060"/>
                </a:lnTo>
                <a:lnTo>
                  <a:pt x="820" y="1060"/>
                </a:lnTo>
                <a:lnTo>
                  <a:pt x="820" y="972"/>
                </a:lnTo>
                <a:lnTo>
                  <a:pt x="804" y="908"/>
                </a:lnTo>
                <a:lnTo>
                  <a:pt x="780" y="872"/>
                </a:lnTo>
                <a:lnTo>
                  <a:pt x="760" y="836"/>
                </a:lnTo>
                <a:lnTo>
                  <a:pt x="740" y="796"/>
                </a:lnTo>
                <a:lnTo>
                  <a:pt x="724" y="764"/>
                </a:lnTo>
                <a:lnTo>
                  <a:pt x="708" y="732"/>
                </a:lnTo>
                <a:lnTo>
                  <a:pt x="692" y="700"/>
                </a:lnTo>
                <a:lnTo>
                  <a:pt x="672" y="664"/>
                </a:lnTo>
                <a:lnTo>
                  <a:pt x="652" y="632"/>
                </a:lnTo>
                <a:lnTo>
                  <a:pt x="620" y="632"/>
                </a:lnTo>
                <a:lnTo>
                  <a:pt x="628" y="600"/>
                </a:lnTo>
                <a:lnTo>
                  <a:pt x="608" y="568"/>
                </a:lnTo>
                <a:lnTo>
                  <a:pt x="592" y="536"/>
                </a:lnTo>
                <a:lnTo>
                  <a:pt x="576" y="512"/>
                </a:lnTo>
                <a:lnTo>
                  <a:pt x="552" y="456"/>
                </a:lnTo>
                <a:lnTo>
                  <a:pt x="528" y="456"/>
                </a:lnTo>
                <a:lnTo>
                  <a:pt x="512" y="436"/>
                </a:lnTo>
                <a:lnTo>
                  <a:pt x="496" y="416"/>
                </a:lnTo>
                <a:lnTo>
                  <a:pt x="476" y="384"/>
                </a:lnTo>
                <a:lnTo>
                  <a:pt x="460" y="360"/>
                </a:lnTo>
                <a:lnTo>
                  <a:pt x="432" y="360"/>
                </a:lnTo>
                <a:lnTo>
                  <a:pt x="428" y="336"/>
                </a:lnTo>
                <a:lnTo>
                  <a:pt x="404" y="324"/>
                </a:lnTo>
                <a:lnTo>
                  <a:pt x="404" y="292"/>
                </a:lnTo>
                <a:lnTo>
                  <a:pt x="380" y="292"/>
                </a:lnTo>
                <a:lnTo>
                  <a:pt x="376" y="268"/>
                </a:lnTo>
                <a:lnTo>
                  <a:pt x="356" y="236"/>
                </a:lnTo>
                <a:lnTo>
                  <a:pt x="324" y="228"/>
                </a:lnTo>
                <a:lnTo>
                  <a:pt x="304" y="212"/>
                </a:lnTo>
                <a:lnTo>
                  <a:pt x="288" y="172"/>
                </a:lnTo>
                <a:lnTo>
                  <a:pt x="268" y="152"/>
                </a:lnTo>
                <a:lnTo>
                  <a:pt x="236" y="160"/>
                </a:lnTo>
                <a:lnTo>
                  <a:pt x="224" y="124"/>
                </a:lnTo>
                <a:lnTo>
                  <a:pt x="200" y="124"/>
                </a:lnTo>
                <a:lnTo>
                  <a:pt x="196" y="96"/>
                </a:lnTo>
                <a:lnTo>
                  <a:pt x="172" y="96"/>
                </a:lnTo>
                <a:lnTo>
                  <a:pt x="140" y="72"/>
                </a:lnTo>
                <a:lnTo>
                  <a:pt x="120" y="44"/>
                </a:lnTo>
                <a:lnTo>
                  <a:pt x="92" y="44"/>
                </a:lnTo>
                <a:lnTo>
                  <a:pt x="68" y="28"/>
                </a:lnTo>
                <a:lnTo>
                  <a:pt x="12" y="0"/>
                </a:lnTo>
                <a:close/>
              </a:path>
            </a:pathLst>
          </a:cu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2" name=""/>
          <p:cNvSpPr/>
          <p:nvPr/>
        </p:nvSpPr>
        <p:spPr>
          <a:xfrm>
            <a:off x="1163520" y="3322800"/>
            <a:ext cx="860400" cy="1085760"/>
          </a:xfrm>
          <a:custGeom>
            <a:avLst/>
            <a:gdLst/>
            <a:ahLst/>
            <a:rect l="l" t="t" r="r" b="b"/>
            <a:pathLst>
              <a:path w="930" h="1410">
                <a:moveTo>
                  <a:pt x="21" y="0"/>
                </a:moveTo>
                <a:lnTo>
                  <a:pt x="0" y="186"/>
                </a:lnTo>
                <a:lnTo>
                  <a:pt x="63" y="213"/>
                </a:lnTo>
                <a:lnTo>
                  <a:pt x="84" y="231"/>
                </a:lnTo>
                <a:lnTo>
                  <a:pt x="114" y="231"/>
                </a:lnTo>
                <a:lnTo>
                  <a:pt x="135" y="255"/>
                </a:lnTo>
                <a:lnTo>
                  <a:pt x="153" y="270"/>
                </a:lnTo>
                <a:lnTo>
                  <a:pt x="189" y="279"/>
                </a:lnTo>
                <a:lnTo>
                  <a:pt x="189" y="306"/>
                </a:lnTo>
                <a:lnTo>
                  <a:pt x="210" y="309"/>
                </a:lnTo>
                <a:lnTo>
                  <a:pt x="213" y="330"/>
                </a:lnTo>
                <a:lnTo>
                  <a:pt x="255" y="336"/>
                </a:lnTo>
                <a:lnTo>
                  <a:pt x="279" y="351"/>
                </a:lnTo>
                <a:lnTo>
                  <a:pt x="285" y="378"/>
                </a:lnTo>
                <a:lnTo>
                  <a:pt x="294" y="405"/>
                </a:lnTo>
                <a:lnTo>
                  <a:pt x="324" y="414"/>
                </a:lnTo>
                <a:lnTo>
                  <a:pt x="351" y="420"/>
                </a:lnTo>
                <a:lnTo>
                  <a:pt x="366" y="450"/>
                </a:lnTo>
                <a:lnTo>
                  <a:pt x="366" y="471"/>
                </a:lnTo>
                <a:lnTo>
                  <a:pt x="393" y="474"/>
                </a:lnTo>
                <a:lnTo>
                  <a:pt x="390" y="507"/>
                </a:lnTo>
                <a:lnTo>
                  <a:pt x="408" y="519"/>
                </a:lnTo>
                <a:lnTo>
                  <a:pt x="426" y="543"/>
                </a:lnTo>
                <a:lnTo>
                  <a:pt x="453" y="546"/>
                </a:lnTo>
                <a:lnTo>
                  <a:pt x="474" y="582"/>
                </a:lnTo>
                <a:lnTo>
                  <a:pt x="489" y="600"/>
                </a:lnTo>
                <a:lnTo>
                  <a:pt x="507" y="618"/>
                </a:lnTo>
                <a:lnTo>
                  <a:pt x="522" y="636"/>
                </a:lnTo>
                <a:lnTo>
                  <a:pt x="546" y="645"/>
                </a:lnTo>
                <a:lnTo>
                  <a:pt x="555" y="675"/>
                </a:lnTo>
                <a:lnTo>
                  <a:pt x="579" y="705"/>
                </a:lnTo>
                <a:lnTo>
                  <a:pt x="591" y="732"/>
                </a:lnTo>
                <a:lnTo>
                  <a:pt x="603" y="759"/>
                </a:lnTo>
                <a:lnTo>
                  <a:pt x="612" y="777"/>
                </a:lnTo>
                <a:lnTo>
                  <a:pt x="606" y="813"/>
                </a:lnTo>
                <a:lnTo>
                  <a:pt x="651" y="819"/>
                </a:lnTo>
                <a:lnTo>
                  <a:pt x="672" y="864"/>
                </a:lnTo>
                <a:lnTo>
                  <a:pt x="687" y="897"/>
                </a:lnTo>
                <a:lnTo>
                  <a:pt x="699" y="930"/>
                </a:lnTo>
                <a:lnTo>
                  <a:pt x="723" y="954"/>
                </a:lnTo>
                <a:lnTo>
                  <a:pt x="738" y="999"/>
                </a:lnTo>
                <a:lnTo>
                  <a:pt x="762" y="1038"/>
                </a:lnTo>
                <a:lnTo>
                  <a:pt x="783" y="1071"/>
                </a:lnTo>
                <a:lnTo>
                  <a:pt x="801" y="1092"/>
                </a:lnTo>
                <a:lnTo>
                  <a:pt x="807" y="1137"/>
                </a:lnTo>
                <a:lnTo>
                  <a:pt x="807" y="1155"/>
                </a:lnTo>
                <a:lnTo>
                  <a:pt x="807" y="1242"/>
                </a:lnTo>
                <a:lnTo>
                  <a:pt x="843" y="1239"/>
                </a:lnTo>
                <a:lnTo>
                  <a:pt x="852" y="1338"/>
                </a:lnTo>
                <a:lnTo>
                  <a:pt x="840" y="1377"/>
                </a:lnTo>
                <a:lnTo>
                  <a:pt x="852" y="1410"/>
                </a:lnTo>
                <a:lnTo>
                  <a:pt x="927" y="1404"/>
                </a:lnTo>
                <a:lnTo>
                  <a:pt x="930" y="1278"/>
                </a:lnTo>
                <a:lnTo>
                  <a:pt x="909" y="1275"/>
                </a:lnTo>
                <a:lnTo>
                  <a:pt x="909" y="1176"/>
                </a:lnTo>
                <a:lnTo>
                  <a:pt x="891" y="1179"/>
                </a:lnTo>
                <a:lnTo>
                  <a:pt x="891" y="1095"/>
                </a:lnTo>
                <a:lnTo>
                  <a:pt x="870" y="1095"/>
                </a:lnTo>
                <a:lnTo>
                  <a:pt x="867" y="1002"/>
                </a:lnTo>
                <a:lnTo>
                  <a:pt x="843" y="999"/>
                </a:lnTo>
                <a:lnTo>
                  <a:pt x="849" y="945"/>
                </a:lnTo>
                <a:lnTo>
                  <a:pt x="825" y="942"/>
                </a:lnTo>
                <a:lnTo>
                  <a:pt x="828" y="885"/>
                </a:lnTo>
                <a:lnTo>
                  <a:pt x="807" y="885"/>
                </a:lnTo>
                <a:lnTo>
                  <a:pt x="807" y="825"/>
                </a:lnTo>
                <a:lnTo>
                  <a:pt x="798" y="774"/>
                </a:lnTo>
                <a:lnTo>
                  <a:pt x="777" y="771"/>
                </a:lnTo>
                <a:lnTo>
                  <a:pt x="780" y="678"/>
                </a:lnTo>
                <a:lnTo>
                  <a:pt x="759" y="672"/>
                </a:lnTo>
                <a:lnTo>
                  <a:pt x="759" y="636"/>
                </a:lnTo>
                <a:lnTo>
                  <a:pt x="744" y="603"/>
                </a:lnTo>
                <a:lnTo>
                  <a:pt x="720" y="597"/>
                </a:lnTo>
                <a:lnTo>
                  <a:pt x="726" y="567"/>
                </a:lnTo>
                <a:lnTo>
                  <a:pt x="705" y="564"/>
                </a:lnTo>
                <a:lnTo>
                  <a:pt x="702" y="528"/>
                </a:lnTo>
                <a:lnTo>
                  <a:pt x="684" y="486"/>
                </a:lnTo>
                <a:lnTo>
                  <a:pt x="663" y="477"/>
                </a:lnTo>
                <a:lnTo>
                  <a:pt x="666" y="456"/>
                </a:lnTo>
                <a:lnTo>
                  <a:pt x="648" y="453"/>
                </a:lnTo>
                <a:lnTo>
                  <a:pt x="645" y="420"/>
                </a:lnTo>
                <a:lnTo>
                  <a:pt x="630" y="381"/>
                </a:lnTo>
                <a:lnTo>
                  <a:pt x="609" y="372"/>
                </a:lnTo>
                <a:lnTo>
                  <a:pt x="609" y="342"/>
                </a:lnTo>
                <a:lnTo>
                  <a:pt x="591" y="333"/>
                </a:lnTo>
                <a:lnTo>
                  <a:pt x="591" y="306"/>
                </a:lnTo>
                <a:lnTo>
                  <a:pt x="579" y="285"/>
                </a:lnTo>
                <a:lnTo>
                  <a:pt x="561" y="270"/>
                </a:lnTo>
                <a:lnTo>
                  <a:pt x="534" y="252"/>
                </a:lnTo>
                <a:lnTo>
                  <a:pt x="519" y="216"/>
                </a:lnTo>
                <a:lnTo>
                  <a:pt x="501" y="216"/>
                </a:lnTo>
                <a:lnTo>
                  <a:pt x="474" y="198"/>
                </a:lnTo>
                <a:lnTo>
                  <a:pt x="456" y="180"/>
                </a:lnTo>
                <a:lnTo>
                  <a:pt x="456" y="159"/>
                </a:lnTo>
                <a:lnTo>
                  <a:pt x="438" y="135"/>
                </a:lnTo>
                <a:lnTo>
                  <a:pt x="417" y="138"/>
                </a:lnTo>
                <a:lnTo>
                  <a:pt x="402" y="123"/>
                </a:lnTo>
                <a:lnTo>
                  <a:pt x="378" y="111"/>
                </a:lnTo>
                <a:lnTo>
                  <a:pt x="378" y="87"/>
                </a:lnTo>
                <a:lnTo>
                  <a:pt x="357" y="96"/>
                </a:lnTo>
                <a:lnTo>
                  <a:pt x="357" y="72"/>
                </a:lnTo>
                <a:lnTo>
                  <a:pt x="336" y="72"/>
                </a:lnTo>
                <a:lnTo>
                  <a:pt x="336" y="54"/>
                </a:lnTo>
                <a:lnTo>
                  <a:pt x="318" y="54"/>
                </a:lnTo>
                <a:lnTo>
                  <a:pt x="315" y="30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3" name=""/>
          <p:cNvSpPr/>
          <p:nvPr/>
        </p:nvSpPr>
        <p:spPr>
          <a:xfrm>
            <a:off x="1452600" y="3343320"/>
            <a:ext cx="709560" cy="568440"/>
          </a:xfrm>
          <a:custGeom>
            <a:avLst/>
            <a:gdLst/>
            <a:ahLst/>
            <a:rect l="l" t="t" r="r" b="b"/>
            <a:pathLst>
              <a:path w="768" h="738">
                <a:moveTo>
                  <a:pt x="0" y="0"/>
                </a:moveTo>
                <a:lnTo>
                  <a:pt x="3" y="24"/>
                </a:lnTo>
                <a:lnTo>
                  <a:pt x="21" y="27"/>
                </a:lnTo>
                <a:lnTo>
                  <a:pt x="24" y="45"/>
                </a:lnTo>
                <a:lnTo>
                  <a:pt x="42" y="42"/>
                </a:lnTo>
                <a:lnTo>
                  <a:pt x="45" y="69"/>
                </a:lnTo>
                <a:lnTo>
                  <a:pt x="66" y="60"/>
                </a:lnTo>
                <a:lnTo>
                  <a:pt x="63" y="81"/>
                </a:lnTo>
                <a:lnTo>
                  <a:pt x="87" y="93"/>
                </a:lnTo>
                <a:lnTo>
                  <a:pt x="99" y="108"/>
                </a:lnTo>
                <a:lnTo>
                  <a:pt x="123" y="108"/>
                </a:lnTo>
                <a:lnTo>
                  <a:pt x="138" y="120"/>
                </a:lnTo>
                <a:lnTo>
                  <a:pt x="144" y="159"/>
                </a:lnTo>
                <a:lnTo>
                  <a:pt x="165" y="174"/>
                </a:lnTo>
                <a:lnTo>
                  <a:pt x="183" y="186"/>
                </a:lnTo>
                <a:lnTo>
                  <a:pt x="207" y="189"/>
                </a:lnTo>
                <a:lnTo>
                  <a:pt x="216" y="207"/>
                </a:lnTo>
                <a:lnTo>
                  <a:pt x="219" y="228"/>
                </a:lnTo>
                <a:lnTo>
                  <a:pt x="246" y="243"/>
                </a:lnTo>
                <a:lnTo>
                  <a:pt x="270" y="270"/>
                </a:lnTo>
                <a:lnTo>
                  <a:pt x="279" y="294"/>
                </a:lnTo>
                <a:lnTo>
                  <a:pt x="297" y="315"/>
                </a:lnTo>
                <a:lnTo>
                  <a:pt x="297" y="348"/>
                </a:lnTo>
                <a:lnTo>
                  <a:pt x="330" y="393"/>
                </a:lnTo>
                <a:lnTo>
                  <a:pt x="330" y="426"/>
                </a:lnTo>
                <a:lnTo>
                  <a:pt x="360" y="429"/>
                </a:lnTo>
                <a:lnTo>
                  <a:pt x="351" y="453"/>
                </a:lnTo>
                <a:lnTo>
                  <a:pt x="369" y="462"/>
                </a:lnTo>
                <a:lnTo>
                  <a:pt x="381" y="489"/>
                </a:lnTo>
                <a:lnTo>
                  <a:pt x="390" y="510"/>
                </a:lnTo>
                <a:lnTo>
                  <a:pt x="390" y="534"/>
                </a:lnTo>
                <a:lnTo>
                  <a:pt x="417" y="543"/>
                </a:lnTo>
                <a:lnTo>
                  <a:pt x="414" y="564"/>
                </a:lnTo>
                <a:lnTo>
                  <a:pt x="435" y="579"/>
                </a:lnTo>
                <a:lnTo>
                  <a:pt x="447" y="606"/>
                </a:lnTo>
                <a:lnTo>
                  <a:pt x="450" y="642"/>
                </a:lnTo>
                <a:lnTo>
                  <a:pt x="468" y="654"/>
                </a:lnTo>
                <a:lnTo>
                  <a:pt x="471" y="738"/>
                </a:lnTo>
                <a:lnTo>
                  <a:pt x="768" y="729"/>
                </a:lnTo>
                <a:lnTo>
                  <a:pt x="750" y="162"/>
                </a:lnTo>
                <a:lnTo>
                  <a:pt x="480" y="168"/>
                </a:lnTo>
                <a:lnTo>
                  <a:pt x="471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4" name=""/>
          <p:cNvSpPr/>
          <p:nvPr/>
        </p:nvSpPr>
        <p:spPr>
          <a:xfrm>
            <a:off x="1886040" y="3897360"/>
            <a:ext cx="523800" cy="507960"/>
          </a:xfrm>
          <a:custGeom>
            <a:avLst/>
            <a:gdLst/>
            <a:ahLst/>
            <a:rect l="l" t="t" r="r" b="b"/>
            <a:pathLst>
              <a:path w="567" h="660">
                <a:moveTo>
                  <a:pt x="0" y="15"/>
                </a:moveTo>
                <a:lnTo>
                  <a:pt x="21" y="33"/>
                </a:lnTo>
                <a:lnTo>
                  <a:pt x="21" y="72"/>
                </a:lnTo>
                <a:lnTo>
                  <a:pt x="21" y="144"/>
                </a:lnTo>
                <a:lnTo>
                  <a:pt x="48" y="144"/>
                </a:lnTo>
                <a:lnTo>
                  <a:pt x="48" y="180"/>
                </a:lnTo>
                <a:lnTo>
                  <a:pt x="69" y="204"/>
                </a:lnTo>
                <a:lnTo>
                  <a:pt x="69" y="234"/>
                </a:lnTo>
                <a:lnTo>
                  <a:pt x="63" y="252"/>
                </a:lnTo>
                <a:lnTo>
                  <a:pt x="87" y="264"/>
                </a:lnTo>
                <a:lnTo>
                  <a:pt x="93" y="312"/>
                </a:lnTo>
                <a:lnTo>
                  <a:pt x="96" y="351"/>
                </a:lnTo>
                <a:lnTo>
                  <a:pt x="114" y="354"/>
                </a:lnTo>
                <a:lnTo>
                  <a:pt x="117" y="429"/>
                </a:lnTo>
                <a:lnTo>
                  <a:pt x="132" y="531"/>
                </a:lnTo>
                <a:lnTo>
                  <a:pt x="150" y="531"/>
                </a:lnTo>
                <a:lnTo>
                  <a:pt x="150" y="588"/>
                </a:lnTo>
                <a:lnTo>
                  <a:pt x="150" y="660"/>
                </a:lnTo>
                <a:lnTo>
                  <a:pt x="567" y="639"/>
                </a:lnTo>
                <a:lnTo>
                  <a:pt x="540" y="0"/>
                </a:lnTo>
                <a:lnTo>
                  <a:pt x="0" y="15"/>
                </a:lnTo>
                <a:close/>
              </a:path>
            </a:pathLst>
          </a:cu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5" name=""/>
          <p:cNvSpPr/>
          <p:nvPr/>
        </p:nvSpPr>
        <p:spPr>
          <a:xfrm>
            <a:off x="2149560" y="3465360"/>
            <a:ext cx="231840" cy="439920"/>
          </a:xfrm>
          <a:custGeom>
            <a:avLst/>
            <a:gdLst/>
            <a:ahLst/>
            <a:rect l="l" t="t" r="r" b="b"/>
            <a:pathLst>
              <a:path w="252" h="570">
                <a:moveTo>
                  <a:pt x="0" y="0"/>
                </a:moveTo>
                <a:lnTo>
                  <a:pt x="21" y="570"/>
                </a:lnTo>
                <a:lnTo>
                  <a:pt x="252" y="561"/>
                </a:lnTo>
                <a:lnTo>
                  <a:pt x="225" y="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6" name=""/>
          <p:cNvSpPr/>
          <p:nvPr/>
        </p:nvSpPr>
        <p:spPr>
          <a:xfrm>
            <a:off x="2359080" y="3448080"/>
            <a:ext cx="522360" cy="449280"/>
          </a:xfrm>
          <a:custGeom>
            <a:avLst/>
            <a:gdLst/>
            <a:ahLst/>
            <a:rect l="l" t="t" r="r" b="b"/>
            <a:pathLst>
              <a:path w="564" h="585">
                <a:moveTo>
                  <a:pt x="0" y="24"/>
                </a:moveTo>
                <a:lnTo>
                  <a:pt x="507" y="0"/>
                </a:lnTo>
                <a:lnTo>
                  <a:pt x="564" y="543"/>
                </a:lnTo>
                <a:lnTo>
                  <a:pt x="30" y="585"/>
                </a:lnTo>
                <a:lnTo>
                  <a:pt x="0" y="24"/>
                </a:lnTo>
                <a:close/>
              </a:path>
            </a:pathLst>
          </a:custGeom>
          <a:solidFill>
            <a:srgbClr val="fe660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7" name=""/>
          <p:cNvSpPr/>
          <p:nvPr/>
        </p:nvSpPr>
        <p:spPr>
          <a:xfrm>
            <a:off x="2381400" y="3865680"/>
            <a:ext cx="577800" cy="525240"/>
          </a:xfrm>
          <a:custGeom>
            <a:avLst/>
            <a:gdLst/>
            <a:ahLst/>
            <a:rect l="l" t="t" r="r" b="b"/>
            <a:pathLst>
              <a:path w="624" h="684">
                <a:moveTo>
                  <a:pt x="0" y="39"/>
                </a:moveTo>
                <a:lnTo>
                  <a:pt x="33" y="684"/>
                </a:lnTo>
                <a:lnTo>
                  <a:pt x="348" y="672"/>
                </a:lnTo>
                <a:lnTo>
                  <a:pt x="624" y="630"/>
                </a:lnTo>
                <a:lnTo>
                  <a:pt x="540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b31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8" name=""/>
          <p:cNvSpPr/>
          <p:nvPr/>
        </p:nvSpPr>
        <p:spPr>
          <a:xfrm flipV="1">
            <a:off x="2949480" y="4317840"/>
            <a:ext cx="217440" cy="3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9" name=""/>
          <p:cNvSpPr/>
          <p:nvPr/>
        </p:nvSpPr>
        <p:spPr>
          <a:xfrm>
            <a:off x="1800" y="2049840"/>
            <a:ext cx="1228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WCSB Gas Areas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0" name=""/>
          <p:cNvSpPr/>
          <p:nvPr/>
        </p:nvSpPr>
        <p:spPr>
          <a:xfrm>
            <a:off x="2366280" y="2712600"/>
            <a:ext cx="7059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Saskatchewan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1" name=""/>
          <p:cNvSpPr/>
          <p:nvPr/>
        </p:nvSpPr>
        <p:spPr>
          <a:xfrm>
            <a:off x="940320" y="2287440"/>
            <a:ext cx="55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</a:t>
            </a:r>
            <a:br>
              <a:rPr sz="600"/>
            </a:b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Territories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2" name=""/>
          <p:cNvSpPr/>
          <p:nvPr/>
        </p:nvSpPr>
        <p:spPr>
          <a:xfrm flipH="1" flipV="1">
            <a:off x="939600" y="2365200"/>
            <a:ext cx="82440" cy="19368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3" name=""/>
          <p:cNvSpPr/>
          <p:nvPr/>
        </p:nvSpPr>
        <p:spPr>
          <a:xfrm flipV="1">
            <a:off x="1413000" y="2352600"/>
            <a:ext cx="36360" cy="231840"/>
          </a:xfrm>
          <a:prstGeom prst="line">
            <a:avLst/>
          </a:prstGeom>
          <a:ln w="936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4" name=""/>
          <p:cNvSpPr/>
          <p:nvPr/>
        </p:nvSpPr>
        <p:spPr>
          <a:xfrm>
            <a:off x="275760" y="2555640"/>
            <a:ext cx="52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British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5" name=""/>
          <p:cNvSpPr/>
          <p:nvPr/>
        </p:nvSpPr>
        <p:spPr>
          <a:xfrm>
            <a:off x="1884960" y="2666520"/>
            <a:ext cx="4431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Alberta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6" name=""/>
          <p:cNvSpPr/>
          <p:nvPr/>
        </p:nvSpPr>
        <p:spPr>
          <a:xfrm>
            <a:off x="807480" y="2928600"/>
            <a:ext cx="405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Plains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7" name=""/>
          <p:cNvSpPr/>
          <p:nvPr/>
        </p:nvSpPr>
        <p:spPr>
          <a:xfrm>
            <a:off x="1227240" y="3920760"/>
            <a:ext cx="498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Alberta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Foothills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8" name=""/>
          <p:cNvSpPr/>
          <p:nvPr/>
        </p:nvSpPr>
        <p:spPr>
          <a:xfrm>
            <a:off x="1353960" y="3463560"/>
            <a:ext cx="498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Foothills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9" name=""/>
          <p:cNvSpPr/>
          <p:nvPr/>
        </p:nvSpPr>
        <p:spPr>
          <a:xfrm>
            <a:off x="1306800" y="3109320"/>
            <a:ext cx="5533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0" name=""/>
          <p:cNvSpPr/>
          <p:nvPr/>
        </p:nvSpPr>
        <p:spPr>
          <a:xfrm>
            <a:off x="1855080" y="3298320"/>
            <a:ext cx="5364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1" name=""/>
          <p:cNvSpPr/>
          <p:nvPr/>
        </p:nvSpPr>
        <p:spPr>
          <a:xfrm>
            <a:off x="2396160" y="3484440"/>
            <a:ext cx="443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2" name=""/>
          <p:cNvSpPr/>
          <p:nvPr/>
        </p:nvSpPr>
        <p:spPr>
          <a:xfrm>
            <a:off x="1765800" y="3571200"/>
            <a:ext cx="4431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3" name=""/>
          <p:cNvSpPr/>
          <p:nvPr/>
        </p:nvSpPr>
        <p:spPr>
          <a:xfrm>
            <a:off x="1917720" y="4077720"/>
            <a:ext cx="5490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4" name=""/>
          <p:cNvSpPr/>
          <p:nvPr/>
        </p:nvSpPr>
        <p:spPr>
          <a:xfrm>
            <a:off x="2374560" y="4033440"/>
            <a:ext cx="565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5" name=""/>
          <p:cNvSpPr/>
          <p:nvPr/>
        </p:nvSpPr>
        <p:spPr>
          <a:xfrm>
            <a:off x="2619360" y="4186080"/>
            <a:ext cx="133200" cy="1130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120" bIns="3312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6" name=""/>
          <p:cNvSpPr/>
          <p:nvPr/>
        </p:nvSpPr>
        <p:spPr>
          <a:xfrm>
            <a:off x="938160" y="2822400"/>
            <a:ext cx="133560" cy="1112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7" name=""/>
          <p:cNvSpPr/>
          <p:nvPr/>
        </p:nvSpPr>
        <p:spPr>
          <a:xfrm>
            <a:off x="782640" y="3200400"/>
            <a:ext cx="133200" cy="1126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8" name=""/>
          <p:cNvSpPr/>
          <p:nvPr/>
        </p:nvSpPr>
        <p:spPr>
          <a:xfrm>
            <a:off x="1673280" y="3732120"/>
            <a:ext cx="133200" cy="1112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9" name=""/>
          <p:cNvSpPr/>
          <p:nvPr/>
        </p:nvSpPr>
        <p:spPr>
          <a:xfrm>
            <a:off x="1371600" y="3830760"/>
            <a:ext cx="133200" cy="1108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0" name=""/>
          <p:cNvSpPr/>
          <p:nvPr/>
        </p:nvSpPr>
        <p:spPr>
          <a:xfrm>
            <a:off x="1490760" y="2995560"/>
            <a:ext cx="133200" cy="1126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1" name=""/>
          <p:cNvSpPr/>
          <p:nvPr/>
        </p:nvSpPr>
        <p:spPr>
          <a:xfrm>
            <a:off x="2036880" y="3192480"/>
            <a:ext cx="135000" cy="1126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2" name=""/>
          <p:cNvSpPr/>
          <p:nvPr/>
        </p:nvSpPr>
        <p:spPr>
          <a:xfrm>
            <a:off x="1940040" y="3732120"/>
            <a:ext cx="133200" cy="1112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3" name=""/>
          <p:cNvSpPr/>
          <p:nvPr/>
        </p:nvSpPr>
        <p:spPr>
          <a:xfrm>
            <a:off x="2206800" y="3741840"/>
            <a:ext cx="133200" cy="1126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4" name=""/>
          <p:cNvSpPr/>
          <p:nvPr/>
        </p:nvSpPr>
        <p:spPr>
          <a:xfrm>
            <a:off x="2560680" y="3726000"/>
            <a:ext cx="133200" cy="1108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5" name=""/>
          <p:cNvSpPr/>
          <p:nvPr/>
        </p:nvSpPr>
        <p:spPr>
          <a:xfrm>
            <a:off x="2119320" y="4230720"/>
            <a:ext cx="133200" cy="1112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6" name=""/>
          <p:cNvSpPr/>
          <p:nvPr/>
        </p:nvSpPr>
        <p:spPr>
          <a:xfrm>
            <a:off x="647640" y="3282840"/>
            <a:ext cx="498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Foothills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7" name=""/>
          <p:cNvSpPr/>
          <p:nvPr/>
        </p:nvSpPr>
        <p:spPr>
          <a:xfrm>
            <a:off x="692280" y="2286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WCSB </a:t>
            </a: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– Drilling &amp; Production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8" name=""/>
          <p:cNvSpPr/>
          <p:nvPr/>
        </p:nvSpPr>
        <p:spPr>
          <a:xfrm>
            <a:off x="3238560" y="1009800"/>
            <a:ext cx="2709720" cy="1094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 NORTHEAST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399" name=""/>
          <p:cNvGraphicFramePr/>
          <p:nvPr/>
        </p:nvGraphicFramePr>
        <p:xfrm>
          <a:off x="3192480" y="1073160"/>
          <a:ext cx="2808360" cy="15336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400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192480" y="107316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01" name=""/>
          <p:cNvGraphicFramePr/>
          <p:nvPr/>
        </p:nvGraphicFramePr>
        <p:xfrm>
          <a:off x="3192480" y="2782800"/>
          <a:ext cx="2808360" cy="15336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402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192480" y="278280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03" name=""/>
          <p:cNvGraphicFramePr/>
          <p:nvPr/>
        </p:nvGraphicFramePr>
        <p:xfrm>
          <a:off x="3192480" y="4468680"/>
          <a:ext cx="2808360" cy="15336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404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192480" y="446868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05" name=""/>
          <p:cNvSpPr/>
          <p:nvPr/>
        </p:nvSpPr>
        <p:spPr>
          <a:xfrm>
            <a:off x="3238560" y="2720880"/>
            <a:ext cx="2709720" cy="1098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 NORTHWEST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6" name=""/>
          <p:cNvSpPr/>
          <p:nvPr/>
        </p:nvSpPr>
        <p:spPr>
          <a:xfrm>
            <a:off x="3238560" y="4411800"/>
            <a:ext cx="2709720" cy="10944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BC PLAINS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07" name=""/>
          <p:cNvGrpSpPr/>
          <p:nvPr/>
        </p:nvGrpSpPr>
        <p:grpSpPr>
          <a:xfrm>
            <a:off x="6153120" y="1009800"/>
            <a:ext cx="2835360" cy="1596960"/>
            <a:chOff x="6153120" y="1009800"/>
            <a:chExt cx="2835360" cy="1596960"/>
          </a:xfrm>
        </p:grpSpPr>
        <p:sp>
          <p:nvSpPr>
            <p:cNvPr id="4408" name=""/>
            <p:cNvSpPr/>
            <p:nvPr/>
          </p:nvSpPr>
          <p:spPr>
            <a:xfrm>
              <a:off x="6226200" y="1009800"/>
              <a:ext cx="2709720" cy="10944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ALBERTA NORTHEAST - INITIAL PRODUCTIVITIES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aphicFrame>
          <p:nvGraphicFramePr>
            <p:cNvPr id="4409" name=""/>
            <p:cNvGraphicFramePr/>
            <p:nvPr/>
          </p:nvGraphicFramePr>
          <p:xfrm>
            <a:off x="6180120" y="1073160"/>
            <a:ext cx="2808360" cy="153360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4410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6180120" y="1073160"/>
                      <a:ext cx="280836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411" name=""/>
            <p:cNvSpPr/>
            <p:nvPr/>
          </p:nvSpPr>
          <p:spPr>
            <a:xfrm>
              <a:off x="8507520" y="1219320"/>
              <a:ext cx="3412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0.8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2" name=""/>
            <p:cNvSpPr/>
            <p:nvPr/>
          </p:nvSpPr>
          <p:spPr>
            <a:xfrm>
              <a:off x="8505720" y="113832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3" name=""/>
            <p:cNvSpPr/>
            <p:nvPr/>
          </p:nvSpPr>
          <p:spPr>
            <a:xfrm>
              <a:off x="6153120" y="113832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14" name=""/>
          <p:cNvGrpSpPr/>
          <p:nvPr/>
        </p:nvGrpSpPr>
        <p:grpSpPr>
          <a:xfrm>
            <a:off x="6153120" y="2720880"/>
            <a:ext cx="2835360" cy="1595520"/>
            <a:chOff x="6153120" y="2720880"/>
            <a:chExt cx="2835360" cy="1595520"/>
          </a:xfrm>
        </p:grpSpPr>
        <p:graphicFrame>
          <p:nvGraphicFramePr>
            <p:cNvPr id="4415" name=""/>
            <p:cNvGraphicFramePr/>
            <p:nvPr/>
          </p:nvGraphicFramePr>
          <p:xfrm>
            <a:off x="6180120" y="2782800"/>
            <a:ext cx="2808360" cy="153360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4416" name="" descr="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6180120" y="2782800"/>
                      <a:ext cx="280836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417" name=""/>
            <p:cNvSpPr/>
            <p:nvPr/>
          </p:nvSpPr>
          <p:spPr>
            <a:xfrm>
              <a:off x="6226200" y="2720880"/>
              <a:ext cx="2709720" cy="10980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ALBERTA NORTHWEST - INITIAL PRODUCTIVITIES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8505720" y="285768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6153120" y="285768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8569440" y="293832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8574120" y="3930480"/>
              <a:ext cx="274680" cy="10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0.0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22" name=""/>
          <p:cNvGrpSpPr/>
          <p:nvPr/>
        </p:nvGrpSpPr>
        <p:grpSpPr>
          <a:xfrm>
            <a:off x="6153120" y="4411800"/>
            <a:ext cx="2830680" cy="1590480"/>
            <a:chOff x="6153120" y="4411800"/>
            <a:chExt cx="2830680" cy="1590480"/>
          </a:xfrm>
        </p:grpSpPr>
        <p:graphicFrame>
          <p:nvGraphicFramePr>
            <p:cNvPr id="4423" name=""/>
            <p:cNvGraphicFramePr/>
            <p:nvPr/>
          </p:nvGraphicFramePr>
          <p:xfrm>
            <a:off x="6175440" y="4468680"/>
            <a:ext cx="2808360" cy="1533600"/>
          </p:xfrm>
          <a:graphic>
            <a:graphicData uri="http://schemas.openxmlformats.org/presentationml/2006/ole">
              <p:oleObj r:id="rId16" spid="">
                <p:embed/>
                <p:pic>
                  <p:nvPicPr>
                    <p:cNvPr id="4424" name="" descr="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6175440" y="4468680"/>
                      <a:ext cx="2808360" cy="153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425" name=""/>
            <p:cNvSpPr/>
            <p:nvPr/>
          </p:nvSpPr>
          <p:spPr>
            <a:xfrm>
              <a:off x="6226200" y="4411800"/>
              <a:ext cx="2709720" cy="10944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BC PLAINS - GAS WELL COMPLETIONS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8505720" y="4532400"/>
              <a:ext cx="41112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6153120" y="4532400"/>
              <a:ext cx="64764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Thousand m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8564400" y="4621320"/>
              <a:ext cx="274680" cy="10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29" name=""/>
          <p:cNvSpPr/>
          <p:nvPr/>
        </p:nvSpPr>
        <p:spPr>
          <a:xfrm>
            <a:off x="3206880" y="1138320"/>
            <a:ext cx="6476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0" name=""/>
          <p:cNvSpPr/>
          <p:nvPr/>
        </p:nvSpPr>
        <p:spPr>
          <a:xfrm>
            <a:off x="3206880" y="2846520"/>
            <a:ext cx="6476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1" name=""/>
          <p:cNvSpPr/>
          <p:nvPr/>
        </p:nvSpPr>
        <p:spPr>
          <a:xfrm>
            <a:off x="3206880" y="4532400"/>
            <a:ext cx="6476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2" name=""/>
          <p:cNvSpPr/>
          <p:nvPr/>
        </p:nvSpPr>
        <p:spPr>
          <a:xfrm>
            <a:off x="8507520" y="1461960"/>
            <a:ext cx="341280" cy="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0.6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3" name=""/>
          <p:cNvSpPr/>
          <p:nvPr/>
        </p:nvSpPr>
        <p:spPr>
          <a:xfrm>
            <a:off x="8507520" y="1714680"/>
            <a:ext cx="3412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4" name=""/>
          <p:cNvSpPr/>
          <p:nvPr/>
        </p:nvSpPr>
        <p:spPr>
          <a:xfrm>
            <a:off x="8507520" y="1960560"/>
            <a:ext cx="3412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5" name=""/>
          <p:cNvSpPr/>
          <p:nvPr/>
        </p:nvSpPr>
        <p:spPr>
          <a:xfrm>
            <a:off x="8507520" y="2214720"/>
            <a:ext cx="3412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6" name=""/>
          <p:cNvSpPr/>
          <p:nvPr/>
        </p:nvSpPr>
        <p:spPr>
          <a:xfrm>
            <a:off x="8569440" y="317340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7" name=""/>
          <p:cNvSpPr/>
          <p:nvPr/>
        </p:nvSpPr>
        <p:spPr>
          <a:xfrm>
            <a:off x="8569440" y="342900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8" name=""/>
          <p:cNvSpPr/>
          <p:nvPr/>
        </p:nvSpPr>
        <p:spPr>
          <a:xfrm>
            <a:off x="8569440" y="368784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9" name=""/>
          <p:cNvSpPr/>
          <p:nvPr/>
        </p:nvSpPr>
        <p:spPr>
          <a:xfrm>
            <a:off x="8564400" y="4863960"/>
            <a:ext cx="274680" cy="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0" name=""/>
          <p:cNvSpPr/>
          <p:nvPr/>
        </p:nvSpPr>
        <p:spPr>
          <a:xfrm>
            <a:off x="8564400" y="512136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1" name=""/>
          <p:cNvSpPr/>
          <p:nvPr/>
        </p:nvSpPr>
        <p:spPr>
          <a:xfrm>
            <a:off x="8564400" y="537372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2" name=""/>
          <p:cNvSpPr/>
          <p:nvPr/>
        </p:nvSpPr>
        <p:spPr>
          <a:xfrm>
            <a:off x="8564400" y="5616720"/>
            <a:ext cx="27468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EBE0593-8E02-456D-81CF-1A5E9A48503C}" type="slidenum">
              <a:t>28</a:t>
            </a:fld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"/>
          <p:cNvSpPr/>
          <p:nvPr/>
        </p:nvSpPr>
        <p:spPr>
          <a:xfrm>
            <a:off x="692280" y="2286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WCSB </a:t>
            </a: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– Drilling &amp; Production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44" name=""/>
          <p:cNvGrpSpPr/>
          <p:nvPr/>
        </p:nvGrpSpPr>
        <p:grpSpPr>
          <a:xfrm>
            <a:off x="1800" y="2049840"/>
            <a:ext cx="3165120" cy="2361960"/>
            <a:chOff x="1800" y="2049840"/>
            <a:chExt cx="3165120" cy="2361960"/>
          </a:xfrm>
        </p:grpSpPr>
        <p:sp>
          <p:nvSpPr>
            <p:cNvPr id="4445" name=""/>
            <p:cNvSpPr/>
            <p:nvPr/>
          </p:nvSpPr>
          <p:spPr>
            <a:xfrm>
              <a:off x="490680" y="2489040"/>
              <a:ext cx="2466720" cy="106560"/>
            </a:xfrm>
            <a:custGeom>
              <a:avLst/>
              <a:gdLst/>
              <a:ahLst/>
              <a:rect l="l" t="t" r="r" b="b"/>
              <a:pathLst>
                <a:path w="2668" h="138">
                  <a:moveTo>
                    <a:pt x="0" y="0"/>
                  </a:moveTo>
                  <a:lnTo>
                    <a:pt x="835" y="122"/>
                  </a:lnTo>
                  <a:lnTo>
                    <a:pt x="1346" y="138"/>
                  </a:lnTo>
                  <a:lnTo>
                    <a:pt x="1970" y="138"/>
                  </a:lnTo>
                  <a:lnTo>
                    <a:pt x="2668" y="7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6" name=""/>
            <p:cNvSpPr/>
            <p:nvPr/>
          </p:nvSpPr>
          <p:spPr>
            <a:xfrm>
              <a:off x="747720" y="2535120"/>
              <a:ext cx="519120" cy="932040"/>
            </a:xfrm>
            <a:custGeom>
              <a:avLst/>
              <a:gdLst/>
              <a:ahLst/>
              <a:rect l="l" t="t" r="r" b="b"/>
              <a:pathLst>
                <a:path w="560" h="1212">
                  <a:moveTo>
                    <a:pt x="132" y="0"/>
                  </a:moveTo>
                  <a:lnTo>
                    <a:pt x="0" y="836"/>
                  </a:lnTo>
                  <a:lnTo>
                    <a:pt x="244" y="864"/>
                  </a:lnTo>
                  <a:lnTo>
                    <a:pt x="244" y="956"/>
                  </a:lnTo>
                  <a:lnTo>
                    <a:pt x="304" y="960"/>
                  </a:lnTo>
                  <a:lnTo>
                    <a:pt x="292" y="1096"/>
                  </a:lnTo>
                  <a:lnTo>
                    <a:pt x="348" y="1112"/>
                  </a:lnTo>
                  <a:lnTo>
                    <a:pt x="348" y="1152"/>
                  </a:lnTo>
                  <a:lnTo>
                    <a:pt x="412" y="1164"/>
                  </a:lnTo>
                  <a:lnTo>
                    <a:pt x="408" y="1212"/>
                  </a:lnTo>
                  <a:lnTo>
                    <a:pt x="452" y="1212"/>
                  </a:lnTo>
                  <a:lnTo>
                    <a:pt x="560" y="64"/>
                  </a:lnTo>
                  <a:lnTo>
                    <a:pt x="132" y="0"/>
                  </a:lnTo>
                  <a:close/>
                </a:path>
              </a:pathLst>
            </a:custGeom>
            <a:blipFill rotWithShape="0">
              <a:blip r:embed="rId1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7" name=""/>
            <p:cNvSpPr/>
            <p:nvPr/>
          </p:nvSpPr>
          <p:spPr>
            <a:xfrm>
              <a:off x="689040" y="3178080"/>
              <a:ext cx="473040" cy="371520"/>
            </a:xfrm>
            <a:custGeom>
              <a:avLst/>
              <a:gdLst/>
              <a:ahLst/>
              <a:rect l="l" t="t" r="r" b="b"/>
              <a:pathLst>
                <a:path w="512" h="484">
                  <a:moveTo>
                    <a:pt x="68" y="0"/>
                  </a:moveTo>
                  <a:lnTo>
                    <a:pt x="0" y="420"/>
                  </a:lnTo>
                  <a:lnTo>
                    <a:pt x="508" y="484"/>
                  </a:lnTo>
                  <a:lnTo>
                    <a:pt x="512" y="372"/>
                  </a:lnTo>
                  <a:lnTo>
                    <a:pt x="476" y="372"/>
                  </a:lnTo>
                  <a:lnTo>
                    <a:pt x="472" y="328"/>
                  </a:lnTo>
                  <a:lnTo>
                    <a:pt x="416" y="316"/>
                  </a:lnTo>
                  <a:lnTo>
                    <a:pt x="412" y="272"/>
                  </a:lnTo>
                  <a:lnTo>
                    <a:pt x="356" y="256"/>
                  </a:lnTo>
                  <a:lnTo>
                    <a:pt x="368" y="124"/>
                  </a:lnTo>
                  <a:lnTo>
                    <a:pt x="304" y="128"/>
                  </a:lnTo>
                  <a:lnTo>
                    <a:pt x="304" y="28"/>
                  </a:lnTo>
                  <a:lnTo>
                    <a:pt x="68" y="0"/>
                  </a:ln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1184400" y="2581200"/>
              <a:ext cx="706320" cy="777960"/>
            </a:xfrm>
            <a:custGeom>
              <a:avLst/>
              <a:gdLst/>
              <a:ahLst/>
              <a:rect l="l" t="t" r="r" b="b"/>
              <a:pathLst>
                <a:path w="764" h="1012">
                  <a:moveTo>
                    <a:pt x="84" y="0"/>
                  </a:moveTo>
                  <a:lnTo>
                    <a:pt x="0" y="964"/>
                  </a:lnTo>
                  <a:lnTo>
                    <a:pt x="304" y="996"/>
                  </a:lnTo>
                  <a:lnTo>
                    <a:pt x="760" y="1012"/>
                  </a:lnTo>
                  <a:lnTo>
                    <a:pt x="764" y="116"/>
                  </a:lnTo>
                  <a:lnTo>
                    <a:pt x="616" y="120"/>
                  </a:lnTo>
                  <a:lnTo>
                    <a:pt x="604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16b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1739880" y="2592360"/>
              <a:ext cx="584280" cy="304920"/>
            </a:xfrm>
            <a:custGeom>
              <a:avLst/>
              <a:gdLst/>
              <a:ahLst/>
              <a:rect l="l" t="t" r="r" b="b"/>
              <a:pathLst>
                <a:path w="632" h="396">
                  <a:moveTo>
                    <a:pt x="0" y="0"/>
                  </a:moveTo>
                  <a:lnTo>
                    <a:pt x="20" y="100"/>
                  </a:lnTo>
                  <a:lnTo>
                    <a:pt x="156" y="112"/>
                  </a:lnTo>
                  <a:lnTo>
                    <a:pt x="172" y="396"/>
                  </a:lnTo>
                  <a:lnTo>
                    <a:pt x="632" y="388"/>
                  </a:lnTo>
                  <a:lnTo>
                    <a:pt x="61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1893960" y="2890800"/>
              <a:ext cx="469800" cy="585720"/>
            </a:xfrm>
            <a:custGeom>
              <a:avLst/>
              <a:gdLst/>
              <a:ahLst/>
              <a:rect l="l" t="t" r="r" b="b"/>
              <a:pathLst>
                <a:path w="508" h="760">
                  <a:moveTo>
                    <a:pt x="0" y="4"/>
                  </a:moveTo>
                  <a:lnTo>
                    <a:pt x="0" y="760"/>
                  </a:lnTo>
                  <a:lnTo>
                    <a:pt x="508" y="748"/>
                  </a:lnTo>
                  <a:lnTo>
                    <a:pt x="46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91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1" name=""/>
            <p:cNvSpPr/>
            <p:nvPr/>
          </p:nvSpPr>
          <p:spPr>
            <a:xfrm>
              <a:off x="1155600" y="3463920"/>
              <a:ext cx="793800" cy="947880"/>
            </a:xfrm>
            <a:custGeom>
              <a:avLst/>
              <a:gdLst/>
              <a:ahLst/>
              <a:rect l="l" t="t" r="r" b="b"/>
              <a:pathLst>
                <a:path w="860" h="1232">
                  <a:moveTo>
                    <a:pt x="12" y="0"/>
                  </a:moveTo>
                  <a:lnTo>
                    <a:pt x="0" y="120"/>
                  </a:lnTo>
                  <a:lnTo>
                    <a:pt x="12" y="144"/>
                  </a:lnTo>
                  <a:lnTo>
                    <a:pt x="28" y="168"/>
                  </a:lnTo>
                  <a:lnTo>
                    <a:pt x="20" y="196"/>
                  </a:lnTo>
                  <a:lnTo>
                    <a:pt x="24" y="236"/>
                  </a:lnTo>
                  <a:lnTo>
                    <a:pt x="64" y="268"/>
                  </a:lnTo>
                  <a:lnTo>
                    <a:pt x="96" y="264"/>
                  </a:lnTo>
                  <a:lnTo>
                    <a:pt x="84" y="236"/>
                  </a:lnTo>
                  <a:lnTo>
                    <a:pt x="116" y="240"/>
                  </a:lnTo>
                  <a:lnTo>
                    <a:pt x="140" y="232"/>
                  </a:lnTo>
                  <a:lnTo>
                    <a:pt x="164" y="248"/>
                  </a:lnTo>
                  <a:lnTo>
                    <a:pt x="204" y="236"/>
                  </a:lnTo>
                  <a:lnTo>
                    <a:pt x="224" y="260"/>
                  </a:lnTo>
                  <a:lnTo>
                    <a:pt x="260" y="252"/>
                  </a:lnTo>
                  <a:lnTo>
                    <a:pt x="292" y="292"/>
                  </a:lnTo>
                  <a:lnTo>
                    <a:pt x="320" y="312"/>
                  </a:lnTo>
                  <a:lnTo>
                    <a:pt x="328" y="360"/>
                  </a:lnTo>
                  <a:lnTo>
                    <a:pt x="356" y="364"/>
                  </a:lnTo>
                  <a:lnTo>
                    <a:pt x="376" y="404"/>
                  </a:lnTo>
                  <a:lnTo>
                    <a:pt x="432" y="436"/>
                  </a:lnTo>
                  <a:lnTo>
                    <a:pt x="396" y="480"/>
                  </a:lnTo>
                  <a:lnTo>
                    <a:pt x="388" y="508"/>
                  </a:lnTo>
                  <a:lnTo>
                    <a:pt x="416" y="552"/>
                  </a:lnTo>
                  <a:lnTo>
                    <a:pt x="440" y="564"/>
                  </a:lnTo>
                  <a:lnTo>
                    <a:pt x="444" y="608"/>
                  </a:lnTo>
                  <a:lnTo>
                    <a:pt x="492" y="624"/>
                  </a:lnTo>
                  <a:lnTo>
                    <a:pt x="536" y="604"/>
                  </a:lnTo>
                  <a:lnTo>
                    <a:pt x="552" y="628"/>
                  </a:lnTo>
                  <a:lnTo>
                    <a:pt x="588" y="668"/>
                  </a:lnTo>
                  <a:lnTo>
                    <a:pt x="608" y="708"/>
                  </a:lnTo>
                  <a:lnTo>
                    <a:pt x="624" y="740"/>
                  </a:lnTo>
                  <a:lnTo>
                    <a:pt x="616" y="764"/>
                  </a:lnTo>
                  <a:lnTo>
                    <a:pt x="608" y="788"/>
                  </a:lnTo>
                  <a:lnTo>
                    <a:pt x="608" y="820"/>
                  </a:lnTo>
                  <a:lnTo>
                    <a:pt x="636" y="840"/>
                  </a:lnTo>
                  <a:lnTo>
                    <a:pt x="656" y="856"/>
                  </a:lnTo>
                  <a:lnTo>
                    <a:pt x="656" y="904"/>
                  </a:lnTo>
                  <a:lnTo>
                    <a:pt x="668" y="944"/>
                  </a:lnTo>
                  <a:lnTo>
                    <a:pt x="688" y="976"/>
                  </a:lnTo>
                  <a:lnTo>
                    <a:pt x="708" y="1016"/>
                  </a:lnTo>
                  <a:lnTo>
                    <a:pt x="716" y="1044"/>
                  </a:lnTo>
                  <a:lnTo>
                    <a:pt x="716" y="1068"/>
                  </a:lnTo>
                  <a:lnTo>
                    <a:pt x="696" y="1092"/>
                  </a:lnTo>
                  <a:lnTo>
                    <a:pt x="692" y="1120"/>
                  </a:lnTo>
                  <a:lnTo>
                    <a:pt x="720" y="1128"/>
                  </a:lnTo>
                  <a:lnTo>
                    <a:pt x="724" y="1164"/>
                  </a:lnTo>
                  <a:lnTo>
                    <a:pt x="768" y="1176"/>
                  </a:lnTo>
                  <a:lnTo>
                    <a:pt x="820" y="1168"/>
                  </a:lnTo>
                  <a:lnTo>
                    <a:pt x="836" y="1188"/>
                  </a:lnTo>
                  <a:lnTo>
                    <a:pt x="832" y="1212"/>
                  </a:lnTo>
                  <a:lnTo>
                    <a:pt x="852" y="1232"/>
                  </a:lnTo>
                  <a:lnTo>
                    <a:pt x="860" y="1140"/>
                  </a:lnTo>
                  <a:lnTo>
                    <a:pt x="844" y="1060"/>
                  </a:lnTo>
                  <a:lnTo>
                    <a:pt x="820" y="1060"/>
                  </a:lnTo>
                  <a:lnTo>
                    <a:pt x="820" y="972"/>
                  </a:lnTo>
                  <a:lnTo>
                    <a:pt x="804" y="908"/>
                  </a:lnTo>
                  <a:lnTo>
                    <a:pt x="780" y="872"/>
                  </a:lnTo>
                  <a:lnTo>
                    <a:pt x="760" y="836"/>
                  </a:lnTo>
                  <a:lnTo>
                    <a:pt x="740" y="796"/>
                  </a:lnTo>
                  <a:lnTo>
                    <a:pt x="724" y="764"/>
                  </a:lnTo>
                  <a:lnTo>
                    <a:pt x="708" y="732"/>
                  </a:lnTo>
                  <a:lnTo>
                    <a:pt x="692" y="700"/>
                  </a:lnTo>
                  <a:lnTo>
                    <a:pt x="672" y="664"/>
                  </a:lnTo>
                  <a:lnTo>
                    <a:pt x="652" y="632"/>
                  </a:lnTo>
                  <a:lnTo>
                    <a:pt x="620" y="632"/>
                  </a:lnTo>
                  <a:lnTo>
                    <a:pt x="628" y="600"/>
                  </a:lnTo>
                  <a:lnTo>
                    <a:pt x="608" y="568"/>
                  </a:lnTo>
                  <a:lnTo>
                    <a:pt x="592" y="536"/>
                  </a:lnTo>
                  <a:lnTo>
                    <a:pt x="576" y="512"/>
                  </a:lnTo>
                  <a:lnTo>
                    <a:pt x="552" y="456"/>
                  </a:lnTo>
                  <a:lnTo>
                    <a:pt x="528" y="456"/>
                  </a:lnTo>
                  <a:lnTo>
                    <a:pt x="512" y="436"/>
                  </a:lnTo>
                  <a:lnTo>
                    <a:pt x="496" y="416"/>
                  </a:lnTo>
                  <a:lnTo>
                    <a:pt x="476" y="384"/>
                  </a:lnTo>
                  <a:lnTo>
                    <a:pt x="460" y="360"/>
                  </a:lnTo>
                  <a:lnTo>
                    <a:pt x="432" y="360"/>
                  </a:lnTo>
                  <a:lnTo>
                    <a:pt x="428" y="336"/>
                  </a:lnTo>
                  <a:lnTo>
                    <a:pt x="404" y="324"/>
                  </a:lnTo>
                  <a:lnTo>
                    <a:pt x="404" y="292"/>
                  </a:lnTo>
                  <a:lnTo>
                    <a:pt x="380" y="292"/>
                  </a:lnTo>
                  <a:lnTo>
                    <a:pt x="376" y="268"/>
                  </a:lnTo>
                  <a:lnTo>
                    <a:pt x="356" y="236"/>
                  </a:lnTo>
                  <a:lnTo>
                    <a:pt x="324" y="228"/>
                  </a:lnTo>
                  <a:lnTo>
                    <a:pt x="304" y="212"/>
                  </a:lnTo>
                  <a:lnTo>
                    <a:pt x="288" y="172"/>
                  </a:lnTo>
                  <a:lnTo>
                    <a:pt x="268" y="152"/>
                  </a:lnTo>
                  <a:lnTo>
                    <a:pt x="236" y="160"/>
                  </a:lnTo>
                  <a:lnTo>
                    <a:pt x="224" y="124"/>
                  </a:lnTo>
                  <a:lnTo>
                    <a:pt x="200" y="124"/>
                  </a:lnTo>
                  <a:lnTo>
                    <a:pt x="196" y="96"/>
                  </a:lnTo>
                  <a:lnTo>
                    <a:pt x="172" y="96"/>
                  </a:lnTo>
                  <a:lnTo>
                    <a:pt x="140" y="72"/>
                  </a:lnTo>
                  <a:lnTo>
                    <a:pt x="120" y="44"/>
                  </a:lnTo>
                  <a:lnTo>
                    <a:pt x="92" y="44"/>
                  </a:lnTo>
                  <a:lnTo>
                    <a:pt x="68" y="28"/>
                  </a:lnTo>
                  <a:lnTo>
                    <a:pt x="12" y="0"/>
                  </a:ln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2" name=""/>
            <p:cNvSpPr/>
            <p:nvPr/>
          </p:nvSpPr>
          <p:spPr>
            <a:xfrm>
              <a:off x="1163520" y="3322800"/>
              <a:ext cx="860400" cy="1085760"/>
            </a:xfrm>
            <a:custGeom>
              <a:avLst/>
              <a:gdLst/>
              <a:ahLst/>
              <a:rect l="l" t="t" r="r" b="b"/>
              <a:pathLst>
                <a:path w="930" h="1410">
                  <a:moveTo>
                    <a:pt x="21" y="0"/>
                  </a:moveTo>
                  <a:lnTo>
                    <a:pt x="0" y="186"/>
                  </a:lnTo>
                  <a:lnTo>
                    <a:pt x="63" y="213"/>
                  </a:lnTo>
                  <a:lnTo>
                    <a:pt x="84" y="231"/>
                  </a:lnTo>
                  <a:lnTo>
                    <a:pt x="114" y="231"/>
                  </a:lnTo>
                  <a:lnTo>
                    <a:pt x="135" y="255"/>
                  </a:lnTo>
                  <a:lnTo>
                    <a:pt x="153" y="270"/>
                  </a:lnTo>
                  <a:lnTo>
                    <a:pt x="189" y="279"/>
                  </a:lnTo>
                  <a:lnTo>
                    <a:pt x="189" y="306"/>
                  </a:lnTo>
                  <a:lnTo>
                    <a:pt x="210" y="309"/>
                  </a:lnTo>
                  <a:lnTo>
                    <a:pt x="213" y="330"/>
                  </a:lnTo>
                  <a:lnTo>
                    <a:pt x="255" y="336"/>
                  </a:lnTo>
                  <a:lnTo>
                    <a:pt x="279" y="351"/>
                  </a:lnTo>
                  <a:lnTo>
                    <a:pt x="285" y="378"/>
                  </a:lnTo>
                  <a:lnTo>
                    <a:pt x="294" y="405"/>
                  </a:lnTo>
                  <a:lnTo>
                    <a:pt x="324" y="414"/>
                  </a:lnTo>
                  <a:lnTo>
                    <a:pt x="351" y="420"/>
                  </a:lnTo>
                  <a:lnTo>
                    <a:pt x="366" y="450"/>
                  </a:lnTo>
                  <a:lnTo>
                    <a:pt x="366" y="471"/>
                  </a:lnTo>
                  <a:lnTo>
                    <a:pt x="393" y="474"/>
                  </a:lnTo>
                  <a:lnTo>
                    <a:pt x="390" y="507"/>
                  </a:lnTo>
                  <a:lnTo>
                    <a:pt x="408" y="519"/>
                  </a:lnTo>
                  <a:lnTo>
                    <a:pt x="426" y="543"/>
                  </a:lnTo>
                  <a:lnTo>
                    <a:pt x="453" y="546"/>
                  </a:lnTo>
                  <a:lnTo>
                    <a:pt x="474" y="582"/>
                  </a:lnTo>
                  <a:lnTo>
                    <a:pt x="489" y="600"/>
                  </a:lnTo>
                  <a:lnTo>
                    <a:pt x="507" y="618"/>
                  </a:lnTo>
                  <a:lnTo>
                    <a:pt x="522" y="636"/>
                  </a:lnTo>
                  <a:lnTo>
                    <a:pt x="546" y="645"/>
                  </a:lnTo>
                  <a:lnTo>
                    <a:pt x="555" y="675"/>
                  </a:lnTo>
                  <a:lnTo>
                    <a:pt x="579" y="705"/>
                  </a:lnTo>
                  <a:lnTo>
                    <a:pt x="591" y="732"/>
                  </a:lnTo>
                  <a:lnTo>
                    <a:pt x="603" y="759"/>
                  </a:lnTo>
                  <a:lnTo>
                    <a:pt x="612" y="777"/>
                  </a:lnTo>
                  <a:lnTo>
                    <a:pt x="606" y="813"/>
                  </a:lnTo>
                  <a:lnTo>
                    <a:pt x="651" y="819"/>
                  </a:lnTo>
                  <a:lnTo>
                    <a:pt x="672" y="864"/>
                  </a:lnTo>
                  <a:lnTo>
                    <a:pt x="687" y="897"/>
                  </a:lnTo>
                  <a:lnTo>
                    <a:pt x="699" y="930"/>
                  </a:lnTo>
                  <a:lnTo>
                    <a:pt x="723" y="954"/>
                  </a:lnTo>
                  <a:lnTo>
                    <a:pt x="738" y="999"/>
                  </a:lnTo>
                  <a:lnTo>
                    <a:pt x="762" y="1038"/>
                  </a:lnTo>
                  <a:lnTo>
                    <a:pt x="783" y="1071"/>
                  </a:lnTo>
                  <a:lnTo>
                    <a:pt x="801" y="1092"/>
                  </a:lnTo>
                  <a:lnTo>
                    <a:pt x="807" y="1137"/>
                  </a:lnTo>
                  <a:lnTo>
                    <a:pt x="807" y="1155"/>
                  </a:lnTo>
                  <a:lnTo>
                    <a:pt x="807" y="1242"/>
                  </a:lnTo>
                  <a:lnTo>
                    <a:pt x="843" y="1239"/>
                  </a:lnTo>
                  <a:lnTo>
                    <a:pt x="852" y="1338"/>
                  </a:lnTo>
                  <a:lnTo>
                    <a:pt x="840" y="1377"/>
                  </a:lnTo>
                  <a:lnTo>
                    <a:pt x="852" y="1410"/>
                  </a:lnTo>
                  <a:lnTo>
                    <a:pt x="927" y="1404"/>
                  </a:lnTo>
                  <a:lnTo>
                    <a:pt x="930" y="1278"/>
                  </a:lnTo>
                  <a:lnTo>
                    <a:pt x="909" y="1275"/>
                  </a:lnTo>
                  <a:lnTo>
                    <a:pt x="909" y="1176"/>
                  </a:lnTo>
                  <a:lnTo>
                    <a:pt x="891" y="1179"/>
                  </a:lnTo>
                  <a:lnTo>
                    <a:pt x="891" y="1095"/>
                  </a:lnTo>
                  <a:lnTo>
                    <a:pt x="870" y="1095"/>
                  </a:lnTo>
                  <a:lnTo>
                    <a:pt x="867" y="1002"/>
                  </a:lnTo>
                  <a:lnTo>
                    <a:pt x="843" y="999"/>
                  </a:lnTo>
                  <a:lnTo>
                    <a:pt x="849" y="945"/>
                  </a:lnTo>
                  <a:lnTo>
                    <a:pt x="825" y="942"/>
                  </a:lnTo>
                  <a:lnTo>
                    <a:pt x="828" y="885"/>
                  </a:lnTo>
                  <a:lnTo>
                    <a:pt x="807" y="885"/>
                  </a:lnTo>
                  <a:lnTo>
                    <a:pt x="807" y="825"/>
                  </a:lnTo>
                  <a:lnTo>
                    <a:pt x="798" y="774"/>
                  </a:lnTo>
                  <a:lnTo>
                    <a:pt x="777" y="771"/>
                  </a:lnTo>
                  <a:lnTo>
                    <a:pt x="780" y="678"/>
                  </a:lnTo>
                  <a:lnTo>
                    <a:pt x="759" y="672"/>
                  </a:lnTo>
                  <a:lnTo>
                    <a:pt x="759" y="636"/>
                  </a:lnTo>
                  <a:lnTo>
                    <a:pt x="744" y="603"/>
                  </a:lnTo>
                  <a:lnTo>
                    <a:pt x="720" y="597"/>
                  </a:lnTo>
                  <a:lnTo>
                    <a:pt x="726" y="567"/>
                  </a:lnTo>
                  <a:lnTo>
                    <a:pt x="705" y="564"/>
                  </a:lnTo>
                  <a:lnTo>
                    <a:pt x="702" y="528"/>
                  </a:lnTo>
                  <a:lnTo>
                    <a:pt x="684" y="486"/>
                  </a:lnTo>
                  <a:lnTo>
                    <a:pt x="663" y="477"/>
                  </a:lnTo>
                  <a:lnTo>
                    <a:pt x="666" y="456"/>
                  </a:lnTo>
                  <a:lnTo>
                    <a:pt x="648" y="453"/>
                  </a:lnTo>
                  <a:lnTo>
                    <a:pt x="645" y="420"/>
                  </a:lnTo>
                  <a:lnTo>
                    <a:pt x="630" y="381"/>
                  </a:lnTo>
                  <a:lnTo>
                    <a:pt x="609" y="372"/>
                  </a:lnTo>
                  <a:lnTo>
                    <a:pt x="609" y="342"/>
                  </a:lnTo>
                  <a:lnTo>
                    <a:pt x="591" y="333"/>
                  </a:lnTo>
                  <a:lnTo>
                    <a:pt x="591" y="306"/>
                  </a:lnTo>
                  <a:lnTo>
                    <a:pt x="579" y="285"/>
                  </a:lnTo>
                  <a:lnTo>
                    <a:pt x="561" y="270"/>
                  </a:lnTo>
                  <a:lnTo>
                    <a:pt x="534" y="252"/>
                  </a:lnTo>
                  <a:lnTo>
                    <a:pt x="519" y="216"/>
                  </a:lnTo>
                  <a:lnTo>
                    <a:pt x="501" y="216"/>
                  </a:lnTo>
                  <a:lnTo>
                    <a:pt x="474" y="198"/>
                  </a:lnTo>
                  <a:lnTo>
                    <a:pt x="456" y="180"/>
                  </a:lnTo>
                  <a:lnTo>
                    <a:pt x="456" y="159"/>
                  </a:lnTo>
                  <a:lnTo>
                    <a:pt x="438" y="135"/>
                  </a:lnTo>
                  <a:lnTo>
                    <a:pt x="417" y="138"/>
                  </a:lnTo>
                  <a:lnTo>
                    <a:pt x="402" y="123"/>
                  </a:lnTo>
                  <a:lnTo>
                    <a:pt x="378" y="111"/>
                  </a:lnTo>
                  <a:lnTo>
                    <a:pt x="378" y="87"/>
                  </a:lnTo>
                  <a:lnTo>
                    <a:pt x="357" y="96"/>
                  </a:lnTo>
                  <a:lnTo>
                    <a:pt x="357" y="72"/>
                  </a:lnTo>
                  <a:lnTo>
                    <a:pt x="336" y="72"/>
                  </a:lnTo>
                  <a:lnTo>
                    <a:pt x="336" y="54"/>
                  </a:lnTo>
                  <a:lnTo>
                    <a:pt x="318" y="54"/>
                  </a:lnTo>
                  <a:lnTo>
                    <a:pt x="315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1452600" y="3343320"/>
              <a:ext cx="709560" cy="568440"/>
            </a:xfrm>
            <a:custGeom>
              <a:avLst/>
              <a:gdLst/>
              <a:ahLst/>
              <a:rect l="l" t="t" r="r" b="b"/>
              <a:pathLst>
                <a:path w="768" h="738">
                  <a:moveTo>
                    <a:pt x="0" y="0"/>
                  </a:moveTo>
                  <a:lnTo>
                    <a:pt x="3" y="24"/>
                  </a:lnTo>
                  <a:lnTo>
                    <a:pt x="21" y="27"/>
                  </a:lnTo>
                  <a:lnTo>
                    <a:pt x="24" y="45"/>
                  </a:lnTo>
                  <a:lnTo>
                    <a:pt x="42" y="42"/>
                  </a:lnTo>
                  <a:lnTo>
                    <a:pt x="45" y="69"/>
                  </a:lnTo>
                  <a:lnTo>
                    <a:pt x="66" y="60"/>
                  </a:lnTo>
                  <a:lnTo>
                    <a:pt x="63" y="81"/>
                  </a:lnTo>
                  <a:lnTo>
                    <a:pt x="87" y="93"/>
                  </a:lnTo>
                  <a:lnTo>
                    <a:pt x="99" y="108"/>
                  </a:lnTo>
                  <a:lnTo>
                    <a:pt x="123" y="108"/>
                  </a:lnTo>
                  <a:lnTo>
                    <a:pt x="138" y="120"/>
                  </a:lnTo>
                  <a:lnTo>
                    <a:pt x="144" y="159"/>
                  </a:lnTo>
                  <a:lnTo>
                    <a:pt x="165" y="174"/>
                  </a:lnTo>
                  <a:lnTo>
                    <a:pt x="183" y="186"/>
                  </a:lnTo>
                  <a:lnTo>
                    <a:pt x="207" y="189"/>
                  </a:lnTo>
                  <a:lnTo>
                    <a:pt x="216" y="207"/>
                  </a:lnTo>
                  <a:lnTo>
                    <a:pt x="219" y="228"/>
                  </a:lnTo>
                  <a:lnTo>
                    <a:pt x="246" y="243"/>
                  </a:lnTo>
                  <a:lnTo>
                    <a:pt x="270" y="270"/>
                  </a:lnTo>
                  <a:lnTo>
                    <a:pt x="279" y="294"/>
                  </a:lnTo>
                  <a:lnTo>
                    <a:pt x="297" y="315"/>
                  </a:lnTo>
                  <a:lnTo>
                    <a:pt x="297" y="348"/>
                  </a:lnTo>
                  <a:lnTo>
                    <a:pt x="330" y="393"/>
                  </a:lnTo>
                  <a:lnTo>
                    <a:pt x="330" y="426"/>
                  </a:lnTo>
                  <a:lnTo>
                    <a:pt x="360" y="429"/>
                  </a:lnTo>
                  <a:lnTo>
                    <a:pt x="351" y="453"/>
                  </a:lnTo>
                  <a:lnTo>
                    <a:pt x="369" y="462"/>
                  </a:lnTo>
                  <a:lnTo>
                    <a:pt x="381" y="489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417" y="543"/>
                  </a:lnTo>
                  <a:lnTo>
                    <a:pt x="414" y="564"/>
                  </a:lnTo>
                  <a:lnTo>
                    <a:pt x="435" y="579"/>
                  </a:lnTo>
                  <a:lnTo>
                    <a:pt x="447" y="606"/>
                  </a:lnTo>
                  <a:lnTo>
                    <a:pt x="450" y="642"/>
                  </a:lnTo>
                  <a:lnTo>
                    <a:pt x="468" y="654"/>
                  </a:lnTo>
                  <a:lnTo>
                    <a:pt x="471" y="738"/>
                  </a:lnTo>
                  <a:lnTo>
                    <a:pt x="768" y="729"/>
                  </a:lnTo>
                  <a:lnTo>
                    <a:pt x="750" y="162"/>
                  </a:lnTo>
                  <a:lnTo>
                    <a:pt x="480" y="168"/>
                  </a:lnTo>
                  <a:lnTo>
                    <a:pt x="47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1886040" y="3897360"/>
              <a:ext cx="523800" cy="507960"/>
            </a:xfrm>
            <a:custGeom>
              <a:avLst/>
              <a:gdLst/>
              <a:ahLst/>
              <a:rect l="l" t="t" r="r" b="b"/>
              <a:pathLst>
                <a:path w="567" h="660">
                  <a:moveTo>
                    <a:pt x="0" y="15"/>
                  </a:moveTo>
                  <a:lnTo>
                    <a:pt x="21" y="33"/>
                  </a:lnTo>
                  <a:lnTo>
                    <a:pt x="21" y="72"/>
                  </a:lnTo>
                  <a:lnTo>
                    <a:pt x="21" y="144"/>
                  </a:lnTo>
                  <a:lnTo>
                    <a:pt x="48" y="144"/>
                  </a:lnTo>
                  <a:lnTo>
                    <a:pt x="48" y="180"/>
                  </a:lnTo>
                  <a:lnTo>
                    <a:pt x="69" y="204"/>
                  </a:lnTo>
                  <a:lnTo>
                    <a:pt x="69" y="234"/>
                  </a:lnTo>
                  <a:lnTo>
                    <a:pt x="63" y="252"/>
                  </a:lnTo>
                  <a:lnTo>
                    <a:pt x="87" y="264"/>
                  </a:lnTo>
                  <a:lnTo>
                    <a:pt x="93" y="312"/>
                  </a:lnTo>
                  <a:lnTo>
                    <a:pt x="96" y="351"/>
                  </a:lnTo>
                  <a:lnTo>
                    <a:pt x="114" y="354"/>
                  </a:lnTo>
                  <a:lnTo>
                    <a:pt x="117" y="429"/>
                  </a:lnTo>
                  <a:lnTo>
                    <a:pt x="132" y="531"/>
                  </a:lnTo>
                  <a:lnTo>
                    <a:pt x="150" y="531"/>
                  </a:lnTo>
                  <a:lnTo>
                    <a:pt x="150" y="588"/>
                  </a:lnTo>
                  <a:lnTo>
                    <a:pt x="150" y="660"/>
                  </a:lnTo>
                  <a:lnTo>
                    <a:pt x="567" y="639"/>
                  </a:lnTo>
                  <a:lnTo>
                    <a:pt x="540" y="0"/>
                  </a:lnTo>
                  <a:lnTo>
                    <a:pt x="0" y="15"/>
                  </a:ln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2149560" y="3465360"/>
              <a:ext cx="231840" cy="439920"/>
            </a:xfrm>
            <a:custGeom>
              <a:avLst/>
              <a:gdLst/>
              <a:ahLst/>
              <a:rect l="l" t="t" r="r" b="b"/>
              <a:pathLst>
                <a:path w="252" h="570">
                  <a:moveTo>
                    <a:pt x="0" y="0"/>
                  </a:moveTo>
                  <a:lnTo>
                    <a:pt x="21" y="570"/>
                  </a:lnTo>
                  <a:lnTo>
                    <a:pt x="252" y="561"/>
                  </a:lnTo>
                  <a:lnTo>
                    <a:pt x="225" y="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2359080" y="3448080"/>
              <a:ext cx="522360" cy="449280"/>
            </a:xfrm>
            <a:custGeom>
              <a:avLst/>
              <a:gdLst/>
              <a:ahLst/>
              <a:rect l="l" t="t" r="r" b="b"/>
              <a:pathLst>
                <a:path w="564" h="585">
                  <a:moveTo>
                    <a:pt x="0" y="24"/>
                  </a:moveTo>
                  <a:lnTo>
                    <a:pt x="507" y="0"/>
                  </a:lnTo>
                  <a:lnTo>
                    <a:pt x="564" y="543"/>
                  </a:lnTo>
                  <a:lnTo>
                    <a:pt x="30" y="5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e660d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2381400" y="3865680"/>
              <a:ext cx="577800" cy="525240"/>
            </a:xfrm>
            <a:custGeom>
              <a:avLst/>
              <a:gdLst/>
              <a:ahLst/>
              <a:rect l="l" t="t" r="r" b="b"/>
              <a:pathLst>
                <a:path w="624" h="684">
                  <a:moveTo>
                    <a:pt x="0" y="39"/>
                  </a:moveTo>
                  <a:lnTo>
                    <a:pt x="33" y="684"/>
                  </a:lnTo>
                  <a:lnTo>
                    <a:pt x="348" y="672"/>
                  </a:lnTo>
                  <a:lnTo>
                    <a:pt x="624" y="630"/>
                  </a:lnTo>
                  <a:lnTo>
                    <a:pt x="54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b31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8" name=""/>
            <p:cNvSpPr/>
            <p:nvPr/>
          </p:nvSpPr>
          <p:spPr>
            <a:xfrm flipV="1">
              <a:off x="2949480" y="4317840"/>
              <a:ext cx="217440" cy="302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9" name=""/>
            <p:cNvSpPr/>
            <p:nvPr/>
          </p:nvSpPr>
          <p:spPr>
            <a:xfrm>
              <a:off x="1800" y="2049840"/>
              <a:ext cx="1228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WCSB Gas Areas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2366280" y="2712600"/>
              <a:ext cx="7059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Saskatchewan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940320" y="2287440"/>
              <a:ext cx="5576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Southern</a:t>
              </a:r>
              <a:br>
                <a:rPr sz="600"/>
              </a:b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Territories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2" name=""/>
            <p:cNvSpPr/>
            <p:nvPr/>
          </p:nvSpPr>
          <p:spPr>
            <a:xfrm flipH="1" flipV="1">
              <a:off x="939600" y="2365200"/>
              <a:ext cx="82440" cy="19368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3" name=""/>
            <p:cNvSpPr/>
            <p:nvPr/>
          </p:nvSpPr>
          <p:spPr>
            <a:xfrm flipV="1">
              <a:off x="1413000" y="2352600"/>
              <a:ext cx="36360" cy="231840"/>
            </a:xfrm>
            <a:prstGeom prst="line">
              <a:avLst/>
            </a:prstGeom>
            <a:ln w="9360">
              <a:solidFill>
                <a:srgbClr val="000000"/>
              </a:solidFill>
              <a:prstDash val="sys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275760" y="2555640"/>
              <a:ext cx="527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British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Columbia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1884960" y="2666520"/>
              <a:ext cx="4431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Alberta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807480" y="2928600"/>
              <a:ext cx="4053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Plains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1227240" y="392076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Alberta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1353960" y="346356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1306800" y="3109320"/>
              <a:ext cx="5533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1855080" y="3298320"/>
              <a:ext cx="5364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Northeast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2396160" y="3484440"/>
              <a:ext cx="4431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Central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1765800" y="3571200"/>
              <a:ext cx="44316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Central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1917720" y="4077720"/>
              <a:ext cx="5490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Southeast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2374560" y="4033440"/>
              <a:ext cx="56592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Southwest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2619360" y="4186080"/>
              <a:ext cx="133200" cy="1130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938160" y="2822400"/>
              <a:ext cx="13356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782640" y="3200400"/>
              <a:ext cx="1332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1b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1673280" y="3732120"/>
              <a:ext cx="13320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1371600" y="3830760"/>
              <a:ext cx="133200" cy="1108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1490760" y="2995560"/>
              <a:ext cx="1332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2036880" y="3192480"/>
              <a:ext cx="1350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1940040" y="3732120"/>
              <a:ext cx="13320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2206800" y="3741840"/>
              <a:ext cx="133200" cy="1126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2560680" y="3726000"/>
              <a:ext cx="133200" cy="11088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2119320" y="4230720"/>
              <a:ext cx="133200" cy="1112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040" bIns="3204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647640" y="3282840"/>
              <a:ext cx="498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Foothills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487" name=""/>
          <p:cNvGraphicFramePr/>
          <p:nvPr/>
        </p:nvGraphicFramePr>
        <p:xfrm>
          <a:off x="3192480" y="2782800"/>
          <a:ext cx="2808360" cy="15336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488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192480" y="278280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89" name=""/>
          <p:cNvSpPr/>
          <p:nvPr/>
        </p:nvSpPr>
        <p:spPr>
          <a:xfrm>
            <a:off x="3238560" y="2720880"/>
            <a:ext cx="2709720" cy="1098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SASKATCHEWAN SOUTHWEST - GAS WELL COMPLETIONS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490" name=""/>
          <p:cNvGraphicFramePr/>
          <p:nvPr/>
        </p:nvGraphicFramePr>
        <p:xfrm>
          <a:off x="6180120" y="2782800"/>
          <a:ext cx="2808360" cy="15336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491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6180120" y="2782800"/>
                    <a:ext cx="2808360" cy="153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92" name=""/>
          <p:cNvSpPr/>
          <p:nvPr/>
        </p:nvSpPr>
        <p:spPr>
          <a:xfrm>
            <a:off x="6226200" y="2720880"/>
            <a:ext cx="2709720" cy="1098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SASKATCHEWAN SOUTHWEST - INITIAL PRODUCTIVITIES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3" name=""/>
          <p:cNvSpPr/>
          <p:nvPr/>
        </p:nvSpPr>
        <p:spPr>
          <a:xfrm>
            <a:off x="8505720" y="2857680"/>
            <a:ext cx="41112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MMcf/d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4" name=""/>
          <p:cNvSpPr/>
          <p:nvPr/>
        </p:nvSpPr>
        <p:spPr>
          <a:xfrm>
            <a:off x="6153120" y="2857680"/>
            <a:ext cx="6476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Thousand m</a:t>
            </a: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5" name=""/>
          <p:cNvSpPr/>
          <p:nvPr/>
        </p:nvSpPr>
        <p:spPr>
          <a:xfrm>
            <a:off x="8540640" y="2938320"/>
            <a:ext cx="366840" cy="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0.16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6" name=""/>
          <p:cNvSpPr/>
          <p:nvPr/>
        </p:nvSpPr>
        <p:spPr>
          <a:xfrm>
            <a:off x="8545680" y="3930480"/>
            <a:ext cx="342720" cy="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0.00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7" name=""/>
          <p:cNvSpPr/>
          <p:nvPr/>
        </p:nvSpPr>
        <p:spPr>
          <a:xfrm>
            <a:off x="3206880" y="2846520"/>
            <a:ext cx="6476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8" name=""/>
          <p:cNvSpPr/>
          <p:nvPr/>
        </p:nvSpPr>
        <p:spPr>
          <a:xfrm>
            <a:off x="8540640" y="3173400"/>
            <a:ext cx="36684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0.12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9" name=""/>
          <p:cNvSpPr/>
          <p:nvPr/>
        </p:nvSpPr>
        <p:spPr>
          <a:xfrm>
            <a:off x="8540640" y="3438360"/>
            <a:ext cx="347760" cy="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0.08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0" name=""/>
          <p:cNvSpPr/>
          <p:nvPr/>
        </p:nvSpPr>
        <p:spPr>
          <a:xfrm>
            <a:off x="8540640" y="3687840"/>
            <a:ext cx="347760" cy="10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0.04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B5057F-0572-4796-B24B-68E3F488C75A}" type="slidenum">
              <a:t>29</a:t>
            </a:fld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2560" y="235080"/>
            <a:ext cx="777240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Overview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5800" y="133344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Components of Supply and Demand Have Fundamentally Changed Throughout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Gas-fired Power Generation Plants Will Be the Principle Growth Area for Natural Gas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Demand Growth Will Occur in Regions of the U.S. Unaccustomed to and Unprepared for Such Changes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 Growth Will Come From Remote and Frontier Regions and Will Enter the Natural Gas Grid on the “Fringes”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Natural Gas Pipeline Infrastructure Will Need to be Enhanced and Expanded to Handle the Fundamental Shift in Supply and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414360" y="144612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414360" y="220500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414360" y="297828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414360" y="373860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414360" y="4473720"/>
            <a:ext cx="173160" cy="172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BDEA19-E606-471F-B4E2-090193BF19C7}" type="slidenum">
              <a:t>3</a:t>
            </a:fld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PlaceHolder 1"/>
          <p:cNvSpPr>
            <a:spLocks noGrp="1"/>
          </p:cNvSpPr>
          <p:nvPr>
            <p:ph type="title"/>
          </p:nvPr>
        </p:nvSpPr>
        <p:spPr>
          <a:xfrm>
            <a:off x="228600" y="252000"/>
            <a:ext cx="8686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7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Natural Gas Supply Over the Long Term:</a:t>
            </a:r>
            <a:br>
              <a:rPr sz="3000"/>
            </a:br>
            <a:br>
              <a:rPr sz="3000"/>
            </a:b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 Lot of “Ifs”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502" name="PlaceHolder 2"/>
          <p:cNvSpPr>
            <a:spLocks noGrp="1"/>
          </p:cNvSpPr>
          <p:nvPr>
            <p:ph/>
          </p:nvPr>
        </p:nvSpPr>
        <p:spPr>
          <a:xfrm>
            <a:off x="1288800" y="2085840"/>
            <a:ext cx="7172280" cy="378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successful deepwater drilling and completions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imports from Canada and LNG resources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Connection of frontier areas to the natural gas grid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pipeline construction to facilitate supply shift and market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Aft>
                <a:spcPts val="12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development of technological advancements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prospective resource areas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production expenses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3" name=""/>
          <p:cNvSpPr/>
          <p:nvPr/>
        </p:nvSpPr>
        <p:spPr>
          <a:xfrm>
            <a:off x="1065240" y="218916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4" name=""/>
          <p:cNvSpPr/>
          <p:nvPr/>
        </p:nvSpPr>
        <p:spPr>
          <a:xfrm>
            <a:off x="1065240" y="265752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5" name=""/>
          <p:cNvSpPr/>
          <p:nvPr/>
        </p:nvSpPr>
        <p:spPr>
          <a:xfrm>
            <a:off x="1065240" y="310032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6" name=""/>
          <p:cNvSpPr/>
          <p:nvPr/>
        </p:nvSpPr>
        <p:spPr>
          <a:xfrm>
            <a:off x="1065240" y="355752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7" name=""/>
          <p:cNvSpPr/>
          <p:nvPr/>
        </p:nvSpPr>
        <p:spPr>
          <a:xfrm>
            <a:off x="1065240" y="4343400"/>
            <a:ext cx="173160" cy="1731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82A329-F212-47FC-ACE2-3D1C9309F2FF}" type="slidenum">
              <a:t>30</a:t>
            </a:fld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"/>
          <p:cNvSpPr/>
          <p:nvPr/>
        </p:nvSpPr>
        <p:spPr>
          <a:xfrm>
            <a:off x="1647720" y="2517840"/>
            <a:ext cx="5791320" cy="1177920"/>
          </a:xfrm>
          <a:prstGeom prst="bevel">
            <a:avLst>
              <a:gd name="adj" fmla="val 10241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9" name=""/>
          <p:cNvSpPr/>
          <p:nvPr/>
        </p:nvSpPr>
        <p:spPr>
          <a:xfrm>
            <a:off x="1800360" y="2828880"/>
            <a:ext cx="5486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131F2F-30E8-4650-A261-4DF00E6A0562}" type="slidenum">
              <a:t>31</a:t>
            </a:fld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" name="Major%20Gas%20TransPipelines" descr=""/>
          <p:cNvPicPr/>
          <p:nvPr/>
        </p:nvPicPr>
        <p:blipFill>
          <a:blip r:embed="rId1"/>
          <a:stretch/>
        </p:blipFill>
        <p:spPr>
          <a:xfrm>
            <a:off x="923760" y="1227240"/>
            <a:ext cx="7302600" cy="495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11" name=""/>
          <p:cNvSpPr/>
          <p:nvPr/>
        </p:nvSpPr>
        <p:spPr>
          <a:xfrm>
            <a:off x="3200040" y="1066680"/>
            <a:ext cx="1175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Zone EF - 50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2" name=""/>
          <p:cNvSpPr/>
          <p:nvPr/>
        </p:nvSpPr>
        <p:spPr>
          <a:xfrm>
            <a:off x="3784680" y="1312920"/>
            <a:ext cx="1015920" cy="13539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3" name=""/>
          <p:cNvSpPr/>
          <p:nvPr/>
        </p:nvSpPr>
        <p:spPr>
          <a:xfrm>
            <a:off x="3961440" y="1260360"/>
            <a:ext cx="129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Day III - 31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4" name=""/>
          <p:cNvSpPr/>
          <p:nvPr/>
        </p:nvSpPr>
        <p:spPr>
          <a:xfrm>
            <a:off x="4711680" y="1536840"/>
            <a:ext cx="165240" cy="13586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5" name=""/>
          <p:cNvSpPr/>
          <p:nvPr/>
        </p:nvSpPr>
        <p:spPr>
          <a:xfrm>
            <a:off x="4804560" y="968040"/>
            <a:ext cx="1349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Viking Gas Transmission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Wide - 28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6" name=""/>
          <p:cNvSpPr/>
          <p:nvPr/>
        </p:nvSpPr>
        <p:spPr>
          <a:xfrm flipH="1">
            <a:off x="5035320" y="1244520"/>
            <a:ext cx="368280" cy="1359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7" name=""/>
          <p:cNvSpPr/>
          <p:nvPr/>
        </p:nvSpPr>
        <p:spPr>
          <a:xfrm>
            <a:off x="5409000" y="1193400"/>
            <a:ext cx="1734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Wisconsin Loop I - 190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8" name=""/>
          <p:cNvSpPr/>
          <p:nvPr/>
        </p:nvSpPr>
        <p:spPr>
          <a:xfrm flipH="1">
            <a:off x="5333760" y="1428840"/>
            <a:ext cx="801720" cy="15174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9" name=""/>
          <p:cNvSpPr/>
          <p:nvPr/>
        </p:nvSpPr>
        <p:spPr>
          <a:xfrm>
            <a:off x="6748200" y="914040"/>
            <a:ext cx="1747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Shore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WI Interconnection - 40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0" name=""/>
          <p:cNvSpPr/>
          <p:nvPr/>
        </p:nvSpPr>
        <p:spPr>
          <a:xfrm flipH="1">
            <a:off x="5403600" y="1190520"/>
            <a:ext cx="2074680" cy="1795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1" name=""/>
          <p:cNvSpPr/>
          <p:nvPr/>
        </p:nvSpPr>
        <p:spPr>
          <a:xfrm>
            <a:off x="6337440" y="1536480"/>
            <a:ext cx="1152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Vermont Gas Systems Inc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Imports - 9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2" name=""/>
          <p:cNvSpPr/>
          <p:nvPr/>
        </p:nvSpPr>
        <p:spPr>
          <a:xfrm>
            <a:off x="6922800" y="1738800"/>
            <a:ext cx="308520" cy="4118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3" name=""/>
          <p:cNvSpPr/>
          <p:nvPr/>
        </p:nvSpPr>
        <p:spPr>
          <a:xfrm>
            <a:off x="7489800" y="1193400"/>
            <a:ext cx="1324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PNGTS Pipeline - 178 MMcf/d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4" name=""/>
          <p:cNvSpPr/>
          <p:nvPr/>
        </p:nvSpPr>
        <p:spPr>
          <a:xfrm flipH="1">
            <a:off x="7670520" y="1683000"/>
            <a:ext cx="653040" cy="259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5" name=""/>
          <p:cNvSpPr/>
          <p:nvPr/>
        </p:nvSpPr>
        <p:spPr>
          <a:xfrm>
            <a:off x="7680240" y="1449000"/>
            <a:ext cx="1541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Maritimes &amp; Northeast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M&amp;E Phase II - 400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6" name=""/>
          <p:cNvSpPr/>
          <p:nvPr/>
        </p:nvSpPr>
        <p:spPr>
          <a:xfrm flipH="1">
            <a:off x="7477560" y="1422720"/>
            <a:ext cx="357840" cy="723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7" name=""/>
          <p:cNvSpPr/>
          <p:nvPr/>
        </p:nvSpPr>
        <p:spPr>
          <a:xfrm>
            <a:off x="7602480" y="2327040"/>
            <a:ext cx="1541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Maritimes &amp; Northeast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Veazie Lateral - 105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8" name=""/>
          <p:cNvSpPr/>
          <p:nvPr/>
        </p:nvSpPr>
        <p:spPr>
          <a:xfrm flipH="1" flipV="1">
            <a:off x="7843320" y="1935360"/>
            <a:ext cx="303480" cy="151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9" name=""/>
          <p:cNvSpPr/>
          <p:nvPr/>
        </p:nvSpPr>
        <p:spPr>
          <a:xfrm>
            <a:off x="7478640" y="207144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PNGTS/Maritimes &amp; Northeast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PNGTS/M&amp;E Phase I - 632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0" name=""/>
          <p:cNvSpPr/>
          <p:nvPr/>
        </p:nvSpPr>
        <p:spPr>
          <a:xfrm flipH="1" flipV="1">
            <a:off x="7738920" y="1937160"/>
            <a:ext cx="344880" cy="436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1" name=""/>
          <p:cNvSpPr/>
          <p:nvPr/>
        </p:nvSpPr>
        <p:spPr>
          <a:xfrm>
            <a:off x="7478640" y="278568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Algonquin Gas Transmission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DPA Upgrades - 32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2" name=""/>
          <p:cNvSpPr/>
          <p:nvPr/>
        </p:nvSpPr>
        <p:spPr>
          <a:xfrm flipH="1" flipV="1">
            <a:off x="7665480" y="2622960"/>
            <a:ext cx="624960" cy="189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3" name=""/>
          <p:cNvSpPr/>
          <p:nvPr/>
        </p:nvSpPr>
        <p:spPr>
          <a:xfrm>
            <a:off x="7478640" y="306216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Fuel Gas Supply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Ellisburg to Leidy Line - 59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4" name=""/>
          <p:cNvSpPr/>
          <p:nvPr/>
        </p:nvSpPr>
        <p:spPr>
          <a:xfrm flipH="1" flipV="1">
            <a:off x="6742800" y="2829240"/>
            <a:ext cx="1008000" cy="3207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5" name=""/>
          <p:cNvSpPr/>
          <p:nvPr/>
        </p:nvSpPr>
        <p:spPr>
          <a:xfrm>
            <a:off x="7415280" y="337968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Eastern Transmission Corp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CNG Lease - 49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6" name=""/>
          <p:cNvSpPr/>
          <p:nvPr/>
        </p:nvSpPr>
        <p:spPr>
          <a:xfrm flipH="1" flipV="1">
            <a:off x="6838200" y="3166560"/>
            <a:ext cx="768240" cy="313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7" name=""/>
          <p:cNvSpPr/>
          <p:nvPr/>
        </p:nvSpPr>
        <p:spPr>
          <a:xfrm>
            <a:off x="7415280" y="365580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Gas Trans Corp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CGT Market Project III - 108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8" name=""/>
          <p:cNvSpPr/>
          <p:nvPr/>
        </p:nvSpPr>
        <p:spPr>
          <a:xfrm flipH="1" flipV="1">
            <a:off x="6742080" y="3351960"/>
            <a:ext cx="1002600" cy="3477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9" name=""/>
          <p:cNvSpPr/>
          <p:nvPr/>
        </p:nvSpPr>
        <p:spPr>
          <a:xfrm>
            <a:off x="7415280" y="393192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Transcontinental Gas P L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Cardinal Pipeline - 263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0" name=""/>
          <p:cNvSpPr/>
          <p:nvPr/>
        </p:nvSpPr>
        <p:spPr>
          <a:xfrm flipH="1" flipV="1">
            <a:off x="6748200" y="3865680"/>
            <a:ext cx="964080" cy="149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1" name=""/>
          <p:cNvSpPr/>
          <p:nvPr/>
        </p:nvSpPr>
        <p:spPr>
          <a:xfrm>
            <a:off x="7004160" y="41986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Transcontinental Gas P L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 Pine Needle LNG Link - 400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2" name=""/>
          <p:cNvSpPr/>
          <p:nvPr/>
        </p:nvSpPr>
        <p:spPr>
          <a:xfrm flipH="1" flipV="1">
            <a:off x="6723360" y="3942000"/>
            <a:ext cx="749880" cy="3430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3" name=""/>
          <p:cNvSpPr/>
          <p:nvPr/>
        </p:nvSpPr>
        <p:spPr>
          <a:xfrm>
            <a:off x="7004160" y="44179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 Gas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LSP Electric Lateral - 216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4" name=""/>
          <p:cNvSpPr/>
          <p:nvPr/>
        </p:nvSpPr>
        <p:spPr>
          <a:xfrm flipH="1" flipV="1">
            <a:off x="5483160" y="4289400"/>
            <a:ext cx="1935360" cy="259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5" name=""/>
          <p:cNvSpPr/>
          <p:nvPr/>
        </p:nvSpPr>
        <p:spPr>
          <a:xfrm>
            <a:off x="7004160" y="46623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Gulf Trans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Mainline Expansion - 307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6" name=""/>
          <p:cNvSpPr/>
          <p:nvPr/>
        </p:nvSpPr>
        <p:spPr>
          <a:xfrm flipH="1" flipV="1">
            <a:off x="5479560" y="4365720"/>
            <a:ext cx="1938600" cy="391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7" name=""/>
          <p:cNvSpPr/>
          <p:nvPr/>
        </p:nvSpPr>
        <p:spPr>
          <a:xfrm>
            <a:off x="5992920" y="61149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Dauphin Island Gathering Partners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Pass Gathering II - 169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8" name=""/>
          <p:cNvSpPr/>
          <p:nvPr/>
        </p:nvSpPr>
        <p:spPr>
          <a:xfrm flipH="1" flipV="1">
            <a:off x="5483520" y="5023440"/>
            <a:ext cx="876600" cy="1143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9" name=""/>
          <p:cNvSpPr/>
          <p:nvPr/>
        </p:nvSpPr>
        <p:spPr>
          <a:xfrm>
            <a:off x="4653000" y="618480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Destin Pipeline Co LLC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Gemini - 180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0" name=""/>
          <p:cNvSpPr/>
          <p:nvPr/>
        </p:nvSpPr>
        <p:spPr>
          <a:xfrm flipH="1" flipV="1">
            <a:off x="5476680" y="5290560"/>
            <a:ext cx="263160" cy="913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1" name=""/>
          <p:cNvSpPr/>
          <p:nvPr/>
        </p:nvSpPr>
        <p:spPr>
          <a:xfrm>
            <a:off x="3726000" y="63165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Texaco Inc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Discovery Pipeline - 350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2" name=""/>
          <p:cNvSpPr/>
          <p:nvPr/>
        </p:nvSpPr>
        <p:spPr>
          <a:xfrm flipV="1">
            <a:off x="4809960" y="5414040"/>
            <a:ext cx="438480" cy="9298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3" name=""/>
          <p:cNvSpPr/>
          <p:nvPr/>
        </p:nvSpPr>
        <p:spPr>
          <a:xfrm>
            <a:off x="2906640" y="611496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Transcontinental Gas P L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SELA Crossover - 264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4" name=""/>
          <p:cNvSpPr/>
          <p:nvPr/>
        </p:nvSpPr>
        <p:spPr>
          <a:xfrm flipV="1">
            <a:off x="3971160" y="5136480"/>
            <a:ext cx="969840" cy="10198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5" name=""/>
          <p:cNvSpPr/>
          <p:nvPr/>
        </p:nvSpPr>
        <p:spPr>
          <a:xfrm>
            <a:off x="1832040" y="63385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 Gas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Reynolds/Pemex Export - 215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6" name=""/>
          <p:cNvSpPr/>
          <p:nvPr/>
        </p:nvSpPr>
        <p:spPr>
          <a:xfrm flipV="1">
            <a:off x="2914560" y="5664960"/>
            <a:ext cx="1166760" cy="687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7" name=""/>
          <p:cNvSpPr/>
          <p:nvPr/>
        </p:nvSpPr>
        <p:spPr>
          <a:xfrm>
            <a:off x="423720" y="620676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 Paso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Copper Plant Export - 78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8" name=""/>
          <p:cNvSpPr/>
          <p:nvPr/>
        </p:nvSpPr>
        <p:spPr>
          <a:xfrm flipV="1">
            <a:off x="1587960" y="4680720"/>
            <a:ext cx="962640" cy="15519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9" name=""/>
          <p:cNvSpPr/>
          <p:nvPr/>
        </p:nvSpPr>
        <p:spPr>
          <a:xfrm>
            <a:off x="-214200" y="40669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TransColorado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Dark Canyon Extension - 157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0" name=""/>
          <p:cNvSpPr/>
          <p:nvPr/>
        </p:nvSpPr>
        <p:spPr>
          <a:xfrm flipV="1">
            <a:off x="1383840" y="3481560"/>
            <a:ext cx="1437480" cy="673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1" name=""/>
          <p:cNvSpPr/>
          <p:nvPr/>
        </p:nvSpPr>
        <p:spPr>
          <a:xfrm>
            <a:off x="-214200" y="34984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Wyoming Interstate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Medicine Bow Lateral - 275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2" name=""/>
          <p:cNvSpPr/>
          <p:nvPr/>
        </p:nvSpPr>
        <p:spPr>
          <a:xfrm flipV="1">
            <a:off x="1383120" y="3135600"/>
            <a:ext cx="1839240" cy="466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3" name=""/>
          <p:cNvSpPr/>
          <p:nvPr/>
        </p:nvSpPr>
        <p:spPr>
          <a:xfrm>
            <a:off x="-392040" y="3116160"/>
            <a:ext cx="2128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CMS/Pennaco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Header Gathering Header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256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4" name=""/>
          <p:cNvSpPr/>
          <p:nvPr/>
        </p:nvSpPr>
        <p:spPr>
          <a:xfrm flipV="1">
            <a:off x="1297440" y="3081960"/>
            <a:ext cx="1929240" cy="2170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5" name=""/>
          <p:cNvSpPr/>
          <p:nvPr/>
        </p:nvSpPr>
        <p:spPr>
          <a:xfrm>
            <a:off x="-392040" y="2693880"/>
            <a:ext cx="2128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Fort Union Gathering, L.L.C.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Powder River Gathering Header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6" name=""/>
          <p:cNvSpPr/>
          <p:nvPr/>
        </p:nvSpPr>
        <p:spPr>
          <a:xfrm>
            <a:off x="1294200" y="2886480"/>
            <a:ext cx="1935720" cy="75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28440" bIns="28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7" name=""/>
          <p:cNvSpPr/>
          <p:nvPr/>
        </p:nvSpPr>
        <p:spPr>
          <a:xfrm>
            <a:off x="-392040" y="2298600"/>
            <a:ext cx="2128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Thunder Creek Gas Services L.L.C.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Thunder Creek Gathering Header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8" name=""/>
          <p:cNvSpPr/>
          <p:nvPr/>
        </p:nvSpPr>
        <p:spPr>
          <a:xfrm>
            <a:off x="1292400" y="2458800"/>
            <a:ext cx="1989000" cy="3801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9" name=""/>
          <p:cNvSpPr/>
          <p:nvPr/>
        </p:nvSpPr>
        <p:spPr>
          <a:xfrm>
            <a:off x="-264960" y="207144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Williston Basin Interstate PL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Billy Creek Compressor - 8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0" name=""/>
          <p:cNvSpPr/>
          <p:nvPr/>
        </p:nvSpPr>
        <p:spPr>
          <a:xfrm>
            <a:off x="1566360" y="2310840"/>
            <a:ext cx="1713960" cy="451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1" name=""/>
          <p:cNvSpPr/>
          <p:nvPr/>
        </p:nvSpPr>
        <p:spPr>
          <a:xfrm>
            <a:off x="-468360" y="1566720"/>
            <a:ext cx="212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Mist Storage Link Phase III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2" name=""/>
          <p:cNvSpPr/>
          <p:nvPr/>
        </p:nvSpPr>
        <p:spPr>
          <a:xfrm>
            <a:off x="1027080" y="1819440"/>
            <a:ext cx="425520" cy="3852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3" name=""/>
          <p:cNvSpPr/>
          <p:nvPr/>
        </p:nvSpPr>
        <p:spPr>
          <a:xfrm>
            <a:off x="-214200" y="11476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River Gorge - 51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4" name=""/>
          <p:cNvSpPr/>
          <p:nvPr/>
        </p:nvSpPr>
        <p:spPr>
          <a:xfrm>
            <a:off x="957240" y="1422720"/>
            <a:ext cx="974880" cy="936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5" name=""/>
          <p:cNvSpPr/>
          <p:nvPr/>
        </p:nvSpPr>
        <p:spPr>
          <a:xfrm>
            <a:off x="96840" y="91404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Canadian-Montana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Montana Power Import - 10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6" name=""/>
          <p:cNvSpPr/>
          <p:nvPr/>
        </p:nvSpPr>
        <p:spPr>
          <a:xfrm>
            <a:off x="1648080" y="1158480"/>
            <a:ext cx="1190160" cy="896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7" name=""/>
          <p:cNvSpPr/>
          <p:nvPr/>
        </p:nvSpPr>
        <p:spPr>
          <a:xfrm>
            <a:off x="1655640" y="86796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Williston Basin Interstate PL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Portal Import Station - 18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8" name=""/>
          <p:cNvSpPr/>
          <p:nvPr/>
        </p:nvSpPr>
        <p:spPr>
          <a:xfrm>
            <a:off x="2730960" y="1153800"/>
            <a:ext cx="1065960" cy="10404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9" name=""/>
          <p:cNvSpPr/>
          <p:nvPr/>
        </p:nvSpPr>
        <p:spPr>
          <a:xfrm>
            <a:off x="228600" y="-147600"/>
            <a:ext cx="86868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Natural Gas Pipeline Projects Completed in 1999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82AD6B-FDB1-4CBB-8D74-AC7A5EEADEF9}" type="slidenum">
              <a:t>32</a:t>
            </a:fld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0" name="Major%20Gas%20TransPipelines" descr=""/>
          <p:cNvPicPr/>
          <p:nvPr/>
        </p:nvPicPr>
        <p:blipFill>
          <a:blip r:embed="rId1"/>
          <a:stretch/>
        </p:blipFill>
        <p:spPr>
          <a:xfrm>
            <a:off x="920880" y="1227240"/>
            <a:ext cx="7302240" cy="495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81" name=""/>
          <p:cNvSpPr/>
          <p:nvPr/>
        </p:nvSpPr>
        <p:spPr>
          <a:xfrm>
            <a:off x="3042000" y="1190520"/>
            <a:ext cx="1497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Day 2000 IV - 21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2" name=""/>
          <p:cNvSpPr/>
          <p:nvPr/>
        </p:nvSpPr>
        <p:spPr>
          <a:xfrm>
            <a:off x="3875040" y="1469880"/>
            <a:ext cx="833400" cy="1393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3" name=""/>
          <p:cNvSpPr/>
          <p:nvPr/>
        </p:nvSpPr>
        <p:spPr>
          <a:xfrm>
            <a:off x="4329720" y="950760"/>
            <a:ext cx="1522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Elk River Looping - 23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4" name=""/>
          <p:cNvSpPr/>
          <p:nvPr/>
        </p:nvSpPr>
        <p:spPr>
          <a:xfrm flipH="1">
            <a:off x="4876560" y="1227240"/>
            <a:ext cx="73080" cy="1287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5" name=""/>
          <p:cNvSpPr/>
          <p:nvPr/>
        </p:nvSpPr>
        <p:spPr>
          <a:xfrm>
            <a:off x="5449680" y="1193400"/>
            <a:ext cx="164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Wisconsin Loop IIA - 109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6" name=""/>
          <p:cNvSpPr/>
          <p:nvPr/>
        </p:nvSpPr>
        <p:spPr>
          <a:xfrm flipH="1">
            <a:off x="5330520" y="1428840"/>
            <a:ext cx="801720" cy="15174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7" name=""/>
          <p:cNvSpPr/>
          <p:nvPr/>
        </p:nvSpPr>
        <p:spPr>
          <a:xfrm>
            <a:off x="6853320" y="950760"/>
            <a:ext cx="1369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Vector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(US Portion) - 700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8" name=""/>
          <p:cNvSpPr/>
          <p:nvPr/>
        </p:nvSpPr>
        <p:spPr>
          <a:xfrm flipH="1">
            <a:off x="6014160" y="1216440"/>
            <a:ext cx="1442520" cy="15832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9" name=""/>
          <p:cNvSpPr/>
          <p:nvPr/>
        </p:nvSpPr>
        <p:spPr>
          <a:xfrm flipH="1">
            <a:off x="7607880" y="1558800"/>
            <a:ext cx="670320" cy="7351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0" name=""/>
          <p:cNvSpPr/>
          <p:nvPr/>
        </p:nvSpPr>
        <p:spPr>
          <a:xfrm>
            <a:off x="7599240" y="1290240"/>
            <a:ext cx="1541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Maritimes &amp; Northeast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Gotham Lateral - 160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1" name=""/>
          <p:cNvSpPr/>
          <p:nvPr/>
        </p:nvSpPr>
        <p:spPr>
          <a:xfrm>
            <a:off x="7500960" y="212688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Algonquin Gas Transmission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Lake Road Lateral - 140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2" name=""/>
          <p:cNvSpPr/>
          <p:nvPr/>
        </p:nvSpPr>
        <p:spPr>
          <a:xfrm flipH="1" flipV="1">
            <a:off x="7473960" y="2701080"/>
            <a:ext cx="650880" cy="1054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3" name=""/>
          <p:cNvSpPr/>
          <p:nvPr/>
        </p:nvSpPr>
        <p:spPr>
          <a:xfrm>
            <a:off x="7410600" y="3157200"/>
            <a:ext cx="1742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Eastern Transmission Corp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Ironwood Lateral - 117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4" name=""/>
          <p:cNvSpPr/>
          <p:nvPr/>
        </p:nvSpPr>
        <p:spPr>
          <a:xfrm flipH="1" flipV="1">
            <a:off x="7089480" y="3107520"/>
            <a:ext cx="451440" cy="160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5" name=""/>
          <p:cNvSpPr/>
          <p:nvPr/>
        </p:nvSpPr>
        <p:spPr>
          <a:xfrm>
            <a:off x="7412040" y="365580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Eastern Shore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2000 - 7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6" name=""/>
          <p:cNvSpPr/>
          <p:nvPr/>
        </p:nvSpPr>
        <p:spPr>
          <a:xfrm flipH="1" flipV="1">
            <a:off x="7292520" y="3336120"/>
            <a:ext cx="482760" cy="3898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7" name=""/>
          <p:cNvSpPr/>
          <p:nvPr/>
        </p:nvSpPr>
        <p:spPr>
          <a:xfrm>
            <a:off x="7412040" y="3931920"/>
            <a:ext cx="174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Tengasco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Intrastate PL Link II - 25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8" name=""/>
          <p:cNvSpPr/>
          <p:nvPr/>
        </p:nvSpPr>
        <p:spPr>
          <a:xfrm flipH="1" flipV="1">
            <a:off x="6434280" y="3872160"/>
            <a:ext cx="1112400" cy="2311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9" name=""/>
          <p:cNvSpPr/>
          <p:nvPr/>
        </p:nvSpPr>
        <p:spPr>
          <a:xfrm>
            <a:off x="7000920" y="41986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LSP Electric Lateral - 235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0" name=""/>
          <p:cNvSpPr/>
          <p:nvPr/>
        </p:nvSpPr>
        <p:spPr>
          <a:xfrm flipH="1" flipV="1">
            <a:off x="5496480" y="4302720"/>
            <a:ext cx="1804680" cy="352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1" name=""/>
          <p:cNvSpPr/>
          <p:nvPr/>
        </p:nvSpPr>
        <p:spPr>
          <a:xfrm>
            <a:off x="7000920" y="44179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Transcontinental Gas Pipeline</a:t>
            </a:r>
            <a:br>
              <a:rPr sz="600"/>
            </a:b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SouthCoast - 200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2" name=""/>
          <p:cNvSpPr/>
          <p:nvPr/>
        </p:nvSpPr>
        <p:spPr>
          <a:xfrm flipH="1" flipV="1">
            <a:off x="6132240" y="4425120"/>
            <a:ext cx="1283040" cy="1238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3" name=""/>
          <p:cNvSpPr/>
          <p:nvPr/>
        </p:nvSpPr>
        <p:spPr>
          <a:xfrm>
            <a:off x="7000920" y="46623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 Natural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Alabama Project - 75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4" name=""/>
          <p:cNvSpPr/>
          <p:nvPr/>
        </p:nvSpPr>
        <p:spPr>
          <a:xfrm flipH="1" flipV="1">
            <a:off x="5784840" y="4362120"/>
            <a:ext cx="1627200" cy="3920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5" name=""/>
          <p:cNvSpPr/>
          <p:nvPr/>
        </p:nvSpPr>
        <p:spPr>
          <a:xfrm>
            <a:off x="5989680" y="61149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Eastern Transmission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Pass Looping - 100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6" name=""/>
          <p:cNvSpPr/>
          <p:nvPr/>
        </p:nvSpPr>
        <p:spPr>
          <a:xfrm flipH="1" flipV="1">
            <a:off x="5551200" y="5190480"/>
            <a:ext cx="895320" cy="9396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7" name=""/>
          <p:cNvSpPr/>
          <p:nvPr/>
        </p:nvSpPr>
        <p:spPr>
          <a:xfrm>
            <a:off x="4051440" y="62179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Breaks Gathering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Break Project - 400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8" name=""/>
          <p:cNvSpPr/>
          <p:nvPr/>
        </p:nvSpPr>
        <p:spPr>
          <a:xfrm flipH="1" flipV="1">
            <a:off x="5317920" y="5292360"/>
            <a:ext cx="692640" cy="1087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9" name=""/>
          <p:cNvSpPr/>
          <p:nvPr/>
        </p:nvSpPr>
        <p:spPr>
          <a:xfrm>
            <a:off x="5372280" y="63385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Marsh Isle Lateral - 225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0" name=""/>
          <p:cNvSpPr/>
          <p:nvPr/>
        </p:nvSpPr>
        <p:spPr>
          <a:xfrm flipV="1">
            <a:off x="4956840" y="5482800"/>
            <a:ext cx="138240" cy="736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1" name=""/>
          <p:cNvSpPr/>
          <p:nvPr/>
        </p:nvSpPr>
        <p:spPr>
          <a:xfrm>
            <a:off x="2565360" y="620208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Blue Dolphin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Island A5-6 Link - 75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2" name=""/>
          <p:cNvSpPr/>
          <p:nvPr/>
        </p:nvSpPr>
        <p:spPr>
          <a:xfrm flipV="1">
            <a:off x="3968640" y="5139360"/>
            <a:ext cx="727200" cy="10904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3" name=""/>
          <p:cNvSpPr/>
          <p:nvPr/>
        </p:nvSpPr>
        <p:spPr>
          <a:xfrm>
            <a:off x="420840" y="62067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Coral Energy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Kings Ranch to Pemex - 300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4" name=""/>
          <p:cNvSpPr/>
          <p:nvPr/>
        </p:nvSpPr>
        <p:spPr>
          <a:xfrm flipV="1">
            <a:off x="2293560" y="5662080"/>
            <a:ext cx="1901160" cy="6750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5" name=""/>
          <p:cNvSpPr/>
          <p:nvPr/>
        </p:nvSpPr>
        <p:spPr>
          <a:xfrm>
            <a:off x="-376200" y="39225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Diego Gas &amp; Elec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Vecinos - 300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6" name=""/>
          <p:cNvSpPr/>
          <p:nvPr/>
        </p:nvSpPr>
        <p:spPr>
          <a:xfrm>
            <a:off x="1380240" y="4133520"/>
            <a:ext cx="365400" cy="2167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7" name=""/>
          <p:cNvSpPr/>
          <p:nvPr/>
        </p:nvSpPr>
        <p:spPr>
          <a:xfrm>
            <a:off x="-534960" y="36460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Gallup  - 136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8" name=""/>
          <p:cNvSpPr/>
          <p:nvPr/>
        </p:nvSpPr>
        <p:spPr>
          <a:xfrm>
            <a:off x="1065960" y="3828240"/>
            <a:ext cx="1689120" cy="192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9" name=""/>
          <p:cNvSpPr/>
          <p:nvPr/>
        </p:nvSpPr>
        <p:spPr>
          <a:xfrm>
            <a:off x="-395280" y="337968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Colorado Interstate Gas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Picketwire - 33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0" name=""/>
          <p:cNvSpPr/>
          <p:nvPr/>
        </p:nvSpPr>
        <p:spPr>
          <a:xfrm flipV="1">
            <a:off x="1223640" y="3247200"/>
            <a:ext cx="2048400" cy="2818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1" name=""/>
          <p:cNvSpPr/>
          <p:nvPr/>
        </p:nvSpPr>
        <p:spPr>
          <a:xfrm>
            <a:off x="-395280" y="310320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Questar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Fidlar Station - 280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2" name=""/>
          <p:cNvSpPr/>
          <p:nvPr/>
        </p:nvSpPr>
        <p:spPr>
          <a:xfrm flipV="1">
            <a:off x="1299960" y="3152520"/>
            <a:ext cx="989280" cy="133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3" name=""/>
          <p:cNvSpPr/>
          <p:nvPr/>
        </p:nvSpPr>
        <p:spPr>
          <a:xfrm>
            <a:off x="-395280" y="278280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Paiute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Carson Lateral - 10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4" name=""/>
          <p:cNvSpPr/>
          <p:nvPr/>
        </p:nvSpPr>
        <p:spPr>
          <a:xfrm>
            <a:off x="912600" y="3057480"/>
            <a:ext cx="540000" cy="1602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5" name=""/>
          <p:cNvSpPr/>
          <p:nvPr/>
        </p:nvSpPr>
        <p:spPr>
          <a:xfrm>
            <a:off x="-268200" y="250632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Tuscarora Pipeline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Hungry Valley - 10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6" name=""/>
          <p:cNvSpPr/>
          <p:nvPr/>
        </p:nvSpPr>
        <p:spPr>
          <a:xfrm>
            <a:off x="985320" y="2747160"/>
            <a:ext cx="467640" cy="3146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7" name=""/>
          <p:cNvSpPr/>
          <p:nvPr/>
        </p:nvSpPr>
        <p:spPr>
          <a:xfrm>
            <a:off x="-304920" y="213336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Wyoming Interstate Gas Transmission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Medicine Bow - 120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8" name=""/>
          <p:cNvSpPr/>
          <p:nvPr/>
        </p:nvSpPr>
        <p:spPr>
          <a:xfrm>
            <a:off x="1285920" y="2385720"/>
            <a:ext cx="2004840" cy="7722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9" name=""/>
          <p:cNvSpPr/>
          <p:nvPr/>
        </p:nvSpPr>
        <p:spPr>
          <a:xfrm>
            <a:off x="-122400" y="129024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Burlington Resources/Enron Corp.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Lost Creek Gathering Header - 130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0" name=""/>
          <p:cNvSpPr/>
          <p:nvPr/>
        </p:nvSpPr>
        <p:spPr>
          <a:xfrm>
            <a:off x="956160" y="1575360"/>
            <a:ext cx="2105640" cy="1143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1" name=""/>
          <p:cNvSpPr/>
          <p:nvPr/>
        </p:nvSpPr>
        <p:spPr>
          <a:xfrm>
            <a:off x="93600" y="914040"/>
            <a:ext cx="2129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Bighorn Gas Gathering L.L.C.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Bighorn Gathering Header - 250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2" name=""/>
          <p:cNvSpPr/>
          <p:nvPr/>
        </p:nvSpPr>
        <p:spPr>
          <a:xfrm>
            <a:off x="1643400" y="1157040"/>
            <a:ext cx="1499400" cy="156744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3" name=""/>
          <p:cNvSpPr/>
          <p:nvPr/>
        </p:nvSpPr>
        <p:spPr>
          <a:xfrm>
            <a:off x="1652760" y="867960"/>
            <a:ext cx="2128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Pipeline Inc.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Project - 1,325 MMcf/d (New)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4" name=""/>
          <p:cNvSpPr/>
          <p:nvPr/>
        </p:nvSpPr>
        <p:spPr>
          <a:xfrm>
            <a:off x="2723760" y="1150920"/>
            <a:ext cx="1067760" cy="96840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stealth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5" name=""/>
          <p:cNvSpPr/>
          <p:nvPr/>
        </p:nvSpPr>
        <p:spPr>
          <a:xfrm>
            <a:off x="7410600" y="2782800"/>
            <a:ext cx="1833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Algonquin Gas Transmission 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Triverton Electric Lateral - 46 MMcf/d (Expn)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6" name=""/>
          <p:cNvSpPr/>
          <p:nvPr/>
        </p:nvSpPr>
        <p:spPr>
          <a:xfrm>
            <a:off x="228600" y="-149400"/>
            <a:ext cx="86868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U.S. Natural Gas Pipeline Projects Completed in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465D35-3FE8-45C8-A231-7FE2B8E74B6C}" type="slidenum">
              <a:t>33</a:t>
            </a:fld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7" name=""/>
          <p:cNvSpPr/>
          <p:nvPr/>
        </p:nvSpPr>
        <p:spPr>
          <a:xfrm>
            <a:off x="173160" y="692280"/>
            <a:ext cx="8770680" cy="296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8" name=""/>
          <p:cNvSpPr/>
          <p:nvPr/>
        </p:nvSpPr>
        <p:spPr>
          <a:xfrm>
            <a:off x="571680" y="236520"/>
            <a:ext cx="8001000" cy="11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Lower-48 Gas Transmission Patterns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— 2000 —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(Trillion Btus Per Year)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9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0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1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2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3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d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4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5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6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7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8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49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0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1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5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2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3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4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5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6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7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8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9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0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1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d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2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3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4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5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6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7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8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69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5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0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1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2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3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4" name=""/>
          <p:cNvSpPr/>
          <p:nvPr/>
        </p:nvSpPr>
        <p:spPr>
          <a:xfrm>
            <a:off x="963720" y="144612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5" name=""/>
          <p:cNvSpPr/>
          <p:nvPr/>
        </p:nvSpPr>
        <p:spPr>
          <a:xfrm>
            <a:off x="264960" y="145260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676" name=""/>
          <p:cNvGrpSpPr/>
          <p:nvPr/>
        </p:nvGrpSpPr>
        <p:grpSpPr>
          <a:xfrm>
            <a:off x="1670400" y="1666440"/>
            <a:ext cx="5803560" cy="3768480"/>
            <a:chOff x="1670400" y="1666440"/>
            <a:chExt cx="5803560" cy="3768480"/>
          </a:xfrm>
        </p:grpSpPr>
        <p:sp>
          <p:nvSpPr>
            <p:cNvPr id="4677" name=""/>
            <p:cNvSpPr/>
            <p:nvPr/>
          </p:nvSpPr>
          <p:spPr>
            <a:xfrm rot="21220800">
              <a:off x="7023240" y="1771200"/>
              <a:ext cx="415800" cy="652680"/>
            </a:xfrm>
            <a:custGeom>
              <a:avLst/>
              <a:gdLst/>
              <a:ahLst/>
              <a:rect l="l" t="t" r="r" b="b"/>
              <a:pathLst>
                <a:path w="1299" h="2038">
                  <a:moveTo>
                    <a:pt x="117" y="1515"/>
                  </a:moveTo>
                  <a:lnTo>
                    <a:pt x="0" y="1119"/>
                  </a:lnTo>
                  <a:lnTo>
                    <a:pt x="41" y="1087"/>
                  </a:lnTo>
                  <a:lnTo>
                    <a:pt x="104" y="1098"/>
                  </a:lnTo>
                  <a:lnTo>
                    <a:pt x="95" y="1062"/>
                  </a:lnTo>
                  <a:lnTo>
                    <a:pt x="100" y="1057"/>
                  </a:lnTo>
                  <a:lnTo>
                    <a:pt x="145" y="1062"/>
                  </a:lnTo>
                  <a:lnTo>
                    <a:pt x="145" y="1048"/>
                  </a:lnTo>
                  <a:lnTo>
                    <a:pt x="126" y="1018"/>
                  </a:lnTo>
                  <a:lnTo>
                    <a:pt x="127" y="989"/>
                  </a:lnTo>
                  <a:lnTo>
                    <a:pt x="139" y="960"/>
                  </a:lnTo>
                  <a:lnTo>
                    <a:pt x="168" y="922"/>
                  </a:lnTo>
                  <a:lnTo>
                    <a:pt x="173" y="904"/>
                  </a:lnTo>
                  <a:lnTo>
                    <a:pt x="141" y="706"/>
                  </a:lnTo>
                  <a:lnTo>
                    <a:pt x="144" y="658"/>
                  </a:lnTo>
                  <a:lnTo>
                    <a:pt x="158" y="610"/>
                  </a:lnTo>
                  <a:lnTo>
                    <a:pt x="156" y="575"/>
                  </a:lnTo>
                  <a:lnTo>
                    <a:pt x="170" y="497"/>
                  </a:lnTo>
                  <a:lnTo>
                    <a:pt x="156" y="362"/>
                  </a:lnTo>
                  <a:lnTo>
                    <a:pt x="237" y="85"/>
                  </a:lnTo>
                  <a:lnTo>
                    <a:pt x="265" y="54"/>
                  </a:lnTo>
                  <a:lnTo>
                    <a:pt x="295" y="49"/>
                  </a:lnTo>
                  <a:lnTo>
                    <a:pt x="341" y="73"/>
                  </a:lnTo>
                  <a:lnTo>
                    <a:pt x="366" y="103"/>
                  </a:lnTo>
                  <a:lnTo>
                    <a:pt x="382" y="123"/>
                  </a:lnTo>
                  <a:lnTo>
                    <a:pt x="453" y="126"/>
                  </a:lnTo>
                  <a:lnTo>
                    <a:pt x="537" y="80"/>
                  </a:lnTo>
                  <a:lnTo>
                    <a:pt x="557" y="10"/>
                  </a:lnTo>
                  <a:lnTo>
                    <a:pt x="595" y="0"/>
                  </a:lnTo>
                  <a:lnTo>
                    <a:pt x="770" y="94"/>
                  </a:lnTo>
                  <a:lnTo>
                    <a:pt x="850" y="370"/>
                  </a:lnTo>
                  <a:lnTo>
                    <a:pt x="938" y="680"/>
                  </a:lnTo>
                  <a:lnTo>
                    <a:pt x="1028" y="695"/>
                  </a:lnTo>
                  <a:lnTo>
                    <a:pt x="1055" y="784"/>
                  </a:lnTo>
                  <a:lnTo>
                    <a:pt x="1070" y="809"/>
                  </a:lnTo>
                  <a:lnTo>
                    <a:pt x="1092" y="832"/>
                  </a:lnTo>
                  <a:lnTo>
                    <a:pt x="1146" y="848"/>
                  </a:lnTo>
                  <a:lnTo>
                    <a:pt x="1196" y="843"/>
                  </a:lnTo>
                  <a:lnTo>
                    <a:pt x="1219" y="832"/>
                  </a:lnTo>
                  <a:lnTo>
                    <a:pt x="1219" y="813"/>
                  </a:lnTo>
                  <a:lnTo>
                    <a:pt x="1233" y="838"/>
                  </a:lnTo>
                  <a:lnTo>
                    <a:pt x="1255" y="901"/>
                  </a:lnTo>
                  <a:lnTo>
                    <a:pt x="1247" y="938"/>
                  </a:lnTo>
                  <a:lnTo>
                    <a:pt x="1248" y="953"/>
                  </a:lnTo>
                  <a:lnTo>
                    <a:pt x="1283" y="949"/>
                  </a:lnTo>
                  <a:lnTo>
                    <a:pt x="1299" y="974"/>
                  </a:lnTo>
                  <a:lnTo>
                    <a:pt x="1299" y="1002"/>
                  </a:lnTo>
                  <a:lnTo>
                    <a:pt x="1273" y="1038"/>
                  </a:lnTo>
                  <a:lnTo>
                    <a:pt x="1231" y="1055"/>
                  </a:lnTo>
                  <a:lnTo>
                    <a:pt x="1218" y="1078"/>
                  </a:lnTo>
                  <a:lnTo>
                    <a:pt x="1182" y="1093"/>
                  </a:lnTo>
                  <a:lnTo>
                    <a:pt x="1167" y="1122"/>
                  </a:lnTo>
                  <a:lnTo>
                    <a:pt x="1146" y="1137"/>
                  </a:lnTo>
                  <a:lnTo>
                    <a:pt x="1084" y="1161"/>
                  </a:lnTo>
                  <a:lnTo>
                    <a:pt x="1078" y="1200"/>
                  </a:lnTo>
                  <a:lnTo>
                    <a:pt x="1048" y="1228"/>
                  </a:lnTo>
                  <a:lnTo>
                    <a:pt x="1022" y="1235"/>
                  </a:lnTo>
                  <a:lnTo>
                    <a:pt x="991" y="1283"/>
                  </a:lnTo>
                  <a:lnTo>
                    <a:pt x="982" y="1315"/>
                  </a:lnTo>
                  <a:lnTo>
                    <a:pt x="961" y="1330"/>
                  </a:lnTo>
                  <a:lnTo>
                    <a:pt x="899" y="1305"/>
                  </a:lnTo>
                  <a:lnTo>
                    <a:pt x="875" y="1325"/>
                  </a:lnTo>
                  <a:lnTo>
                    <a:pt x="846" y="1324"/>
                  </a:lnTo>
                  <a:lnTo>
                    <a:pt x="826" y="1298"/>
                  </a:lnTo>
                  <a:lnTo>
                    <a:pt x="811" y="1259"/>
                  </a:lnTo>
                  <a:lnTo>
                    <a:pt x="800" y="1256"/>
                  </a:lnTo>
                  <a:lnTo>
                    <a:pt x="782" y="1269"/>
                  </a:lnTo>
                  <a:lnTo>
                    <a:pt x="761" y="1300"/>
                  </a:lnTo>
                  <a:lnTo>
                    <a:pt x="765" y="1361"/>
                  </a:lnTo>
                  <a:lnTo>
                    <a:pt x="755" y="1405"/>
                  </a:lnTo>
                  <a:lnTo>
                    <a:pt x="760" y="1446"/>
                  </a:lnTo>
                  <a:lnTo>
                    <a:pt x="746" y="1505"/>
                  </a:lnTo>
                  <a:lnTo>
                    <a:pt x="738" y="1512"/>
                  </a:lnTo>
                  <a:lnTo>
                    <a:pt x="696" y="1509"/>
                  </a:lnTo>
                  <a:lnTo>
                    <a:pt x="680" y="1536"/>
                  </a:lnTo>
                  <a:lnTo>
                    <a:pt x="670" y="1582"/>
                  </a:lnTo>
                  <a:lnTo>
                    <a:pt x="648" y="1599"/>
                  </a:lnTo>
                  <a:lnTo>
                    <a:pt x="633" y="1602"/>
                  </a:lnTo>
                  <a:lnTo>
                    <a:pt x="612" y="1579"/>
                  </a:lnTo>
                  <a:lnTo>
                    <a:pt x="598" y="1586"/>
                  </a:lnTo>
                  <a:lnTo>
                    <a:pt x="598" y="1645"/>
                  </a:lnTo>
                  <a:lnTo>
                    <a:pt x="585" y="1673"/>
                  </a:lnTo>
                  <a:lnTo>
                    <a:pt x="574" y="1672"/>
                  </a:lnTo>
                  <a:lnTo>
                    <a:pt x="544" y="1635"/>
                  </a:lnTo>
                  <a:lnTo>
                    <a:pt x="523" y="1635"/>
                  </a:lnTo>
                  <a:lnTo>
                    <a:pt x="482" y="1670"/>
                  </a:lnTo>
                  <a:lnTo>
                    <a:pt x="452" y="1726"/>
                  </a:lnTo>
                  <a:lnTo>
                    <a:pt x="453" y="1792"/>
                  </a:lnTo>
                  <a:lnTo>
                    <a:pt x="432" y="1831"/>
                  </a:lnTo>
                  <a:lnTo>
                    <a:pt x="396" y="1947"/>
                  </a:lnTo>
                  <a:lnTo>
                    <a:pt x="327" y="2038"/>
                  </a:lnTo>
                  <a:lnTo>
                    <a:pt x="293" y="2012"/>
                  </a:lnTo>
                  <a:lnTo>
                    <a:pt x="287" y="1972"/>
                  </a:lnTo>
                  <a:lnTo>
                    <a:pt x="221" y="1902"/>
                  </a:lnTo>
                  <a:lnTo>
                    <a:pt x="213" y="1842"/>
                  </a:lnTo>
                  <a:lnTo>
                    <a:pt x="117" y="1515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8" name=""/>
            <p:cNvSpPr/>
            <p:nvPr/>
          </p:nvSpPr>
          <p:spPr>
            <a:xfrm rot="21220800">
              <a:off x="7023240" y="1771200"/>
              <a:ext cx="415800" cy="652680"/>
            </a:xfrm>
            <a:custGeom>
              <a:avLst/>
              <a:gdLst/>
              <a:ahLst/>
              <a:rect l="l" t="t" r="r" b="b"/>
              <a:pathLst>
                <a:path w="1299" h="2038">
                  <a:moveTo>
                    <a:pt x="117" y="1515"/>
                  </a:moveTo>
                  <a:lnTo>
                    <a:pt x="0" y="1119"/>
                  </a:lnTo>
                  <a:lnTo>
                    <a:pt x="41" y="1087"/>
                  </a:lnTo>
                  <a:lnTo>
                    <a:pt x="104" y="1098"/>
                  </a:lnTo>
                  <a:lnTo>
                    <a:pt x="95" y="1062"/>
                  </a:lnTo>
                  <a:lnTo>
                    <a:pt x="100" y="1057"/>
                  </a:lnTo>
                  <a:lnTo>
                    <a:pt x="145" y="1062"/>
                  </a:lnTo>
                  <a:lnTo>
                    <a:pt x="145" y="1048"/>
                  </a:lnTo>
                  <a:lnTo>
                    <a:pt x="126" y="1018"/>
                  </a:lnTo>
                  <a:lnTo>
                    <a:pt x="127" y="989"/>
                  </a:lnTo>
                  <a:lnTo>
                    <a:pt x="139" y="960"/>
                  </a:lnTo>
                  <a:lnTo>
                    <a:pt x="168" y="922"/>
                  </a:lnTo>
                  <a:lnTo>
                    <a:pt x="173" y="904"/>
                  </a:lnTo>
                  <a:lnTo>
                    <a:pt x="141" y="706"/>
                  </a:lnTo>
                  <a:lnTo>
                    <a:pt x="144" y="658"/>
                  </a:lnTo>
                  <a:lnTo>
                    <a:pt x="158" y="610"/>
                  </a:lnTo>
                  <a:lnTo>
                    <a:pt x="156" y="575"/>
                  </a:lnTo>
                  <a:lnTo>
                    <a:pt x="170" y="497"/>
                  </a:lnTo>
                  <a:lnTo>
                    <a:pt x="156" y="362"/>
                  </a:lnTo>
                  <a:lnTo>
                    <a:pt x="237" y="85"/>
                  </a:lnTo>
                  <a:lnTo>
                    <a:pt x="265" y="54"/>
                  </a:lnTo>
                  <a:lnTo>
                    <a:pt x="295" y="49"/>
                  </a:lnTo>
                  <a:lnTo>
                    <a:pt x="341" y="73"/>
                  </a:lnTo>
                  <a:lnTo>
                    <a:pt x="366" y="103"/>
                  </a:lnTo>
                  <a:lnTo>
                    <a:pt x="382" y="123"/>
                  </a:lnTo>
                  <a:lnTo>
                    <a:pt x="453" y="126"/>
                  </a:lnTo>
                  <a:lnTo>
                    <a:pt x="537" y="80"/>
                  </a:lnTo>
                  <a:lnTo>
                    <a:pt x="557" y="10"/>
                  </a:lnTo>
                  <a:lnTo>
                    <a:pt x="595" y="0"/>
                  </a:lnTo>
                  <a:lnTo>
                    <a:pt x="770" y="94"/>
                  </a:lnTo>
                  <a:lnTo>
                    <a:pt x="850" y="370"/>
                  </a:lnTo>
                  <a:lnTo>
                    <a:pt x="938" y="680"/>
                  </a:lnTo>
                  <a:lnTo>
                    <a:pt x="1028" y="695"/>
                  </a:lnTo>
                  <a:lnTo>
                    <a:pt x="1055" y="784"/>
                  </a:lnTo>
                  <a:lnTo>
                    <a:pt x="1070" y="809"/>
                  </a:lnTo>
                  <a:lnTo>
                    <a:pt x="1092" y="832"/>
                  </a:lnTo>
                  <a:lnTo>
                    <a:pt x="1146" y="848"/>
                  </a:lnTo>
                  <a:lnTo>
                    <a:pt x="1196" y="843"/>
                  </a:lnTo>
                  <a:lnTo>
                    <a:pt x="1219" y="832"/>
                  </a:lnTo>
                  <a:lnTo>
                    <a:pt x="1219" y="813"/>
                  </a:lnTo>
                  <a:lnTo>
                    <a:pt x="1233" y="838"/>
                  </a:lnTo>
                  <a:lnTo>
                    <a:pt x="1255" y="901"/>
                  </a:lnTo>
                  <a:lnTo>
                    <a:pt x="1247" y="938"/>
                  </a:lnTo>
                  <a:lnTo>
                    <a:pt x="1248" y="953"/>
                  </a:lnTo>
                  <a:lnTo>
                    <a:pt x="1283" y="949"/>
                  </a:lnTo>
                  <a:lnTo>
                    <a:pt x="1299" y="974"/>
                  </a:lnTo>
                  <a:lnTo>
                    <a:pt x="1299" y="1002"/>
                  </a:lnTo>
                  <a:lnTo>
                    <a:pt x="1273" y="1038"/>
                  </a:lnTo>
                  <a:lnTo>
                    <a:pt x="1231" y="1055"/>
                  </a:lnTo>
                  <a:lnTo>
                    <a:pt x="1218" y="1078"/>
                  </a:lnTo>
                  <a:lnTo>
                    <a:pt x="1182" y="1093"/>
                  </a:lnTo>
                  <a:lnTo>
                    <a:pt x="1167" y="1122"/>
                  </a:lnTo>
                  <a:lnTo>
                    <a:pt x="1146" y="1137"/>
                  </a:lnTo>
                  <a:lnTo>
                    <a:pt x="1084" y="1161"/>
                  </a:lnTo>
                  <a:lnTo>
                    <a:pt x="1078" y="1200"/>
                  </a:lnTo>
                  <a:lnTo>
                    <a:pt x="1048" y="1228"/>
                  </a:lnTo>
                  <a:lnTo>
                    <a:pt x="1022" y="1235"/>
                  </a:lnTo>
                  <a:lnTo>
                    <a:pt x="991" y="1283"/>
                  </a:lnTo>
                  <a:lnTo>
                    <a:pt x="982" y="1315"/>
                  </a:lnTo>
                  <a:lnTo>
                    <a:pt x="961" y="1330"/>
                  </a:lnTo>
                  <a:lnTo>
                    <a:pt x="899" y="1305"/>
                  </a:lnTo>
                  <a:lnTo>
                    <a:pt x="875" y="1325"/>
                  </a:lnTo>
                  <a:lnTo>
                    <a:pt x="846" y="1324"/>
                  </a:lnTo>
                  <a:lnTo>
                    <a:pt x="826" y="1298"/>
                  </a:lnTo>
                  <a:lnTo>
                    <a:pt x="811" y="1259"/>
                  </a:lnTo>
                  <a:lnTo>
                    <a:pt x="800" y="1256"/>
                  </a:lnTo>
                  <a:lnTo>
                    <a:pt x="782" y="1269"/>
                  </a:lnTo>
                  <a:lnTo>
                    <a:pt x="761" y="1300"/>
                  </a:lnTo>
                  <a:lnTo>
                    <a:pt x="765" y="1361"/>
                  </a:lnTo>
                  <a:lnTo>
                    <a:pt x="755" y="1405"/>
                  </a:lnTo>
                  <a:lnTo>
                    <a:pt x="760" y="1446"/>
                  </a:lnTo>
                  <a:lnTo>
                    <a:pt x="746" y="1505"/>
                  </a:lnTo>
                  <a:lnTo>
                    <a:pt x="738" y="1512"/>
                  </a:lnTo>
                  <a:lnTo>
                    <a:pt x="696" y="1509"/>
                  </a:lnTo>
                  <a:lnTo>
                    <a:pt x="680" y="1536"/>
                  </a:lnTo>
                  <a:lnTo>
                    <a:pt x="670" y="1582"/>
                  </a:lnTo>
                  <a:lnTo>
                    <a:pt x="648" y="1599"/>
                  </a:lnTo>
                  <a:lnTo>
                    <a:pt x="633" y="1602"/>
                  </a:lnTo>
                  <a:lnTo>
                    <a:pt x="612" y="1579"/>
                  </a:lnTo>
                  <a:lnTo>
                    <a:pt x="598" y="1586"/>
                  </a:lnTo>
                  <a:lnTo>
                    <a:pt x="598" y="1645"/>
                  </a:lnTo>
                  <a:lnTo>
                    <a:pt x="585" y="1673"/>
                  </a:lnTo>
                  <a:lnTo>
                    <a:pt x="574" y="1672"/>
                  </a:lnTo>
                  <a:lnTo>
                    <a:pt x="544" y="1635"/>
                  </a:lnTo>
                  <a:lnTo>
                    <a:pt x="523" y="1635"/>
                  </a:lnTo>
                  <a:lnTo>
                    <a:pt x="482" y="1670"/>
                  </a:lnTo>
                  <a:lnTo>
                    <a:pt x="452" y="1726"/>
                  </a:lnTo>
                  <a:lnTo>
                    <a:pt x="453" y="1792"/>
                  </a:lnTo>
                  <a:lnTo>
                    <a:pt x="432" y="1831"/>
                  </a:lnTo>
                  <a:lnTo>
                    <a:pt x="396" y="1947"/>
                  </a:lnTo>
                  <a:lnTo>
                    <a:pt x="327" y="2038"/>
                  </a:lnTo>
                  <a:lnTo>
                    <a:pt x="293" y="2012"/>
                  </a:lnTo>
                  <a:lnTo>
                    <a:pt x="287" y="1972"/>
                  </a:lnTo>
                  <a:lnTo>
                    <a:pt x="221" y="1902"/>
                  </a:lnTo>
                  <a:lnTo>
                    <a:pt x="213" y="1842"/>
                  </a:lnTo>
                  <a:lnTo>
                    <a:pt x="117" y="1515"/>
                  </a:lnTo>
                  <a:lnTo>
                    <a:pt x="117" y="151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9" name=""/>
            <p:cNvSpPr/>
            <p:nvPr/>
          </p:nvSpPr>
          <p:spPr>
            <a:xfrm rot="21220800">
              <a:off x="6975000" y="2147400"/>
              <a:ext cx="177840" cy="381240"/>
            </a:xfrm>
            <a:custGeom>
              <a:avLst/>
              <a:gdLst/>
              <a:ahLst/>
              <a:rect l="l" t="t" r="r" b="b"/>
              <a:pathLst>
                <a:path w="557" h="1194">
                  <a:moveTo>
                    <a:pt x="557" y="919"/>
                  </a:moveTo>
                  <a:lnTo>
                    <a:pt x="523" y="893"/>
                  </a:lnTo>
                  <a:lnTo>
                    <a:pt x="517" y="853"/>
                  </a:lnTo>
                  <a:lnTo>
                    <a:pt x="451" y="783"/>
                  </a:lnTo>
                  <a:lnTo>
                    <a:pt x="443" y="723"/>
                  </a:lnTo>
                  <a:lnTo>
                    <a:pt x="347" y="396"/>
                  </a:lnTo>
                  <a:lnTo>
                    <a:pt x="230" y="0"/>
                  </a:lnTo>
                  <a:lnTo>
                    <a:pt x="214" y="11"/>
                  </a:lnTo>
                  <a:lnTo>
                    <a:pt x="151" y="34"/>
                  </a:lnTo>
                  <a:lnTo>
                    <a:pt x="136" y="61"/>
                  </a:lnTo>
                  <a:lnTo>
                    <a:pt x="124" y="157"/>
                  </a:lnTo>
                  <a:lnTo>
                    <a:pt x="140" y="189"/>
                  </a:lnTo>
                  <a:lnTo>
                    <a:pt x="115" y="262"/>
                  </a:lnTo>
                  <a:lnTo>
                    <a:pt x="158" y="323"/>
                  </a:lnTo>
                  <a:lnTo>
                    <a:pt x="154" y="358"/>
                  </a:lnTo>
                  <a:lnTo>
                    <a:pt x="91" y="450"/>
                  </a:lnTo>
                  <a:lnTo>
                    <a:pt x="40" y="482"/>
                  </a:lnTo>
                  <a:lnTo>
                    <a:pt x="52" y="633"/>
                  </a:lnTo>
                  <a:lnTo>
                    <a:pt x="0" y="838"/>
                  </a:lnTo>
                  <a:lnTo>
                    <a:pt x="28" y="1075"/>
                  </a:lnTo>
                  <a:lnTo>
                    <a:pt x="13" y="1143"/>
                  </a:lnTo>
                  <a:lnTo>
                    <a:pt x="54" y="1194"/>
                  </a:lnTo>
                  <a:lnTo>
                    <a:pt x="420" y="1111"/>
                  </a:lnTo>
                  <a:lnTo>
                    <a:pt x="462" y="1060"/>
                  </a:lnTo>
                  <a:lnTo>
                    <a:pt x="522" y="1014"/>
                  </a:lnTo>
                  <a:lnTo>
                    <a:pt x="554" y="1013"/>
                  </a:lnTo>
                  <a:lnTo>
                    <a:pt x="557" y="919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0" name=""/>
            <p:cNvSpPr/>
            <p:nvPr/>
          </p:nvSpPr>
          <p:spPr>
            <a:xfrm rot="21220800">
              <a:off x="6975000" y="2147400"/>
              <a:ext cx="177840" cy="381240"/>
            </a:xfrm>
            <a:custGeom>
              <a:avLst/>
              <a:gdLst/>
              <a:ahLst/>
              <a:rect l="l" t="t" r="r" b="b"/>
              <a:pathLst>
                <a:path w="557" h="1194">
                  <a:moveTo>
                    <a:pt x="557" y="919"/>
                  </a:moveTo>
                  <a:lnTo>
                    <a:pt x="523" y="893"/>
                  </a:lnTo>
                  <a:lnTo>
                    <a:pt x="517" y="853"/>
                  </a:lnTo>
                  <a:lnTo>
                    <a:pt x="451" y="783"/>
                  </a:lnTo>
                  <a:lnTo>
                    <a:pt x="443" y="723"/>
                  </a:lnTo>
                  <a:lnTo>
                    <a:pt x="347" y="396"/>
                  </a:lnTo>
                  <a:lnTo>
                    <a:pt x="230" y="0"/>
                  </a:lnTo>
                  <a:lnTo>
                    <a:pt x="214" y="11"/>
                  </a:lnTo>
                  <a:lnTo>
                    <a:pt x="151" y="34"/>
                  </a:lnTo>
                  <a:lnTo>
                    <a:pt x="136" y="61"/>
                  </a:lnTo>
                  <a:lnTo>
                    <a:pt x="124" y="157"/>
                  </a:lnTo>
                  <a:lnTo>
                    <a:pt x="140" y="189"/>
                  </a:lnTo>
                  <a:lnTo>
                    <a:pt x="115" y="262"/>
                  </a:lnTo>
                  <a:lnTo>
                    <a:pt x="158" y="323"/>
                  </a:lnTo>
                  <a:lnTo>
                    <a:pt x="154" y="358"/>
                  </a:lnTo>
                  <a:lnTo>
                    <a:pt x="91" y="450"/>
                  </a:lnTo>
                  <a:lnTo>
                    <a:pt x="40" y="482"/>
                  </a:lnTo>
                  <a:lnTo>
                    <a:pt x="52" y="633"/>
                  </a:lnTo>
                  <a:lnTo>
                    <a:pt x="0" y="838"/>
                  </a:lnTo>
                  <a:lnTo>
                    <a:pt x="28" y="1075"/>
                  </a:lnTo>
                  <a:lnTo>
                    <a:pt x="13" y="1143"/>
                  </a:lnTo>
                  <a:lnTo>
                    <a:pt x="54" y="1194"/>
                  </a:lnTo>
                  <a:lnTo>
                    <a:pt x="420" y="1111"/>
                  </a:lnTo>
                  <a:lnTo>
                    <a:pt x="462" y="1060"/>
                  </a:lnTo>
                  <a:lnTo>
                    <a:pt x="522" y="1014"/>
                  </a:lnTo>
                  <a:lnTo>
                    <a:pt x="554" y="1013"/>
                  </a:lnTo>
                  <a:lnTo>
                    <a:pt x="557" y="919"/>
                  </a:lnTo>
                  <a:lnTo>
                    <a:pt x="557" y="919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1" name=""/>
            <p:cNvSpPr/>
            <p:nvPr/>
          </p:nvSpPr>
          <p:spPr>
            <a:xfrm rot="21220800">
              <a:off x="6842160" y="2212920"/>
              <a:ext cx="187200" cy="345960"/>
            </a:xfrm>
            <a:custGeom>
              <a:avLst/>
              <a:gdLst/>
              <a:ahLst/>
              <a:rect l="l" t="t" r="r" b="b"/>
              <a:pathLst>
                <a:path w="582" h="1089">
                  <a:moveTo>
                    <a:pt x="478" y="1037"/>
                  </a:moveTo>
                  <a:lnTo>
                    <a:pt x="437" y="986"/>
                  </a:lnTo>
                  <a:lnTo>
                    <a:pt x="452" y="918"/>
                  </a:lnTo>
                  <a:lnTo>
                    <a:pt x="424" y="681"/>
                  </a:lnTo>
                  <a:lnTo>
                    <a:pt x="476" y="476"/>
                  </a:lnTo>
                  <a:lnTo>
                    <a:pt x="464" y="325"/>
                  </a:lnTo>
                  <a:lnTo>
                    <a:pt x="515" y="293"/>
                  </a:lnTo>
                  <a:lnTo>
                    <a:pt x="578" y="201"/>
                  </a:lnTo>
                  <a:lnTo>
                    <a:pt x="582" y="166"/>
                  </a:lnTo>
                  <a:lnTo>
                    <a:pt x="539" y="105"/>
                  </a:lnTo>
                  <a:lnTo>
                    <a:pt x="564" y="32"/>
                  </a:lnTo>
                  <a:lnTo>
                    <a:pt x="548" y="0"/>
                  </a:lnTo>
                  <a:lnTo>
                    <a:pt x="538" y="2"/>
                  </a:lnTo>
                  <a:lnTo>
                    <a:pt x="0" y="124"/>
                  </a:lnTo>
                  <a:lnTo>
                    <a:pt x="13" y="155"/>
                  </a:lnTo>
                  <a:lnTo>
                    <a:pt x="5" y="181"/>
                  </a:lnTo>
                  <a:lnTo>
                    <a:pt x="24" y="208"/>
                  </a:lnTo>
                  <a:lnTo>
                    <a:pt x="26" y="284"/>
                  </a:lnTo>
                  <a:lnTo>
                    <a:pt x="66" y="347"/>
                  </a:lnTo>
                  <a:lnTo>
                    <a:pt x="61" y="387"/>
                  </a:lnTo>
                  <a:lnTo>
                    <a:pt x="76" y="436"/>
                  </a:lnTo>
                  <a:lnTo>
                    <a:pt x="62" y="461"/>
                  </a:lnTo>
                  <a:lnTo>
                    <a:pt x="56" y="529"/>
                  </a:lnTo>
                  <a:lnTo>
                    <a:pt x="106" y="661"/>
                  </a:lnTo>
                  <a:lnTo>
                    <a:pt x="97" y="708"/>
                  </a:lnTo>
                  <a:lnTo>
                    <a:pt x="109" y="737"/>
                  </a:lnTo>
                  <a:lnTo>
                    <a:pt x="135" y="706"/>
                  </a:lnTo>
                  <a:lnTo>
                    <a:pt x="164" y="737"/>
                  </a:lnTo>
                  <a:lnTo>
                    <a:pt x="211" y="1053"/>
                  </a:lnTo>
                  <a:lnTo>
                    <a:pt x="230" y="1089"/>
                  </a:lnTo>
                  <a:lnTo>
                    <a:pt x="478" y="1037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2" name=""/>
            <p:cNvSpPr/>
            <p:nvPr/>
          </p:nvSpPr>
          <p:spPr>
            <a:xfrm rot="21220800">
              <a:off x="6842160" y="2212920"/>
              <a:ext cx="187200" cy="345960"/>
            </a:xfrm>
            <a:custGeom>
              <a:avLst/>
              <a:gdLst/>
              <a:ahLst/>
              <a:rect l="l" t="t" r="r" b="b"/>
              <a:pathLst>
                <a:path w="582" h="1089">
                  <a:moveTo>
                    <a:pt x="478" y="1037"/>
                  </a:moveTo>
                  <a:lnTo>
                    <a:pt x="437" y="986"/>
                  </a:lnTo>
                  <a:lnTo>
                    <a:pt x="452" y="918"/>
                  </a:lnTo>
                  <a:lnTo>
                    <a:pt x="424" y="681"/>
                  </a:lnTo>
                  <a:lnTo>
                    <a:pt x="476" y="476"/>
                  </a:lnTo>
                  <a:lnTo>
                    <a:pt x="464" y="325"/>
                  </a:lnTo>
                  <a:lnTo>
                    <a:pt x="515" y="293"/>
                  </a:lnTo>
                  <a:lnTo>
                    <a:pt x="578" y="201"/>
                  </a:lnTo>
                  <a:lnTo>
                    <a:pt x="582" y="166"/>
                  </a:lnTo>
                  <a:lnTo>
                    <a:pt x="539" y="105"/>
                  </a:lnTo>
                  <a:lnTo>
                    <a:pt x="564" y="32"/>
                  </a:lnTo>
                  <a:lnTo>
                    <a:pt x="548" y="0"/>
                  </a:lnTo>
                  <a:lnTo>
                    <a:pt x="538" y="2"/>
                  </a:lnTo>
                  <a:lnTo>
                    <a:pt x="0" y="124"/>
                  </a:lnTo>
                  <a:lnTo>
                    <a:pt x="13" y="155"/>
                  </a:lnTo>
                  <a:lnTo>
                    <a:pt x="5" y="181"/>
                  </a:lnTo>
                  <a:lnTo>
                    <a:pt x="24" y="208"/>
                  </a:lnTo>
                  <a:lnTo>
                    <a:pt x="26" y="284"/>
                  </a:lnTo>
                  <a:lnTo>
                    <a:pt x="66" y="347"/>
                  </a:lnTo>
                  <a:lnTo>
                    <a:pt x="61" y="387"/>
                  </a:lnTo>
                  <a:lnTo>
                    <a:pt x="76" y="436"/>
                  </a:lnTo>
                  <a:lnTo>
                    <a:pt x="62" y="461"/>
                  </a:lnTo>
                  <a:lnTo>
                    <a:pt x="56" y="529"/>
                  </a:lnTo>
                  <a:lnTo>
                    <a:pt x="106" y="661"/>
                  </a:lnTo>
                  <a:lnTo>
                    <a:pt x="97" y="708"/>
                  </a:lnTo>
                  <a:lnTo>
                    <a:pt x="109" y="737"/>
                  </a:lnTo>
                  <a:lnTo>
                    <a:pt x="135" y="706"/>
                  </a:lnTo>
                  <a:lnTo>
                    <a:pt x="164" y="737"/>
                  </a:lnTo>
                  <a:lnTo>
                    <a:pt x="211" y="1053"/>
                  </a:lnTo>
                  <a:lnTo>
                    <a:pt x="230" y="1089"/>
                  </a:lnTo>
                  <a:lnTo>
                    <a:pt x="478" y="1037"/>
                  </a:lnTo>
                  <a:lnTo>
                    <a:pt x="478" y="103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3" name=""/>
            <p:cNvSpPr/>
            <p:nvPr/>
          </p:nvSpPr>
          <p:spPr>
            <a:xfrm rot="21220800">
              <a:off x="6821280" y="2787120"/>
              <a:ext cx="161640" cy="333720"/>
            </a:xfrm>
            <a:custGeom>
              <a:avLst/>
              <a:gdLst/>
              <a:ahLst/>
              <a:rect l="l" t="t" r="r" b="b"/>
              <a:pathLst>
                <a:path w="505" h="1045">
                  <a:moveTo>
                    <a:pt x="20" y="833"/>
                  </a:moveTo>
                  <a:lnTo>
                    <a:pt x="70" y="877"/>
                  </a:lnTo>
                  <a:lnTo>
                    <a:pt x="116" y="915"/>
                  </a:lnTo>
                  <a:lnTo>
                    <a:pt x="168" y="923"/>
                  </a:lnTo>
                  <a:lnTo>
                    <a:pt x="212" y="953"/>
                  </a:lnTo>
                  <a:lnTo>
                    <a:pt x="275" y="945"/>
                  </a:lnTo>
                  <a:lnTo>
                    <a:pt x="287" y="1028"/>
                  </a:lnTo>
                  <a:lnTo>
                    <a:pt x="297" y="1045"/>
                  </a:lnTo>
                  <a:lnTo>
                    <a:pt x="333" y="988"/>
                  </a:lnTo>
                  <a:lnTo>
                    <a:pt x="378" y="871"/>
                  </a:lnTo>
                  <a:lnTo>
                    <a:pt x="417" y="823"/>
                  </a:lnTo>
                  <a:lnTo>
                    <a:pt x="433" y="776"/>
                  </a:lnTo>
                  <a:lnTo>
                    <a:pt x="427" y="752"/>
                  </a:lnTo>
                  <a:lnTo>
                    <a:pt x="455" y="731"/>
                  </a:lnTo>
                  <a:lnTo>
                    <a:pt x="464" y="712"/>
                  </a:lnTo>
                  <a:lnTo>
                    <a:pt x="465" y="590"/>
                  </a:lnTo>
                  <a:lnTo>
                    <a:pt x="473" y="570"/>
                  </a:lnTo>
                  <a:lnTo>
                    <a:pt x="487" y="573"/>
                  </a:lnTo>
                  <a:lnTo>
                    <a:pt x="498" y="566"/>
                  </a:lnTo>
                  <a:lnTo>
                    <a:pt x="505" y="473"/>
                  </a:lnTo>
                  <a:lnTo>
                    <a:pt x="504" y="440"/>
                  </a:lnTo>
                  <a:lnTo>
                    <a:pt x="490" y="414"/>
                  </a:lnTo>
                  <a:lnTo>
                    <a:pt x="452" y="377"/>
                  </a:lnTo>
                  <a:lnTo>
                    <a:pt x="406" y="362"/>
                  </a:lnTo>
                  <a:lnTo>
                    <a:pt x="398" y="351"/>
                  </a:lnTo>
                  <a:lnTo>
                    <a:pt x="393" y="326"/>
                  </a:lnTo>
                  <a:lnTo>
                    <a:pt x="408" y="271"/>
                  </a:lnTo>
                  <a:lnTo>
                    <a:pt x="423" y="250"/>
                  </a:lnTo>
                  <a:lnTo>
                    <a:pt x="442" y="118"/>
                  </a:lnTo>
                  <a:lnTo>
                    <a:pt x="151" y="0"/>
                  </a:lnTo>
                  <a:lnTo>
                    <a:pt x="115" y="48"/>
                  </a:lnTo>
                  <a:lnTo>
                    <a:pt x="82" y="140"/>
                  </a:lnTo>
                  <a:lnTo>
                    <a:pt x="40" y="189"/>
                  </a:lnTo>
                  <a:lnTo>
                    <a:pt x="72" y="232"/>
                  </a:lnTo>
                  <a:lnTo>
                    <a:pt x="61" y="275"/>
                  </a:lnTo>
                  <a:lnTo>
                    <a:pt x="40" y="292"/>
                  </a:lnTo>
                  <a:lnTo>
                    <a:pt x="42" y="326"/>
                  </a:lnTo>
                  <a:lnTo>
                    <a:pt x="40" y="326"/>
                  </a:lnTo>
                  <a:lnTo>
                    <a:pt x="54" y="376"/>
                  </a:lnTo>
                  <a:lnTo>
                    <a:pt x="91" y="376"/>
                  </a:lnTo>
                  <a:lnTo>
                    <a:pt x="110" y="431"/>
                  </a:lnTo>
                  <a:lnTo>
                    <a:pt x="137" y="435"/>
                  </a:lnTo>
                  <a:lnTo>
                    <a:pt x="235" y="526"/>
                  </a:lnTo>
                  <a:lnTo>
                    <a:pt x="146" y="607"/>
                  </a:lnTo>
                  <a:lnTo>
                    <a:pt x="121" y="642"/>
                  </a:lnTo>
                  <a:lnTo>
                    <a:pt x="130" y="661"/>
                  </a:lnTo>
                  <a:lnTo>
                    <a:pt x="122" y="673"/>
                  </a:lnTo>
                  <a:lnTo>
                    <a:pt x="56" y="704"/>
                  </a:lnTo>
                  <a:lnTo>
                    <a:pt x="40" y="724"/>
                  </a:lnTo>
                  <a:lnTo>
                    <a:pt x="22" y="746"/>
                  </a:lnTo>
                  <a:lnTo>
                    <a:pt x="0" y="808"/>
                  </a:lnTo>
                  <a:lnTo>
                    <a:pt x="20" y="83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4" name=""/>
            <p:cNvSpPr/>
            <p:nvPr/>
          </p:nvSpPr>
          <p:spPr>
            <a:xfrm rot="21220800">
              <a:off x="6821280" y="2787120"/>
              <a:ext cx="161640" cy="333720"/>
            </a:xfrm>
            <a:custGeom>
              <a:avLst/>
              <a:gdLst/>
              <a:ahLst/>
              <a:rect l="l" t="t" r="r" b="b"/>
              <a:pathLst>
                <a:path w="505" h="1045">
                  <a:moveTo>
                    <a:pt x="20" y="833"/>
                  </a:moveTo>
                  <a:lnTo>
                    <a:pt x="70" y="877"/>
                  </a:lnTo>
                  <a:lnTo>
                    <a:pt x="116" y="915"/>
                  </a:lnTo>
                  <a:lnTo>
                    <a:pt x="168" y="923"/>
                  </a:lnTo>
                  <a:lnTo>
                    <a:pt x="212" y="953"/>
                  </a:lnTo>
                  <a:lnTo>
                    <a:pt x="275" y="945"/>
                  </a:lnTo>
                  <a:lnTo>
                    <a:pt x="287" y="1028"/>
                  </a:lnTo>
                  <a:lnTo>
                    <a:pt x="297" y="1045"/>
                  </a:lnTo>
                  <a:lnTo>
                    <a:pt x="333" y="988"/>
                  </a:lnTo>
                  <a:lnTo>
                    <a:pt x="378" y="871"/>
                  </a:lnTo>
                  <a:lnTo>
                    <a:pt x="417" y="823"/>
                  </a:lnTo>
                  <a:lnTo>
                    <a:pt x="433" y="776"/>
                  </a:lnTo>
                  <a:lnTo>
                    <a:pt x="427" y="752"/>
                  </a:lnTo>
                  <a:lnTo>
                    <a:pt x="455" y="731"/>
                  </a:lnTo>
                  <a:lnTo>
                    <a:pt x="464" y="712"/>
                  </a:lnTo>
                  <a:lnTo>
                    <a:pt x="465" y="590"/>
                  </a:lnTo>
                  <a:lnTo>
                    <a:pt x="473" y="570"/>
                  </a:lnTo>
                  <a:lnTo>
                    <a:pt x="487" y="573"/>
                  </a:lnTo>
                  <a:lnTo>
                    <a:pt x="498" y="566"/>
                  </a:lnTo>
                  <a:lnTo>
                    <a:pt x="505" y="473"/>
                  </a:lnTo>
                  <a:lnTo>
                    <a:pt x="504" y="440"/>
                  </a:lnTo>
                  <a:lnTo>
                    <a:pt x="490" y="414"/>
                  </a:lnTo>
                  <a:lnTo>
                    <a:pt x="452" y="377"/>
                  </a:lnTo>
                  <a:lnTo>
                    <a:pt x="406" y="362"/>
                  </a:lnTo>
                  <a:lnTo>
                    <a:pt x="398" y="351"/>
                  </a:lnTo>
                  <a:lnTo>
                    <a:pt x="393" y="326"/>
                  </a:lnTo>
                  <a:lnTo>
                    <a:pt x="408" y="271"/>
                  </a:lnTo>
                  <a:lnTo>
                    <a:pt x="423" y="250"/>
                  </a:lnTo>
                  <a:lnTo>
                    <a:pt x="442" y="118"/>
                  </a:lnTo>
                  <a:lnTo>
                    <a:pt x="151" y="0"/>
                  </a:lnTo>
                  <a:lnTo>
                    <a:pt x="115" y="48"/>
                  </a:lnTo>
                  <a:lnTo>
                    <a:pt x="82" y="140"/>
                  </a:lnTo>
                  <a:lnTo>
                    <a:pt x="40" y="189"/>
                  </a:lnTo>
                  <a:lnTo>
                    <a:pt x="72" y="232"/>
                  </a:lnTo>
                  <a:lnTo>
                    <a:pt x="61" y="275"/>
                  </a:lnTo>
                  <a:lnTo>
                    <a:pt x="40" y="292"/>
                  </a:lnTo>
                  <a:lnTo>
                    <a:pt x="42" y="326"/>
                  </a:lnTo>
                  <a:lnTo>
                    <a:pt x="40" y="326"/>
                  </a:lnTo>
                  <a:lnTo>
                    <a:pt x="54" y="376"/>
                  </a:lnTo>
                  <a:lnTo>
                    <a:pt x="91" y="376"/>
                  </a:lnTo>
                  <a:lnTo>
                    <a:pt x="110" y="431"/>
                  </a:lnTo>
                  <a:lnTo>
                    <a:pt x="137" y="435"/>
                  </a:lnTo>
                  <a:lnTo>
                    <a:pt x="235" y="526"/>
                  </a:lnTo>
                  <a:lnTo>
                    <a:pt x="146" y="607"/>
                  </a:lnTo>
                  <a:lnTo>
                    <a:pt x="121" y="642"/>
                  </a:lnTo>
                  <a:lnTo>
                    <a:pt x="130" y="661"/>
                  </a:lnTo>
                  <a:lnTo>
                    <a:pt x="122" y="673"/>
                  </a:lnTo>
                  <a:lnTo>
                    <a:pt x="56" y="704"/>
                  </a:lnTo>
                  <a:lnTo>
                    <a:pt x="40" y="724"/>
                  </a:lnTo>
                  <a:lnTo>
                    <a:pt x="22" y="746"/>
                  </a:lnTo>
                  <a:lnTo>
                    <a:pt x="0" y="808"/>
                  </a:lnTo>
                  <a:lnTo>
                    <a:pt x="20" y="833"/>
                  </a:lnTo>
                  <a:lnTo>
                    <a:pt x="20" y="83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5" name=""/>
            <p:cNvSpPr/>
            <p:nvPr/>
          </p:nvSpPr>
          <p:spPr>
            <a:xfrm rot="21220800">
              <a:off x="6931080" y="2467080"/>
              <a:ext cx="380880" cy="191880"/>
            </a:xfrm>
            <a:custGeom>
              <a:avLst/>
              <a:gdLst/>
              <a:ahLst/>
              <a:rect l="l" t="t" r="r" b="b"/>
              <a:pathLst>
                <a:path w="1195" h="599">
                  <a:moveTo>
                    <a:pt x="10" y="552"/>
                  </a:moveTo>
                  <a:lnTo>
                    <a:pt x="0" y="553"/>
                  </a:lnTo>
                  <a:lnTo>
                    <a:pt x="20" y="233"/>
                  </a:lnTo>
                  <a:lnTo>
                    <a:pt x="268" y="181"/>
                  </a:lnTo>
                  <a:lnTo>
                    <a:pt x="634" y="98"/>
                  </a:lnTo>
                  <a:lnTo>
                    <a:pt x="676" y="47"/>
                  </a:lnTo>
                  <a:lnTo>
                    <a:pt x="736" y="1"/>
                  </a:lnTo>
                  <a:lnTo>
                    <a:pt x="768" y="0"/>
                  </a:lnTo>
                  <a:lnTo>
                    <a:pt x="816" y="68"/>
                  </a:lnTo>
                  <a:lnTo>
                    <a:pt x="857" y="106"/>
                  </a:lnTo>
                  <a:lnTo>
                    <a:pt x="832" y="128"/>
                  </a:lnTo>
                  <a:lnTo>
                    <a:pt x="823" y="183"/>
                  </a:lnTo>
                  <a:lnTo>
                    <a:pt x="806" y="196"/>
                  </a:lnTo>
                  <a:lnTo>
                    <a:pt x="797" y="221"/>
                  </a:lnTo>
                  <a:lnTo>
                    <a:pt x="798" y="253"/>
                  </a:lnTo>
                  <a:lnTo>
                    <a:pt x="808" y="262"/>
                  </a:lnTo>
                  <a:lnTo>
                    <a:pt x="868" y="274"/>
                  </a:lnTo>
                  <a:lnTo>
                    <a:pt x="900" y="298"/>
                  </a:lnTo>
                  <a:lnTo>
                    <a:pt x="921" y="359"/>
                  </a:lnTo>
                  <a:lnTo>
                    <a:pt x="951" y="373"/>
                  </a:lnTo>
                  <a:lnTo>
                    <a:pt x="991" y="433"/>
                  </a:lnTo>
                  <a:lnTo>
                    <a:pt x="1056" y="450"/>
                  </a:lnTo>
                  <a:lnTo>
                    <a:pt x="1115" y="453"/>
                  </a:lnTo>
                  <a:lnTo>
                    <a:pt x="1154" y="430"/>
                  </a:lnTo>
                  <a:lnTo>
                    <a:pt x="1158" y="403"/>
                  </a:lnTo>
                  <a:lnTo>
                    <a:pt x="1142" y="337"/>
                  </a:lnTo>
                  <a:lnTo>
                    <a:pt x="1158" y="329"/>
                  </a:lnTo>
                  <a:lnTo>
                    <a:pt x="1168" y="338"/>
                  </a:lnTo>
                  <a:lnTo>
                    <a:pt x="1195" y="418"/>
                  </a:lnTo>
                  <a:lnTo>
                    <a:pt x="1189" y="437"/>
                  </a:lnTo>
                  <a:lnTo>
                    <a:pt x="1132" y="494"/>
                  </a:lnTo>
                  <a:lnTo>
                    <a:pt x="1097" y="498"/>
                  </a:lnTo>
                  <a:lnTo>
                    <a:pt x="1032" y="543"/>
                  </a:lnTo>
                  <a:lnTo>
                    <a:pt x="1001" y="544"/>
                  </a:lnTo>
                  <a:lnTo>
                    <a:pt x="977" y="507"/>
                  </a:lnTo>
                  <a:lnTo>
                    <a:pt x="956" y="507"/>
                  </a:lnTo>
                  <a:lnTo>
                    <a:pt x="886" y="578"/>
                  </a:lnTo>
                  <a:lnTo>
                    <a:pt x="842" y="598"/>
                  </a:lnTo>
                  <a:lnTo>
                    <a:pt x="818" y="599"/>
                  </a:lnTo>
                  <a:lnTo>
                    <a:pt x="798" y="548"/>
                  </a:lnTo>
                  <a:lnTo>
                    <a:pt x="768" y="535"/>
                  </a:lnTo>
                  <a:lnTo>
                    <a:pt x="710" y="509"/>
                  </a:lnTo>
                  <a:lnTo>
                    <a:pt x="702" y="468"/>
                  </a:lnTo>
                  <a:lnTo>
                    <a:pt x="687" y="468"/>
                  </a:lnTo>
                  <a:lnTo>
                    <a:pt x="672" y="408"/>
                  </a:lnTo>
                  <a:lnTo>
                    <a:pt x="543" y="438"/>
                  </a:lnTo>
                  <a:lnTo>
                    <a:pt x="241" y="503"/>
                  </a:lnTo>
                  <a:lnTo>
                    <a:pt x="236" y="527"/>
                  </a:lnTo>
                  <a:lnTo>
                    <a:pt x="221" y="507"/>
                  </a:lnTo>
                  <a:lnTo>
                    <a:pt x="10" y="552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6" name=""/>
            <p:cNvSpPr/>
            <p:nvPr/>
          </p:nvSpPr>
          <p:spPr>
            <a:xfrm rot="21220800">
              <a:off x="6931080" y="2467080"/>
              <a:ext cx="380880" cy="191880"/>
            </a:xfrm>
            <a:custGeom>
              <a:avLst/>
              <a:gdLst/>
              <a:ahLst/>
              <a:rect l="l" t="t" r="r" b="b"/>
              <a:pathLst>
                <a:path w="1195" h="599">
                  <a:moveTo>
                    <a:pt x="10" y="552"/>
                  </a:moveTo>
                  <a:lnTo>
                    <a:pt x="0" y="553"/>
                  </a:lnTo>
                  <a:lnTo>
                    <a:pt x="20" y="233"/>
                  </a:lnTo>
                  <a:lnTo>
                    <a:pt x="268" y="181"/>
                  </a:lnTo>
                  <a:lnTo>
                    <a:pt x="634" y="98"/>
                  </a:lnTo>
                  <a:lnTo>
                    <a:pt x="676" y="47"/>
                  </a:lnTo>
                  <a:lnTo>
                    <a:pt x="736" y="1"/>
                  </a:lnTo>
                  <a:lnTo>
                    <a:pt x="768" y="0"/>
                  </a:lnTo>
                  <a:lnTo>
                    <a:pt x="816" y="68"/>
                  </a:lnTo>
                  <a:lnTo>
                    <a:pt x="857" y="106"/>
                  </a:lnTo>
                  <a:lnTo>
                    <a:pt x="832" y="128"/>
                  </a:lnTo>
                  <a:lnTo>
                    <a:pt x="823" y="183"/>
                  </a:lnTo>
                  <a:lnTo>
                    <a:pt x="806" y="196"/>
                  </a:lnTo>
                  <a:lnTo>
                    <a:pt x="797" y="221"/>
                  </a:lnTo>
                  <a:lnTo>
                    <a:pt x="798" y="253"/>
                  </a:lnTo>
                  <a:lnTo>
                    <a:pt x="808" y="262"/>
                  </a:lnTo>
                  <a:lnTo>
                    <a:pt x="868" y="274"/>
                  </a:lnTo>
                  <a:lnTo>
                    <a:pt x="900" y="298"/>
                  </a:lnTo>
                  <a:lnTo>
                    <a:pt x="921" y="359"/>
                  </a:lnTo>
                  <a:lnTo>
                    <a:pt x="951" y="373"/>
                  </a:lnTo>
                  <a:lnTo>
                    <a:pt x="991" y="433"/>
                  </a:lnTo>
                  <a:lnTo>
                    <a:pt x="1056" y="450"/>
                  </a:lnTo>
                  <a:lnTo>
                    <a:pt x="1115" y="453"/>
                  </a:lnTo>
                  <a:lnTo>
                    <a:pt x="1154" y="430"/>
                  </a:lnTo>
                  <a:lnTo>
                    <a:pt x="1158" y="403"/>
                  </a:lnTo>
                  <a:lnTo>
                    <a:pt x="1142" y="337"/>
                  </a:lnTo>
                  <a:lnTo>
                    <a:pt x="1158" y="329"/>
                  </a:lnTo>
                  <a:lnTo>
                    <a:pt x="1168" y="338"/>
                  </a:lnTo>
                  <a:lnTo>
                    <a:pt x="1195" y="418"/>
                  </a:lnTo>
                  <a:lnTo>
                    <a:pt x="1189" y="437"/>
                  </a:lnTo>
                  <a:lnTo>
                    <a:pt x="1132" y="494"/>
                  </a:lnTo>
                  <a:lnTo>
                    <a:pt x="1097" y="498"/>
                  </a:lnTo>
                  <a:lnTo>
                    <a:pt x="1032" y="543"/>
                  </a:lnTo>
                  <a:lnTo>
                    <a:pt x="1001" y="544"/>
                  </a:lnTo>
                  <a:lnTo>
                    <a:pt x="977" y="507"/>
                  </a:lnTo>
                  <a:lnTo>
                    <a:pt x="956" y="507"/>
                  </a:lnTo>
                  <a:lnTo>
                    <a:pt x="886" y="578"/>
                  </a:lnTo>
                  <a:lnTo>
                    <a:pt x="842" y="598"/>
                  </a:lnTo>
                  <a:lnTo>
                    <a:pt x="818" y="599"/>
                  </a:lnTo>
                  <a:lnTo>
                    <a:pt x="798" y="548"/>
                  </a:lnTo>
                  <a:lnTo>
                    <a:pt x="768" y="535"/>
                  </a:lnTo>
                  <a:lnTo>
                    <a:pt x="710" y="509"/>
                  </a:lnTo>
                  <a:lnTo>
                    <a:pt x="702" y="468"/>
                  </a:lnTo>
                  <a:lnTo>
                    <a:pt x="687" y="468"/>
                  </a:lnTo>
                  <a:lnTo>
                    <a:pt x="672" y="408"/>
                  </a:lnTo>
                  <a:lnTo>
                    <a:pt x="543" y="438"/>
                  </a:lnTo>
                  <a:lnTo>
                    <a:pt x="241" y="503"/>
                  </a:lnTo>
                  <a:lnTo>
                    <a:pt x="236" y="527"/>
                  </a:lnTo>
                  <a:lnTo>
                    <a:pt x="221" y="507"/>
                  </a:lnTo>
                  <a:lnTo>
                    <a:pt x="10" y="552"/>
                  </a:lnTo>
                  <a:lnTo>
                    <a:pt x="10" y="5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7" name=""/>
            <p:cNvSpPr/>
            <p:nvPr/>
          </p:nvSpPr>
          <p:spPr>
            <a:xfrm rot="21220800">
              <a:off x="7115040" y="2593800"/>
              <a:ext cx="71640" cy="109800"/>
            </a:xfrm>
            <a:custGeom>
              <a:avLst/>
              <a:gdLst/>
              <a:ahLst/>
              <a:rect l="l" t="t" r="r" b="b"/>
              <a:pathLst>
                <a:path w="225" h="342">
                  <a:moveTo>
                    <a:pt x="49" y="342"/>
                  </a:moveTo>
                  <a:lnTo>
                    <a:pt x="152" y="290"/>
                  </a:lnTo>
                  <a:lnTo>
                    <a:pt x="176" y="273"/>
                  </a:lnTo>
                  <a:lnTo>
                    <a:pt x="201" y="242"/>
                  </a:lnTo>
                  <a:lnTo>
                    <a:pt x="214" y="142"/>
                  </a:lnTo>
                  <a:lnTo>
                    <a:pt x="225" y="127"/>
                  </a:lnTo>
                  <a:lnTo>
                    <a:pt x="167" y="101"/>
                  </a:lnTo>
                  <a:lnTo>
                    <a:pt x="159" y="60"/>
                  </a:lnTo>
                  <a:lnTo>
                    <a:pt x="144" y="60"/>
                  </a:lnTo>
                  <a:lnTo>
                    <a:pt x="129" y="0"/>
                  </a:lnTo>
                  <a:lnTo>
                    <a:pt x="0" y="30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49" y="342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8" name=""/>
            <p:cNvSpPr/>
            <p:nvPr/>
          </p:nvSpPr>
          <p:spPr>
            <a:xfrm rot="21220800">
              <a:off x="7115040" y="2593800"/>
              <a:ext cx="71640" cy="109800"/>
            </a:xfrm>
            <a:custGeom>
              <a:avLst/>
              <a:gdLst/>
              <a:ahLst/>
              <a:rect l="l" t="t" r="r" b="b"/>
              <a:pathLst>
                <a:path w="225" h="342">
                  <a:moveTo>
                    <a:pt x="49" y="342"/>
                  </a:moveTo>
                  <a:lnTo>
                    <a:pt x="152" y="290"/>
                  </a:lnTo>
                  <a:lnTo>
                    <a:pt x="176" y="273"/>
                  </a:lnTo>
                  <a:lnTo>
                    <a:pt x="201" y="242"/>
                  </a:lnTo>
                  <a:lnTo>
                    <a:pt x="214" y="142"/>
                  </a:lnTo>
                  <a:lnTo>
                    <a:pt x="225" y="127"/>
                  </a:lnTo>
                  <a:lnTo>
                    <a:pt x="167" y="101"/>
                  </a:lnTo>
                  <a:lnTo>
                    <a:pt x="159" y="60"/>
                  </a:lnTo>
                  <a:lnTo>
                    <a:pt x="144" y="60"/>
                  </a:lnTo>
                  <a:lnTo>
                    <a:pt x="129" y="0"/>
                  </a:lnTo>
                  <a:lnTo>
                    <a:pt x="0" y="30"/>
                  </a:lnTo>
                  <a:lnTo>
                    <a:pt x="57" y="297"/>
                  </a:lnTo>
                  <a:lnTo>
                    <a:pt x="46" y="306"/>
                  </a:lnTo>
                  <a:lnTo>
                    <a:pt x="49" y="342"/>
                  </a:lnTo>
                  <a:lnTo>
                    <a:pt x="49" y="342"/>
                  </a:lnTo>
                </a:path>
              </a:pathLst>
            </a:custGeom>
            <a:solidFill>
              <a:srgbClr val="85e3e1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9" name=""/>
            <p:cNvSpPr/>
            <p:nvPr/>
          </p:nvSpPr>
          <p:spPr>
            <a:xfrm rot="21220800">
              <a:off x="6950160" y="2615760"/>
              <a:ext cx="189000" cy="182520"/>
            </a:xfrm>
            <a:custGeom>
              <a:avLst/>
              <a:gdLst/>
              <a:ahLst/>
              <a:rect l="l" t="t" r="r" b="b"/>
              <a:pathLst>
                <a:path w="592" h="568">
                  <a:moveTo>
                    <a:pt x="33" y="568"/>
                  </a:moveTo>
                  <a:lnTo>
                    <a:pt x="95" y="541"/>
                  </a:lnTo>
                  <a:lnTo>
                    <a:pt x="161" y="489"/>
                  </a:lnTo>
                  <a:lnTo>
                    <a:pt x="224" y="461"/>
                  </a:lnTo>
                  <a:lnTo>
                    <a:pt x="241" y="417"/>
                  </a:lnTo>
                  <a:lnTo>
                    <a:pt x="281" y="390"/>
                  </a:lnTo>
                  <a:lnTo>
                    <a:pt x="365" y="387"/>
                  </a:lnTo>
                  <a:lnTo>
                    <a:pt x="433" y="355"/>
                  </a:lnTo>
                  <a:lnTo>
                    <a:pt x="584" y="312"/>
                  </a:lnTo>
                  <a:lnTo>
                    <a:pt x="581" y="276"/>
                  </a:lnTo>
                  <a:lnTo>
                    <a:pt x="592" y="267"/>
                  </a:lnTo>
                  <a:lnTo>
                    <a:pt x="535" y="0"/>
                  </a:lnTo>
                  <a:lnTo>
                    <a:pt x="233" y="65"/>
                  </a:lnTo>
                  <a:lnTo>
                    <a:pt x="228" y="89"/>
                  </a:lnTo>
                  <a:lnTo>
                    <a:pt x="213" y="69"/>
                  </a:lnTo>
                  <a:lnTo>
                    <a:pt x="2" y="114"/>
                  </a:lnTo>
                  <a:lnTo>
                    <a:pt x="39" y="433"/>
                  </a:lnTo>
                  <a:lnTo>
                    <a:pt x="68" y="469"/>
                  </a:lnTo>
                  <a:lnTo>
                    <a:pt x="0" y="533"/>
                  </a:lnTo>
                  <a:lnTo>
                    <a:pt x="33" y="568"/>
                  </a:lnTo>
                  <a:close/>
                </a:path>
              </a:pathLst>
            </a:custGeom>
            <a:solidFill>
              <a:srgbClr val="85e3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0" name=""/>
            <p:cNvSpPr/>
            <p:nvPr/>
          </p:nvSpPr>
          <p:spPr>
            <a:xfrm rot="21220800">
              <a:off x="6950160" y="2615760"/>
              <a:ext cx="189000" cy="182520"/>
            </a:xfrm>
            <a:custGeom>
              <a:avLst/>
              <a:gdLst/>
              <a:ahLst/>
              <a:rect l="l" t="t" r="r" b="b"/>
              <a:pathLst>
                <a:path w="592" h="568">
                  <a:moveTo>
                    <a:pt x="33" y="568"/>
                  </a:moveTo>
                  <a:lnTo>
                    <a:pt x="95" y="541"/>
                  </a:lnTo>
                  <a:lnTo>
                    <a:pt x="161" y="489"/>
                  </a:lnTo>
                  <a:lnTo>
                    <a:pt x="224" y="461"/>
                  </a:lnTo>
                  <a:lnTo>
                    <a:pt x="241" y="417"/>
                  </a:lnTo>
                  <a:lnTo>
                    <a:pt x="281" y="390"/>
                  </a:lnTo>
                  <a:lnTo>
                    <a:pt x="365" y="387"/>
                  </a:lnTo>
                  <a:lnTo>
                    <a:pt x="433" y="355"/>
                  </a:lnTo>
                  <a:lnTo>
                    <a:pt x="584" y="312"/>
                  </a:lnTo>
                  <a:lnTo>
                    <a:pt x="581" y="276"/>
                  </a:lnTo>
                  <a:lnTo>
                    <a:pt x="592" y="267"/>
                  </a:lnTo>
                  <a:lnTo>
                    <a:pt x="535" y="0"/>
                  </a:lnTo>
                  <a:lnTo>
                    <a:pt x="233" y="65"/>
                  </a:lnTo>
                  <a:lnTo>
                    <a:pt x="228" y="89"/>
                  </a:lnTo>
                  <a:lnTo>
                    <a:pt x="213" y="69"/>
                  </a:lnTo>
                  <a:lnTo>
                    <a:pt x="2" y="114"/>
                  </a:lnTo>
                  <a:lnTo>
                    <a:pt x="39" y="433"/>
                  </a:lnTo>
                  <a:lnTo>
                    <a:pt x="68" y="469"/>
                  </a:lnTo>
                  <a:lnTo>
                    <a:pt x="0" y="533"/>
                  </a:lnTo>
                  <a:lnTo>
                    <a:pt x="33" y="568"/>
                  </a:lnTo>
                  <a:lnTo>
                    <a:pt x="33" y="56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1" name=""/>
            <p:cNvSpPr/>
            <p:nvPr/>
          </p:nvSpPr>
          <p:spPr>
            <a:xfrm rot="21220800">
              <a:off x="6254640" y="2746440"/>
              <a:ext cx="638280" cy="392040"/>
            </a:xfrm>
            <a:custGeom>
              <a:avLst/>
              <a:gdLst/>
              <a:ahLst/>
              <a:rect l="l" t="t" r="r" b="b"/>
              <a:pathLst>
                <a:path w="1997" h="1224">
                  <a:moveTo>
                    <a:pt x="1398" y="43"/>
                  </a:moveTo>
                  <a:lnTo>
                    <a:pt x="1087" y="93"/>
                  </a:lnTo>
                  <a:lnTo>
                    <a:pt x="794" y="137"/>
                  </a:lnTo>
                  <a:lnTo>
                    <a:pt x="525" y="173"/>
                  </a:lnTo>
                  <a:lnTo>
                    <a:pt x="241" y="209"/>
                  </a:lnTo>
                  <a:lnTo>
                    <a:pt x="227" y="94"/>
                  </a:lnTo>
                  <a:lnTo>
                    <a:pt x="179" y="134"/>
                  </a:lnTo>
                  <a:lnTo>
                    <a:pt x="116" y="148"/>
                  </a:lnTo>
                  <a:lnTo>
                    <a:pt x="72" y="197"/>
                  </a:lnTo>
                  <a:lnTo>
                    <a:pt x="0" y="246"/>
                  </a:lnTo>
                  <a:lnTo>
                    <a:pt x="63" y="825"/>
                  </a:lnTo>
                  <a:lnTo>
                    <a:pt x="106" y="1224"/>
                  </a:lnTo>
                  <a:lnTo>
                    <a:pt x="453" y="1185"/>
                  </a:lnTo>
                  <a:lnTo>
                    <a:pt x="1678" y="1013"/>
                  </a:lnTo>
                  <a:lnTo>
                    <a:pt x="1678" y="1013"/>
                  </a:lnTo>
                  <a:lnTo>
                    <a:pt x="1717" y="951"/>
                  </a:lnTo>
                  <a:lnTo>
                    <a:pt x="1759" y="941"/>
                  </a:lnTo>
                  <a:lnTo>
                    <a:pt x="1802" y="959"/>
                  </a:lnTo>
                  <a:lnTo>
                    <a:pt x="1818" y="939"/>
                  </a:lnTo>
                  <a:lnTo>
                    <a:pt x="1884" y="908"/>
                  </a:lnTo>
                  <a:lnTo>
                    <a:pt x="1892" y="896"/>
                  </a:lnTo>
                  <a:lnTo>
                    <a:pt x="1883" y="877"/>
                  </a:lnTo>
                  <a:lnTo>
                    <a:pt x="1908" y="842"/>
                  </a:lnTo>
                  <a:lnTo>
                    <a:pt x="1997" y="761"/>
                  </a:lnTo>
                  <a:lnTo>
                    <a:pt x="1899" y="670"/>
                  </a:lnTo>
                  <a:lnTo>
                    <a:pt x="1872" y="666"/>
                  </a:lnTo>
                  <a:lnTo>
                    <a:pt x="1853" y="611"/>
                  </a:lnTo>
                  <a:lnTo>
                    <a:pt x="1816" y="611"/>
                  </a:lnTo>
                  <a:lnTo>
                    <a:pt x="1802" y="561"/>
                  </a:lnTo>
                  <a:lnTo>
                    <a:pt x="1804" y="561"/>
                  </a:lnTo>
                  <a:lnTo>
                    <a:pt x="1802" y="527"/>
                  </a:lnTo>
                  <a:lnTo>
                    <a:pt x="1823" y="510"/>
                  </a:lnTo>
                  <a:lnTo>
                    <a:pt x="1834" y="467"/>
                  </a:lnTo>
                  <a:lnTo>
                    <a:pt x="1802" y="424"/>
                  </a:lnTo>
                  <a:lnTo>
                    <a:pt x="1844" y="375"/>
                  </a:lnTo>
                  <a:lnTo>
                    <a:pt x="1877" y="283"/>
                  </a:lnTo>
                  <a:lnTo>
                    <a:pt x="1913" y="235"/>
                  </a:lnTo>
                  <a:lnTo>
                    <a:pt x="1893" y="210"/>
                  </a:lnTo>
                  <a:lnTo>
                    <a:pt x="1812" y="198"/>
                  </a:lnTo>
                  <a:lnTo>
                    <a:pt x="1774" y="149"/>
                  </a:lnTo>
                  <a:lnTo>
                    <a:pt x="1767" y="77"/>
                  </a:lnTo>
                  <a:lnTo>
                    <a:pt x="1749" y="74"/>
                  </a:lnTo>
                  <a:lnTo>
                    <a:pt x="1756" y="57"/>
                  </a:lnTo>
                  <a:lnTo>
                    <a:pt x="1697" y="47"/>
                  </a:lnTo>
                  <a:lnTo>
                    <a:pt x="1683" y="13"/>
                  </a:lnTo>
                  <a:lnTo>
                    <a:pt x="1641" y="0"/>
                  </a:lnTo>
                  <a:lnTo>
                    <a:pt x="1398" y="4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2" name=""/>
            <p:cNvSpPr/>
            <p:nvPr/>
          </p:nvSpPr>
          <p:spPr>
            <a:xfrm rot="21220800">
              <a:off x="6254640" y="2746440"/>
              <a:ext cx="638280" cy="392040"/>
            </a:xfrm>
            <a:custGeom>
              <a:avLst/>
              <a:gdLst/>
              <a:ahLst/>
              <a:rect l="l" t="t" r="r" b="b"/>
              <a:pathLst>
                <a:path w="1997" h="1224">
                  <a:moveTo>
                    <a:pt x="1398" y="43"/>
                  </a:moveTo>
                  <a:lnTo>
                    <a:pt x="1087" y="93"/>
                  </a:lnTo>
                  <a:lnTo>
                    <a:pt x="794" y="137"/>
                  </a:lnTo>
                  <a:lnTo>
                    <a:pt x="525" y="173"/>
                  </a:lnTo>
                  <a:lnTo>
                    <a:pt x="241" y="209"/>
                  </a:lnTo>
                  <a:lnTo>
                    <a:pt x="227" y="94"/>
                  </a:lnTo>
                  <a:lnTo>
                    <a:pt x="179" y="134"/>
                  </a:lnTo>
                  <a:lnTo>
                    <a:pt x="116" y="148"/>
                  </a:lnTo>
                  <a:lnTo>
                    <a:pt x="72" y="197"/>
                  </a:lnTo>
                  <a:lnTo>
                    <a:pt x="0" y="246"/>
                  </a:lnTo>
                  <a:lnTo>
                    <a:pt x="63" y="825"/>
                  </a:lnTo>
                  <a:lnTo>
                    <a:pt x="106" y="1224"/>
                  </a:lnTo>
                  <a:lnTo>
                    <a:pt x="453" y="1185"/>
                  </a:lnTo>
                  <a:lnTo>
                    <a:pt x="1678" y="1013"/>
                  </a:lnTo>
                  <a:lnTo>
                    <a:pt x="1678" y="1013"/>
                  </a:lnTo>
                  <a:lnTo>
                    <a:pt x="1717" y="951"/>
                  </a:lnTo>
                  <a:lnTo>
                    <a:pt x="1759" y="941"/>
                  </a:lnTo>
                  <a:lnTo>
                    <a:pt x="1802" y="959"/>
                  </a:lnTo>
                  <a:lnTo>
                    <a:pt x="1818" y="939"/>
                  </a:lnTo>
                  <a:lnTo>
                    <a:pt x="1884" y="908"/>
                  </a:lnTo>
                  <a:lnTo>
                    <a:pt x="1892" y="896"/>
                  </a:lnTo>
                  <a:lnTo>
                    <a:pt x="1883" y="877"/>
                  </a:lnTo>
                  <a:lnTo>
                    <a:pt x="1908" y="842"/>
                  </a:lnTo>
                  <a:lnTo>
                    <a:pt x="1997" y="761"/>
                  </a:lnTo>
                  <a:lnTo>
                    <a:pt x="1899" y="670"/>
                  </a:lnTo>
                  <a:lnTo>
                    <a:pt x="1872" y="666"/>
                  </a:lnTo>
                  <a:lnTo>
                    <a:pt x="1853" y="611"/>
                  </a:lnTo>
                  <a:lnTo>
                    <a:pt x="1816" y="611"/>
                  </a:lnTo>
                  <a:lnTo>
                    <a:pt x="1802" y="561"/>
                  </a:lnTo>
                  <a:lnTo>
                    <a:pt x="1804" y="561"/>
                  </a:lnTo>
                  <a:lnTo>
                    <a:pt x="1802" y="527"/>
                  </a:lnTo>
                  <a:lnTo>
                    <a:pt x="1823" y="510"/>
                  </a:lnTo>
                  <a:lnTo>
                    <a:pt x="1834" y="467"/>
                  </a:lnTo>
                  <a:lnTo>
                    <a:pt x="1802" y="424"/>
                  </a:lnTo>
                  <a:lnTo>
                    <a:pt x="1844" y="375"/>
                  </a:lnTo>
                  <a:lnTo>
                    <a:pt x="1877" y="283"/>
                  </a:lnTo>
                  <a:lnTo>
                    <a:pt x="1913" y="235"/>
                  </a:lnTo>
                  <a:lnTo>
                    <a:pt x="1893" y="210"/>
                  </a:lnTo>
                  <a:lnTo>
                    <a:pt x="1812" y="198"/>
                  </a:lnTo>
                  <a:lnTo>
                    <a:pt x="1774" y="149"/>
                  </a:lnTo>
                  <a:lnTo>
                    <a:pt x="1767" y="77"/>
                  </a:lnTo>
                  <a:lnTo>
                    <a:pt x="1749" y="74"/>
                  </a:lnTo>
                  <a:lnTo>
                    <a:pt x="1756" y="57"/>
                  </a:lnTo>
                  <a:lnTo>
                    <a:pt x="1697" y="47"/>
                  </a:lnTo>
                  <a:lnTo>
                    <a:pt x="1683" y="13"/>
                  </a:lnTo>
                  <a:lnTo>
                    <a:pt x="1641" y="0"/>
                  </a:lnTo>
                  <a:lnTo>
                    <a:pt x="1398" y="43"/>
                  </a:lnTo>
                  <a:lnTo>
                    <a:pt x="1398" y="4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3" name=""/>
            <p:cNvSpPr/>
            <p:nvPr/>
          </p:nvSpPr>
          <p:spPr>
            <a:xfrm rot="21220800">
              <a:off x="6426000" y="3060360"/>
              <a:ext cx="500040" cy="241200"/>
            </a:xfrm>
            <a:custGeom>
              <a:avLst/>
              <a:gdLst/>
              <a:ahLst/>
              <a:rect l="l" t="t" r="r" b="b"/>
              <a:pathLst>
                <a:path w="1565" h="757">
                  <a:moveTo>
                    <a:pt x="1225" y="0"/>
                  </a:moveTo>
                  <a:lnTo>
                    <a:pt x="0" y="172"/>
                  </a:lnTo>
                  <a:lnTo>
                    <a:pt x="1" y="172"/>
                  </a:lnTo>
                  <a:lnTo>
                    <a:pt x="22" y="396"/>
                  </a:lnTo>
                  <a:lnTo>
                    <a:pt x="22" y="397"/>
                  </a:lnTo>
                  <a:lnTo>
                    <a:pt x="85" y="345"/>
                  </a:lnTo>
                  <a:lnTo>
                    <a:pt x="137" y="267"/>
                  </a:lnTo>
                  <a:lnTo>
                    <a:pt x="156" y="257"/>
                  </a:lnTo>
                  <a:lnTo>
                    <a:pt x="187" y="269"/>
                  </a:lnTo>
                  <a:lnTo>
                    <a:pt x="232" y="211"/>
                  </a:lnTo>
                  <a:lnTo>
                    <a:pt x="239" y="177"/>
                  </a:lnTo>
                  <a:lnTo>
                    <a:pt x="253" y="187"/>
                  </a:lnTo>
                  <a:lnTo>
                    <a:pt x="252" y="206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48" y="212"/>
                  </a:lnTo>
                  <a:lnTo>
                    <a:pt x="359" y="200"/>
                  </a:lnTo>
                  <a:lnTo>
                    <a:pt x="349" y="191"/>
                  </a:lnTo>
                  <a:lnTo>
                    <a:pt x="364" y="184"/>
                  </a:lnTo>
                  <a:lnTo>
                    <a:pt x="354" y="171"/>
                  </a:lnTo>
                  <a:lnTo>
                    <a:pt x="404" y="162"/>
                  </a:lnTo>
                  <a:lnTo>
                    <a:pt x="433" y="127"/>
                  </a:lnTo>
                  <a:lnTo>
                    <a:pt x="500" y="160"/>
                  </a:lnTo>
                  <a:lnTo>
                    <a:pt x="549" y="151"/>
                  </a:lnTo>
                  <a:lnTo>
                    <a:pt x="555" y="166"/>
                  </a:lnTo>
                  <a:lnTo>
                    <a:pt x="541" y="174"/>
                  </a:lnTo>
                  <a:lnTo>
                    <a:pt x="550" y="192"/>
                  </a:lnTo>
                  <a:lnTo>
                    <a:pt x="561" y="182"/>
                  </a:lnTo>
                  <a:lnTo>
                    <a:pt x="563" y="200"/>
                  </a:lnTo>
                  <a:lnTo>
                    <a:pt x="581" y="195"/>
                  </a:lnTo>
                  <a:lnTo>
                    <a:pt x="573" y="221"/>
                  </a:lnTo>
                  <a:lnTo>
                    <a:pt x="595" y="230"/>
                  </a:lnTo>
                  <a:lnTo>
                    <a:pt x="601" y="267"/>
                  </a:lnTo>
                  <a:lnTo>
                    <a:pt x="665" y="272"/>
                  </a:lnTo>
                  <a:lnTo>
                    <a:pt x="701" y="296"/>
                  </a:lnTo>
                  <a:lnTo>
                    <a:pt x="689" y="339"/>
                  </a:lnTo>
                  <a:lnTo>
                    <a:pt x="715" y="365"/>
                  </a:lnTo>
                  <a:lnTo>
                    <a:pt x="774" y="370"/>
                  </a:lnTo>
                  <a:lnTo>
                    <a:pt x="796" y="396"/>
                  </a:lnTo>
                  <a:lnTo>
                    <a:pt x="832" y="406"/>
                  </a:lnTo>
                  <a:lnTo>
                    <a:pt x="856" y="380"/>
                  </a:lnTo>
                  <a:lnTo>
                    <a:pt x="908" y="417"/>
                  </a:lnTo>
                  <a:lnTo>
                    <a:pt x="870" y="468"/>
                  </a:lnTo>
                  <a:lnTo>
                    <a:pt x="870" y="463"/>
                  </a:lnTo>
                  <a:lnTo>
                    <a:pt x="872" y="493"/>
                  </a:lnTo>
                  <a:lnTo>
                    <a:pt x="847" y="508"/>
                  </a:lnTo>
                  <a:lnTo>
                    <a:pt x="843" y="556"/>
                  </a:lnTo>
                  <a:lnTo>
                    <a:pt x="846" y="575"/>
                  </a:lnTo>
                  <a:lnTo>
                    <a:pt x="835" y="617"/>
                  </a:lnTo>
                  <a:lnTo>
                    <a:pt x="851" y="629"/>
                  </a:lnTo>
                  <a:lnTo>
                    <a:pt x="898" y="633"/>
                  </a:lnTo>
                  <a:lnTo>
                    <a:pt x="972" y="661"/>
                  </a:lnTo>
                  <a:lnTo>
                    <a:pt x="1007" y="654"/>
                  </a:lnTo>
                  <a:lnTo>
                    <a:pt x="1034" y="676"/>
                  </a:lnTo>
                  <a:lnTo>
                    <a:pt x="1079" y="682"/>
                  </a:lnTo>
                  <a:lnTo>
                    <a:pt x="1117" y="711"/>
                  </a:lnTo>
                  <a:lnTo>
                    <a:pt x="1163" y="726"/>
                  </a:lnTo>
                  <a:lnTo>
                    <a:pt x="1124" y="629"/>
                  </a:lnTo>
                  <a:lnTo>
                    <a:pt x="1073" y="594"/>
                  </a:lnTo>
                  <a:lnTo>
                    <a:pt x="1103" y="587"/>
                  </a:lnTo>
                  <a:lnTo>
                    <a:pt x="1103" y="581"/>
                  </a:lnTo>
                  <a:lnTo>
                    <a:pt x="1086" y="546"/>
                  </a:lnTo>
                  <a:lnTo>
                    <a:pt x="1066" y="472"/>
                  </a:lnTo>
                  <a:lnTo>
                    <a:pt x="1058" y="306"/>
                  </a:lnTo>
                  <a:lnTo>
                    <a:pt x="1032" y="261"/>
                  </a:lnTo>
                  <a:lnTo>
                    <a:pt x="1079" y="230"/>
                  </a:lnTo>
                  <a:lnTo>
                    <a:pt x="1145" y="152"/>
                  </a:lnTo>
                  <a:lnTo>
                    <a:pt x="1162" y="104"/>
                  </a:lnTo>
                  <a:lnTo>
                    <a:pt x="1177" y="75"/>
                  </a:lnTo>
                  <a:lnTo>
                    <a:pt x="1190" y="75"/>
                  </a:lnTo>
                  <a:lnTo>
                    <a:pt x="1208" y="86"/>
                  </a:lnTo>
                  <a:lnTo>
                    <a:pt x="1214" y="99"/>
                  </a:lnTo>
                  <a:lnTo>
                    <a:pt x="1208" y="137"/>
                  </a:lnTo>
                  <a:lnTo>
                    <a:pt x="1197" y="161"/>
                  </a:lnTo>
                  <a:lnTo>
                    <a:pt x="1168" y="182"/>
                  </a:lnTo>
                  <a:lnTo>
                    <a:pt x="1149" y="219"/>
                  </a:lnTo>
                  <a:lnTo>
                    <a:pt x="1153" y="251"/>
                  </a:lnTo>
                  <a:lnTo>
                    <a:pt x="1172" y="282"/>
                  </a:lnTo>
                  <a:lnTo>
                    <a:pt x="1170" y="307"/>
                  </a:lnTo>
                  <a:lnTo>
                    <a:pt x="1134" y="365"/>
                  </a:lnTo>
                  <a:lnTo>
                    <a:pt x="1147" y="381"/>
                  </a:lnTo>
                  <a:lnTo>
                    <a:pt x="1182" y="377"/>
                  </a:lnTo>
                  <a:lnTo>
                    <a:pt x="1190" y="387"/>
                  </a:lnTo>
                  <a:lnTo>
                    <a:pt x="1195" y="432"/>
                  </a:lnTo>
                  <a:lnTo>
                    <a:pt x="1209" y="478"/>
                  </a:lnTo>
                  <a:lnTo>
                    <a:pt x="1184" y="503"/>
                  </a:lnTo>
                  <a:lnTo>
                    <a:pt x="1173" y="528"/>
                  </a:lnTo>
                  <a:lnTo>
                    <a:pt x="1173" y="561"/>
                  </a:lnTo>
                  <a:lnTo>
                    <a:pt x="1187" y="598"/>
                  </a:lnTo>
                  <a:lnTo>
                    <a:pt x="1234" y="638"/>
                  </a:lnTo>
                  <a:lnTo>
                    <a:pt x="1284" y="632"/>
                  </a:lnTo>
                  <a:lnTo>
                    <a:pt x="1310" y="639"/>
                  </a:lnTo>
                  <a:lnTo>
                    <a:pt x="1350" y="702"/>
                  </a:lnTo>
                  <a:lnTo>
                    <a:pt x="1360" y="744"/>
                  </a:lnTo>
                  <a:lnTo>
                    <a:pt x="1376" y="757"/>
                  </a:lnTo>
                  <a:lnTo>
                    <a:pt x="1530" y="701"/>
                  </a:lnTo>
                  <a:lnTo>
                    <a:pt x="1519" y="644"/>
                  </a:lnTo>
                  <a:lnTo>
                    <a:pt x="1561" y="566"/>
                  </a:lnTo>
                  <a:lnTo>
                    <a:pt x="1565" y="511"/>
                  </a:lnTo>
                  <a:lnTo>
                    <a:pt x="1338" y="546"/>
                  </a:lnTo>
                  <a:lnTo>
                    <a:pt x="1225" y="0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4" name=""/>
            <p:cNvSpPr/>
            <p:nvPr/>
          </p:nvSpPr>
          <p:spPr>
            <a:xfrm rot="21220800">
              <a:off x="6426000" y="3060360"/>
              <a:ext cx="500040" cy="241200"/>
            </a:xfrm>
            <a:custGeom>
              <a:avLst/>
              <a:gdLst/>
              <a:ahLst/>
              <a:rect l="l" t="t" r="r" b="b"/>
              <a:pathLst>
                <a:path w="1565" h="757">
                  <a:moveTo>
                    <a:pt x="1225" y="0"/>
                  </a:moveTo>
                  <a:lnTo>
                    <a:pt x="0" y="172"/>
                  </a:lnTo>
                  <a:lnTo>
                    <a:pt x="1" y="172"/>
                  </a:lnTo>
                  <a:lnTo>
                    <a:pt x="22" y="396"/>
                  </a:lnTo>
                  <a:lnTo>
                    <a:pt x="22" y="397"/>
                  </a:lnTo>
                  <a:lnTo>
                    <a:pt x="85" y="345"/>
                  </a:lnTo>
                  <a:lnTo>
                    <a:pt x="137" y="267"/>
                  </a:lnTo>
                  <a:lnTo>
                    <a:pt x="156" y="257"/>
                  </a:lnTo>
                  <a:lnTo>
                    <a:pt x="187" y="269"/>
                  </a:lnTo>
                  <a:lnTo>
                    <a:pt x="232" y="211"/>
                  </a:lnTo>
                  <a:lnTo>
                    <a:pt x="239" y="177"/>
                  </a:lnTo>
                  <a:lnTo>
                    <a:pt x="253" y="187"/>
                  </a:lnTo>
                  <a:lnTo>
                    <a:pt x="252" y="206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48" y="212"/>
                  </a:lnTo>
                  <a:lnTo>
                    <a:pt x="359" y="200"/>
                  </a:lnTo>
                  <a:lnTo>
                    <a:pt x="349" y="191"/>
                  </a:lnTo>
                  <a:lnTo>
                    <a:pt x="364" y="184"/>
                  </a:lnTo>
                  <a:lnTo>
                    <a:pt x="354" y="171"/>
                  </a:lnTo>
                  <a:lnTo>
                    <a:pt x="404" y="162"/>
                  </a:lnTo>
                  <a:lnTo>
                    <a:pt x="433" y="127"/>
                  </a:lnTo>
                  <a:lnTo>
                    <a:pt x="500" y="160"/>
                  </a:lnTo>
                  <a:lnTo>
                    <a:pt x="549" y="151"/>
                  </a:lnTo>
                  <a:lnTo>
                    <a:pt x="555" y="166"/>
                  </a:lnTo>
                  <a:lnTo>
                    <a:pt x="541" y="174"/>
                  </a:lnTo>
                  <a:lnTo>
                    <a:pt x="550" y="192"/>
                  </a:lnTo>
                  <a:lnTo>
                    <a:pt x="561" y="182"/>
                  </a:lnTo>
                  <a:lnTo>
                    <a:pt x="563" y="200"/>
                  </a:lnTo>
                  <a:lnTo>
                    <a:pt x="581" y="195"/>
                  </a:lnTo>
                  <a:lnTo>
                    <a:pt x="573" y="221"/>
                  </a:lnTo>
                  <a:lnTo>
                    <a:pt x="595" y="230"/>
                  </a:lnTo>
                  <a:lnTo>
                    <a:pt x="601" y="267"/>
                  </a:lnTo>
                  <a:lnTo>
                    <a:pt x="665" y="272"/>
                  </a:lnTo>
                  <a:lnTo>
                    <a:pt x="701" y="296"/>
                  </a:lnTo>
                  <a:lnTo>
                    <a:pt x="689" y="339"/>
                  </a:lnTo>
                  <a:lnTo>
                    <a:pt x="715" y="365"/>
                  </a:lnTo>
                  <a:lnTo>
                    <a:pt x="774" y="370"/>
                  </a:lnTo>
                  <a:lnTo>
                    <a:pt x="796" y="396"/>
                  </a:lnTo>
                  <a:lnTo>
                    <a:pt x="832" y="406"/>
                  </a:lnTo>
                  <a:lnTo>
                    <a:pt x="856" y="380"/>
                  </a:lnTo>
                  <a:lnTo>
                    <a:pt x="908" y="417"/>
                  </a:lnTo>
                  <a:lnTo>
                    <a:pt x="870" y="468"/>
                  </a:lnTo>
                  <a:lnTo>
                    <a:pt x="870" y="463"/>
                  </a:lnTo>
                  <a:lnTo>
                    <a:pt x="872" y="493"/>
                  </a:lnTo>
                  <a:lnTo>
                    <a:pt x="847" y="508"/>
                  </a:lnTo>
                  <a:lnTo>
                    <a:pt x="843" y="556"/>
                  </a:lnTo>
                  <a:lnTo>
                    <a:pt x="846" y="575"/>
                  </a:lnTo>
                  <a:lnTo>
                    <a:pt x="835" y="617"/>
                  </a:lnTo>
                  <a:lnTo>
                    <a:pt x="851" y="629"/>
                  </a:lnTo>
                  <a:lnTo>
                    <a:pt x="898" y="633"/>
                  </a:lnTo>
                  <a:lnTo>
                    <a:pt x="972" y="661"/>
                  </a:lnTo>
                  <a:lnTo>
                    <a:pt x="1007" y="654"/>
                  </a:lnTo>
                  <a:lnTo>
                    <a:pt x="1034" y="676"/>
                  </a:lnTo>
                  <a:lnTo>
                    <a:pt x="1079" y="682"/>
                  </a:lnTo>
                  <a:lnTo>
                    <a:pt x="1117" y="711"/>
                  </a:lnTo>
                  <a:lnTo>
                    <a:pt x="1163" y="726"/>
                  </a:lnTo>
                  <a:lnTo>
                    <a:pt x="1124" y="629"/>
                  </a:lnTo>
                  <a:lnTo>
                    <a:pt x="1073" y="594"/>
                  </a:lnTo>
                  <a:lnTo>
                    <a:pt x="1103" y="587"/>
                  </a:lnTo>
                  <a:lnTo>
                    <a:pt x="1103" y="581"/>
                  </a:lnTo>
                  <a:lnTo>
                    <a:pt x="1086" y="546"/>
                  </a:lnTo>
                  <a:lnTo>
                    <a:pt x="1066" y="472"/>
                  </a:lnTo>
                  <a:lnTo>
                    <a:pt x="1058" y="306"/>
                  </a:lnTo>
                  <a:lnTo>
                    <a:pt x="1032" y="261"/>
                  </a:lnTo>
                  <a:lnTo>
                    <a:pt x="1079" y="230"/>
                  </a:lnTo>
                  <a:lnTo>
                    <a:pt x="1145" y="152"/>
                  </a:lnTo>
                  <a:lnTo>
                    <a:pt x="1162" y="104"/>
                  </a:lnTo>
                  <a:lnTo>
                    <a:pt x="1177" y="75"/>
                  </a:lnTo>
                  <a:lnTo>
                    <a:pt x="1190" y="75"/>
                  </a:lnTo>
                  <a:lnTo>
                    <a:pt x="1208" y="86"/>
                  </a:lnTo>
                  <a:lnTo>
                    <a:pt x="1214" y="99"/>
                  </a:lnTo>
                  <a:lnTo>
                    <a:pt x="1208" y="137"/>
                  </a:lnTo>
                  <a:lnTo>
                    <a:pt x="1197" y="161"/>
                  </a:lnTo>
                  <a:lnTo>
                    <a:pt x="1168" y="182"/>
                  </a:lnTo>
                  <a:lnTo>
                    <a:pt x="1149" y="219"/>
                  </a:lnTo>
                  <a:lnTo>
                    <a:pt x="1153" y="251"/>
                  </a:lnTo>
                  <a:lnTo>
                    <a:pt x="1172" y="282"/>
                  </a:lnTo>
                  <a:lnTo>
                    <a:pt x="1170" y="307"/>
                  </a:lnTo>
                  <a:lnTo>
                    <a:pt x="1134" y="365"/>
                  </a:lnTo>
                  <a:lnTo>
                    <a:pt x="1147" y="381"/>
                  </a:lnTo>
                  <a:lnTo>
                    <a:pt x="1182" y="377"/>
                  </a:lnTo>
                  <a:lnTo>
                    <a:pt x="1190" y="387"/>
                  </a:lnTo>
                  <a:lnTo>
                    <a:pt x="1195" y="432"/>
                  </a:lnTo>
                  <a:lnTo>
                    <a:pt x="1209" y="478"/>
                  </a:lnTo>
                  <a:lnTo>
                    <a:pt x="1184" y="503"/>
                  </a:lnTo>
                  <a:lnTo>
                    <a:pt x="1173" y="528"/>
                  </a:lnTo>
                  <a:lnTo>
                    <a:pt x="1173" y="561"/>
                  </a:lnTo>
                  <a:lnTo>
                    <a:pt x="1187" y="598"/>
                  </a:lnTo>
                  <a:lnTo>
                    <a:pt x="1234" y="638"/>
                  </a:lnTo>
                  <a:lnTo>
                    <a:pt x="1284" y="632"/>
                  </a:lnTo>
                  <a:lnTo>
                    <a:pt x="1310" y="639"/>
                  </a:lnTo>
                  <a:lnTo>
                    <a:pt x="1350" y="702"/>
                  </a:lnTo>
                  <a:lnTo>
                    <a:pt x="1360" y="744"/>
                  </a:lnTo>
                  <a:lnTo>
                    <a:pt x="1376" y="757"/>
                  </a:lnTo>
                  <a:lnTo>
                    <a:pt x="1530" y="701"/>
                  </a:lnTo>
                  <a:lnTo>
                    <a:pt x="1519" y="644"/>
                  </a:lnTo>
                  <a:lnTo>
                    <a:pt x="1561" y="566"/>
                  </a:lnTo>
                  <a:lnTo>
                    <a:pt x="1565" y="511"/>
                  </a:lnTo>
                  <a:lnTo>
                    <a:pt x="1338" y="546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</a:path>
              </a:pathLst>
            </a:custGeom>
            <a:solidFill>
              <a:srgbClr val="a3ffb5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5" name=""/>
            <p:cNvSpPr/>
            <p:nvPr/>
          </p:nvSpPr>
          <p:spPr>
            <a:xfrm rot="21220800">
              <a:off x="6692760" y="3178080"/>
              <a:ext cx="24120" cy="28800"/>
            </a:xfrm>
            <a:custGeom>
              <a:avLst/>
              <a:gdLst/>
              <a:ahLst/>
              <a:rect l="l" t="t" r="r" b="b"/>
              <a:pathLst>
                <a:path w="76" h="88">
                  <a:moveTo>
                    <a:pt x="38" y="83"/>
                  </a:moveTo>
                  <a:lnTo>
                    <a:pt x="35" y="57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76" y="37"/>
                  </a:lnTo>
                  <a:lnTo>
                    <a:pt x="38" y="88"/>
                  </a:lnTo>
                  <a:lnTo>
                    <a:pt x="38" y="83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6" name=""/>
            <p:cNvSpPr/>
            <p:nvPr/>
          </p:nvSpPr>
          <p:spPr>
            <a:xfrm rot="21220800">
              <a:off x="6692760" y="3178080"/>
              <a:ext cx="24120" cy="28800"/>
            </a:xfrm>
            <a:custGeom>
              <a:avLst/>
              <a:gdLst/>
              <a:ahLst/>
              <a:rect l="l" t="t" r="r" b="b"/>
              <a:pathLst>
                <a:path w="76" h="88">
                  <a:moveTo>
                    <a:pt x="38" y="83"/>
                  </a:moveTo>
                  <a:lnTo>
                    <a:pt x="35" y="57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0" y="26"/>
                  </a:lnTo>
                  <a:lnTo>
                    <a:pt x="24" y="0"/>
                  </a:lnTo>
                  <a:lnTo>
                    <a:pt x="76" y="37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8" y="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7" name=""/>
            <p:cNvSpPr/>
            <p:nvPr/>
          </p:nvSpPr>
          <p:spPr>
            <a:xfrm rot="21220800">
              <a:off x="6114960" y="3033360"/>
              <a:ext cx="511200" cy="488880"/>
            </a:xfrm>
            <a:custGeom>
              <a:avLst/>
              <a:gdLst/>
              <a:ahLst/>
              <a:rect l="l" t="t" r="r" b="b"/>
              <a:pathLst>
                <a:path w="1601" h="1529">
                  <a:moveTo>
                    <a:pt x="10" y="1035"/>
                  </a:moveTo>
                  <a:lnTo>
                    <a:pt x="98" y="1014"/>
                  </a:lnTo>
                  <a:lnTo>
                    <a:pt x="110" y="952"/>
                  </a:lnTo>
                  <a:lnTo>
                    <a:pt x="141" y="937"/>
                  </a:lnTo>
                  <a:lnTo>
                    <a:pt x="121" y="867"/>
                  </a:lnTo>
                  <a:lnTo>
                    <a:pt x="171" y="762"/>
                  </a:lnTo>
                  <a:lnTo>
                    <a:pt x="210" y="767"/>
                  </a:lnTo>
                  <a:lnTo>
                    <a:pt x="216" y="813"/>
                  </a:lnTo>
                  <a:lnTo>
                    <a:pt x="246" y="781"/>
                  </a:lnTo>
                  <a:lnTo>
                    <a:pt x="268" y="787"/>
                  </a:lnTo>
                  <a:lnTo>
                    <a:pt x="245" y="725"/>
                  </a:lnTo>
                  <a:lnTo>
                    <a:pt x="267" y="713"/>
                  </a:lnTo>
                  <a:lnTo>
                    <a:pt x="262" y="680"/>
                  </a:lnTo>
                  <a:lnTo>
                    <a:pt x="282" y="640"/>
                  </a:lnTo>
                  <a:lnTo>
                    <a:pt x="320" y="630"/>
                  </a:lnTo>
                  <a:lnTo>
                    <a:pt x="353" y="567"/>
                  </a:lnTo>
                  <a:lnTo>
                    <a:pt x="387" y="593"/>
                  </a:lnTo>
                  <a:lnTo>
                    <a:pt x="432" y="567"/>
                  </a:lnTo>
                  <a:lnTo>
                    <a:pt x="538" y="457"/>
                  </a:lnTo>
                  <a:lnTo>
                    <a:pt x="548" y="414"/>
                  </a:lnTo>
                  <a:lnTo>
                    <a:pt x="534" y="394"/>
                  </a:lnTo>
                  <a:lnTo>
                    <a:pt x="554" y="350"/>
                  </a:lnTo>
                  <a:lnTo>
                    <a:pt x="548" y="326"/>
                  </a:lnTo>
                  <a:lnTo>
                    <a:pt x="564" y="322"/>
                  </a:lnTo>
                  <a:lnTo>
                    <a:pt x="564" y="249"/>
                  </a:lnTo>
                  <a:lnTo>
                    <a:pt x="597" y="148"/>
                  </a:lnTo>
                  <a:lnTo>
                    <a:pt x="584" y="111"/>
                  </a:lnTo>
                  <a:lnTo>
                    <a:pt x="592" y="81"/>
                  </a:lnTo>
                  <a:lnTo>
                    <a:pt x="562" y="32"/>
                  </a:lnTo>
                  <a:lnTo>
                    <a:pt x="572" y="15"/>
                  </a:lnTo>
                  <a:lnTo>
                    <a:pt x="609" y="0"/>
                  </a:lnTo>
                  <a:lnTo>
                    <a:pt x="610" y="2"/>
                  </a:lnTo>
                  <a:lnTo>
                    <a:pt x="653" y="401"/>
                  </a:lnTo>
                  <a:lnTo>
                    <a:pt x="1000" y="362"/>
                  </a:lnTo>
                  <a:lnTo>
                    <a:pt x="1001" y="362"/>
                  </a:lnTo>
                  <a:lnTo>
                    <a:pt x="1022" y="586"/>
                  </a:lnTo>
                  <a:lnTo>
                    <a:pt x="1022" y="587"/>
                  </a:lnTo>
                  <a:lnTo>
                    <a:pt x="1085" y="535"/>
                  </a:lnTo>
                  <a:lnTo>
                    <a:pt x="1137" y="457"/>
                  </a:lnTo>
                  <a:lnTo>
                    <a:pt x="1156" y="447"/>
                  </a:lnTo>
                  <a:lnTo>
                    <a:pt x="1187" y="459"/>
                  </a:lnTo>
                  <a:lnTo>
                    <a:pt x="1232" y="401"/>
                  </a:lnTo>
                  <a:lnTo>
                    <a:pt x="1239" y="367"/>
                  </a:lnTo>
                  <a:lnTo>
                    <a:pt x="1253" y="377"/>
                  </a:lnTo>
                  <a:lnTo>
                    <a:pt x="1252" y="396"/>
                  </a:lnTo>
                  <a:lnTo>
                    <a:pt x="1312" y="409"/>
                  </a:lnTo>
                  <a:lnTo>
                    <a:pt x="1312" y="409"/>
                  </a:lnTo>
                  <a:lnTo>
                    <a:pt x="1348" y="402"/>
                  </a:lnTo>
                  <a:lnTo>
                    <a:pt x="1359" y="390"/>
                  </a:lnTo>
                  <a:lnTo>
                    <a:pt x="1349" y="381"/>
                  </a:lnTo>
                  <a:lnTo>
                    <a:pt x="1364" y="374"/>
                  </a:lnTo>
                  <a:lnTo>
                    <a:pt x="1354" y="361"/>
                  </a:lnTo>
                  <a:lnTo>
                    <a:pt x="1404" y="352"/>
                  </a:lnTo>
                  <a:lnTo>
                    <a:pt x="1433" y="317"/>
                  </a:lnTo>
                  <a:lnTo>
                    <a:pt x="1500" y="350"/>
                  </a:lnTo>
                  <a:lnTo>
                    <a:pt x="1549" y="341"/>
                  </a:lnTo>
                  <a:lnTo>
                    <a:pt x="1555" y="356"/>
                  </a:lnTo>
                  <a:lnTo>
                    <a:pt x="1541" y="364"/>
                  </a:lnTo>
                  <a:lnTo>
                    <a:pt x="1550" y="382"/>
                  </a:lnTo>
                  <a:lnTo>
                    <a:pt x="1561" y="372"/>
                  </a:lnTo>
                  <a:lnTo>
                    <a:pt x="1563" y="390"/>
                  </a:lnTo>
                  <a:lnTo>
                    <a:pt x="1581" y="385"/>
                  </a:lnTo>
                  <a:lnTo>
                    <a:pt x="1573" y="411"/>
                  </a:lnTo>
                  <a:lnTo>
                    <a:pt x="1595" y="420"/>
                  </a:lnTo>
                  <a:lnTo>
                    <a:pt x="1601" y="457"/>
                  </a:lnTo>
                  <a:lnTo>
                    <a:pt x="1580" y="542"/>
                  </a:lnTo>
                  <a:lnTo>
                    <a:pt x="1397" y="429"/>
                  </a:lnTo>
                  <a:lnTo>
                    <a:pt x="1383" y="563"/>
                  </a:lnTo>
                  <a:lnTo>
                    <a:pt x="1333" y="651"/>
                  </a:lnTo>
                  <a:lnTo>
                    <a:pt x="1303" y="680"/>
                  </a:lnTo>
                  <a:lnTo>
                    <a:pt x="1287" y="675"/>
                  </a:lnTo>
                  <a:lnTo>
                    <a:pt x="1252" y="746"/>
                  </a:lnTo>
                  <a:lnTo>
                    <a:pt x="1207" y="722"/>
                  </a:lnTo>
                  <a:lnTo>
                    <a:pt x="1130" y="918"/>
                  </a:lnTo>
                  <a:lnTo>
                    <a:pt x="1053" y="903"/>
                  </a:lnTo>
                  <a:lnTo>
                    <a:pt x="1036" y="867"/>
                  </a:lnTo>
                  <a:lnTo>
                    <a:pt x="999" y="859"/>
                  </a:lnTo>
                  <a:lnTo>
                    <a:pt x="991" y="931"/>
                  </a:lnTo>
                  <a:lnTo>
                    <a:pt x="962" y="984"/>
                  </a:lnTo>
                  <a:lnTo>
                    <a:pt x="965" y="1005"/>
                  </a:lnTo>
                  <a:lnTo>
                    <a:pt x="927" y="1050"/>
                  </a:lnTo>
                  <a:lnTo>
                    <a:pt x="911" y="1124"/>
                  </a:lnTo>
                  <a:lnTo>
                    <a:pt x="848" y="1214"/>
                  </a:lnTo>
                  <a:lnTo>
                    <a:pt x="824" y="1276"/>
                  </a:lnTo>
                  <a:lnTo>
                    <a:pt x="850" y="1300"/>
                  </a:lnTo>
                  <a:lnTo>
                    <a:pt x="823" y="1328"/>
                  </a:lnTo>
                  <a:lnTo>
                    <a:pt x="836" y="1348"/>
                  </a:lnTo>
                  <a:lnTo>
                    <a:pt x="780" y="1394"/>
                  </a:lnTo>
                  <a:lnTo>
                    <a:pt x="753" y="1380"/>
                  </a:lnTo>
                  <a:lnTo>
                    <a:pt x="680" y="1425"/>
                  </a:lnTo>
                  <a:lnTo>
                    <a:pt x="642" y="1409"/>
                  </a:lnTo>
                  <a:lnTo>
                    <a:pt x="633" y="1423"/>
                  </a:lnTo>
                  <a:lnTo>
                    <a:pt x="642" y="1445"/>
                  </a:lnTo>
                  <a:lnTo>
                    <a:pt x="630" y="1458"/>
                  </a:lnTo>
                  <a:lnTo>
                    <a:pt x="524" y="1501"/>
                  </a:lnTo>
                  <a:lnTo>
                    <a:pt x="471" y="1464"/>
                  </a:lnTo>
                  <a:lnTo>
                    <a:pt x="456" y="1494"/>
                  </a:lnTo>
                  <a:lnTo>
                    <a:pt x="385" y="1529"/>
                  </a:lnTo>
                  <a:lnTo>
                    <a:pt x="307" y="1500"/>
                  </a:lnTo>
                  <a:lnTo>
                    <a:pt x="272" y="1467"/>
                  </a:lnTo>
                  <a:lnTo>
                    <a:pt x="270" y="1439"/>
                  </a:lnTo>
                  <a:lnTo>
                    <a:pt x="250" y="1425"/>
                  </a:lnTo>
                  <a:lnTo>
                    <a:pt x="261" y="1406"/>
                  </a:lnTo>
                  <a:lnTo>
                    <a:pt x="254" y="1396"/>
                  </a:lnTo>
                  <a:lnTo>
                    <a:pt x="195" y="1389"/>
                  </a:lnTo>
                  <a:lnTo>
                    <a:pt x="177" y="1360"/>
                  </a:lnTo>
                  <a:lnTo>
                    <a:pt x="136" y="1344"/>
                  </a:lnTo>
                  <a:lnTo>
                    <a:pt x="125" y="1306"/>
                  </a:lnTo>
                  <a:lnTo>
                    <a:pt x="61" y="1239"/>
                  </a:lnTo>
                  <a:lnTo>
                    <a:pt x="65" y="1218"/>
                  </a:lnTo>
                  <a:lnTo>
                    <a:pt x="0" y="1145"/>
                  </a:lnTo>
                  <a:lnTo>
                    <a:pt x="20" y="1107"/>
                  </a:lnTo>
                  <a:lnTo>
                    <a:pt x="9" y="1033"/>
                  </a:lnTo>
                  <a:lnTo>
                    <a:pt x="10" y="1035"/>
                  </a:lnTo>
                  <a:close/>
                </a:path>
              </a:pathLst>
            </a:cu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8" name=""/>
            <p:cNvSpPr/>
            <p:nvPr/>
          </p:nvSpPr>
          <p:spPr>
            <a:xfrm rot="21220800">
              <a:off x="6114960" y="3033360"/>
              <a:ext cx="511200" cy="488880"/>
            </a:xfrm>
            <a:custGeom>
              <a:avLst/>
              <a:gdLst/>
              <a:ahLst/>
              <a:rect l="l" t="t" r="r" b="b"/>
              <a:pathLst>
                <a:path w="1601" h="1529">
                  <a:moveTo>
                    <a:pt x="10" y="1035"/>
                  </a:moveTo>
                  <a:lnTo>
                    <a:pt x="98" y="1014"/>
                  </a:lnTo>
                  <a:lnTo>
                    <a:pt x="110" y="952"/>
                  </a:lnTo>
                  <a:lnTo>
                    <a:pt x="141" y="937"/>
                  </a:lnTo>
                  <a:lnTo>
                    <a:pt x="121" y="867"/>
                  </a:lnTo>
                  <a:lnTo>
                    <a:pt x="171" y="762"/>
                  </a:lnTo>
                  <a:lnTo>
                    <a:pt x="210" y="767"/>
                  </a:lnTo>
                  <a:lnTo>
                    <a:pt x="216" y="813"/>
                  </a:lnTo>
                  <a:lnTo>
                    <a:pt x="246" y="781"/>
                  </a:lnTo>
                  <a:lnTo>
                    <a:pt x="268" y="787"/>
                  </a:lnTo>
                  <a:lnTo>
                    <a:pt x="245" y="725"/>
                  </a:lnTo>
                  <a:lnTo>
                    <a:pt x="267" y="713"/>
                  </a:lnTo>
                  <a:lnTo>
                    <a:pt x="262" y="680"/>
                  </a:lnTo>
                  <a:lnTo>
                    <a:pt x="282" y="640"/>
                  </a:lnTo>
                  <a:lnTo>
                    <a:pt x="320" y="630"/>
                  </a:lnTo>
                  <a:lnTo>
                    <a:pt x="353" y="567"/>
                  </a:lnTo>
                  <a:lnTo>
                    <a:pt x="387" y="593"/>
                  </a:lnTo>
                  <a:lnTo>
                    <a:pt x="432" y="567"/>
                  </a:lnTo>
                  <a:lnTo>
                    <a:pt x="538" y="457"/>
                  </a:lnTo>
                  <a:lnTo>
                    <a:pt x="548" y="414"/>
                  </a:lnTo>
                  <a:lnTo>
                    <a:pt x="534" y="394"/>
                  </a:lnTo>
                  <a:lnTo>
                    <a:pt x="554" y="350"/>
                  </a:lnTo>
                  <a:lnTo>
                    <a:pt x="548" y="326"/>
                  </a:lnTo>
                  <a:lnTo>
                    <a:pt x="564" y="322"/>
                  </a:lnTo>
                  <a:lnTo>
                    <a:pt x="564" y="249"/>
                  </a:lnTo>
                  <a:lnTo>
                    <a:pt x="597" y="148"/>
                  </a:lnTo>
                  <a:lnTo>
                    <a:pt x="584" y="111"/>
                  </a:lnTo>
                  <a:lnTo>
                    <a:pt x="592" y="81"/>
                  </a:lnTo>
                  <a:lnTo>
                    <a:pt x="562" y="32"/>
                  </a:lnTo>
                  <a:lnTo>
                    <a:pt x="572" y="15"/>
                  </a:lnTo>
                  <a:lnTo>
                    <a:pt x="609" y="0"/>
                  </a:lnTo>
                  <a:lnTo>
                    <a:pt x="610" y="2"/>
                  </a:lnTo>
                  <a:lnTo>
                    <a:pt x="653" y="401"/>
                  </a:lnTo>
                  <a:lnTo>
                    <a:pt x="1000" y="362"/>
                  </a:lnTo>
                  <a:lnTo>
                    <a:pt x="1001" y="362"/>
                  </a:lnTo>
                  <a:lnTo>
                    <a:pt x="1022" y="586"/>
                  </a:lnTo>
                  <a:lnTo>
                    <a:pt x="1022" y="587"/>
                  </a:lnTo>
                  <a:lnTo>
                    <a:pt x="1085" y="535"/>
                  </a:lnTo>
                  <a:lnTo>
                    <a:pt x="1137" y="457"/>
                  </a:lnTo>
                  <a:lnTo>
                    <a:pt x="1156" y="447"/>
                  </a:lnTo>
                  <a:lnTo>
                    <a:pt x="1187" y="459"/>
                  </a:lnTo>
                  <a:lnTo>
                    <a:pt x="1232" y="401"/>
                  </a:lnTo>
                  <a:lnTo>
                    <a:pt x="1239" y="367"/>
                  </a:lnTo>
                  <a:lnTo>
                    <a:pt x="1253" y="377"/>
                  </a:lnTo>
                  <a:lnTo>
                    <a:pt x="1252" y="396"/>
                  </a:lnTo>
                  <a:lnTo>
                    <a:pt x="1312" y="409"/>
                  </a:lnTo>
                  <a:lnTo>
                    <a:pt x="1312" y="409"/>
                  </a:lnTo>
                  <a:lnTo>
                    <a:pt x="1348" y="402"/>
                  </a:lnTo>
                  <a:lnTo>
                    <a:pt x="1359" y="390"/>
                  </a:lnTo>
                  <a:lnTo>
                    <a:pt x="1349" y="381"/>
                  </a:lnTo>
                  <a:lnTo>
                    <a:pt x="1364" y="374"/>
                  </a:lnTo>
                  <a:lnTo>
                    <a:pt x="1354" y="361"/>
                  </a:lnTo>
                  <a:lnTo>
                    <a:pt x="1404" y="352"/>
                  </a:lnTo>
                  <a:lnTo>
                    <a:pt x="1433" y="317"/>
                  </a:lnTo>
                  <a:lnTo>
                    <a:pt x="1500" y="350"/>
                  </a:lnTo>
                  <a:lnTo>
                    <a:pt x="1549" y="341"/>
                  </a:lnTo>
                  <a:lnTo>
                    <a:pt x="1555" y="356"/>
                  </a:lnTo>
                  <a:lnTo>
                    <a:pt x="1541" y="364"/>
                  </a:lnTo>
                  <a:lnTo>
                    <a:pt x="1550" y="382"/>
                  </a:lnTo>
                  <a:lnTo>
                    <a:pt x="1561" y="372"/>
                  </a:lnTo>
                  <a:lnTo>
                    <a:pt x="1563" y="390"/>
                  </a:lnTo>
                  <a:lnTo>
                    <a:pt x="1581" y="385"/>
                  </a:lnTo>
                  <a:lnTo>
                    <a:pt x="1573" y="411"/>
                  </a:lnTo>
                  <a:lnTo>
                    <a:pt x="1595" y="420"/>
                  </a:lnTo>
                  <a:lnTo>
                    <a:pt x="1601" y="457"/>
                  </a:lnTo>
                  <a:lnTo>
                    <a:pt x="1580" y="542"/>
                  </a:lnTo>
                  <a:lnTo>
                    <a:pt x="1397" y="429"/>
                  </a:lnTo>
                  <a:lnTo>
                    <a:pt x="1383" y="563"/>
                  </a:lnTo>
                  <a:lnTo>
                    <a:pt x="1333" y="651"/>
                  </a:lnTo>
                  <a:lnTo>
                    <a:pt x="1303" y="680"/>
                  </a:lnTo>
                  <a:lnTo>
                    <a:pt x="1287" y="675"/>
                  </a:lnTo>
                  <a:lnTo>
                    <a:pt x="1252" y="746"/>
                  </a:lnTo>
                  <a:lnTo>
                    <a:pt x="1207" y="722"/>
                  </a:lnTo>
                  <a:lnTo>
                    <a:pt x="1130" y="918"/>
                  </a:lnTo>
                  <a:lnTo>
                    <a:pt x="1053" y="903"/>
                  </a:lnTo>
                  <a:lnTo>
                    <a:pt x="1036" y="867"/>
                  </a:lnTo>
                  <a:lnTo>
                    <a:pt x="999" y="859"/>
                  </a:lnTo>
                  <a:lnTo>
                    <a:pt x="991" y="931"/>
                  </a:lnTo>
                  <a:lnTo>
                    <a:pt x="962" y="984"/>
                  </a:lnTo>
                  <a:lnTo>
                    <a:pt x="965" y="1005"/>
                  </a:lnTo>
                  <a:lnTo>
                    <a:pt x="927" y="1050"/>
                  </a:lnTo>
                  <a:lnTo>
                    <a:pt x="911" y="1124"/>
                  </a:lnTo>
                  <a:lnTo>
                    <a:pt x="848" y="1214"/>
                  </a:lnTo>
                  <a:lnTo>
                    <a:pt x="824" y="1276"/>
                  </a:lnTo>
                  <a:lnTo>
                    <a:pt x="850" y="1300"/>
                  </a:lnTo>
                  <a:lnTo>
                    <a:pt x="823" y="1328"/>
                  </a:lnTo>
                  <a:lnTo>
                    <a:pt x="836" y="1348"/>
                  </a:lnTo>
                  <a:lnTo>
                    <a:pt x="780" y="1394"/>
                  </a:lnTo>
                  <a:lnTo>
                    <a:pt x="753" y="1380"/>
                  </a:lnTo>
                  <a:lnTo>
                    <a:pt x="680" y="1425"/>
                  </a:lnTo>
                  <a:lnTo>
                    <a:pt x="642" y="1409"/>
                  </a:lnTo>
                  <a:lnTo>
                    <a:pt x="633" y="1423"/>
                  </a:lnTo>
                  <a:lnTo>
                    <a:pt x="642" y="1445"/>
                  </a:lnTo>
                  <a:lnTo>
                    <a:pt x="630" y="1458"/>
                  </a:lnTo>
                  <a:lnTo>
                    <a:pt x="524" y="1501"/>
                  </a:lnTo>
                  <a:lnTo>
                    <a:pt x="471" y="1464"/>
                  </a:lnTo>
                  <a:lnTo>
                    <a:pt x="456" y="1494"/>
                  </a:lnTo>
                  <a:lnTo>
                    <a:pt x="385" y="1529"/>
                  </a:lnTo>
                  <a:lnTo>
                    <a:pt x="307" y="1500"/>
                  </a:lnTo>
                  <a:lnTo>
                    <a:pt x="272" y="1467"/>
                  </a:lnTo>
                  <a:lnTo>
                    <a:pt x="270" y="1439"/>
                  </a:lnTo>
                  <a:lnTo>
                    <a:pt x="250" y="1425"/>
                  </a:lnTo>
                  <a:lnTo>
                    <a:pt x="261" y="1406"/>
                  </a:lnTo>
                  <a:lnTo>
                    <a:pt x="254" y="1396"/>
                  </a:lnTo>
                  <a:lnTo>
                    <a:pt x="195" y="1389"/>
                  </a:lnTo>
                  <a:lnTo>
                    <a:pt x="177" y="1360"/>
                  </a:lnTo>
                  <a:lnTo>
                    <a:pt x="136" y="1344"/>
                  </a:lnTo>
                  <a:lnTo>
                    <a:pt x="125" y="1306"/>
                  </a:lnTo>
                  <a:lnTo>
                    <a:pt x="61" y="1239"/>
                  </a:lnTo>
                  <a:lnTo>
                    <a:pt x="65" y="1218"/>
                  </a:lnTo>
                  <a:lnTo>
                    <a:pt x="0" y="1145"/>
                  </a:lnTo>
                  <a:lnTo>
                    <a:pt x="20" y="1107"/>
                  </a:lnTo>
                  <a:lnTo>
                    <a:pt x="9" y="1033"/>
                  </a:lnTo>
                  <a:lnTo>
                    <a:pt x="10" y="1035"/>
                  </a:lnTo>
                  <a:lnTo>
                    <a:pt x="10" y="103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9" name=""/>
            <p:cNvSpPr/>
            <p:nvPr/>
          </p:nvSpPr>
          <p:spPr>
            <a:xfrm rot="21220800">
              <a:off x="5832360" y="2882880"/>
              <a:ext cx="460440" cy="517680"/>
            </a:xfrm>
            <a:custGeom>
              <a:avLst/>
              <a:gdLst/>
              <a:ahLst/>
              <a:rect l="l" t="t" r="r" b="b"/>
              <a:pathLst>
                <a:path w="1441" h="1612">
                  <a:moveTo>
                    <a:pt x="66" y="1365"/>
                  </a:moveTo>
                  <a:lnTo>
                    <a:pt x="32" y="780"/>
                  </a:lnTo>
                  <a:lnTo>
                    <a:pt x="0" y="235"/>
                  </a:lnTo>
                  <a:lnTo>
                    <a:pt x="449" y="204"/>
                  </a:lnTo>
                  <a:lnTo>
                    <a:pt x="538" y="229"/>
                  </a:lnTo>
                  <a:lnTo>
                    <a:pt x="583" y="263"/>
                  </a:lnTo>
                  <a:lnTo>
                    <a:pt x="613" y="270"/>
                  </a:lnTo>
                  <a:lnTo>
                    <a:pt x="656" y="264"/>
                  </a:lnTo>
                  <a:lnTo>
                    <a:pt x="673" y="284"/>
                  </a:lnTo>
                  <a:lnTo>
                    <a:pt x="785" y="291"/>
                  </a:lnTo>
                  <a:lnTo>
                    <a:pt x="892" y="245"/>
                  </a:lnTo>
                  <a:lnTo>
                    <a:pt x="990" y="236"/>
                  </a:lnTo>
                  <a:lnTo>
                    <a:pt x="1184" y="88"/>
                  </a:lnTo>
                  <a:lnTo>
                    <a:pt x="1293" y="25"/>
                  </a:lnTo>
                  <a:lnTo>
                    <a:pt x="1378" y="0"/>
                  </a:lnTo>
                  <a:lnTo>
                    <a:pt x="1441" y="579"/>
                  </a:lnTo>
                  <a:lnTo>
                    <a:pt x="1440" y="577"/>
                  </a:lnTo>
                  <a:lnTo>
                    <a:pt x="1403" y="592"/>
                  </a:lnTo>
                  <a:lnTo>
                    <a:pt x="1393" y="609"/>
                  </a:lnTo>
                  <a:lnTo>
                    <a:pt x="1423" y="658"/>
                  </a:lnTo>
                  <a:lnTo>
                    <a:pt x="1415" y="688"/>
                  </a:lnTo>
                  <a:lnTo>
                    <a:pt x="1428" y="725"/>
                  </a:lnTo>
                  <a:lnTo>
                    <a:pt x="1395" y="826"/>
                  </a:lnTo>
                  <a:lnTo>
                    <a:pt x="1395" y="899"/>
                  </a:lnTo>
                  <a:lnTo>
                    <a:pt x="1379" y="903"/>
                  </a:lnTo>
                  <a:lnTo>
                    <a:pt x="1385" y="927"/>
                  </a:lnTo>
                  <a:lnTo>
                    <a:pt x="1365" y="971"/>
                  </a:lnTo>
                  <a:lnTo>
                    <a:pt x="1379" y="991"/>
                  </a:lnTo>
                  <a:lnTo>
                    <a:pt x="1369" y="1034"/>
                  </a:lnTo>
                  <a:lnTo>
                    <a:pt x="1263" y="1144"/>
                  </a:lnTo>
                  <a:lnTo>
                    <a:pt x="1218" y="1170"/>
                  </a:lnTo>
                  <a:lnTo>
                    <a:pt x="1184" y="1144"/>
                  </a:lnTo>
                  <a:lnTo>
                    <a:pt x="1151" y="1207"/>
                  </a:lnTo>
                  <a:lnTo>
                    <a:pt x="1113" y="1217"/>
                  </a:lnTo>
                  <a:lnTo>
                    <a:pt x="1093" y="1257"/>
                  </a:lnTo>
                  <a:lnTo>
                    <a:pt x="1098" y="1290"/>
                  </a:lnTo>
                  <a:lnTo>
                    <a:pt x="1076" y="1302"/>
                  </a:lnTo>
                  <a:lnTo>
                    <a:pt x="1099" y="1364"/>
                  </a:lnTo>
                  <a:lnTo>
                    <a:pt x="1077" y="1358"/>
                  </a:lnTo>
                  <a:lnTo>
                    <a:pt x="1047" y="1390"/>
                  </a:lnTo>
                  <a:lnTo>
                    <a:pt x="1041" y="1344"/>
                  </a:lnTo>
                  <a:lnTo>
                    <a:pt x="1002" y="1339"/>
                  </a:lnTo>
                  <a:lnTo>
                    <a:pt x="952" y="1444"/>
                  </a:lnTo>
                  <a:lnTo>
                    <a:pt x="972" y="1514"/>
                  </a:lnTo>
                  <a:lnTo>
                    <a:pt x="941" y="1529"/>
                  </a:lnTo>
                  <a:lnTo>
                    <a:pt x="929" y="1591"/>
                  </a:lnTo>
                  <a:lnTo>
                    <a:pt x="841" y="1612"/>
                  </a:lnTo>
                  <a:lnTo>
                    <a:pt x="797" y="1560"/>
                  </a:lnTo>
                  <a:lnTo>
                    <a:pt x="751" y="1545"/>
                  </a:lnTo>
                  <a:lnTo>
                    <a:pt x="723" y="1475"/>
                  </a:lnTo>
                  <a:lnTo>
                    <a:pt x="680" y="1491"/>
                  </a:lnTo>
                  <a:lnTo>
                    <a:pt x="644" y="1538"/>
                  </a:lnTo>
                  <a:lnTo>
                    <a:pt x="593" y="1551"/>
                  </a:lnTo>
                  <a:lnTo>
                    <a:pt x="518" y="1509"/>
                  </a:lnTo>
                  <a:lnTo>
                    <a:pt x="483" y="1521"/>
                  </a:lnTo>
                  <a:lnTo>
                    <a:pt x="472" y="1545"/>
                  </a:lnTo>
                  <a:lnTo>
                    <a:pt x="439" y="1539"/>
                  </a:lnTo>
                  <a:lnTo>
                    <a:pt x="393" y="1491"/>
                  </a:lnTo>
                  <a:lnTo>
                    <a:pt x="276" y="1476"/>
                  </a:lnTo>
                  <a:lnTo>
                    <a:pt x="241" y="1395"/>
                  </a:lnTo>
                  <a:lnTo>
                    <a:pt x="188" y="1355"/>
                  </a:lnTo>
                  <a:lnTo>
                    <a:pt x="135" y="1374"/>
                  </a:lnTo>
                  <a:lnTo>
                    <a:pt x="92" y="1346"/>
                  </a:lnTo>
                  <a:lnTo>
                    <a:pt x="65" y="1369"/>
                  </a:lnTo>
                  <a:lnTo>
                    <a:pt x="66" y="1365"/>
                  </a:lnTo>
                  <a:close/>
                </a:path>
              </a:pathLst>
            </a:custGeom>
            <a:solidFill>
              <a:srgbClr val="ffe9f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0" name=""/>
            <p:cNvSpPr/>
            <p:nvPr/>
          </p:nvSpPr>
          <p:spPr>
            <a:xfrm rot="21220800">
              <a:off x="5832360" y="2882880"/>
              <a:ext cx="460440" cy="517680"/>
            </a:xfrm>
            <a:custGeom>
              <a:avLst/>
              <a:gdLst/>
              <a:ahLst/>
              <a:rect l="l" t="t" r="r" b="b"/>
              <a:pathLst>
                <a:path w="1441" h="1612">
                  <a:moveTo>
                    <a:pt x="66" y="1365"/>
                  </a:moveTo>
                  <a:lnTo>
                    <a:pt x="32" y="780"/>
                  </a:lnTo>
                  <a:lnTo>
                    <a:pt x="0" y="235"/>
                  </a:lnTo>
                  <a:lnTo>
                    <a:pt x="449" y="204"/>
                  </a:lnTo>
                  <a:lnTo>
                    <a:pt x="538" y="229"/>
                  </a:lnTo>
                  <a:lnTo>
                    <a:pt x="583" y="263"/>
                  </a:lnTo>
                  <a:lnTo>
                    <a:pt x="613" y="270"/>
                  </a:lnTo>
                  <a:lnTo>
                    <a:pt x="656" y="264"/>
                  </a:lnTo>
                  <a:lnTo>
                    <a:pt x="673" y="284"/>
                  </a:lnTo>
                  <a:lnTo>
                    <a:pt x="785" y="291"/>
                  </a:lnTo>
                  <a:lnTo>
                    <a:pt x="892" y="245"/>
                  </a:lnTo>
                  <a:lnTo>
                    <a:pt x="990" y="236"/>
                  </a:lnTo>
                  <a:lnTo>
                    <a:pt x="1184" y="88"/>
                  </a:lnTo>
                  <a:lnTo>
                    <a:pt x="1293" y="25"/>
                  </a:lnTo>
                  <a:lnTo>
                    <a:pt x="1378" y="0"/>
                  </a:lnTo>
                  <a:lnTo>
                    <a:pt x="1441" y="579"/>
                  </a:lnTo>
                  <a:lnTo>
                    <a:pt x="1440" y="577"/>
                  </a:lnTo>
                  <a:lnTo>
                    <a:pt x="1403" y="592"/>
                  </a:lnTo>
                  <a:lnTo>
                    <a:pt x="1393" y="609"/>
                  </a:lnTo>
                  <a:lnTo>
                    <a:pt x="1423" y="658"/>
                  </a:lnTo>
                  <a:lnTo>
                    <a:pt x="1415" y="688"/>
                  </a:lnTo>
                  <a:lnTo>
                    <a:pt x="1428" y="725"/>
                  </a:lnTo>
                  <a:lnTo>
                    <a:pt x="1395" y="826"/>
                  </a:lnTo>
                  <a:lnTo>
                    <a:pt x="1395" y="899"/>
                  </a:lnTo>
                  <a:lnTo>
                    <a:pt x="1379" y="903"/>
                  </a:lnTo>
                  <a:lnTo>
                    <a:pt x="1385" y="927"/>
                  </a:lnTo>
                  <a:lnTo>
                    <a:pt x="1365" y="971"/>
                  </a:lnTo>
                  <a:lnTo>
                    <a:pt x="1379" y="991"/>
                  </a:lnTo>
                  <a:lnTo>
                    <a:pt x="1369" y="1034"/>
                  </a:lnTo>
                  <a:lnTo>
                    <a:pt x="1263" y="1144"/>
                  </a:lnTo>
                  <a:lnTo>
                    <a:pt x="1218" y="1170"/>
                  </a:lnTo>
                  <a:lnTo>
                    <a:pt x="1184" y="1144"/>
                  </a:lnTo>
                  <a:lnTo>
                    <a:pt x="1151" y="1207"/>
                  </a:lnTo>
                  <a:lnTo>
                    <a:pt x="1113" y="1217"/>
                  </a:lnTo>
                  <a:lnTo>
                    <a:pt x="1093" y="1257"/>
                  </a:lnTo>
                  <a:lnTo>
                    <a:pt x="1098" y="1290"/>
                  </a:lnTo>
                  <a:lnTo>
                    <a:pt x="1076" y="1302"/>
                  </a:lnTo>
                  <a:lnTo>
                    <a:pt x="1099" y="1364"/>
                  </a:lnTo>
                  <a:lnTo>
                    <a:pt x="1077" y="1358"/>
                  </a:lnTo>
                  <a:lnTo>
                    <a:pt x="1047" y="1390"/>
                  </a:lnTo>
                  <a:lnTo>
                    <a:pt x="1041" y="1344"/>
                  </a:lnTo>
                  <a:lnTo>
                    <a:pt x="1002" y="1339"/>
                  </a:lnTo>
                  <a:lnTo>
                    <a:pt x="952" y="1444"/>
                  </a:lnTo>
                  <a:lnTo>
                    <a:pt x="972" y="1514"/>
                  </a:lnTo>
                  <a:lnTo>
                    <a:pt x="941" y="1529"/>
                  </a:lnTo>
                  <a:lnTo>
                    <a:pt x="929" y="1591"/>
                  </a:lnTo>
                  <a:lnTo>
                    <a:pt x="841" y="1612"/>
                  </a:lnTo>
                  <a:lnTo>
                    <a:pt x="797" y="1560"/>
                  </a:lnTo>
                  <a:lnTo>
                    <a:pt x="751" y="1545"/>
                  </a:lnTo>
                  <a:lnTo>
                    <a:pt x="723" y="1475"/>
                  </a:lnTo>
                  <a:lnTo>
                    <a:pt x="680" y="1491"/>
                  </a:lnTo>
                  <a:lnTo>
                    <a:pt x="644" y="1538"/>
                  </a:lnTo>
                  <a:lnTo>
                    <a:pt x="593" y="1551"/>
                  </a:lnTo>
                  <a:lnTo>
                    <a:pt x="518" y="1509"/>
                  </a:lnTo>
                  <a:lnTo>
                    <a:pt x="483" y="1521"/>
                  </a:lnTo>
                  <a:lnTo>
                    <a:pt x="472" y="1545"/>
                  </a:lnTo>
                  <a:lnTo>
                    <a:pt x="439" y="1539"/>
                  </a:lnTo>
                  <a:lnTo>
                    <a:pt x="393" y="1491"/>
                  </a:lnTo>
                  <a:lnTo>
                    <a:pt x="276" y="1476"/>
                  </a:lnTo>
                  <a:lnTo>
                    <a:pt x="241" y="1395"/>
                  </a:lnTo>
                  <a:lnTo>
                    <a:pt x="188" y="1355"/>
                  </a:lnTo>
                  <a:lnTo>
                    <a:pt x="135" y="1374"/>
                  </a:lnTo>
                  <a:lnTo>
                    <a:pt x="92" y="1346"/>
                  </a:lnTo>
                  <a:lnTo>
                    <a:pt x="65" y="1369"/>
                  </a:lnTo>
                  <a:lnTo>
                    <a:pt x="66" y="1365"/>
                  </a:lnTo>
                  <a:lnTo>
                    <a:pt x="66" y="136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1" name=""/>
            <p:cNvSpPr/>
            <p:nvPr/>
          </p:nvSpPr>
          <p:spPr>
            <a:xfrm rot="21220800">
              <a:off x="5513400" y="2994120"/>
              <a:ext cx="358920" cy="563400"/>
            </a:xfrm>
            <a:custGeom>
              <a:avLst/>
              <a:gdLst/>
              <a:ahLst/>
              <a:rect l="l" t="t" r="r" b="b"/>
              <a:pathLst>
                <a:path w="1119" h="1768">
                  <a:moveTo>
                    <a:pt x="182" y="1071"/>
                  </a:moveTo>
                  <a:lnTo>
                    <a:pt x="167" y="527"/>
                  </a:lnTo>
                  <a:lnTo>
                    <a:pt x="153" y="56"/>
                  </a:lnTo>
                  <a:lnTo>
                    <a:pt x="181" y="67"/>
                  </a:lnTo>
                  <a:lnTo>
                    <a:pt x="221" y="81"/>
                  </a:lnTo>
                  <a:lnTo>
                    <a:pt x="272" y="82"/>
                  </a:lnTo>
                  <a:lnTo>
                    <a:pt x="347" y="30"/>
                  </a:lnTo>
                  <a:lnTo>
                    <a:pt x="695" y="17"/>
                  </a:lnTo>
                  <a:lnTo>
                    <a:pt x="1037" y="0"/>
                  </a:lnTo>
                  <a:lnTo>
                    <a:pt x="1038" y="22"/>
                  </a:lnTo>
                  <a:lnTo>
                    <a:pt x="1070" y="567"/>
                  </a:lnTo>
                  <a:lnTo>
                    <a:pt x="1104" y="1152"/>
                  </a:lnTo>
                  <a:lnTo>
                    <a:pt x="1103" y="1156"/>
                  </a:lnTo>
                  <a:lnTo>
                    <a:pt x="1080" y="1173"/>
                  </a:lnTo>
                  <a:lnTo>
                    <a:pt x="1103" y="1207"/>
                  </a:lnTo>
                  <a:lnTo>
                    <a:pt x="1089" y="1238"/>
                  </a:lnTo>
                  <a:lnTo>
                    <a:pt x="1119" y="1246"/>
                  </a:lnTo>
                  <a:lnTo>
                    <a:pt x="1113" y="1288"/>
                  </a:lnTo>
                  <a:lnTo>
                    <a:pt x="1054" y="1295"/>
                  </a:lnTo>
                  <a:lnTo>
                    <a:pt x="989" y="1337"/>
                  </a:lnTo>
                  <a:lnTo>
                    <a:pt x="954" y="1313"/>
                  </a:lnTo>
                  <a:lnTo>
                    <a:pt x="898" y="1326"/>
                  </a:lnTo>
                  <a:lnTo>
                    <a:pt x="911" y="1406"/>
                  </a:lnTo>
                  <a:lnTo>
                    <a:pt x="848" y="1449"/>
                  </a:lnTo>
                  <a:lnTo>
                    <a:pt x="827" y="1514"/>
                  </a:lnTo>
                  <a:lnTo>
                    <a:pt x="776" y="1526"/>
                  </a:lnTo>
                  <a:lnTo>
                    <a:pt x="753" y="1569"/>
                  </a:lnTo>
                  <a:lnTo>
                    <a:pt x="748" y="1630"/>
                  </a:lnTo>
                  <a:lnTo>
                    <a:pt x="707" y="1665"/>
                  </a:lnTo>
                  <a:lnTo>
                    <a:pt x="629" y="1627"/>
                  </a:lnTo>
                  <a:lnTo>
                    <a:pt x="622" y="1592"/>
                  </a:lnTo>
                  <a:lnTo>
                    <a:pt x="591" y="1569"/>
                  </a:lnTo>
                  <a:lnTo>
                    <a:pt x="606" y="1595"/>
                  </a:lnTo>
                  <a:lnTo>
                    <a:pt x="561" y="1599"/>
                  </a:lnTo>
                  <a:lnTo>
                    <a:pt x="571" y="1625"/>
                  </a:lnTo>
                  <a:lnTo>
                    <a:pt x="543" y="1640"/>
                  </a:lnTo>
                  <a:lnTo>
                    <a:pt x="546" y="1684"/>
                  </a:lnTo>
                  <a:lnTo>
                    <a:pt x="521" y="1692"/>
                  </a:lnTo>
                  <a:lnTo>
                    <a:pt x="508" y="1724"/>
                  </a:lnTo>
                  <a:lnTo>
                    <a:pt x="500" y="1699"/>
                  </a:lnTo>
                  <a:lnTo>
                    <a:pt x="468" y="1703"/>
                  </a:lnTo>
                  <a:lnTo>
                    <a:pt x="438" y="1664"/>
                  </a:lnTo>
                  <a:lnTo>
                    <a:pt x="372" y="1699"/>
                  </a:lnTo>
                  <a:lnTo>
                    <a:pt x="342" y="1755"/>
                  </a:lnTo>
                  <a:lnTo>
                    <a:pt x="241" y="1692"/>
                  </a:lnTo>
                  <a:lnTo>
                    <a:pt x="187" y="1705"/>
                  </a:lnTo>
                  <a:lnTo>
                    <a:pt x="177" y="1679"/>
                  </a:lnTo>
                  <a:lnTo>
                    <a:pt x="178" y="1729"/>
                  </a:lnTo>
                  <a:lnTo>
                    <a:pt x="157" y="1744"/>
                  </a:lnTo>
                  <a:lnTo>
                    <a:pt x="144" y="1710"/>
                  </a:lnTo>
                  <a:lnTo>
                    <a:pt x="106" y="1724"/>
                  </a:lnTo>
                  <a:lnTo>
                    <a:pt x="75" y="1702"/>
                  </a:lnTo>
                  <a:lnTo>
                    <a:pt x="60" y="1712"/>
                  </a:lnTo>
                  <a:lnTo>
                    <a:pt x="71" y="1749"/>
                  </a:lnTo>
                  <a:lnTo>
                    <a:pt x="52" y="1768"/>
                  </a:lnTo>
                  <a:lnTo>
                    <a:pt x="22" y="1754"/>
                  </a:lnTo>
                  <a:lnTo>
                    <a:pt x="21" y="1755"/>
                  </a:lnTo>
                  <a:lnTo>
                    <a:pt x="5" y="1750"/>
                  </a:lnTo>
                  <a:lnTo>
                    <a:pt x="25" y="1742"/>
                  </a:lnTo>
                  <a:lnTo>
                    <a:pt x="0" y="1719"/>
                  </a:lnTo>
                  <a:lnTo>
                    <a:pt x="25" y="1715"/>
                  </a:lnTo>
                  <a:lnTo>
                    <a:pt x="20" y="1653"/>
                  </a:lnTo>
                  <a:lnTo>
                    <a:pt x="46" y="1637"/>
                  </a:lnTo>
                  <a:lnTo>
                    <a:pt x="26" y="1629"/>
                  </a:lnTo>
                  <a:lnTo>
                    <a:pt x="57" y="1608"/>
                  </a:lnTo>
                  <a:lnTo>
                    <a:pt x="37" y="1571"/>
                  </a:lnTo>
                  <a:lnTo>
                    <a:pt x="53" y="1541"/>
                  </a:lnTo>
                  <a:lnTo>
                    <a:pt x="85" y="1546"/>
                  </a:lnTo>
                  <a:lnTo>
                    <a:pt x="114" y="1471"/>
                  </a:lnTo>
                  <a:lnTo>
                    <a:pt x="152" y="1454"/>
                  </a:lnTo>
                  <a:lnTo>
                    <a:pt x="144" y="1426"/>
                  </a:lnTo>
                  <a:lnTo>
                    <a:pt x="194" y="1345"/>
                  </a:lnTo>
                  <a:lnTo>
                    <a:pt x="178" y="1291"/>
                  </a:lnTo>
                  <a:lnTo>
                    <a:pt x="184" y="1255"/>
                  </a:lnTo>
                  <a:lnTo>
                    <a:pt x="137" y="1187"/>
                  </a:lnTo>
                  <a:lnTo>
                    <a:pt x="163" y="1145"/>
                  </a:lnTo>
                  <a:lnTo>
                    <a:pt x="149" y="1104"/>
                  </a:lnTo>
                  <a:lnTo>
                    <a:pt x="182" y="1071"/>
                  </a:lnTo>
                  <a:close/>
                </a:path>
              </a:pathLst>
            </a:custGeom>
            <a:solidFill>
              <a:srgbClr val="ffe9f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2" name=""/>
            <p:cNvSpPr/>
            <p:nvPr/>
          </p:nvSpPr>
          <p:spPr>
            <a:xfrm rot="21220800">
              <a:off x="5513400" y="2994120"/>
              <a:ext cx="358920" cy="563400"/>
            </a:xfrm>
            <a:custGeom>
              <a:avLst/>
              <a:gdLst/>
              <a:ahLst/>
              <a:rect l="l" t="t" r="r" b="b"/>
              <a:pathLst>
                <a:path w="1119" h="1768">
                  <a:moveTo>
                    <a:pt x="182" y="1071"/>
                  </a:moveTo>
                  <a:lnTo>
                    <a:pt x="167" y="527"/>
                  </a:lnTo>
                  <a:lnTo>
                    <a:pt x="153" y="56"/>
                  </a:lnTo>
                  <a:lnTo>
                    <a:pt x="181" y="67"/>
                  </a:lnTo>
                  <a:lnTo>
                    <a:pt x="221" y="81"/>
                  </a:lnTo>
                  <a:lnTo>
                    <a:pt x="272" y="82"/>
                  </a:lnTo>
                  <a:lnTo>
                    <a:pt x="347" y="30"/>
                  </a:lnTo>
                  <a:lnTo>
                    <a:pt x="695" y="17"/>
                  </a:lnTo>
                  <a:lnTo>
                    <a:pt x="1037" y="0"/>
                  </a:lnTo>
                  <a:lnTo>
                    <a:pt x="1038" y="22"/>
                  </a:lnTo>
                  <a:lnTo>
                    <a:pt x="1070" y="567"/>
                  </a:lnTo>
                  <a:lnTo>
                    <a:pt x="1104" y="1152"/>
                  </a:lnTo>
                  <a:lnTo>
                    <a:pt x="1103" y="1156"/>
                  </a:lnTo>
                  <a:lnTo>
                    <a:pt x="1080" y="1173"/>
                  </a:lnTo>
                  <a:lnTo>
                    <a:pt x="1103" y="1207"/>
                  </a:lnTo>
                  <a:lnTo>
                    <a:pt x="1089" y="1238"/>
                  </a:lnTo>
                  <a:lnTo>
                    <a:pt x="1119" y="1246"/>
                  </a:lnTo>
                  <a:lnTo>
                    <a:pt x="1113" y="1288"/>
                  </a:lnTo>
                  <a:lnTo>
                    <a:pt x="1054" y="1295"/>
                  </a:lnTo>
                  <a:lnTo>
                    <a:pt x="989" y="1337"/>
                  </a:lnTo>
                  <a:lnTo>
                    <a:pt x="954" y="1313"/>
                  </a:lnTo>
                  <a:lnTo>
                    <a:pt x="898" y="1326"/>
                  </a:lnTo>
                  <a:lnTo>
                    <a:pt x="911" y="1406"/>
                  </a:lnTo>
                  <a:lnTo>
                    <a:pt x="848" y="1449"/>
                  </a:lnTo>
                  <a:lnTo>
                    <a:pt x="827" y="1514"/>
                  </a:lnTo>
                  <a:lnTo>
                    <a:pt x="776" y="1526"/>
                  </a:lnTo>
                  <a:lnTo>
                    <a:pt x="753" y="1569"/>
                  </a:lnTo>
                  <a:lnTo>
                    <a:pt x="748" y="1630"/>
                  </a:lnTo>
                  <a:lnTo>
                    <a:pt x="707" y="1665"/>
                  </a:lnTo>
                  <a:lnTo>
                    <a:pt x="629" y="1627"/>
                  </a:lnTo>
                  <a:lnTo>
                    <a:pt x="622" y="1592"/>
                  </a:lnTo>
                  <a:lnTo>
                    <a:pt x="591" y="1569"/>
                  </a:lnTo>
                  <a:lnTo>
                    <a:pt x="606" y="1595"/>
                  </a:lnTo>
                  <a:lnTo>
                    <a:pt x="561" y="1599"/>
                  </a:lnTo>
                  <a:lnTo>
                    <a:pt x="571" y="1625"/>
                  </a:lnTo>
                  <a:lnTo>
                    <a:pt x="543" y="1640"/>
                  </a:lnTo>
                  <a:lnTo>
                    <a:pt x="546" y="1684"/>
                  </a:lnTo>
                  <a:lnTo>
                    <a:pt x="521" y="1692"/>
                  </a:lnTo>
                  <a:lnTo>
                    <a:pt x="508" y="1724"/>
                  </a:lnTo>
                  <a:lnTo>
                    <a:pt x="500" y="1699"/>
                  </a:lnTo>
                  <a:lnTo>
                    <a:pt x="468" y="1703"/>
                  </a:lnTo>
                  <a:lnTo>
                    <a:pt x="438" y="1664"/>
                  </a:lnTo>
                  <a:lnTo>
                    <a:pt x="372" y="1699"/>
                  </a:lnTo>
                  <a:lnTo>
                    <a:pt x="342" y="1755"/>
                  </a:lnTo>
                  <a:lnTo>
                    <a:pt x="241" y="1692"/>
                  </a:lnTo>
                  <a:lnTo>
                    <a:pt x="187" y="1705"/>
                  </a:lnTo>
                  <a:lnTo>
                    <a:pt x="177" y="1679"/>
                  </a:lnTo>
                  <a:lnTo>
                    <a:pt x="178" y="1729"/>
                  </a:lnTo>
                  <a:lnTo>
                    <a:pt x="157" y="1744"/>
                  </a:lnTo>
                  <a:lnTo>
                    <a:pt x="144" y="1710"/>
                  </a:lnTo>
                  <a:lnTo>
                    <a:pt x="106" y="1724"/>
                  </a:lnTo>
                  <a:lnTo>
                    <a:pt x="75" y="1702"/>
                  </a:lnTo>
                  <a:lnTo>
                    <a:pt x="60" y="1712"/>
                  </a:lnTo>
                  <a:lnTo>
                    <a:pt x="71" y="1749"/>
                  </a:lnTo>
                  <a:lnTo>
                    <a:pt x="52" y="1768"/>
                  </a:lnTo>
                  <a:lnTo>
                    <a:pt x="22" y="1754"/>
                  </a:lnTo>
                  <a:lnTo>
                    <a:pt x="21" y="1755"/>
                  </a:lnTo>
                  <a:lnTo>
                    <a:pt x="5" y="1750"/>
                  </a:lnTo>
                  <a:lnTo>
                    <a:pt x="25" y="1742"/>
                  </a:lnTo>
                  <a:lnTo>
                    <a:pt x="0" y="1719"/>
                  </a:lnTo>
                  <a:lnTo>
                    <a:pt x="25" y="1715"/>
                  </a:lnTo>
                  <a:lnTo>
                    <a:pt x="20" y="1653"/>
                  </a:lnTo>
                  <a:lnTo>
                    <a:pt x="46" y="1637"/>
                  </a:lnTo>
                  <a:lnTo>
                    <a:pt x="26" y="1629"/>
                  </a:lnTo>
                  <a:lnTo>
                    <a:pt x="57" y="1608"/>
                  </a:lnTo>
                  <a:lnTo>
                    <a:pt x="37" y="1571"/>
                  </a:lnTo>
                  <a:lnTo>
                    <a:pt x="53" y="1541"/>
                  </a:lnTo>
                  <a:lnTo>
                    <a:pt x="85" y="1546"/>
                  </a:lnTo>
                  <a:lnTo>
                    <a:pt x="114" y="1471"/>
                  </a:lnTo>
                  <a:lnTo>
                    <a:pt x="152" y="1454"/>
                  </a:lnTo>
                  <a:lnTo>
                    <a:pt x="144" y="1426"/>
                  </a:lnTo>
                  <a:lnTo>
                    <a:pt x="194" y="1345"/>
                  </a:lnTo>
                  <a:lnTo>
                    <a:pt x="178" y="1291"/>
                  </a:lnTo>
                  <a:lnTo>
                    <a:pt x="184" y="1255"/>
                  </a:lnTo>
                  <a:lnTo>
                    <a:pt x="137" y="1187"/>
                  </a:lnTo>
                  <a:lnTo>
                    <a:pt x="163" y="1145"/>
                  </a:lnTo>
                  <a:lnTo>
                    <a:pt x="149" y="1104"/>
                  </a:lnTo>
                  <a:lnTo>
                    <a:pt x="182" y="1071"/>
                  </a:lnTo>
                  <a:lnTo>
                    <a:pt x="182" y="107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3" name=""/>
            <p:cNvSpPr/>
            <p:nvPr/>
          </p:nvSpPr>
          <p:spPr>
            <a:xfrm rot="21220800">
              <a:off x="5149800" y="2944440"/>
              <a:ext cx="430200" cy="763560"/>
            </a:xfrm>
            <a:custGeom>
              <a:avLst/>
              <a:gdLst/>
              <a:ahLst/>
              <a:rect l="l" t="t" r="r" b="b"/>
              <a:pathLst>
                <a:path w="1350" h="2389">
                  <a:moveTo>
                    <a:pt x="17" y="918"/>
                  </a:moveTo>
                  <a:lnTo>
                    <a:pt x="0" y="1023"/>
                  </a:lnTo>
                  <a:lnTo>
                    <a:pt x="44" y="1195"/>
                  </a:lnTo>
                  <a:lnTo>
                    <a:pt x="135" y="1279"/>
                  </a:lnTo>
                  <a:lnTo>
                    <a:pt x="155" y="1317"/>
                  </a:lnTo>
                  <a:lnTo>
                    <a:pt x="240" y="1380"/>
                  </a:lnTo>
                  <a:lnTo>
                    <a:pt x="270" y="1521"/>
                  </a:lnTo>
                  <a:lnTo>
                    <a:pt x="293" y="1558"/>
                  </a:lnTo>
                  <a:lnTo>
                    <a:pt x="316" y="1561"/>
                  </a:lnTo>
                  <a:lnTo>
                    <a:pt x="357" y="1525"/>
                  </a:lnTo>
                  <a:lnTo>
                    <a:pt x="413" y="1543"/>
                  </a:lnTo>
                  <a:lnTo>
                    <a:pt x="462" y="1581"/>
                  </a:lnTo>
                  <a:lnTo>
                    <a:pt x="459" y="1595"/>
                  </a:lnTo>
                  <a:lnTo>
                    <a:pt x="437" y="1633"/>
                  </a:lnTo>
                  <a:lnTo>
                    <a:pt x="441" y="1672"/>
                  </a:lnTo>
                  <a:lnTo>
                    <a:pt x="376" y="1792"/>
                  </a:lnTo>
                  <a:lnTo>
                    <a:pt x="382" y="1848"/>
                  </a:lnTo>
                  <a:lnTo>
                    <a:pt x="492" y="1955"/>
                  </a:lnTo>
                  <a:lnTo>
                    <a:pt x="530" y="1964"/>
                  </a:lnTo>
                  <a:lnTo>
                    <a:pt x="669" y="2082"/>
                  </a:lnTo>
                  <a:lnTo>
                    <a:pt x="668" y="2134"/>
                  </a:lnTo>
                  <a:lnTo>
                    <a:pt x="698" y="2198"/>
                  </a:lnTo>
                  <a:lnTo>
                    <a:pt x="671" y="2260"/>
                  </a:lnTo>
                  <a:lnTo>
                    <a:pt x="690" y="2271"/>
                  </a:lnTo>
                  <a:lnTo>
                    <a:pt x="718" y="2354"/>
                  </a:lnTo>
                  <a:lnTo>
                    <a:pt x="755" y="2377"/>
                  </a:lnTo>
                  <a:lnTo>
                    <a:pt x="745" y="2345"/>
                  </a:lnTo>
                  <a:lnTo>
                    <a:pt x="759" y="2339"/>
                  </a:lnTo>
                  <a:lnTo>
                    <a:pt x="786" y="2382"/>
                  </a:lnTo>
                  <a:lnTo>
                    <a:pt x="812" y="2389"/>
                  </a:lnTo>
                  <a:lnTo>
                    <a:pt x="807" y="2382"/>
                  </a:lnTo>
                  <a:lnTo>
                    <a:pt x="792" y="2344"/>
                  </a:lnTo>
                  <a:lnTo>
                    <a:pt x="855" y="2279"/>
                  </a:lnTo>
                  <a:lnTo>
                    <a:pt x="1016" y="2345"/>
                  </a:lnTo>
                  <a:lnTo>
                    <a:pt x="1052" y="2306"/>
                  </a:lnTo>
                  <a:lnTo>
                    <a:pt x="1021" y="2250"/>
                  </a:lnTo>
                  <a:lnTo>
                    <a:pt x="1031" y="2203"/>
                  </a:lnTo>
                  <a:lnTo>
                    <a:pt x="1168" y="2160"/>
                  </a:lnTo>
                  <a:lnTo>
                    <a:pt x="1142" y="2084"/>
                  </a:lnTo>
                  <a:lnTo>
                    <a:pt x="1178" y="2019"/>
                  </a:lnTo>
                  <a:lnTo>
                    <a:pt x="1177" y="2020"/>
                  </a:lnTo>
                  <a:lnTo>
                    <a:pt x="1161" y="2015"/>
                  </a:lnTo>
                  <a:lnTo>
                    <a:pt x="1181" y="2007"/>
                  </a:lnTo>
                  <a:lnTo>
                    <a:pt x="1156" y="1984"/>
                  </a:lnTo>
                  <a:lnTo>
                    <a:pt x="1181" y="1980"/>
                  </a:lnTo>
                  <a:lnTo>
                    <a:pt x="1176" y="1918"/>
                  </a:lnTo>
                  <a:lnTo>
                    <a:pt x="1202" y="1902"/>
                  </a:lnTo>
                  <a:lnTo>
                    <a:pt x="1182" y="1894"/>
                  </a:lnTo>
                  <a:lnTo>
                    <a:pt x="1213" y="1873"/>
                  </a:lnTo>
                  <a:lnTo>
                    <a:pt x="1193" y="1836"/>
                  </a:lnTo>
                  <a:lnTo>
                    <a:pt x="1209" y="1806"/>
                  </a:lnTo>
                  <a:lnTo>
                    <a:pt x="1241" y="1811"/>
                  </a:lnTo>
                  <a:lnTo>
                    <a:pt x="1270" y="1736"/>
                  </a:lnTo>
                  <a:lnTo>
                    <a:pt x="1308" y="1719"/>
                  </a:lnTo>
                  <a:lnTo>
                    <a:pt x="1300" y="1691"/>
                  </a:lnTo>
                  <a:lnTo>
                    <a:pt x="1350" y="1610"/>
                  </a:lnTo>
                  <a:lnTo>
                    <a:pt x="1334" y="1556"/>
                  </a:lnTo>
                  <a:lnTo>
                    <a:pt x="1340" y="1520"/>
                  </a:lnTo>
                  <a:lnTo>
                    <a:pt x="1293" y="1452"/>
                  </a:lnTo>
                  <a:lnTo>
                    <a:pt x="1319" y="1410"/>
                  </a:lnTo>
                  <a:lnTo>
                    <a:pt x="1305" y="1369"/>
                  </a:lnTo>
                  <a:lnTo>
                    <a:pt x="1338" y="1336"/>
                  </a:lnTo>
                  <a:lnTo>
                    <a:pt x="1323" y="792"/>
                  </a:lnTo>
                  <a:lnTo>
                    <a:pt x="1309" y="321"/>
                  </a:lnTo>
                  <a:lnTo>
                    <a:pt x="1289" y="287"/>
                  </a:lnTo>
                  <a:lnTo>
                    <a:pt x="1265" y="214"/>
                  </a:lnTo>
                  <a:lnTo>
                    <a:pt x="1212" y="82"/>
                  </a:lnTo>
                  <a:lnTo>
                    <a:pt x="1209" y="0"/>
                  </a:lnTo>
                  <a:lnTo>
                    <a:pt x="753" y="7"/>
                  </a:lnTo>
                  <a:lnTo>
                    <a:pt x="298" y="9"/>
                  </a:lnTo>
                  <a:lnTo>
                    <a:pt x="364" y="59"/>
                  </a:lnTo>
                  <a:lnTo>
                    <a:pt x="374" y="104"/>
                  </a:lnTo>
                  <a:lnTo>
                    <a:pt x="451" y="160"/>
                  </a:lnTo>
                  <a:lnTo>
                    <a:pt x="459" y="215"/>
                  </a:lnTo>
                  <a:lnTo>
                    <a:pt x="442" y="291"/>
                  </a:lnTo>
                  <a:lnTo>
                    <a:pt x="404" y="322"/>
                  </a:lnTo>
                  <a:lnTo>
                    <a:pt x="388" y="392"/>
                  </a:lnTo>
                  <a:lnTo>
                    <a:pt x="283" y="447"/>
                  </a:lnTo>
                  <a:lnTo>
                    <a:pt x="165" y="468"/>
                  </a:lnTo>
                  <a:lnTo>
                    <a:pt x="144" y="543"/>
                  </a:lnTo>
                  <a:lnTo>
                    <a:pt x="190" y="598"/>
                  </a:lnTo>
                  <a:lnTo>
                    <a:pt x="192" y="658"/>
                  </a:lnTo>
                  <a:lnTo>
                    <a:pt x="145" y="714"/>
                  </a:lnTo>
                  <a:lnTo>
                    <a:pt x="127" y="784"/>
                  </a:lnTo>
                  <a:lnTo>
                    <a:pt x="39" y="827"/>
                  </a:lnTo>
                  <a:lnTo>
                    <a:pt x="49" y="900"/>
                  </a:lnTo>
                  <a:lnTo>
                    <a:pt x="17" y="918"/>
                  </a:lnTo>
                  <a:close/>
                </a:path>
              </a:pathLst>
            </a:custGeom>
            <a:solidFill>
              <a:srgbClr val="ffe9f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4" name=""/>
            <p:cNvSpPr/>
            <p:nvPr/>
          </p:nvSpPr>
          <p:spPr>
            <a:xfrm rot="21220800">
              <a:off x="5149800" y="2944440"/>
              <a:ext cx="430200" cy="763560"/>
            </a:xfrm>
            <a:custGeom>
              <a:avLst/>
              <a:gdLst/>
              <a:ahLst/>
              <a:rect l="l" t="t" r="r" b="b"/>
              <a:pathLst>
                <a:path w="1350" h="2389">
                  <a:moveTo>
                    <a:pt x="17" y="918"/>
                  </a:moveTo>
                  <a:lnTo>
                    <a:pt x="0" y="1023"/>
                  </a:lnTo>
                  <a:lnTo>
                    <a:pt x="44" y="1195"/>
                  </a:lnTo>
                  <a:lnTo>
                    <a:pt x="135" y="1279"/>
                  </a:lnTo>
                  <a:lnTo>
                    <a:pt x="155" y="1317"/>
                  </a:lnTo>
                  <a:lnTo>
                    <a:pt x="240" y="1380"/>
                  </a:lnTo>
                  <a:lnTo>
                    <a:pt x="270" y="1521"/>
                  </a:lnTo>
                  <a:lnTo>
                    <a:pt x="293" y="1558"/>
                  </a:lnTo>
                  <a:lnTo>
                    <a:pt x="316" y="1561"/>
                  </a:lnTo>
                  <a:lnTo>
                    <a:pt x="357" y="1525"/>
                  </a:lnTo>
                  <a:lnTo>
                    <a:pt x="413" y="1543"/>
                  </a:lnTo>
                  <a:lnTo>
                    <a:pt x="462" y="1581"/>
                  </a:lnTo>
                  <a:lnTo>
                    <a:pt x="459" y="1595"/>
                  </a:lnTo>
                  <a:lnTo>
                    <a:pt x="437" y="1633"/>
                  </a:lnTo>
                  <a:lnTo>
                    <a:pt x="441" y="1672"/>
                  </a:lnTo>
                  <a:lnTo>
                    <a:pt x="376" y="1792"/>
                  </a:lnTo>
                  <a:lnTo>
                    <a:pt x="382" y="1848"/>
                  </a:lnTo>
                  <a:lnTo>
                    <a:pt x="492" y="1955"/>
                  </a:lnTo>
                  <a:lnTo>
                    <a:pt x="530" y="1964"/>
                  </a:lnTo>
                  <a:lnTo>
                    <a:pt x="669" y="2082"/>
                  </a:lnTo>
                  <a:lnTo>
                    <a:pt x="668" y="2134"/>
                  </a:lnTo>
                  <a:lnTo>
                    <a:pt x="698" y="2198"/>
                  </a:lnTo>
                  <a:lnTo>
                    <a:pt x="671" y="2260"/>
                  </a:lnTo>
                  <a:lnTo>
                    <a:pt x="690" y="2271"/>
                  </a:lnTo>
                  <a:lnTo>
                    <a:pt x="718" y="2354"/>
                  </a:lnTo>
                  <a:lnTo>
                    <a:pt x="755" y="2377"/>
                  </a:lnTo>
                  <a:lnTo>
                    <a:pt x="745" y="2345"/>
                  </a:lnTo>
                  <a:lnTo>
                    <a:pt x="759" y="2339"/>
                  </a:lnTo>
                  <a:lnTo>
                    <a:pt x="786" y="2382"/>
                  </a:lnTo>
                  <a:lnTo>
                    <a:pt x="812" y="2389"/>
                  </a:lnTo>
                  <a:lnTo>
                    <a:pt x="807" y="2382"/>
                  </a:lnTo>
                  <a:lnTo>
                    <a:pt x="792" y="2344"/>
                  </a:lnTo>
                  <a:lnTo>
                    <a:pt x="855" y="2279"/>
                  </a:lnTo>
                  <a:lnTo>
                    <a:pt x="1016" y="2345"/>
                  </a:lnTo>
                  <a:lnTo>
                    <a:pt x="1052" y="2306"/>
                  </a:lnTo>
                  <a:lnTo>
                    <a:pt x="1021" y="2250"/>
                  </a:lnTo>
                  <a:lnTo>
                    <a:pt x="1031" y="2203"/>
                  </a:lnTo>
                  <a:lnTo>
                    <a:pt x="1168" y="2160"/>
                  </a:lnTo>
                  <a:lnTo>
                    <a:pt x="1142" y="2084"/>
                  </a:lnTo>
                  <a:lnTo>
                    <a:pt x="1178" y="2019"/>
                  </a:lnTo>
                  <a:lnTo>
                    <a:pt x="1177" y="2020"/>
                  </a:lnTo>
                  <a:lnTo>
                    <a:pt x="1161" y="2015"/>
                  </a:lnTo>
                  <a:lnTo>
                    <a:pt x="1181" y="2007"/>
                  </a:lnTo>
                  <a:lnTo>
                    <a:pt x="1156" y="1984"/>
                  </a:lnTo>
                  <a:lnTo>
                    <a:pt x="1181" y="1980"/>
                  </a:lnTo>
                  <a:lnTo>
                    <a:pt x="1176" y="1918"/>
                  </a:lnTo>
                  <a:lnTo>
                    <a:pt x="1202" y="1902"/>
                  </a:lnTo>
                  <a:lnTo>
                    <a:pt x="1182" y="1894"/>
                  </a:lnTo>
                  <a:lnTo>
                    <a:pt x="1213" y="1873"/>
                  </a:lnTo>
                  <a:lnTo>
                    <a:pt x="1193" y="1836"/>
                  </a:lnTo>
                  <a:lnTo>
                    <a:pt x="1209" y="1806"/>
                  </a:lnTo>
                  <a:lnTo>
                    <a:pt x="1241" y="1811"/>
                  </a:lnTo>
                  <a:lnTo>
                    <a:pt x="1270" y="1736"/>
                  </a:lnTo>
                  <a:lnTo>
                    <a:pt x="1308" y="1719"/>
                  </a:lnTo>
                  <a:lnTo>
                    <a:pt x="1300" y="1691"/>
                  </a:lnTo>
                  <a:lnTo>
                    <a:pt x="1350" y="1610"/>
                  </a:lnTo>
                  <a:lnTo>
                    <a:pt x="1334" y="1556"/>
                  </a:lnTo>
                  <a:lnTo>
                    <a:pt x="1340" y="1520"/>
                  </a:lnTo>
                  <a:lnTo>
                    <a:pt x="1293" y="1452"/>
                  </a:lnTo>
                  <a:lnTo>
                    <a:pt x="1319" y="1410"/>
                  </a:lnTo>
                  <a:lnTo>
                    <a:pt x="1305" y="1369"/>
                  </a:lnTo>
                  <a:lnTo>
                    <a:pt x="1338" y="1336"/>
                  </a:lnTo>
                  <a:lnTo>
                    <a:pt x="1323" y="792"/>
                  </a:lnTo>
                  <a:lnTo>
                    <a:pt x="1309" y="321"/>
                  </a:lnTo>
                  <a:lnTo>
                    <a:pt x="1289" y="287"/>
                  </a:lnTo>
                  <a:lnTo>
                    <a:pt x="1265" y="214"/>
                  </a:lnTo>
                  <a:lnTo>
                    <a:pt x="1212" y="82"/>
                  </a:lnTo>
                  <a:lnTo>
                    <a:pt x="1209" y="0"/>
                  </a:lnTo>
                  <a:lnTo>
                    <a:pt x="753" y="7"/>
                  </a:lnTo>
                  <a:lnTo>
                    <a:pt x="298" y="9"/>
                  </a:lnTo>
                  <a:lnTo>
                    <a:pt x="364" y="59"/>
                  </a:lnTo>
                  <a:lnTo>
                    <a:pt x="374" y="104"/>
                  </a:lnTo>
                  <a:lnTo>
                    <a:pt x="451" y="160"/>
                  </a:lnTo>
                  <a:lnTo>
                    <a:pt x="459" y="215"/>
                  </a:lnTo>
                  <a:lnTo>
                    <a:pt x="442" y="291"/>
                  </a:lnTo>
                  <a:lnTo>
                    <a:pt x="404" y="322"/>
                  </a:lnTo>
                  <a:lnTo>
                    <a:pt x="388" y="392"/>
                  </a:lnTo>
                  <a:lnTo>
                    <a:pt x="283" y="447"/>
                  </a:lnTo>
                  <a:lnTo>
                    <a:pt x="165" y="468"/>
                  </a:lnTo>
                  <a:lnTo>
                    <a:pt x="144" y="543"/>
                  </a:lnTo>
                  <a:lnTo>
                    <a:pt x="190" y="598"/>
                  </a:lnTo>
                  <a:lnTo>
                    <a:pt x="192" y="658"/>
                  </a:lnTo>
                  <a:lnTo>
                    <a:pt x="145" y="714"/>
                  </a:lnTo>
                  <a:lnTo>
                    <a:pt x="127" y="784"/>
                  </a:lnTo>
                  <a:lnTo>
                    <a:pt x="39" y="827"/>
                  </a:lnTo>
                  <a:lnTo>
                    <a:pt x="49" y="900"/>
                  </a:lnTo>
                  <a:lnTo>
                    <a:pt x="17" y="918"/>
                  </a:lnTo>
                  <a:lnTo>
                    <a:pt x="17" y="91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5" name=""/>
            <p:cNvSpPr/>
            <p:nvPr/>
          </p:nvSpPr>
          <p:spPr>
            <a:xfrm rot="21220800">
              <a:off x="5168520" y="2233080"/>
              <a:ext cx="625320" cy="327240"/>
            </a:xfrm>
            <a:custGeom>
              <a:avLst/>
              <a:gdLst/>
              <a:ahLst/>
              <a:rect l="l" t="t" r="r" b="b"/>
              <a:pathLst>
                <a:path w="1953" h="1023">
                  <a:moveTo>
                    <a:pt x="0" y="392"/>
                  </a:moveTo>
                  <a:lnTo>
                    <a:pt x="70" y="386"/>
                  </a:lnTo>
                  <a:lnTo>
                    <a:pt x="175" y="311"/>
                  </a:lnTo>
                  <a:lnTo>
                    <a:pt x="241" y="287"/>
                  </a:lnTo>
                  <a:lnTo>
                    <a:pt x="323" y="270"/>
                  </a:lnTo>
                  <a:lnTo>
                    <a:pt x="381" y="224"/>
                  </a:lnTo>
                  <a:lnTo>
                    <a:pt x="440" y="191"/>
                  </a:lnTo>
                  <a:lnTo>
                    <a:pt x="504" y="116"/>
                  </a:lnTo>
                  <a:lnTo>
                    <a:pt x="585" y="59"/>
                  </a:lnTo>
                  <a:lnTo>
                    <a:pt x="645" y="25"/>
                  </a:lnTo>
                  <a:lnTo>
                    <a:pt x="704" y="4"/>
                  </a:lnTo>
                  <a:lnTo>
                    <a:pt x="762" y="0"/>
                  </a:lnTo>
                  <a:lnTo>
                    <a:pt x="775" y="3"/>
                  </a:lnTo>
                  <a:lnTo>
                    <a:pt x="774" y="28"/>
                  </a:lnTo>
                  <a:lnTo>
                    <a:pt x="725" y="65"/>
                  </a:lnTo>
                  <a:lnTo>
                    <a:pt x="639" y="172"/>
                  </a:lnTo>
                  <a:lnTo>
                    <a:pt x="604" y="192"/>
                  </a:lnTo>
                  <a:lnTo>
                    <a:pt x="579" y="229"/>
                  </a:lnTo>
                  <a:lnTo>
                    <a:pt x="573" y="295"/>
                  </a:lnTo>
                  <a:lnTo>
                    <a:pt x="576" y="316"/>
                  </a:lnTo>
                  <a:lnTo>
                    <a:pt x="618" y="272"/>
                  </a:lnTo>
                  <a:lnTo>
                    <a:pt x="645" y="280"/>
                  </a:lnTo>
                  <a:lnTo>
                    <a:pt x="730" y="261"/>
                  </a:lnTo>
                  <a:lnTo>
                    <a:pt x="831" y="315"/>
                  </a:lnTo>
                  <a:lnTo>
                    <a:pt x="865" y="366"/>
                  </a:lnTo>
                  <a:lnTo>
                    <a:pt x="930" y="426"/>
                  </a:lnTo>
                  <a:lnTo>
                    <a:pt x="980" y="413"/>
                  </a:lnTo>
                  <a:lnTo>
                    <a:pt x="1112" y="435"/>
                  </a:lnTo>
                  <a:lnTo>
                    <a:pt x="1142" y="425"/>
                  </a:lnTo>
                  <a:lnTo>
                    <a:pt x="1176" y="381"/>
                  </a:lnTo>
                  <a:lnTo>
                    <a:pt x="1224" y="361"/>
                  </a:lnTo>
                  <a:lnTo>
                    <a:pt x="1277" y="326"/>
                  </a:lnTo>
                  <a:lnTo>
                    <a:pt x="1444" y="318"/>
                  </a:lnTo>
                  <a:lnTo>
                    <a:pt x="1490" y="307"/>
                  </a:lnTo>
                  <a:lnTo>
                    <a:pt x="1540" y="276"/>
                  </a:lnTo>
                  <a:lnTo>
                    <a:pt x="1586" y="275"/>
                  </a:lnTo>
                  <a:lnTo>
                    <a:pt x="1601" y="305"/>
                  </a:lnTo>
                  <a:lnTo>
                    <a:pt x="1605" y="363"/>
                  </a:lnTo>
                  <a:lnTo>
                    <a:pt x="1656" y="387"/>
                  </a:lnTo>
                  <a:lnTo>
                    <a:pt x="1697" y="395"/>
                  </a:lnTo>
                  <a:lnTo>
                    <a:pt x="1776" y="378"/>
                  </a:lnTo>
                  <a:lnTo>
                    <a:pt x="1818" y="376"/>
                  </a:lnTo>
                  <a:lnTo>
                    <a:pt x="1832" y="395"/>
                  </a:lnTo>
                  <a:lnTo>
                    <a:pt x="1838" y="420"/>
                  </a:lnTo>
                  <a:lnTo>
                    <a:pt x="1853" y="447"/>
                  </a:lnTo>
                  <a:lnTo>
                    <a:pt x="1861" y="508"/>
                  </a:lnTo>
                  <a:lnTo>
                    <a:pt x="1896" y="526"/>
                  </a:lnTo>
                  <a:lnTo>
                    <a:pt x="1918" y="556"/>
                  </a:lnTo>
                  <a:lnTo>
                    <a:pt x="1947" y="569"/>
                  </a:lnTo>
                  <a:lnTo>
                    <a:pt x="1953" y="586"/>
                  </a:lnTo>
                  <a:lnTo>
                    <a:pt x="1951" y="588"/>
                  </a:lnTo>
                  <a:lnTo>
                    <a:pt x="1914" y="592"/>
                  </a:lnTo>
                  <a:lnTo>
                    <a:pt x="1816" y="626"/>
                  </a:lnTo>
                  <a:lnTo>
                    <a:pt x="1791" y="598"/>
                  </a:lnTo>
                  <a:lnTo>
                    <a:pt x="1762" y="582"/>
                  </a:lnTo>
                  <a:lnTo>
                    <a:pt x="1750" y="607"/>
                  </a:lnTo>
                  <a:lnTo>
                    <a:pt x="1747" y="647"/>
                  </a:lnTo>
                  <a:lnTo>
                    <a:pt x="1703" y="651"/>
                  </a:lnTo>
                  <a:lnTo>
                    <a:pt x="1678" y="622"/>
                  </a:lnTo>
                  <a:lnTo>
                    <a:pt x="1661" y="613"/>
                  </a:lnTo>
                  <a:lnTo>
                    <a:pt x="1602" y="587"/>
                  </a:lnTo>
                  <a:lnTo>
                    <a:pt x="1535" y="573"/>
                  </a:lnTo>
                  <a:lnTo>
                    <a:pt x="1469" y="591"/>
                  </a:lnTo>
                  <a:lnTo>
                    <a:pt x="1435" y="638"/>
                  </a:lnTo>
                  <a:lnTo>
                    <a:pt x="1349" y="654"/>
                  </a:lnTo>
                  <a:lnTo>
                    <a:pt x="1273" y="682"/>
                  </a:lnTo>
                  <a:lnTo>
                    <a:pt x="1181" y="788"/>
                  </a:lnTo>
                  <a:lnTo>
                    <a:pt x="1151" y="793"/>
                  </a:lnTo>
                  <a:lnTo>
                    <a:pt x="1148" y="687"/>
                  </a:lnTo>
                  <a:lnTo>
                    <a:pt x="1111" y="722"/>
                  </a:lnTo>
                  <a:lnTo>
                    <a:pt x="1068" y="742"/>
                  </a:lnTo>
                  <a:lnTo>
                    <a:pt x="1051" y="739"/>
                  </a:lnTo>
                  <a:lnTo>
                    <a:pt x="997" y="805"/>
                  </a:lnTo>
                  <a:lnTo>
                    <a:pt x="880" y="1023"/>
                  </a:lnTo>
                  <a:lnTo>
                    <a:pt x="861" y="1023"/>
                  </a:lnTo>
                  <a:lnTo>
                    <a:pt x="862" y="1020"/>
                  </a:lnTo>
                  <a:lnTo>
                    <a:pt x="819" y="987"/>
                  </a:lnTo>
                  <a:lnTo>
                    <a:pt x="842" y="914"/>
                  </a:lnTo>
                  <a:lnTo>
                    <a:pt x="834" y="900"/>
                  </a:lnTo>
                  <a:lnTo>
                    <a:pt x="772" y="910"/>
                  </a:lnTo>
                  <a:lnTo>
                    <a:pt x="774" y="877"/>
                  </a:lnTo>
                  <a:lnTo>
                    <a:pt x="794" y="852"/>
                  </a:lnTo>
                  <a:lnTo>
                    <a:pt x="785" y="822"/>
                  </a:lnTo>
                  <a:lnTo>
                    <a:pt x="797" y="810"/>
                  </a:lnTo>
                  <a:lnTo>
                    <a:pt x="785" y="784"/>
                  </a:lnTo>
                  <a:lnTo>
                    <a:pt x="792" y="772"/>
                  </a:lnTo>
                  <a:lnTo>
                    <a:pt x="761" y="739"/>
                  </a:lnTo>
                  <a:lnTo>
                    <a:pt x="695" y="722"/>
                  </a:lnTo>
                  <a:lnTo>
                    <a:pt x="705" y="691"/>
                  </a:lnTo>
                  <a:lnTo>
                    <a:pt x="695" y="667"/>
                  </a:lnTo>
                  <a:lnTo>
                    <a:pt x="571" y="631"/>
                  </a:lnTo>
                  <a:lnTo>
                    <a:pt x="534" y="641"/>
                  </a:lnTo>
                  <a:lnTo>
                    <a:pt x="474" y="627"/>
                  </a:lnTo>
                  <a:lnTo>
                    <a:pt x="389" y="578"/>
                  </a:lnTo>
                  <a:lnTo>
                    <a:pt x="86" y="498"/>
                  </a:lnTo>
                  <a:lnTo>
                    <a:pt x="56" y="426"/>
                  </a:lnTo>
                  <a:lnTo>
                    <a:pt x="24" y="402"/>
                  </a:lnTo>
                  <a:lnTo>
                    <a:pt x="4" y="407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6" name=""/>
            <p:cNvSpPr/>
            <p:nvPr/>
          </p:nvSpPr>
          <p:spPr>
            <a:xfrm rot="21220800">
              <a:off x="5168520" y="2233080"/>
              <a:ext cx="625320" cy="327240"/>
            </a:xfrm>
            <a:custGeom>
              <a:avLst/>
              <a:gdLst/>
              <a:ahLst/>
              <a:rect l="l" t="t" r="r" b="b"/>
              <a:pathLst>
                <a:path w="1953" h="1023">
                  <a:moveTo>
                    <a:pt x="0" y="392"/>
                  </a:moveTo>
                  <a:lnTo>
                    <a:pt x="70" y="386"/>
                  </a:lnTo>
                  <a:lnTo>
                    <a:pt x="175" y="311"/>
                  </a:lnTo>
                  <a:lnTo>
                    <a:pt x="241" y="287"/>
                  </a:lnTo>
                  <a:lnTo>
                    <a:pt x="323" y="270"/>
                  </a:lnTo>
                  <a:lnTo>
                    <a:pt x="381" y="224"/>
                  </a:lnTo>
                  <a:lnTo>
                    <a:pt x="440" y="191"/>
                  </a:lnTo>
                  <a:lnTo>
                    <a:pt x="504" y="116"/>
                  </a:lnTo>
                  <a:lnTo>
                    <a:pt x="585" y="59"/>
                  </a:lnTo>
                  <a:lnTo>
                    <a:pt x="645" y="25"/>
                  </a:lnTo>
                  <a:lnTo>
                    <a:pt x="704" y="4"/>
                  </a:lnTo>
                  <a:lnTo>
                    <a:pt x="762" y="0"/>
                  </a:lnTo>
                  <a:lnTo>
                    <a:pt x="775" y="3"/>
                  </a:lnTo>
                  <a:lnTo>
                    <a:pt x="774" y="28"/>
                  </a:lnTo>
                  <a:lnTo>
                    <a:pt x="725" y="65"/>
                  </a:lnTo>
                  <a:lnTo>
                    <a:pt x="639" y="172"/>
                  </a:lnTo>
                  <a:lnTo>
                    <a:pt x="604" y="192"/>
                  </a:lnTo>
                  <a:lnTo>
                    <a:pt x="579" y="229"/>
                  </a:lnTo>
                  <a:lnTo>
                    <a:pt x="573" y="295"/>
                  </a:lnTo>
                  <a:lnTo>
                    <a:pt x="576" y="316"/>
                  </a:lnTo>
                  <a:lnTo>
                    <a:pt x="618" y="272"/>
                  </a:lnTo>
                  <a:lnTo>
                    <a:pt x="645" y="280"/>
                  </a:lnTo>
                  <a:lnTo>
                    <a:pt x="730" y="261"/>
                  </a:lnTo>
                  <a:lnTo>
                    <a:pt x="831" y="315"/>
                  </a:lnTo>
                  <a:lnTo>
                    <a:pt x="865" y="366"/>
                  </a:lnTo>
                  <a:lnTo>
                    <a:pt x="930" y="426"/>
                  </a:lnTo>
                  <a:lnTo>
                    <a:pt x="980" y="413"/>
                  </a:lnTo>
                  <a:lnTo>
                    <a:pt x="1112" y="435"/>
                  </a:lnTo>
                  <a:lnTo>
                    <a:pt x="1142" y="425"/>
                  </a:lnTo>
                  <a:lnTo>
                    <a:pt x="1176" y="381"/>
                  </a:lnTo>
                  <a:lnTo>
                    <a:pt x="1224" y="361"/>
                  </a:lnTo>
                  <a:lnTo>
                    <a:pt x="1277" y="326"/>
                  </a:lnTo>
                  <a:lnTo>
                    <a:pt x="1444" y="318"/>
                  </a:lnTo>
                  <a:lnTo>
                    <a:pt x="1490" y="307"/>
                  </a:lnTo>
                  <a:lnTo>
                    <a:pt x="1540" y="276"/>
                  </a:lnTo>
                  <a:lnTo>
                    <a:pt x="1586" y="275"/>
                  </a:lnTo>
                  <a:lnTo>
                    <a:pt x="1601" y="305"/>
                  </a:lnTo>
                  <a:lnTo>
                    <a:pt x="1605" y="363"/>
                  </a:lnTo>
                  <a:lnTo>
                    <a:pt x="1656" y="387"/>
                  </a:lnTo>
                  <a:lnTo>
                    <a:pt x="1697" y="395"/>
                  </a:lnTo>
                  <a:lnTo>
                    <a:pt x="1776" y="378"/>
                  </a:lnTo>
                  <a:lnTo>
                    <a:pt x="1818" y="376"/>
                  </a:lnTo>
                  <a:lnTo>
                    <a:pt x="1832" y="395"/>
                  </a:lnTo>
                  <a:lnTo>
                    <a:pt x="1838" y="420"/>
                  </a:lnTo>
                  <a:lnTo>
                    <a:pt x="1853" y="447"/>
                  </a:lnTo>
                  <a:lnTo>
                    <a:pt x="1861" y="508"/>
                  </a:lnTo>
                  <a:lnTo>
                    <a:pt x="1896" y="526"/>
                  </a:lnTo>
                  <a:lnTo>
                    <a:pt x="1918" y="556"/>
                  </a:lnTo>
                  <a:lnTo>
                    <a:pt x="1947" y="569"/>
                  </a:lnTo>
                  <a:lnTo>
                    <a:pt x="1953" y="586"/>
                  </a:lnTo>
                  <a:lnTo>
                    <a:pt x="1951" y="588"/>
                  </a:lnTo>
                  <a:lnTo>
                    <a:pt x="1914" y="592"/>
                  </a:lnTo>
                  <a:lnTo>
                    <a:pt x="1816" y="626"/>
                  </a:lnTo>
                  <a:lnTo>
                    <a:pt x="1791" y="598"/>
                  </a:lnTo>
                  <a:lnTo>
                    <a:pt x="1762" y="582"/>
                  </a:lnTo>
                  <a:lnTo>
                    <a:pt x="1750" y="607"/>
                  </a:lnTo>
                  <a:lnTo>
                    <a:pt x="1747" y="647"/>
                  </a:lnTo>
                  <a:lnTo>
                    <a:pt x="1703" y="651"/>
                  </a:lnTo>
                  <a:lnTo>
                    <a:pt x="1678" y="622"/>
                  </a:lnTo>
                  <a:lnTo>
                    <a:pt x="1661" y="613"/>
                  </a:lnTo>
                  <a:lnTo>
                    <a:pt x="1602" y="587"/>
                  </a:lnTo>
                  <a:lnTo>
                    <a:pt x="1535" y="573"/>
                  </a:lnTo>
                  <a:lnTo>
                    <a:pt x="1469" y="591"/>
                  </a:lnTo>
                  <a:lnTo>
                    <a:pt x="1435" y="638"/>
                  </a:lnTo>
                  <a:lnTo>
                    <a:pt x="1349" y="654"/>
                  </a:lnTo>
                  <a:lnTo>
                    <a:pt x="1273" y="682"/>
                  </a:lnTo>
                  <a:lnTo>
                    <a:pt x="1181" y="788"/>
                  </a:lnTo>
                  <a:lnTo>
                    <a:pt x="1151" y="793"/>
                  </a:lnTo>
                  <a:lnTo>
                    <a:pt x="1148" y="687"/>
                  </a:lnTo>
                  <a:lnTo>
                    <a:pt x="1111" y="722"/>
                  </a:lnTo>
                  <a:lnTo>
                    <a:pt x="1068" y="742"/>
                  </a:lnTo>
                  <a:lnTo>
                    <a:pt x="1051" y="739"/>
                  </a:lnTo>
                  <a:lnTo>
                    <a:pt x="997" y="805"/>
                  </a:lnTo>
                  <a:lnTo>
                    <a:pt x="880" y="1023"/>
                  </a:lnTo>
                  <a:lnTo>
                    <a:pt x="861" y="1023"/>
                  </a:lnTo>
                  <a:lnTo>
                    <a:pt x="862" y="1020"/>
                  </a:lnTo>
                  <a:lnTo>
                    <a:pt x="819" y="987"/>
                  </a:lnTo>
                  <a:lnTo>
                    <a:pt x="842" y="914"/>
                  </a:lnTo>
                  <a:lnTo>
                    <a:pt x="834" y="900"/>
                  </a:lnTo>
                  <a:lnTo>
                    <a:pt x="772" y="910"/>
                  </a:lnTo>
                  <a:lnTo>
                    <a:pt x="774" y="877"/>
                  </a:lnTo>
                  <a:lnTo>
                    <a:pt x="794" y="852"/>
                  </a:lnTo>
                  <a:lnTo>
                    <a:pt x="785" y="822"/>
                  </a:lnTo>
                  <a:lnTo>
                    <a:pt x="797" y="810"/>
                  </a:lnTo>
                  <a:lnTo>
                    <a:pt x="785" y="784"/>
                  </a:lnTo>
                  <a:lnTo>
                    <a:pt x="792" y="772"/>
                  </a:lnTo>
                  <a:lnTo>
                    <a:pt x="761" y="739"/>
                  </a:lnTo>
                  <a:lnTo>
                    <a:pt x="695" y="722"/>
                  </a:lnTo>
                  <a:lnTo>
                    <a:pt x="705" y="691"/>
                  </a:lnTo>
                  <a:lnTo>
                    <a:pt x="695" y="667"/>
                  </a:lnTo>
                  <a:lnTo>
                    <a:pt x="571" y="631"/>
                  </a:lnTo>
                  <a:lnTo>
                    <a:pt x="534" y="641"/>
                  </a:lnTo>
                  <a:lnTo>
                    <a:pt x="474" y="627"/>
                  </a:lnTo>
                  <a:lnTo>
                    <a:pt x="389" y="578"/>
                  </a:lnTo>
                  <a:lnTo>
                    <a:pt x="86" y="498"/>
                  </a:lnTo>
                  <a:lnTo>
                    <a:pt x="56" y="426"/>
                  </a:lnTo>
                  <a:lnTo>
                    <a:pt x="24" y="402"/>
                  </a:lnTo>
                  <a:lnTo>
                    <a:pt x="4" y="407"/>
                  </a:lnTo>
                  <a:lnTo>
                    <a:pt x="0" y="392"/>
                  </a:lnTo>
                  <a:lnTo>
                    <a:pt x="0" y="392"/>
                  </a:lnTo>
                </a:path>
              </a:pathLst>
            </a:custGeom>
            <a:solidFill>
              <a:srgbClr val="ffe9f4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7" name=""/>
            <p:cNvSpPr/>
            <p:nvPr/>
          </p:nvSpPr>
          <p:spPr>
            <a:xfrm rot="21220800">
              <a:off x="5560560" y="2433240"/>
              <a:ext cx="455760" cy="554040"/>
            </a:xfrm>
            <a:custGeom>
              <a:avLst/>
              <a:gdLst/>
              <a:ahLst/>
              <a:rect l="l" t="t" r="r" b="b"/>
              <a:pathLst>
                <a:path w="1420" h="1738">
                  <a:moveTo>
                    <a:pt x="1420" y="1077"/>
                  </a:moveTo>
                  <a:lnTo>
                    <a:pt x="1410" y="1091"/>
                  </a:lnTo>
                  <a:lnTo>
                    <a:pt x="1391" y="1063"/>
                  </a:lnTo>
                  <a:lnTo>
                    <a:pt x="1367" y="1016"/>
                  </a:lnTo>
                  <a:lnTo>
                    <a:pt x="1340" y="896"/>
                  </a:lnTo>
                  <a:lnTo>
                    <a:pt x="1330" y="830"/>
                  </a:lnTo>
                  <a:lnTo>
                    <a:pt x="1300" y="766"/>
                  </a:lnTo>
                  <a:lnTo>
                    <a:pt x="1221" y="663"/>
                  </a:lnTo>
                  <a:lnTo>
                    <a:pt x="1174" y="674"/>
                  </a:lnTo>
                  <a:lnTo>
                    <a:pt x="1084" y="720"/>
                  </a:lnTo>
                  <a:lnTo>
                    <a:pt x="1075" y="730"/>
                  </a:lnTo>
                  <a:lnTo>
                    <a:pt x="1043" y="824"/>
                  </a:lnTo>
                  <a:lnTo>
                    <a:pt x="1004" y="854"/>
                  </a:lnTo>
                  <a:lnTo>
                    <a:pt x="971" y="871"/>
                  </a:lnTo>
                  <a:lnTo>
                    <a:pt x="932" y="860"/>
                  </a:lnTo>
                  <a:lnTo>
                    <a:pt x="917" y="836"/>
                  </a:lnTo>
                  <a:lnTo>
                    <a:pt x="927" y="782"/>
                  </a:lnTo>
                  <a:lnTo>
                    <a:pt x="949" y="726"/>
                  </a:lnTo>
                  <a:lnTo>
                    <a:pt x="1024" y="655"/>
                  </a:lnTo>
                  <a:lnTo>
                    <a:pt x="1043" y="598"/>
                  </a:lnTo>
                  <a:lnTo>
                    <a:pt x="1075" y="558"/>
                  </a:lnTo>
                  <a:lnTo>
                    <a:pt x="1085" y="522"/>
                  </a:lnTo>
                  <a:lnTo>
                    <a:pt x="1082" y="464"/>
                  </a:lnTo>
                  <a:lnTo>
                    <a:pt x="1047" y="344"/>
                  </a:lnTo>
                  <a:lnTo>
                    <a:pt x="1028" y="310"/>
                  </a:lnTo>
                  <a:lnTo>
                    <a:pt x="1019" y="267"/>
                  </a:lnTo>
                  <a:lnTo>
                    <a:pt x="1035" y="242"/>
                  </a:lnTo>
                  <a:lnTo>
                    <a:pt x="1045" y="238"/>
                  </a:lnTo>
                  <a:lnTo>
                    <a:pt x="1002" y="168"/>
                  </a:lnTo>
                  <a:lnTo>
                    <a:pt x="962" y="137"/>
                  </a:lnTo>
                  <a:lnTo>
                    <a:pt x="876" y="109"/>
                  </a:lnTo>
                  <a:lnTo>
                    <a:pt x="840" y="84"/>
                  </a:lnTo>
                  <a:lnTo>
                    <a:pt x="812" y="77"/>
                  </a:lnTo>
                  <a:lnTo>
                    <a:pt x="737" y="25"/>
                  </a:lnTo>
                  <a:lnTo>
                    <a:pt x="706" y="15"/>
                  </a:lnTo>
                  <a:lnTo>
                    <a:pt x="670" y="25"/>
                  </a:lnTo>
                  <a:lnTo>
                    <a:pt x="659" y="13"/>
                  </a:lnTo>
                  <a:lnTo>
                    <a:pt x="594" y="0"/>
                  </a:lnTo>
                  <a:lnTo>
                    <a:pt x="530" y="10"/>
                  </a:lnTo>
                  <a:lnTo>
                    <a:pt x="503" y="47"/>
                  </a:lnTo>
                  <a:lnTo>
                    <a:pt x="505" y="77"/>
                  </a:lnTo>
                  <a:lnTo>
                    <a:pt x="513" y="107"/>
                  </a:lnTo>
                  <a:lnTo>
                    <a:pt x="542" y="143"/>
                  </a:lnTo>
                  <a:lnTo>
                    <a:pt x="532" y="161"/>
                  </a:lnTo>
                  <a:lnTo>
                    <a:pt x="461" y="194"/>
                  </a:lnTo>
                  <a:lnTo>
                    <a:pt x="411" y="208"/>
                  </a:lnTo>
                  <a:lnTo>
                    <a:pt x="411" y="286"/>
                  </a:lnTo>
                  <a:lnTo>
                    <a:pt x="405" y="344"/>
                  </a:lnTo>
                  <a:lnTo>
                    <a:pt x="379" y="377"/>
                  </a:lnTo>
                  <a:lnTo>
                    <a:pt x="360" y="395"/>
                  </a:lnTo>
                  <a:lnTo>
                    <a:pt x="352" y="379"/>
                  </a:lnTo>
                  <a:lnTo>
                    <a:pt x="342" y="303"/>
                  </a:lnTo>
                  <a:lnTo>
                    <a:pt x="327" y="273"/>
                  </a:lnTo>
                  <a:lnTo>
                    <a:pt x="300" y="290"/>
                  </a:lnTo>
                  <a:lnTo>
                    <a:pt x="272" y="327"/>
                  </a:lnTo>
                  <a:lnTo>
                    <a:pt x="199" y="379"/>
                  </a:lnTo>
                  <a:lnTo>
                    <a:pt x="191" y="429"/>
                  </a:lnTo>
                  <a:lnTo>
                    <a:pt x="162" y="469"/>
                  </a:lnTo>
                  <a:lnTo>
                    <a:pt x="164" y="526"/>
                  </a:lnTo>
                  <a:lnTo>
                    <a:pt x="157" y="564"/>
                  </a:lnTo>
                  <a:lnTo>
                    <a:pt x="153" y="636"/>
                  </a:lnTo>
                  <a:lnTo>
                    <a:pt x="161" y="656"/>
                  </a:lnTo>
                  <a:lnTo>
                    <a:pt x="129" y="683"/>
                  </a:lnTo>
                  <a:lnTo>
                    <a:pt x="122" y="789"/>
                  </a:lnTo>
                  <a:lnTo>
                    <a:pt x="96" y="915"/>
                  </a:lnTo>
                  <a:lnTo>
                    <a:pt x="143" y="1048"/>
                  </a:lnTo>
                  <a:lnTo>
                    <a:pt x="181" y="1102"/>
                  </a:lnTo>
                  <a:lnTo>
                    <a:pt x="201" y="1155"/>
                  </a:lnTo>
                  <a:lnTo>
                    <a:pt x="199" y="1353"/>
                  </a:lnTo>
                  <a:lnTo>
                    <a:pt x="149" y="1508"/>
                  </a:lnTo>
                  <a:lnTo>
                    <a:pt x="89" y="1632"/>
                  </a:lnTo>
                  <a:lnTo>
                    <a:pt x="81" y="1681"/>
                  </a:lnTo>
                  <a:lnTo>
                    <a:pt x="0" y="1738"/>
                  </a:lnTo>
                  <a:lnTo>
                    <a:pt x="348" y="1725"/>
                  </a:lnTo>
                  <a:lnTo>
                    <a:pt x="690" y="1708"/>
                  </a:lnTo>
                  <a:lnTo>
                    <a:pt x="691" y="1730"/>
                  </a:lnTo>
                  <a:lnTo>
                    <a:pt x="1140" y="1699"/>
                  </a:lnTo>
                  <a:lnTo>
                    <a:pt x="1163" y="1658"/>
                  </a:lnTo>
                  <a:lnTo>
                    <a:pt x="1235" y="1570"/>
                  </a:lnTo>
                  <a:lnTo>
                    <a:pt x="1234" y="1503"/>
                  </a:lnTo>
                  <a:lnTo>
                    <a:pt x="1255" y="1433"/>
                  </a:lnTo>
                  <a:lnTo>
                    <a:pt x="1285" y="1399"/>
                  </a:lnTo>
                  <a:lnTo>
                    <a:pt x="1281" y="1358"/>
                  </a:lnTo>
                  <a:lnTo>
                    <a:pt x="1290" y="1327"/>
                  </a:lnTo>
                  <a:lnTo>
                    <a:pt x="1322" y="1288"/>
                  </a:lnTo>
                  <a:lnTo>
                    <a:pt x="1392" y="1283"/>
                  </a:lnTo>
                  <a:lnTo>
                    <a:pt x="1420" y="1120"/>
                  </a:lnTo>
                  <a:lnTo>
                    <a:pt x="1420" y="1077"/>
                  </a:lnTo>
                  <a:close/>
                </a:path>
              </a:pathLst>
            </a:custGeom>
            <a:solidFill>
              <a:srgbClr val="ffe9f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8" name=""/>
            <p:cNvSpPr/>
            <p:nvPr/>
          </p:nvSpPr>
          <p:spPr>
            <a:xfrm rot="21220800">
              <a:off x="5560560" y="2433240"/>
              <a:ext cx="455760" cy="554040"/>
            </a:xfrm>
            <a:custGeom>
              <a:avLst/>
              <a:gdLst/>
              <a:ahLst/>
              <a:rect l="l" t="t" r="r" b="b"/>
              <a:pathLst>
                <a:path w="1420" h="1738">
                  <a:moveTo>
                    <a:pt x="1420" y="1077"/>
                  </a:moveTo>
                  <a:lnTo>
                    <a:pt x="1410" y="1091"/>
                  </a:lnTo>
                  <a:lnTo>
                    <a:pt x="1391" y="1063"/>
                  </a:lnTo>
                  <a:lnTo>
                    <a:pt x="1367" y="1016"/>
                  </a:lnTo>
                  <a:lnTo>
                    <a:pt x="1340" y="896"/>
                  </a:lnTo>
                  <a:lnTo>
                    <a:pt x="1330" y="830"/>
                  </a:lnTo>
                  <a:lnTo>
                    <a:pt x="1300" y="766"/>
                  </a:lnTo>
                  <a:lnTo>
                    <a:pt x="1221" y="663"/>
                  </a:lnTo>
                  <a:lnTo>
                    <a:pt x="1174" y="674"/>
                  </a:lnTo>
                  <a:lnTo>
                    <a:pt x="1084" y="720"/>
                  </a:lnTo>
                  <a:lnTo>
                    <a:pt x="1075" y="730"/>
                  </a:lnTo>
                  <a:lnTo>
                    <a:pt x="1043" y="824"/>
                  </a:lnTo>
                  <a:lnTo>
                    <a:pt x="1004" y="854"/>
                  </a:lnTo>
                  <a:lnTo>
                    <a:pt x="971" y="871"/>
                  </a:lnTo>
                  <a:lnTo>
                    <a:pt x="932" y="860"/>
                  </a:lnTo>
                  <a:lnTo>
                    <a:pt x="917" y="836"/>
                  </a:lnTo>
                  <a:lnTo>
                    <a:pt x="927" y="782"/>
                  </a:lnTo>
                  <a:lnTo>
                    <a:pt x="949" y="726"/>
                  </a:lnTo>
                  <a:lnTo>
                    <a:pt x="1024" y="655"/>
                  </a:lnTo>
                  <a:lnTo>
                    <a:pt x="1043" y="598"/>
                  </a:lnTo>
                  <a:lnTo>
                    <a:pt x="1075" y="558"/>
                  </a:lnTo>
                  <a:lnTo>
                    <a:pt x="1085" y="522"/>
                  </a:lnTo>
                  <a:lnTo>
                    <a:pt x="1082" y="464"/>
                  </a:lnTo>
                  <a:lnTo>
                    <a:pt x="1047" y="344"/>
                  </a:lnTo>
                  <a:lnTo>
                    <a:pt x="1028" y="310"/>
                  </a:lnTo>
                  <a:lnTo>
                    <a:pt x="1019" y="267"/>
                  </a:lnTo>
                  <a:lnTo>
                    <a:pt x="1035" y="242"/>
                  </a:lnTo>
                  <a:lnTo>
                    <a:pt x="1045" y="238"/>
                  </a:lnTo>
                  <a:lnTo>
                    <a:pt x="1002" y="168"/>
                  </a:lnTo>
                  <a:lnTo>
                    <a:pt x="962" y="137"/>
                  </a:lnTo>
                  <a:lnTo>
                    <a:pt x="876" y="109"/>
                  </a:lnTo>
                  <a:lnTo>
                    <a:pt x="840" y="84"/>
                  </a:lnTo>
                  <a:lnTo>
                    <a:pt x="812" y="77"/>
                  </a:lnTo>
                  <a:lnTo>
                    <a:pt x="737" y="25"/>
                  </a:lnTo>
                  <a:lnTo>
                    <a:pt x="706" y="15"/>
                  </a:lnTo>
                  <a:lnTo>
                    <a:pt x="670" y="25"/>
                  </a:lnTo>
                  <a:lnTo>
                    <a:pt x="659" y="13"/>
                  </a:lnTo>
                  <a:lnTo>
                    <a:pt x="594" y="0"/>
                  </a:lnTo>
                  <a:lnTo>
                    <a:pt x="530" y="10"/>
                  </a:lnTo>
                  <a:lnTo>
                    <a:pt x="503" y="47"/>
                  </a:lnTo>
                  <a:lnTo>
                    <a:pt x="505" y="77"/>
                  </a:lnTo>
                  <a:lnTo>
                    <a:pt x="513" y="107"/>
                  </a:lnTo>
                  <a:lnTo>
                    <a:pt x="542" y="143"/>
                  </a:lnTo>
                  <a:lnTo>
                    <a:pt x="532" y="161"/>
                  </a:lnTo>
                  <a:lnTo>
                    <a:pt x="461" y="194"/>
                  </a:lnTo>
                  <a:lnTo>
                    <a:pt x="411" y="208"/>
                  </a:lnTo>
                  <a:lnTo>
                    <a:pt x="411" y="286"/>
                  </a:lnTo>
                  <a:lnTo>
                    <a:pt x="405" y="344"/>
                  </a:lnTo>
                  <a:lnTo>
                    <a:pt x="379" y="377"/>
                  </a:lnTo>
                  <a:lnTo>
                    <a:pt x="360" y="395"/>
                  </a:lnTo>
                  <a:lnTo>
                    <a:pt x="352" y="379"/>
                  </a:lnTo>
                  <a:lnTo>
                    <a:pt x="342" y="303"/>
                  </a:lnTo>
                  <a:lnTo>
                    <a:pt x="327" y="273"/>
                  </a:lnTo>
                  <a:lnTo>
                    <a:pt x="300" y="290"/>
                  </a:lnTo>
                  <a:lnTo>
                    <a:pt x="272" y="327"/>
                  </a:lnTo>
                  <a:lnTo>
                    <a:pt x="199" y="379"/>
                  </a:lnTo>
                  <a:lnTo>
                    <a:pt x="191" y="429"/>
                  </a:lnTo>
                  <a:lnTo>
                    <a:pt x="162" y="469"/>
                  </a:lnTo>
                  <a:lnTo>
                    <a:pt x="164" y="526"/>
                  </a:lnTo>
                  <a:lnTo>
                    <a:pt x="157" y="564"/>
                  </a:lnTo>
                  <a:lnTo>
                    <a:pt x="153" y="636"/>
                  </a:lnTo>
                  <a:lnTo>
                    <a:pt x="161" y="656"/>
                  </a:lnTo>
                  <a:lnTo>
                    <a:pt x="129" y="683"/>
                  </a:lnTo>
                  <a:lnTo>
                    <a:pt x="122" y="789"/>
                  </a:lnTo>
                  <a:lnTo>
                    <a:pt x="96" y="915"/>
                  </a:lnTo>
                  <a:lnTo>
                    <a:pt x="143" y="1048"/>
                  </a:lnTo>
                  <a:lnTo>
                    <a:pt x="181" y="1102"/>
                  </a:lnTo>
                  <a:lnTo>
                    <a:pt x="201" y="1155"/>
                  </a:lnTo>
                  <a:lnTo>
                    <a:pt x="199" y="1353"/>
                  </a:lnTo>
                  <a:lnTo>
                    <a:pt x="149" y="1508"/>
                  </a:lnTo>
                  <a:lnTo>
                    <a:pt x="89" y="1632"/>
                  </a:lnTo>
                  <a:lnTo>
                    <a:pt x="81" y="1681"/>
                  </a:lnTo>
                  <a:lnTo>
                    <a:pt x="0" y="1738"/>
                  </a:lnTo>
                  <a:lnTo>
                    <a:pt x="348" y="1725"/>
                  </a:lnTo>
                  <a:lnTo>
                    <a:pt x="690" y="1708"/>
                  </a:lnTo>
                  <a:lnTo>
                    <a:pt x="691" y="1730"/>
                  </a:lnTo>
                  <a:lnTo>
                    <a:pt x="1140" y="1699"/>
                  </a:lnTo>
                  <a:lnTo>
                    <a:pt x="1163" y="1658"/>
                  </a:lnTo>
                  <a:lnTo>
                    <a:pt x="1235" y="1570"/>
                  </a:lnTo>
                  <a:lnTo>
                    <a:pt x="1234" y="1503"/>
                  </a:lnTo>
                  <a:lnTo>
                    <a:pt x="1255" y="1433"/>
                  </a:lnTo>
                  <a:lnTo>
                    <a:pt x="1285" y="1399"/>
                  </a:lnTo>
                  <a:lnTo>
                    <a:pt x="1281" y="1358"/>
                  </a:lnTo>
                  <a:lnTo>
                    <a:pt x="1290" y="1327"/>
                  </a:lnTo>
                  <a:lnTo>
                    <a:pt x="1322" y="1288"/>
                  </a:lnTo>
                  <a:lnTo>
                    <a:pt x="1392" y="1283"/>
                  </a:lnTo>
                  <a:lnTo>
                    <a:pt x="1392" y="1283"/>
                  </a:lnTo>
                  <a:lnTo>
                    <a:pt x="1420" y="1120"/>
                  </a:lnTo>
                  <a:lnTo>
                    <a:pt x="1420" y="1077"/>
                  </a:lnTo>
                  <a:lnTo>
                    <a:pt x="1420" y="1077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9" name=""/>
            <p:cNvSpPr/>
            <p:nvPr/>
          </p:nvSpPr>
          <p:spPr>
            <a:xfrm rot="21220800">
              <a:off x="4951440" y="2341080"/>
              <a:ext cx="571320" cy="615960"/>
            </a:xfrm>
            <a:custGeom>
              <a:avLst/>
              <a:gdLst/>
              <a:ahLst/>
              <a:rect l="l" t="t" r="r" b="b"/>
              <a:pathLst>
                <a:path w="1787" h="1929">
                  <a:moveTo>
                    <a:pt x="760" y="148"/>
                  </a:moveTo>
                  <a:lnTo>
                    <a:pt x="651" y="134"/>
                  </a:lnTo>
                  <a:lnTo>
                    <a:pt x="628" y="158"/>
                  </a:lnTo>
                  <a:lnTo>
                    <a:pt x="621" y="144"/>
                  </a:lnTo>
                  <a:lnTo>
                    <a:pt x="638" y="83"/>
                  </a:lnTo>
                  <a:lnTo>
                    <a:pt x="635" y="32"/>
                  </a:lnTo>
                  <a:lnTo>
                    <a:pt x="603" y="0"/>
                  </a:lnTo>
                  <a:lnTo>
                    <a:pt x="400" y="122"/>
                  </a:lnTo>
                  <a:lnTo>
                    <a:pt x="331" y="136"/>
                  </a:lnTo>
                  <a:lnTo>
                    <a:pt x="286" y="129"/>
                  </a:lnTo>
                  <a:lnTo>
                    <a:pt x="263" y="93"/>
                  </a:lnTo>
                  <a:lnTo>
                    <a:pt x="236" y="68"/>
                  </a:lnTo>
                  <a:lnTo>
                    <a:pt x="221" y="104"/>
                  </a:lnTo>
                  <a:lnTo>
                    <a:pt x="197" y="103"/>
                  </a:lnTo>
                  <a:lnTo>
                    <a:pt x="190" y="354"/>
                  </a:lnTo>
                  <a:lnTo>
                    <a:pt x="168" y="378"/>
                  </a:lnTo>
                  <a:lnTo>
                    <a:pt x="65" y="424"/>
                  </a:lnTo>
                  <a:lnTo>
                    <a:pt x="35" y="484"/>
                  </a:lnTo>
                  <a:lnTo>
                    <a:pt x="5" y="510"/>
                  </a:lnTo>
                  <a:lnTo>
                    <a:pt x="0" y="565"/>
                  </a:lnTo>
                  <a:lnTo>
                    <a:pt x="41" y="578"/>
                  </a:lnTo>
                  <a:lnTo>
                    <a:pt x="70" y="636"/>
                  </a:lnTo>
                  <a:lnTo>
                    <a:pt x="37" y="694"/>
                  </a:lnTo>
                  <a:lnTo>
                    <a:pt x="37" y="771"/>
                  </a:lnTo>
                  <a:lnTo>
                    <a:pt x="20" y="789"/>
                  </a:lnTo>
                  <a:lnTo>
                    <a:pt x="32" y="852"/>
                  </a:lnTo>
                  <a:lnTo>
                    <a:pt x="11" y="926"/>
                  </a:lnTo>
                  <a:lnTo>
                    <a:pt x="37" y="965"/>
                  </a:lnTo>
                  <a:lnTo>
                    <a:pt x="103" y="994"/>
                  </a:lnTo>
                  <a:lnTo>
                    <a:pt x="136" y="1041"/>
                  </a:lnTo>
                  <a:lnTo>
                    <a:pt x="190" y="1038"/>
                  </a:lnTo>
                  <a:lnTo>
                    <a:pt x="237" y="1066"/>
                  </a:lnTo>
                  <a:lnTo>
                    <a:pt x="298" y="1136"/>
                  </a:lnTo>
                  <a:lnTo>
                    <a:pt x="319" y="1193"/>
                  </a:lnTo>
                  <a:lnTo>
                    <a:pt x="459" y="1298"/>
                  </a:lnTo>
                  <a:lnTo>
                    <a:pt x="487" y="1358"/>
                  </a:lnTo>
                  <a:lnTo>
                    <a:pt x="498" y="1479"/>
                  </a:lnTo>
                  <a:lnTo>
                    <a:pt x="520" y="1733"/>
                  </a:lnTo>
                  <a:lnTo>
                    <a:pt x="548" y="1811"/>
                  </a:lnTo>
                  <a:lnTo>
                    <a:pt x="661" y="1853"/>
                  </a:lnTo>
                  <a:lnTo>
                    <a:pt x="680" y="1894"/>
                  </a:lnTo>
                  <a:lnTo>
                    <a:pt x="676" y="1929"/>
                  </a:lnTo>
                  <a:lnTo>
                    <a:pt x="1131" y="1927"/>
                  </a:lnTo>
                  <a:lnTo>
                    <a:pt x="1587" y="1920"/>
                  </a:lnTo>
                  <a:lnTo>
                    <a:pt x="1590" y="1845"/>
                  </a:lnTo>
                  <a:lnTo>
                    <a:pt x="1584" y="1795"/>
                  </a:lnTo>
                  <a:lnTo>
                    <a:pt x="1560" y="1694"/>
                  </a:lnTo>
                  <a:lnTo>
                    <a:pt x="1555" y="1597"/>
                  </a:lnTo>
                  <a:lnTo>
                    <a:pt x="1570" y="1519"/>
                  </a:lnTo>
                  <a:lnTo>
                    <a:pt x="1616" y="1401"/>
                  </a:lnTo>
                  <a:lnTo>
                    <a:pt x="1616" y="1324"/>
                  </a:lnTo>
                  <a:lnTo>
                    <a:pt x="1629" y="1262"/>
                  </a:lnTo>
                  <a:lnTo>
                    <a:pt x="1661" y="1155"/>
                  </a:lnTo>
                  <a:lnTo>
                    <a:pt x="1660" y="1103"/>
                  </a:lnTo>
                  <a:lnTo>
                    <a:pt x="1671" y="1027"/>
                  </a:lnTo>
                  <a:lnTo>
                    <a:pt x="1698" y="955"/>
                  </a:lnTo>
                  <a:lnTo>
                    <a:pt x="1747" y="870"/>
                  </a:lnTo>
                  <a:lnTo>
                    <a:pt x="1787" y="759"/>
                  </a:lnTo>
                  <a:lnTo>
                    <a:pt x="1772" y="709"/>
                  </a:lnTo>
                  <a:lnTo>
                    <a:pt x="1697" y="799"/>
                  </a:lnTo>
                  <a:lnTo>
                    <a:pt x="1695" y="850"/>
                  </a:lnTo>
                  <a:lnTo>
                    <a:pt x="1682" y="896"/>
                  </a:lnTo>
                  <a:lnTo>
                    <a:pt x="1643" y="904"/>
                  </a:lnTo>
                  <a:lnTo>
                    <a:pt x="1516" y="1025"/>
                  </a:lnTo>
                  <a:lnTo>
                    <a:pt x="1515" y="997"/>
                  </a:lnTo>
                  <a:lnTo>
                    <a:pt x="1554" y="909"/>
                  </a:lnTo>
                  <a:lnTo>
                    <a:pt x="1566" y="881"/>
                  </a:lnTo>
                  <a:lnTo>
                    <a:pt x="1604" y="850"/>
                  </a:lnTo>
                  <a:lnTo>
                    <a:pt x="1640" y="779"/>
                  </a:lnTo>
                  <a:lnTo>
                    <a:pt x="1621" y="779"/>
                  </a:lnTo>
                  <a:lnTo>
                    <a:pt x="1622" y="776"/>
                  </a:lnTo>
                  <a:lnTo>
                    <a:pt x="1579" y="743"/>
                  </a:lnTo>
                  <a:lnTo>
                    <a:pt x="1602" y="670"/>
                  </a:lnTo>
                  <a:lnTo>
                    <a:pt x="1594" y="656"/>
                  </a:lnTo>
                  <a:lnTo>
                    <a:pt x="1532" y="666"/>
                  </a:lnTo>
                  <a:lnTo>
                    <a:pt x="1534" y="633"/>
                  </a:lnTo>
                  <a:lnTo>
                    <a:pt x="1554" y="608"/>
                  </a:lnTo>
                  <a:lnTo>
                    <a:pt x="1545" y="578"/>
                  </a:lnTo>
                  <a:lnTo>
                    <a:pt x="1557" y="566"/>
                  </a:lnTo>
                  <a:lnTo>
                    <a:pt x="1545" y="540"/>
                  </a:lnTo>
                  <a:lnTo>
                    <a:pt x="1552" y="528"/>
                  </a:lnTo>
                  <a:lnTo>
                    <a:pt x="1521" y="495"/>
                  </a:lnTo>
                  <a:lnTo>
                    <a:pt x="1455" y="478"/>
                  </a:lnTo>
                  <a:lnTo>
                    <a:pt x="1465" y="447"/>
                  </a:lnTo>
                  <a:lnTo>
                    <a:pt x="1455" y="423"/>
                  </a:lnTo>
                  <a:lnTo>
                    <a:pt x="1331" y="387"/>
                  </a:lnTo>
                  <a:lnTo>
                    <a:pt x="1294" y="397"/>
                  </a:lnTo>
                  <a:lnTo>
                    <a:pt x="1234" y="383"/>
                  </a:lnTo>
                  <a:lnTo>
                    <a:pt x="1149" y="334"/>
                  </a:lnTo>
                  <a:lnTo>
                    <a:pt x="846" y="254"/>
                  </a:lnTo>
                  <a:lnTo>
                    <a:pt x="816" y="182"/>
                  </a:lnTo>
                  <a:lnTo>
                    <a:pt x="784" y="158"/>
                  </a:lnTo>
                  <a:lnTo>
                    <a:pt x="764" y="163"/>
                  </a:lnTo>
                  <a:lnTo>
                    <a:pt x="760" y="148"/>
                  </a:lnTo>
                  <a:close/>
                </a:path>
              </a:pathLst>
            </a:custGeom>
            <a:solidFill>
              <a:srgbClr val="ffe9f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0" name=""/>
            <p:cNvSpPr/>
            <p:nvPr/>
          </p:nvSpPr>
          <p:spPr>
            <a:xfrm rot="21220800">
              <a:off x="4951440" y="2341080"/>
              <a:ext cx="571320" cy="615960"/>
            </a:xfrm>
            <a:custGeom>
              <a:avLst/>
              <a:gdLst/>
              <a:ahLst/>
              <a:rect l="l" t="t" r="r" b="b"/>
              <a:pathLst>
                <a:path w="1787" h="1929">
                  <a:moveTo>
                    <a:pt x="760" y="148"/>
                  </a:moveTo>
                  <a:lnTo>
                    <a:pt x="651" y="134"/>
                  </a:lnTo>
                  <a:lnTo>
                    <a:pt x="628" y="158"/>
                  </a:lnTo>
                  <a:lnTo>
                    <a:pt x="621" y="144"/>
                  </a:lnTo>
                  <a:lnTo>
                    <a:pt x="638" y="83"/>
                  </a:lnTo>
                  <a:lnTo>
                    <a:pt x="635" y="32"/>
                  </a:lnTo>
                  <a:lnTo>
                    <a:pt x="603" y="0"/>
                  </a:lnTo>
                  <a:lnTo>
                    <a:pt x="400" y="122"/>
                  </a:lnTo>
                  <a:lnTo>
                    <a:pt x="331" y="136"/>
                  </a:lnTo>
                  <a:lnTo>
                    <a:pt x="286" y="129"/>
                  </a:lnTo>
                  <a:lnTo>
                    <a:pt x="263" y="93"/>
                  </a:lnTo>
                  <a:lnTo>
                    <a:pt x="236" y="68"/>
                  </a:lnTo>
                  <a:lnTo>
                    <a:pt x="221" y="104"/>
                  </a:lnTo>
                  <a:lnTo>
                    <a:pt x="197" y="103"/>
                  </a:lnTo>
                  <a:lnTo>
                    <a:pt x="190" y="354"/>
                  </a:lnTo>
                  <a:lnTo>
                    <a:pt x="168" y="378"/>
                  </a:lnTo>
                  <a:lnTo>
                    <a:pt x="65" y="424"/>
                  </a:lnTo>
                  <a:lnTo>
                    <a:pt x="35" y="484"/>
                  </a:lnTo>
                  <a:lnTo>
                    <a:pt x="5" y="510"/>
                  </a:lnTo>
                  <a:lnTo>
                    <a:pt x="0" y="565"/>
                  </a:lnTo>
                  <a:lnTo>
                    <a:pt x="41" y="578"/>
                  </a:lnTo>
                  <a:lnTo>
                    <a:pt x="70" y="636"/>
                  </a:lnTo>
                  <a:lnTo>
                    <a:pt x="37" y="694"/>
                  </a:lnTo>
                  <a:lnTo>
                    <a:pt x="37" y="771"/>
                  </a:lnTo>
                  <a:lnTo>
                    <a:pt x="20" y="789"/>
                  </a:lnTo>
                  <a:lnTo>
                    <a:pt x="32" y="852"/>
                  </a:lnTo>
                  <a:lnTo>
                    <a:pt x="11" y="926"/>
                  </a:lnTo>
                  <a:lnTo>
                    <a:pt x="37" y="965"/>
                  </a:lnTo>
                  <a:lnTo>
                    <a:pt x="103" y="994"/>
                  </a:lnTo>
                  <a:lnTo>
                    <a:pt x="136" y="1041"/>
                  </a:lnTo>
                  <a:lnTo>
                    <a:pt x="190" y="1038"/>
                  </a:lnTo>
                  <a:lnTo>
                    <a:pt x="237" y="1066"/>
                  </a:lnTo>
                  <a:lnTo>
                    <a:pt x="298" y="1136"/>
                  </a:lnTo>
                  <a:lnTo>
                    <a:pt x="319" y="1193"/>
                  </a:lnTo>
                  <a:lnTo>
                    <a:pt x="459" y="1298"/>
                  </a:lnTo>
                  <a:lnTo>
                    <a:pt x="487" y="1358"/>
                  </a:lnTo>
                  <a:lnTo>
                    <a:pt x="498" y="1479"/>
                  </a:lnTo>
                  <a:lnTo>
                    <a:pt x="520" y="1733"/>
                  </a:lnTo>
                  <a:lnTo>
                    <a:pt x="548" y="1811"/>
                  </a:lnTo>
                  <a:lnTo>
                    <a:pt x="661" y="1853"/>
                  </a:lnTo>
                  <a:lnTo>
                    <a:pt x="680" y="1894"/>
                  </a:lnTo>
                  <a:lnTo>
                    <a:pt x="676" y="1929"/>
                  </a:lnTo>
                  <a:lnTo>
                    <a:pt x="1131" y="1927"/>
                  </a:lnTo>
                  <a:lnTo>
                    <a:pt x="1587" y="1920"/>
                  </a:lnTo>
                  <a:lnTo>
                    <a:pt x="1590" y="1845"/>
                  </a:lnTo>
                  <a:lnTo>
                    <a:pt x="1584" y="1795"/>
                  </a:lnTo>
                  <a:lnTo>
                    <a:pt x="1560" y="1694"/>
                  </a:lnTo>
                  <a:lnTo>
                    <a:pt x="1555" y="1597"/>
                  </a:lnTo>
                  <a:lnTo>
                    <a:pt x="1570" y="1519"/>
                  </a:lnTo>
                  <a:lnTo>
                    <a:pt x="1616" y="1401"/>
                  </a:lnTo>
                  <a:lnTo>
                    <a:pt x="1616" y="1324"/>
                  </a:lnTo>
                  <a:lnTo>
                    <a:pt x="1629" y="1262"/>
                  </a:lnTo>
                  <a:lnTo>
                    <a:pt x="1661" y="1155"/>
                  </a:lnTo>
                  <a:lnTo>
                    <a:pt x="1660" y="1103"/>
                  </a:lnTo>
                  <a:lnTo>
                    <a:pt x="1671" y="1027"/>
                  </a:lnTo>
                  <a:lnTo>
                    <a:pt x="1698" y="955"/>
                  </a:lnTo>
                  <a:lnTo>
                    <a:pt x="1747" y="870"/>
                  </a:lnTo>
                  <a:lnTo>
                    <a:pt x="1787" y="759"/>
                  </a:lnTo>
                  <a:lnTo>
                    <a:pt x="1772" y="709"/>
                  </a:lnTo>
                  <a:lnTo>
                    <a:pt x="1697" y="799"/>
                  </a:lnTo>
                  <a:lnTo>
                    <a:pt x="1695" y="850"/>
                  </a:lnTo>
                  <a:lnTo>
                    <a:pt x="1682" y="896"/>
                  </a:lnTo>
                  <a:lnTo>
                    <a:pt x="1643" y="904"/>
                  </a:lnTo>
                  <a:lnTo>
                    <a:pt x="1516" y="1025"/>
                  </a:lnTo>
                  <a:lnTo>
                    <a:pt x="1515" y="997"/>
                  </a:lnTo>
                  <a:lnTo>
                    <a:pt x="1554" y="909"/>
                  </a:lnTo>
                  <a:lnTo>
                    <a:pt x="1566" y="881"/>
                  </a:lnTo>
                  <a:lnTo>
                    <a:pt x="1604" y="850"/>
                  </a:lnTo>
                  <a:lnTo>
                    <a:pt x="1640" y="779"/>
                  </a:lnTo>
                  <a:lnTo>
                    <a:pt x="1621" y="779"/>
                  </a:lnTo>
                  <a:lnTo>
                    <a:pt x="1622" y="776"/>
                  </a:lnTo>
                  <a:lnTo>
                    <a:pt x="1579" y="743"/>
                  </a:lnTo>
                  <a:lnTo>
                    <a:pt x="1602" y="670"/>
                  </a:lnTo>
                  <a:lnTo>
                    <a:pt x="1594" y="656"/>
                  </a:lnTo>
                  <a:lnTo>
                    <a:pt x="1532" y="666"/>
                  </a:lnTo>
                  <a:lnTo>
                    <a:pt x="1534" y="633"/>
                  </a:lnTo>
                  <a:lnTo>
                    <a:pt x="1554" y="608"/>
                  </a:lnTo>
                  <a:lnTo>
                    <a:pt x="1545" y="578"/>
                  </a:lnTo>
                  <a:lnTo>
                    <a:pt x="1557" y="566"/>
                  </a:lnTo>
                  <a:lnTo>
                    <a:pt x="1545" y="540"/>
                  </a:lnTo>
                  <a:lnTo>
                    <a:pt x="1552" y="528"/>
                  </a:lnTo>
                  <a:lnTo>
                    <a:pt x="1521" y="495"/>
                  </a:lnTo>
                  <a:lnTo>
                    <a:pt x="1455" y="478"/>
                  </a:lnTo>
                  <a:lnTo>
                    <a:pt x="1465" y="447"/>
                  </a:lnTo>
                  <a:lnTo>
                    <a:pt x="1455" y="423"/>
                  </a:lnTo>
                  <a:lnTo>
                    <a:pt x="1331" y="387"/>
                  </a:lnTo>
                  <a:lnTo>
                    <a:pt x="1294" y="397"/>
                  </a:lnTo>
                  <a:lnTo>
                    <a:pt x="1234" y="383"/>
                  </a:lnTo>
                  <a:lnTo>
                    <a:pt x="1149" y="334"/>
                  </a:lnTo>
                  <a:lnTo>
                    <a:pt x="846" y="254"/>
                  </a:lnTo>
                  <a:lnTo>
                    <a:pt x="816" y="182"/>
                  </a:lnTo>
                  <a:lnTo>
                    <a:pt x="784" y="158"/>
                  </a:lnTo>
                  <a:lnTo>
                    <a:pt x="764" y="163"/>
                  </a:lnTo>
                  <a:lnTo>
                    <a:pt x="760" y="148"/>
                  </a:lnTo>
                  <a:lnTo>
                    <a:pt x="760" y="14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1" name=""/>
            <p:cNvSpPr/>
            <p:nvPr/>
          </p:nvSpPr>
          <p:spPr>
            <a:xfrm rot="21220800">
              <a:off x="5397120" y="3342960"/>
              <a:ext cx="824040" cy="382680"/>
            </a:xfrm>
            <a:custGeom>
              <a:avLst/>
              <a:gdLst/>
              <a:ahLst/>
              <a:rect l="l" t="t" r="r" b="b"/>
              <a:pathLst>
                <a:path w="2581" h="1194">
                  <a:moveTo>
                    <a:pt x="1505" y="1076"/>
                  </a:moveTo>
                  <a:lnTo>
                    <a:pt x="2015" y="1046"/>
                  </a:lnTo>
                  <a:lnTo>
                    <a:pt x="2205" y="1002"/>
                  </a:lnTo>
                  <a:lnTo>
                    <a:pt x="2225" y="954"/>
                  </a:lnTo>
                  <a:lnTo>
                    <a:pt x="2292" y="927"/>
                  </a:lnTo>
                  <a:lnTo>
                    <a:pt x="2296" y="891"/>
                  </a:lnTo>
                  <a:lnTo>
                    <a:pt x="2341" y="861"/>
                  </a:lnTo>
                  <a:lnTo>
                    <a:pt x="2342" y="826"/>
                  </a:lnTo>
                  <a:lnTo>
                    <a:pt x="2452" y="756"/>
                  </a:lnTo>
                  <a:lnTo>
                    <a:pt x="2581" y="626"/>
                  </a:lnTo>
                  <a:lnTo>
                    <a:pt x="2581" y="627"/>
                  </a:lnTo>
                  <a:lnTo>
                    <a:pt x="2522" y="620"/>
                  </a:lnTo>
                  <a:lnTo>
                    <a:pt x="2504" y="591"/>
                  </a:lnTo>
                  <a:lnTo>
                    <a:pt x="2463" y="575"/>
                  </a:lnTo>
                  <a:lnTo>
                    <a:pt x="2452" y="537"/>
                  </a:lnTo>
                  <a:lnTo>
                    <a:pt x="2388" y="470"/>
                  </a:lnTo>
                  <a:lnTo>
                    <a:pt x="2392" y="449"/>
                  </a:lnTo>
                  <a:lnTo>
                    <a:pt x="2327" y="376"/>
                  </a:lnTo>
                  <a:lnTo>
                    <a:pt x="2347" y="338"/>
                  </a:lnTo>
                  <a:lnTo>
                    <a:pt x="2336" y="264"/>
                  </a:lnTo>
                  <a:lnTo>
                    <a:pt x="2337" y="266"/>
                  </a:lnTo>
                  <a:lnTo>
                    <a:pt x="2293" y="214"/>
                  </a:lnTo>
                  <a:lnTo>
                    <a:pt x="2247" y="199"/>
                  </a:lnTo>
                  <a:lnTo>
                    <a:pt x="2219" y="129"/>
                  </a:lnTo>
                  <a:lnTo>
                    <a:pt x="2176" y="145"/>
                  </a:lnTo>
                  <a:lnTo>
                    <a:pt x="2140" y="192"/>
                  </a:lnTo>
                  <a:lnTo>
                    <a:pt x="2089" y="205"/>
                  </a:lnTo>
                  <a:lnTo>
                    <a:pt x="2014" y="163"/>
                  </a:lnTo>
                  <a:lnTo>
                    <a:pt x="1979" y="175"/>
                  </a:lnTo>
                  <a:lnTo>
                    <a:pt x="1968" y="199"/>
                  </a:lnTo>
                  <a:lnTo>
                    <a:pt x="1935" y="193"/>
                  </a:lnTo>
                  <a:lnTo>
                    <a:pt x="1889" y="145"/>
                  </a:lnTo>
                  <a:lnTo>
                    <a:pt x="1772" y="130"/>
                  </a:lnTo>
                  <a:lnTo>
                    <a:pt x="1737" y="49"/>
                  </a:lnTo>
                  <a:lnTo>
                    <a:pt x="1684" y="9"/>
                  </a:lnTo>
                  <a:lnTo>
                    <a:pt x="1631" y="28"/>
                  </a:lnTo>
                  <a:lnTo>
                    <a:pt x="1588" y="0"/>
                  </a:lnTo>
                  <a:lnTo>
                    <a:pt x="1561" y="23"/>
                  </a:lnTo>
                  <a:lnTo>
                    <a:pt x="1538" y="40"/>
                  </a:lnTo>
                  <a:lnTo>
                    <a:pt x="1561" y="74"/>
                  </a:lnTo>
                  <a:lnTo>
                    <a:pt x="1547" y="105"/>
                  </a:lnTo>
                  <a:lnTo>
                    <a:pt x="1577" y="113"/>
                  </a:lnTo>
                  <a:lnTo>
                    <a:pt x="1571" y="155"/>
                  </a:lnTo>
                  <a:lnTo>
                    <a:pt x="1512" y="162"/>
                  </a:lnTo>
                  <a:lnTo>
                    <a:pt x="1447" y="204"/>
                  </a:lnTo>
                  <a:lnTo>
                    <a:pt x="1412" y="180"/>
                  </a:lnTo>
                  <a:lnTo>
                    <a:pt x="1356" y="193"/>
                  </a:lnTo>
                  <a:lnTo>
                    <a:pt x="1369" y="273"/>
                  </a:lnTo>
                  <a:lnTo>
                    <a:pt x="1306" y="316"/>
                  </a:lnTo>
                  <a:lnTo>
                    <a:pt x="1285" y="381"/>
                  </a:lnTo>
                  <a:lnTo>
                    <a:pt x="1234" y="393"/>
                  </a:lnTo>
                  <a:lnTo>
                    <a:pt x="1211" y="436"/>
                  </a:lnTo>
                  <a:lnTo>
                    <a:pt x="1206" y="497"/>
                  </a:lnTo>
                  <a:lnTo>
                    <a:pt x="1165" y="532"/>
                  </a:lnTo>
                  <a:lnTo>
                    <a:pt x="1087" y="494"/>
                  </a:lnTo>
                  <a:lnTo>
                    <a:pt x="1080" y="459"/>
                  </a:lnTo>
                  <a:lnTo>
                    <a:pt x="1049" y="436"/>
                  </a:lnTo>
                  <a:lnTo>
                    <a:pt x="1064" y="462"/>
                  </a:lnTo>
                  <a:lnTo>
                    <a:pt x="1019" y="466"/>
                  </a:lnTo>
                  <a:lnTo>
                    <a:pt x="1029" y="492"/>
                  </a:lnTo>
                  <a:lnTo>
                    <a:pt x="1001" y="507"/>
                  </a:lnTo>
                  <a:lnTo>
                    <a:pt x="1004" y="551"/>
                  </a:lnTo>
                  <a:lnTo>
                    <a:pt x="979" y="559"/>
                  </a:lnTo>
                  <a:lnTo>
                    <a:pt x="966" y="591"/>
                  </a:lnTo>
                  <a:lnTo>
                    <a:pt x="958" y="566"/>
                  </a:lnTo>
                  <a:lnTo>
                    <a:pt x="926" y="570"/>
                  </a:lnTo>
                  <a:lnTo>
                    <a:pt x="896" y="531"/>
                  </a:lnTo>
                  <a:lnTo>
                    <a:pt x="830" y="566"/>
                  </a:lnTo>
                  <a:lnTo>
                    <a:pt x="800" y="622"/>
                  </a:lnTo>
                  <a:lnTo>
                    <a:pt x="699" y="559"/>
                  </a:lnTo>
                  <a:lnTo>
                    <a:pt x="645" y="572"/>
                  </a:lnTo>
                  <a:lnTo>
                    <a:pt x="635" y="546"/>
                  </a:lnTo>
                  <a:lnTo>
                    <a:pt x="636" y="596"/>
                  </a:lnTo>
                  <a:lnTo>
                    <a:pt x="615" y="611"/>
                  </a:lnTo>
                  <a:lnTo>
                    <a:pt x="602" y="577"/>
                  </a:lnTo>
                  <a:lnTo>
                    <a:pt x="564" y="591"/>
                  </a:lnTo>
                  <a:lnTo>
                    <a:pt x="533" y="569"/>
                  </a:lnTo>
                  <a:lnTo>
                    <a:pt x="518" y="579"/>
                  </a:lnTo>
                  <a:lnTo>
                    <a:pt x="529" y="616"/>
                  </a:lnTo>
                  <a:lnTo>
                    <a:pt x="510" y="635"/>
                  </a:lnTo>
                  <a:lnTo>
                    <a:pt x="480" y="621"/>
                  </a:lnTo>
                  <a:lnTo>
                    <a:pt x="444" y="686"/>
                  </a:lnTo>
                  <a:lnTo>
                    <a:pt x="470" y="762"/>
                  </a:lnTo>
                  <a:lnTo>
                    <a:pt x="333" y="805"/>
                  </a:lnTo>
                  <a:lnTo>
                    <a:pt x="323" y="852"/>
                  </a:lnTo>
                  <a:lnTo>
                    <a:pt x="354" y="908"/>
                  </a:lnTo>
                  <a:lnTo>
                    <a:pt x="318" y="947"/>
                  </a:lnTo>
                  <a:lnTo>
                    <a:pt x="157" y="881"/>
                  </a:lnTo>
                  <a:lnTo>
                    <a:pt x="94" y="946"/>
                  </a:lnTo>
                  <a:lnTo>
                    <a:pt x="109" y="984"/>
                  </a:lnTo>
                  <a:lnTo>
                    <a:pt x="114" y="991"/>
                  </a:lnTo>
                  <a:lnTo>
                    <a:pt x="111" y="1076"/>
                  </a:lnTo>
                  <a:lnTo>
                    <a:pt x="71" y="1164"/>
                  </a:lnTo>
                  <a:lnTo>
                    <a:pt x="25" y="1141"/>
                  </a:lnTo>
                  <a:lnTo>
                    <a:pt x="0" y="1194"/>
                  </a:lnTo>
                  <a:lnTo>
                    <a:pt x="493" y="1188"/>
                  </a:lnTo>
                  <a:lnTo>
                    <a:pt x="479" y="1106"/>
                  </a:lnTo>
                  <a:lnTo>
                    <a:pt x="556" y="1111"/>
                  </a:lnTo>
                  <a:lnTo>
                    <a:pt x="562" y="1126"/>
                  </a:lnTo>
                  <a:lnTo>
                    <a:pt x="1006" y="1113"/>
                  </a:lnTo>
                  <a:lnTo>
                    <a:pt x="1023" y="1096"/>
                  </a:lnTo>
                  <a:lnTo>
                    <a:pt x="1505" y="1076"/>
                  </a:lnTo>
                  <a:close/>
                </a:path>
              </a:pathLst>
            </a:custGeom>
            <a:solidFill>
              <a:srgbClr val="ffd4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2" name=""/>
            <p:cNvSpPr/>
            <p:nvPr/>
          </p:nvSpPr>
          <p:spPr>
            <a:xfrm rot="21220800">
              <a:off x="5397120" y="3342960"/>
              <a:ext cx="824040" cy="382680"/>
            </a:xfrm>
            <a:custGeom>
              <a:avLst/>
              <a:gdLst/>
              <a:ahLst/>
              <a:rect l="l" t="t" r="r" b="b"/>
              <a:pathLst>
                <a:path w="2581" h="1194">
                  <a:moveTo>
                    <a:pt x="1505" y="1076"/>
                  </a:moveTo>
                  <a:lnTo>
                    <a:pt x="2015" y="1046"/>
                  </a:lnTo>
                  <a:lnTo>
                    <a:pt x="2205" y="1002"/>
                  </a:lnTo>
                  <a:lnTo>
                    <a:pt x="2225" y="954"/>
                  </a:lnTo>
                  <a:lnTo>
                    <a:pt x="2292" y="927"/>
                  </a:lnTo>
                  <a:lnTo>
                    <a:pt x="2296" y="891"/>
                  </a:lnTo>
                  <a:lnTo>
                    <a:pt x="2341" y="861"/>
                  </a:lnTo>
                  <a:lnTo>
                    <a:pt x="2342" y="826"/>
                  </a:lnTo>
                  <a:lnTo>
                    <a:pt x="2452" y="756"/>
                  </a:lnTo>
                  <a:lnTo>
                    <a:pt x="2581" y="626"/>
                  </a:lnTo>
                  <a:lnTo>
                    <a:pt x="2581" y="627"/>
                  </a:lnTo>
                  <a:lnTo>
                    <a:pt x="2522" y="620"/>
                  </a:lnTo>
                  <a:lnTo>
                    <a:pt x="2504" y="591"/>
                  </a:lnTo>
                  <a:lnTo>
                    <a:pt x="2463" y="575"/>
                  </a:lnTo>
                  <a:lnTo>
                    <a:pt x="2452" y="537"/>
                  </a:lnTo>
                  <a:lnTo>
                    <a:pt x="2388" y="470"/>
                  </a:lnTo>
                  <a:lnTo>
                    <a:pt x="2392" y="449"/>
                  </a:lnTo>
                  <a:lnTo>
                    <a:pt x="2327" y="376"/>
                  </a:lnTo>
                  <a:lnTo>
                    <a:pt x="2347" y="338"/>
                  </a:lnTo>
                  <a:lnTo>
                    <a:pt x="2336" y="264"/>
                  </a:lnTo>
                  <a:lnTo>
                    <a:pt x="2337" y="266"/>
                  </a:lnTo>
                  <a:lnTo>
                    <a:pt x="2293" y="214"/>
                  </a:lnTo>
                  <a:lnTo>
                    <a:pt x="2247" y="199"/>
                  </a:lnTo>
                  <a:lnTo>
                    <a:pt x="2219" y="129"/>
                  </a:lnTo>
                  <a:lnTo>
                    <a:pt x="2176" y="145"/>
                  </a:lnTo>
                  <a:lnTo>
                    <a:pt x="2140" y="192"/>
                  </a:lnTo>
                  <a:lnTo>
                    <a:pt x="2089" y="205"/>
                  </a:lnTo>
                  <a:lnTo>
                    <a:pt x="2014" y="163"/>
                  </a:lnTo>
                  <a:lnTo>
                    <a:pt x="1979" y="175"/>
                  </a:lnTo>
                  <a:lnTo>
                    <a:pt x="1968" y="199"/>
                  </a:lnTo>
                  <a:lnTo>
                    <a:pt x="1935" y="193"/>
                  </a:lnTo>
                  <a:lnTo>
                    <a:pt x="1889" y="145"/>
                  </a:lnTo>
                  <a:lnTo>
                    <a:pt x="1772" y="130"/>
                  </a:lnTo>
                  <a:lnTo>
                    <a:pt x="1737" y="49"/>
                  </a:lnTo>
                  <a:lnTo>
                    <a:pt x="1684" y="9"/>
                  </a:lnTo>
                  <a:lnTo>
                    <a:pt x="1631" y="28"/>
                  </a:lnTo>
                  <a:lnTo>
                    <a:pt x="1588" y="0"/>
                  </a:lnTo>
                  <a:lnTo>
                    <a:pt x="1561" y="23"/>
                  </a:lnTo>
                  <a:lnTo>
                    <a:pt x="1538" y="40"/>
                  </a:lnTo>
                  <a:lnTo>
                    <a:pt x="1561" y="74"/>
                  </a:lnTo>
                  <a:lnTo>
                    <a:pt x="1547" y="105"/>
                  </a:lnTo>
                  <a:lnTo>
                    <a:pt x="1577" y="113"/>
                  </a:lnTo>
                  <a:lnTo>
                    <a:pt x="1571" y="155"/>
                  </a:lnTo>
                  <a:lnTo>
                    <a:pt x="1512" y="162"/>
                  </a:lnTo>
                  <a:lnTo>
                    <a:pt x="1447" y="204"/>
                  </a:lnTo>
                  <a:lnTo>
                    <a:pt x="1412" y="180"/>
                  </a:lnTo>
                  <a:lnTo>
                    <a:pt x="1356" y="193"/>
                  </a:lnTo>
                  <a:lnTo>
                    <a:pt x="1369" y="273"/>
                  </a:lnTo>
                  <a:lnTo>
                    <a:pt x="1306" y="316"/>
                  </a:lnTo>
                  <a:lnTo>
                    <a:pt x="1285" y="381"/>
                  </a:lnTo>
                  <a:lnTo>
                    <a:pt x="1234" y="393"/>
                  </a:lnTo>
                  <a:lnTo>
                    <a:pt x="1211" y="436"/>
                  </a:lnTo>
                  <a:lnTo>
                    <a:pt x="1206" y="497"/>
                  </a:lnTo>
                  <a:lnTo>
                    <a:pt x="1165" y="532"/>
                  </a:lnTo>
                  <a:lnTo>
                    <a:pt x="1087" y="494"/>
                  </a:lnTo>
                  <a:lnTo>
                    <a:pt x="1080" y="459"/>
                  </a:lnTo>
                  <a:lnTo>
                    <a:pt x="1049" y="436"/>
                  </a:lnTo>
                  <a:lnTo>
                    <a:pt x="1064" y="462"/>
                  </a:lnTo>
                  <a:lnTo>
                    <a:pt x="1019" y="466"/>
                  </a:lnTo>
                  <a:lnTo>
                    <a:pt x="1029" y="492"/>
                  </a:lnTo>
                  <a:lnTo>
                    <a:pt x="1001" y="507"/>
                  </a:lnTo>
                  <a:lnTo>
                    <a:pt x="1004" y="551"/>
                  </a:lnTo>
                  <a:lnTo>
                    <a:pt x="979" y="559"/>
                  </a:lnTo>
                  <a:lnTo>
                    <a:pt x="966" y="591"/>
                  </a:lnTo>
                  <a:lnTo>
                    <a:pt x="958" y="566"/>
                  </a:lnTo>
                  <a:lnTo>
                    <a:pt x="926" y="570"/>
                  </a:lnTo>
                  <a:lnTo>
                    <a:pt x="896" y="531"/>
                  </a:lnTo>
                  <a:lnTo>
                    <a:pt x="830" y="566"/>
                  </a:lnTo>
                  <a:lnTo>
                    <a:pt x="800" y="622"/>
                  </a:lnTo>
                  <a:lnTo>
                    <a:pt x="699" y="559"/>
                  </a:lnTo>
                  <a:lnTo>
                    <a:pt x="645" y="572"/>
                  </a:lnTo>
                  <a:lnTo>
                    <a:pt x="635" y="546"/>
                  </a:lnTo>
                  <a:lnTo>
                    <a:pt x="636" y="596"/>
                  </a:lnTo>
                  <a:lnTo>
                    <a:pt x="615" y="611"/>
                  </a:lnTo>
                  <a:lnTo>
                    <a:pt x="602" y="577"/>
                  </a:lnTo>
                  <a:lnTo>
                    <a:pt x="564" y="591"/>
                  </a:lnTo>
                  <a:lnTo>
                    <a:pt x="533" y="569"/>
                  </a:lnTo>
                  <a:lnTo>
                    <a:pt x="518" y="579"/>
                  </a:lnTo>
                  <a:lnTo>
                    <a:pt x="529" y="616"/>
                  </a:lnTo>
                  <a:lnTo>
                    <a:pt x="510" y="635"/>
                  </a:lnTo>
                  <a:lnTo>
                    <a:pt x="480" y="621"/>
                  </a:lnTo>
                  <a:lnTo>
                    <a:pt x="444" y="686"/>
                  </a:lnTo>
                  <a:lnTo>
                    <a:pt x="470" y="762"/>
                  </a:lnTo>
                  <a:lnTo>
                    <a:pt x="333" y="805"/>
                  </a:lnTo>
                  <a:lnTo>
                    <a:pt x="323" y="852"/>
                  </a:lnTo>
                  <a:lnTo>
                    <a:pt x="354" y="908"/>
                  </a:lnTo>
                  <a:lnTo>
                    <a:pt x="318" y="947"/>
                  </a:lnTo>
                  <a:lnTo>
                    <a:pt x="157" y="881"/>
                  </a:lnTo>
                  <a:lnTo>
                    <a:pt x="94" y="946"/>
                  </a:lnTo>
                  <a:lnTo>
                    <a:pt x="109" y="984"/>
                  </a:lnTo>
                  <a:lnTo>
                    <a:pt x="114" y="991"/>
                  </a:lnTo>
                  <a:lnTo>
                    <a:pt x="111" y="1076"/>
                  </a:lnTo>
                  <a:lnTo>
                    <a:pt x="71" y="1164"/>
                  </a:lnTo>
                  <a:lnTo>
                    <a:pt x="25" y="1141"/>
                  </a:lnTo>
                  <a:lnTo>
                    <a:pt x="0" y="1194"/>
                  </a:lnTo>
                  <a:lnTo>
                    <a:pt x="493" y="1188"/>
                  </a:lnTo>
                  <a:lnTo>
                    <a:pt x="479" y="1106"/>
                  </a:lnTo>
                  <a:lnTo>
                    <a:pt x="556" y="1111"/>
                  </a:lnTo>
                  <a:lnTo>
                    <a:pt x="562" y="1126"/>
                  </a:lnTo>
                  <a:lnTo>
                    <a:pt x="1006" y="1113"/>
                  </a:lnTo>
                  <a:lnTo>
                    <a:pt x="1023" y="1096"/>
                  </a:lnTo>
                  <a:lnTo>
                    <a:pt x="1505" y="1076"/>
                  </a:lnTo>
                  <a:lnTo>
                    <a:pt x="1505" y="107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3" name=""/>
            <p:cNvSpPr/>
            <p:nvPr/>
          </p:nvSpPr>
          <p:spPr>
            <a:xfrm rot="21220800">
              <a:off x="5327640" y="3660480"/>
              <a:ext cx="966960" cy="269640"/>
            </a:xfrm>
            <a:custGeom>
              <a:avLst/>
              <a:gdLst/>
              <a:ahLst/>
              <a:rect l="l" t="t" r="r" b="b"/>
              <a:pathLst>
                <a:path w="3025" h="845">
                  <a:moveTo>
                    <a:pt x="3025" y="0"/>
                  </a:moveTo>
                  <a:lnTo>
                    <a:pt x="2320" y="55"/>
                  </a:lnTo>
                  <a:lnTo>
                    <a:pt x="1810" y="85"/>
                  </a:lnTo>
                  <a:lnTo>
                    <a:pt x="1328" y="105"/>
                  </a:lnTo>
                  <a:lnTo>
                    <a:pt x="1311" y="122"/>
                  </a:lnTo>
                  <a:lnTo>
                    <a:pt x="867" y="135"/>
                  </a:lnTo>
                  <a:lnTo>
                    <a:pt x="861" y="120"/>
                  </a:lnTo>
                  <a:lnTo>
                    <a:pt x="784" y="115"/>
                  </a:lnTo>
                  <a:lnTo>
                    <a:pt x="798" y="197"/>
                  </a:lnTo>
                  <a:lnTo>
                    <a:pt x="305" y="203"/>
                  </a:lnTo>
                  <a:lnTo>
                    <a:pt x="293" y="224"/>
                  </a:lnTo>
                  <a:lnTo>
                    <a:pt x="286" y="178"/>
                  </a:lnTo>
                  <a:lnTo>
                    <a:pt x="261" y="182"/>
                  </a:lnTo>
                  <a:lnTo>
                    <a:pt x="277" y="258"/>
                  </a:lnTo>
                  <a:lnTo>
                    <a:pt x="242" y="277"/>
                  </a:lnTo>
                  <a:lnTo>
                    <a:pt x="265" y="309"/>
                  </a:lnTo>
                  <a:lnTo>
                    <a:pt x="220" y="316"/>
                  </a:lnTo>
                  <a:lnTo>
                    <a:pt x="250" y="362"/>
                  </a:lnTo>
                  <a:lnTo>
                    <a:pt x="206" y="419"/>
                  </a:lnTo>
                  <a:lnTo>
                    <a:pt x="230" y="462"/>
                  </a:lnTo>
                  <a:lnTo>
                    <a:pt x="190" y="469"/>
                  </a:lnTo>
                  <a:lnTo>
                    <a:pt x="211" y="488"/>
                  </a:lnTo>
                  <a:lnTo>
                    <a:pt x="201" y="502"/>
                  </a:lnTo>
                  <a:lnTo>
                    <a:pt x="130" y="538"/>
                  </a:lnTo>
                  <a:lnTo>
                    <a:pt x="147" y="578"/>
                  </a:lnTo>
                  <a:lnTo>
                    <a:pt x="127" y="594"/>
                  </a:lnTo>
                  <a:lnTo>
                    <a:pt x="140" y="624"/>
                  </a:lnTo>
                  <a:lnTo>
                    <a:pt x="107" y="630"/>
                  </a:lnTo>
                  <a:lnTo>
                    <a:pt x="69" y="703"/>
                  </a:lnTo>
                  <a:lnTo>
                    <a:pt x="78" y="796"/>
                  </a:lnTo>
                  <a:lnTo>
                    <a:pt x="48" y="799"/>
                  </a:lnTo>
                  <a:lnTo>
                    <a:pt x="36" y="830"/>
                  </a:lnTo>
                  <a:lnTo>
                    <a:pt x="0" y="845"/>
                  </a:lnTo>
                  <a:lnTo>
                    <a:pt x="348" y="845"/>
                  </a:lnTo>
                  <a:lnTo>
                    <a:pt x="758" y="841"/>
                  </a:lnTo>
                  <a:lnTo>
                    <a:pt x="1216" y="830"/>
                  </a:lnTo>
                  <a:lnTo>
                    <a:pt x="1674" y="813"/>
                  </a:lnTo>
                  <a:lnTo>
                    <a:pt x="2138" y="789"/>
                  </a:lnTo>
                  <a:lnTo>
                    <a:pt x="2143" y="695"/>
                  </a:lnTo>
                  <a:lnTo>
                    <a:pt x="2162" y="676"/>
                  </a:lnTo>
                  <a:lnTo>
                    <a:pt x="2218" y="675"/>
                  </a:lnTo>
                  <a:lnTo>
                    <a:pt x="2238" y="605"/>
                  </a:lnTo>
                  <a:lnTo>
                    <a:pt x="2280" y="562"/>
                  </a:lnTo>
                  <a:lnTo>
                    <a:pt x="2330" y="539"/>
                  </a:lnTo>
                  <a:lnTo>
                    <a:pt x="2418" y="530"/>
                  </a:lnTo>
                  <a:lnTo>
                    <a:pt x="2529" y="439"/>
                  </a:lnTo>
                  <a:lnTo>
                    <a:pt x="2590" y="425"/>
                  </a:lnTo>
                  <a:lnTo>
                    <a:pt x="2615" y="379"/>
                  </a:lnTo>
                  <a:lnTo>
                    <a:pt x="2613" y="351"/>
                  </a:lnTo>
                  <a:lnTo>
                    <a:pt x="2650" y="357"/>
                  </a:lnTo>
                  <a:lnTo>
                    <a:pt x="2661" y="324"/>
                  </a:lnTo>
                  <a:lnTo>
                    <a:pt x="2707" y="294"/>
                  </a:lnTo>
                  <a:lnTo>
                    <a:pt x="2734" y="337"/>
                  </a:lnTo>
                  <a:lnTo>
                    <a:pt x="2823" y="253"/>
                  </a:lnTo>
                  <a:lnTo>
                    <a:pt x="2853" y="241"/>
                  </a:lnTo>
                  <a:lnTo>
                    <a:pt x="2900" y="262"/>
                  </a:lnTo>
                  <a:lnTo>
                    <a:pt x="2952" y="168"/>
                  </a:lnTo>
                  <a:lnTo>
                    <a:pt x="2984" y="142"/>
                  </a:lnTo>
                  <a:lnTo>
                    <a:pt x="3019" y="146"/>
                  </a:lnTo>
                  <a:lnTo>
                    <a:pt x="3004" y="121"/>
                  </a:lnTo>
                  <a:lnTo>
                    <a:pt x="3019" y="82"/>
                  </a:lnTo>
                  <a:lnTo>
                    <a:pt x="3010" y="63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ffd4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4" name=""/>
            <p:cNvSpPr/>
            <p:nvPr/>
          </p:nvSpPr>
          <p:spPr>
            <a:xfrm rot="21220800">
              <a:off x="5327640" y="3660480"/>
              <a:ext cx="966960" cy="269640"/>
            </a:xfrm>
            <a:custGeom>
              <a:avLst/>
              <a:gdLst/>
              <a:ahLst/>
              <a:rect l="l" t="t" r="r" b="b"/>
              <a:pathLst>
                <a:path w="3025" h="845">
                  <a:moveTo>
                    <a:pt x="3025" y="0"/>
                  </a:moveTo>
                  <a:lnTo>
                    <a:pt x="2320" y="55"/>
                  </a:lnTo>
                  <a:lnTo>
                    <a:pt x="1810" y="85"/>
                  </a:lnTo>
                  <a:lnTo>
                    <a:pt x="1328" y="105"/>
                  </a:lnTo>
                  <a:lnTo>
                    <a:pt x="1311" y="122"/>
                  </a:lnTo>
                  <a:lnTo>
                    <a:pt x="867" y="135"/>
                  </a:lnTo>
                  <a:lnTo>
                    <a:pt x="861" y="120"/>
                  </a:lnTo>
                  <a:lnTo>
                    <a:pt x="784" y="115"/>
                  </a:lnTo>
                  <a:lnTo>
                    <a:pt x="798" y="197"/>
                  </a:lnTo>
                  <a:lnTo>
                    <a:pt x="305" y="203"/>
                  </a:lnTo>
                  <a:lnTo>
                    <a:pt x="293" y="224"/>
                  </a:lnTo>
                  <a:lnTo>
                    <a:pt x="286" y="178"/>
                  </a:lnTo>
                  <a:lnTo>
                    <a:pt x="261" y="182"/>
                  </a:lnTo>
                  <a:lnTo>
                    <a:pt x="277" y="258"/>
                  </a:lnTo>
                  <a:lnTo>
                    <a:pt x="242" y="277"/>
                  </a:lnTo>
                  <a:lnTo>
                    <a:pt x="265" y="309"/>
                  </a:lnTo>
                  <a:lnTo>
                    <a:pt x="220" y="316"/>
                  </a:lnTo>
                  <a:lnTo>
                    <a:pt x="250" y="362"/>
                  </a:lnTo>
                  <a:lnTo>
                    <a:pt x="206" y="419"/>
                  </a:lnTo>
                  <a:lnTo>
                    <a:pt x="230" y="462"/>
                  </a:lnTo>
                  <a:lnTo>
                    <a:pt x="190" y="469"/>
                  </a:lnTo>
                  <a:lnTo>
                    <a:pt x="211" y="488"/>
                  </a:lnTo>
                  <a:lnTo>
                    <a:pt x="201" y="502"/>
                  </a:lnTo>
                  <a:lnTo>
                    <a:pt x="130" y="538"/>
                  </a:lnTo>
                  <a:lnTo>
                    <a:pt x="147" y="578"/>
                  </a:lnTo>
                  <a:lnTo>
                    <a:pt x="127" y="594"/>
                  </a:lnTo>
                  <a:lnTo>
                    <a:pt x="140" y="624"/>
                  </a:lnTo>
                  <a:lnTo>
                    <a:pt x="107" y="630"/>
                  </a:lnTo>
                  <a:lnTo>
                    <a:pt x="69" y="703"/>
                  </a:lnTo>
                  <a:lnTo>
                    <a:pt x="78" y="796"/>
                  </a:lnTo>
                  <a:lnTo>
                    <a:pt x="48" y="799"/>
                  </a:lnTo>
                  <a:lnTo>
                    <a:pt x="36" y="830"/>
                  </a:lnTo>
                  <a:lnTo>
                    <a:pt x="0" y="845"/>
                  </a:lnTo>
                  <a:lnTo>
                    <a:pt x="348" y="845"/>
                  </a:lnTo>
                  <a:lnTo>
                    <a:pt x="758" y="841"/>
                  </a:lnTo>
                  <a:lnTo>
                    <a:pt x="1216" y="830"/>
                  </a:lnTo>
                  <a:lnTo>
                    <a:pt x="1674" y="813"/>
                  </a:lnTo>
                  <a:lnTo>
                    <a:pt x="2138" y="789"/>
                  </a:lnTo>
                  <a:lnTo>
                    <a:pt x="2143" y="695"/>
                  </a:lnTo>
                  <a:lnTo>
                    <a:pt x="2162" y="676"/>
                  </a:lnTo>
                  <a:lnTo>
                    <a:pt x="2218" y="675"/>
                  </a:lnTo>
                  <a:lnTo>
                    <a:pt x="2238" y="605"/>
                  </a:lnTo>
                  <a:lnTo>
                    <a:pt x="2280" y="562"/>
                  </a:lnTo>
                  <a:lnTo>
                    <a:pt x="2330" y="539"/>
                  </a:lnTo>
                  <a:lnTo>
                    <a:pt x="2418" y="530"/>
                  </a:lnTo>
                  <a:lnTo>
                    <a:pt x="2529" y="439"/>
                  </a:lnTo>
                  <a:lnTo>
                    <a:pt x="2590" y="425"/>
                  </a:lnTo>
                  <a:lnTo>
                    <a:pt x="2615" y="379"/>
                  </a:lnTo>
                  <a:lnTo>
                    <a:pt x="2613" y="351"/>
                  </a:lnTo>
                  <a:lnTo>
                    <a:pt x="2650" y="357"/>
                  </a:lnTo>
                  <a:lnTo>
                    <a:pt x="2661" y="324"/>
                  </a:lnTo>
                  <a:lnTo>
                    <a:pt x="2707" y="294"/>
                  </a:lnTo>
                  <a:lnTo>
                    <a:pt x="2734" y="337"/>
                  </a:lnTo>
                  <a:lnTo>
                    <a:pt x="2823" y="253"/>
                  </a:lnTo>
                  <a:lnTo>
                    <a:pt x="2853" y="241"/>
                  </a:lnTo>
                  <a:lnTo>
                    <a:pt x="2900" y="262"/>
                  </a:lnTo>
                  <a:lnTo>
                    <a:pt x="2952" y="168"/>
                  </a:lnTo>
                  <a:lnTo>
                    <a:pt x="2984" y="142"/>
                  </a:lnTo>
                  <a:lnTo>
                    <a:pt x="3019" y="146"/>
                  </a:lnTo>
                  <a:lnTo>
                    <a:pt x="3004" y="121"/>
                  </a:lnTo>
                  <a:lnTo>
                    <a:pt x="3019" y="82"/>
                  </a:lnTo>
                  <a:lnTo>
                    <a:pt x="3010" y="63"/>
                  </a:lnTo>
                  <a:lnTo>
                    <a:pt x="3025" y="0"/>
                  </a:lnTo>
                  <a:lnTo>
                    <a:pt x="3025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5" name=""/>
            <p:cNvSpPr/>
            <p:nvPr/>
          </p:nvSpPr>
          <p:spPr>
            <a:xfrm rot="21220800">
              <a:off x="6006960" y="3507840"/>
              <a:ext cx="971640" cy="435240"/>
            </a:xfrm>
            <a:custGeom>
              <a:avLst/>
              <a:gdLst/>
              <a:ahLst/>
              <a:rect l="l" t="t" r="r" b="b"/>
              <a:pathLst>
                <a:path w="3035" h="1359">
                  <a:moveTo>
                    <a:pt x="2636" y="42"/>
                  </a:moveTo>
                  <a:lnTo>
                    <a:pt x="2361" y="80"/>
                  </a:lnTo>
                  <a:lnTo>
                    <a:pt x="2025" y="123"/>
                  </a:lnTo>
                  <a:lnTo>
                    <a:pt x="1707" y="162"/>
                  </a:lnTo>
                  <a:lnTo>
                    <a:pt x="1416" y="193"/>
                  </a:lnTo>
                  <a:lnTo>
                    <a:pt x="1108" y="224"/>
                  </a:lnTo>
                  <a:lnTo>
                    <a:pt x="887" y="243"/>
                  </a:lnTo>
                  <a:lnTo>
                    <a:pt x="872" y="306"/>
                  </a:lnTo>
                  <a:lnTo>
                    <a:pt x="881" y="325"/>
                  </a:lnTo>
                  <a:lnTo>
                    <a:pt x="866" y="364"/>
                  </a:lnTo>
                  <a:lnTo>
                    <a:pt x="881" y="389"/>
                  </a:lnTo>
                  <a:lnTo>
                    <a:pt x="846" y="385"/>
                  </a:lnTo>
                  <a:lnTo>
                    <a:pt x="814" y="411"/>
                  </a:lnTo>
                  <a:lnTo>
                    <a:pt x="762" y="505"/>
                  </a:lnTo>
                  <a:lnTo>
                    <a:pt x="715" y="484"/>
                  </a:lnTo>
                  <a:lnTo>
                    <a:pt x="685" y="496"/>
                  </a:lnTo>
                  <a:lnTo>
                    <a:pt x="596" y="580"/>
                  </a:lnTo>
                  <a:lnTo>
                    <a:pt x="569" y="537"/>
                  </a:lnTo>
                  <a:lnTo>
                    <a:pt x="523" y="567"/>
                  </a:lnTo>
                  <a:lnTo>
                    <a:pt x="512" y="600"/>
                  </a:lnTo>
                  <a:lnTo>
                    <a:pt x="475" y="594"/>
                  </a:lnTo>
                  <a:lnTo>
                    <a:pt x="477" y="622"/>
                  </a:lnTo>
                  <a:lnTo>
                    <a:pt x="452" y="668"/>
                  </a:lnTo>
                  <a:lnTo>
                    <a:pt x="391" y="682"/>
                  </a:lnTo>
                  <a:lnTo>
                    <a:pt x="280" y="773"/>
                  </a:lnTo>
                  <a:lnTo>
                    <a:pt x="192" y="782"/>
                  </a:lnTo>
                  <a:lnTo>
                    <a:pt x="142" y="805"/>
                  </a:lnTo>
                  <a:lnTo>
                    <a:pt x="100" y="848"/>
                  </a:lnTo>
                  <a:lnTo>
                    <a:pt x="80" y="918"/>
                  </a:lnTo>
                  <a:lnTo>
                    <a:pt x="24" y="919"/>
                  </a:lnTo>
                  <a:lnTo>
                    <a:pt x="5" y="938"/>
                  </a:lnTo>
                  <a:lnTo>
                    <a:pt x="0" y="1032"/>
                  </a:lnTo>
                  <a:lnTo>
                    <a:pt x="437" y="1004"/>
                  </a:lnTo>
                  <a:lnTo>
                    <a:pt x="548" y="963"/>
                  </a:lnTo>
                  <a:lnTo>
                    <a:pt x="558" y="972"/>
                  </a:lnTo>
                  <a:lnTo>
                    <a:pt x="583" y="944"/>
                  </a:lnTo>
                  <a:lnTo>
                    <a:pt x="668" y="918"/>
                  </a:lnTo>
                  <a:lnTo>
                    <a:pt x="681" y="896"/>
                  </a:lnTo>
                  <a:lnTo>
                    <a:pt x="1057" y="888"/>
                  </a:lnTo>
                  <a:lnTo>
                    <a:pt x="1158" y="887"/>
                  </a:lnTo>
                  <a:lnTo>
                    <a:pt x="1169" y="928"/>
                  </a:lnTo>
                  <a:lnTo>
                    <a:pt x="1202" y="898"/>
                  </a:lnTo>
                  <a:lnTo>
                    <a:pt x="1262" y="964"/>
                  </a:lnTo>
                  <a:lnTo>
                    <a:pt x="1265" y="1024"/>
                  </a:lnTo>
                  <a:lnTo>
                    <a:pt x="1665" y="986"/>
                  </a:lnTo>
                  <a:lnTo>
                    <a:pt x="2113" y="1359"/>
                  </a:lnTo>
                  <a:lnTo>
                    <a:pt x="2148" y="1343"/>
                  </a:lnTo>
                  <a:lnTo>
                    <a:pt x="2260" y="1315"/>
                  </a:lnTo>
                  <a:lnTo>
                    <a:pt x="2376" y="1243"/>
                  </a:lnTo>
                  <a:lnTo>
                    <a:pt x="2382" y="1203"/>
                  </a:lnTo>
                  <a:lnTo>
                    <a:pt x="2395" y="1175"/>
                  </a:lnTo>
                  <a:lnTo>
                    <a:pt x="2427" y="1138"/>
                  </a:lnTo>
                  <a:lnTo>
                    <a:pt x="2456" y="1078"/>
                  </a:lnTo>
                  <a:lnTo>
                    <a:pt x="2503" y="1034"/>
                  </a:lnTo>
                  <a:lnTo>
                    <a:pt x="2616" y="958"/>
                  </a:lnTo>
                  <a:lnTo>
                    <a:pt x="2751" y="933"/>
                  </a:lnTo>
                  <a:lnTo>
                    <a:pt x="2840" y="857"/>
                  </a:lnTo>
                  <a:lnTo>
                    <a:pt x="2847" y="817"/>
                  </a:lnTo>
                  <a:lnTo>
                    <a:pt x="2839" y="771"/>
                  </a:lnTo>
                  <a:lnTo>
                    <a:pt x="2782" y="768"/>
                  </a:lnTo>
                  <a:lnTo>
                    <a:pt x="2751" y="786"/>
                  </a:lnTo>
                  <a:lnTo>
                    <a:pt x="2747" y="801"/>
                  </a:lnTo>
                  <a:lnTo>
                    <a:pt x="2742" y="785"/>
                  </a:lnTo>
                  <a:lnTo>
                    <a:pt x="2741" y="748"/>
                  </a:lnTo>
                  <a:lnTo>
                    <a:pt x="2767" y="715"/>
                  </a:lnTo>
                  <a:lnTo>
                    <a:pt x="2774" y="686"/>
                  </a:lnTo>
                  <a:lnTo>
                    <a:pt x="2802" y="652"/>
                  </a:lnTo>
                  <a:lnTo>
                    <a:pt x="2774" y="629"/>
                  </a:lnTo>
                  <a:lnTo>
                    <a:pt x="2667" y="600"/>
                  </a:lnTo>
                  <a:lnTo>
                    <a:pt x="2748" y="590"/>
                  </a:lnTo>
                  <a:lnTo>
                    <a:pt x="2784" y="547"/>
                  </a:lnTo>
                  <a:lnTo>
                    <a:pt x="2805" y="589"/>
                  </a:lnTo>
                  <a:lnTo>
                    <a:pt x="2832" y="587"/>
                  </a:lnTo>
                  <a:lnTo>
                    <a:pt x="2855" y="614"/>
                  </a:lnTo>
                  <a:lnTo>
                    <a:pt x="2920" y="602"/>
                  </a:lnTo>
                  <a:lnTo>
                    <a:pt x="2955" y="576"/>
                  </a:lnTo>
                  <a:lnTo>
                    <a:pt x="3004" y="489"/>
                  </a:lnTo>
                  <a:lnTo>
                    <a:pt x="3035" y="460"/>
                  </a:lnTo>
                  <a:lnTo>
                    <a:pt x="3028" y="403"/>
                  </a:lnTo>
                  <a:lnTo>
                    <a:pt x="3014" y="361"/>
                  </a:lnTo>
                  <a:lnTo>
                    <a:pt x="2981" y="324"/>
                  </a:lnTo>
                  <a:lnTo>
                    <a:pt x="2955" y="365"/>
                  </a:lnTo>
                  <a:lnTo>
                    <a:pt x="2933" y="436"/>
                  </a:lnTo>
                  <a:lnTo>
                    <a:pt x="2927" y="437"/>
                  </a:lnTo>
                  <a:lnTo>
                    <a:pt x="2912" y="412"/>
                  </a:lnTo>
                  <a:lnTo>
                    <a:pt x="2892" y="331"/>
                  </a:lnTo>
                  <a:lnTo>
                    <a:pt x="2737" y="381"/>
                  </a:lnTo>
                  <a:lnTo>
                    <a:pt x="2696" y="379"/>
                  </a:lnTo>
                  <a:lnTo>
                    <a:pt x="2679" y="329"/>
                  </a:lnTo>
                  <a:lnTo>
                    <a:pt x="2667" y="234"/>
                  </a:lnTo>
                  <a:lnTo>
                    <a:pt x="2678" y="215"/>
                  </a:lnTo>
                  <a:lnTo>
                    <a:pt x="2709" y="301"/>
                  </a:lnTo>
                  <a:lnTo>
                    <a:pt x="2734" y="316"/>
                  </a:lnTo>
                  <a:lnTo>
                    <a:pt x="2769" y="311"/>
                  </a:lnTo>
                  <a:lnTo>
                    <a:pt x="2853" y="243"/>
                  </a:lnTo>
                  <a:lnTo>
                    <a:pt x="2878" y="241"/>
                  </a:lnTo>
                  <a:lnTo>
                    <a:pt x="2877" y="216"/>
                  </a:lnTo>
                  <a:lnTo>
                    <a:pt x="2918" y="225"/>
                  </a:lnTo>
                  <a:lnTo>
                    <a:pt x="2954" y="221"/>
                  </a:lnTo>
                  <a:lnTo>
                    <a:pt x="2983" y="266"/>
                  </a:lnTo>
                  <a:lnTo>
                    <a:pt x="2983" y="261"/>
                  </a:lnTo>
                  <a:lnTo>
                    <a:pt x="2965" y="215"/>
                  </a:lnTo>
                  <a:lnTo>
                    <a:pt x="2938" y="181"/>
                  </a:lnTo>
                  <a:lnTo>
                    <a:pt x="2919" y="125"/>
                  </a:lnTo>
                  <a:lnTo>
                    <a:pt x="2904" y="109"/>
                  </a:lnTo>
                  <a:lnTo>
                    <a:pt x="2909" y="0"/>
                  </a:lnTo>
                  <a:lnTo>
                    <a:pt x="2636" y="42"/>
                  </a:lnTo>
                  <a:close/>
                </a:path>
              </a:pathLst>
            </a:cu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6" name=""/>
            <p:cNvSpPr/>
            <p:nvPr/>
          </p:nvSpPr>
          <p:spPr>
            <a:xfrm rot="21220800">
              <a:off x="6006960" y="3507840"/>
              <a:ext cx="971640" cy="435240"/>
            </a:xfrm>
            <a:custGeom>
              <a:avLst/>
              <a:gdLst/>
              <a:ahLst/>
              <a:rect l="l" t="t" r="r" b="b"/>
              <a:pathLst>
                <a:path w="3035" h="1359">
                  <a:moveTo>
                    <a:pt x="2636" y="42"/>
                  </a:moveTo>
                  <a:lnTo>
                    <a:pt x="2361" y="80"/>
                  </a:lnTo>
                  <a:lnTo>
                    <a:pt x="2025" y="123"/>
                  </a:lnTo>
                  <a:lnTo>
                    <a:pt x="1707" y="162"/>
                  </a:lnTo>
                  <a:lnTo>
                    <a:pt x="1416" y="193"/>
                  </a:lnTo>
                  <a:lnTo>
                    <a:pt x="1108" y="224"/>
                  </a:lnTo>
                  <a:lnTo>
                    <a:pt x="887" y="243"/>
                  </a:lnTo>
                  <a:lnTo>
                    <a:pt x="872" y="306"/>
                  </a:lnTo>
                  <a:lnTo>
                    <a:pt x="881" y="325"/>
                  </a:lnTo>
                  <a:lnTo>
                    <a:pt x="866" y="364"/>
                  </a:lnTo>
                  <a:lnTo>
                    <a:pt x="881" y="389"/>
                  </a:lnTo>
                  <a:lnTo>
                    <a:pt x="846" y="385"/>
                  </a:lnTo>
                  <a:lnTo>
                    <a:pt x="814" y="411"/>
                  </a:lnTo>
                  <a:lnTo>
                    <a:pt x="762" y="505"/>
                  </a:lnTo>
                  <a:lnTo>
                    <a:pt x="715" y="484"/>
                  </a:lnTo>
                  <a:lnTo>
                    <a:pt x="685" y="496"/>
                  </a:lnTo>
                  <a:lnTo>
                    <a:pt x="596" y="580"/>
                  </a:lnTo>
                  <a:lnTo>
                    <a:pt x="569" y="537"/>
                  </a:lnTo>
                  <a:lnTo>
                    <a:pt x="523" y="567"/>
                  </a:lnTo>
                  <a:lnTo>
                    <a:pt x="512" y="600"/>
                  </a:lnTo>
                  <a:lnTo>
                    <a:pt x="475" y="594"/>
                  </a:lnTo>
                  <a:lnTo>
                    <a:pt x="477" y="622"/>
                  </a:lnTo>
                  <a:lnTo>
                    <a:pt x="452" y="668"/>
                  </a:lnTo>
                  <a:lnTo>
                    <a:pt x="391" y="682"/>
                  </a:lnTo>
                  <a:lnTo>
                    <a:pt x="280" y="773"/>
                  </a:lnTo>
                  <a:lnTo>
                    <a:pt x="192" y="782"/>
                  </a:lnTo>
                  <a:lnTo>
                    <a:pt x="142" y="805"/>
                  </a:lnTo>
                  <a:lnTo>
                    <a:pt x="100" y="848"/>
                  </a:lnTo>
                  <a:lnTo>
                    <a:pt x="80" y="918"/>
                  </a:lnTo>
                  <a:lnTo>
                    <a:pt x="24" y="919"/>
                  </a:lnTo>
                  <a:lnTo>
                    <a:pt x="5" y="938"/>
                  </a:lnTo>
                  <a:lnTo>
                    <a:pt x="0" y="1032"/>
                  </a:lnTo>
                  <a:lnTo>
                    <a:pt x="437" y="1004"/>
                  </a:lnTo>
                  <a:lnTo>
                    <a:pt x="548" y="963"/>
                  </a:lnTo>
                  <a:lnTo>
                    <a:pt x="558" y="972"/>
                  </a:lnTo>
                  <a:lnTo>
                    <a:pt x="583" y="944"/>
                  </a:lnTo>
                  <a:lnTo>
                    <a:pt x="668" y="918"/>
                  </a:lnTo>
                  <a:lnTo>
                    <a:pt x="681" y="896"/>
                  </a:lnTo>
                  <a:lnTo>
                    <a:pt x="1057" y="888"/>
                  </a:lnTo>
                  <a:lnTo>
                    <a:pt x="1158" y="887"/>
                  </a:lnTo>
                  <a:lnTo>
                    <a:pt x="1169" y="928"/>
                  </a:lnTo>
                  <a:lnTo>
                    <a:pt x="1202" y="898"/>
                  </a:lnTo>
                  <a:lnTo>
                    <a:pt x="1262" y="964"/>
                  </a:lnTo>
                  <a:lnTo>
                    <a:pt x="1265" y="1024"/>
                  </a:lnTo>
                  <a:lnTo>
                    <a:pt x="1665" y="986"/>
                  </a:lnTo>
                  <a:lnTo>
                    <a:pt x="2113" y="1359"/>
                  </a:lnTo>
                  <a:lnTo>
                    <a:pt x="2148" y="1343"/>
                  </a:lnTo>
                  <a:lnTo>
                    <a:pt x="2260" y="1315"/>
                  </a:lnTo>
                  <a:lnTo>
                    <a:pt x="2376" y="1243"/>
                  </a:lnTo>
                  <a:lnTo>
                    <a:pt x="2382" y="1203"/>
                  </a:lnTo>
                  <a:lnTo>
                    <a:pt x="2395" y="1175"/>
                  </a:lnTo>
                  <a:lnTo>
                    <a:pt x="2427" y="1138"/>
                  </a:lnTo>
                  <a:lnTo>
                    <a:pt x="2456" y="1078"/>
                  </a:lnTo>
                  <a:lnTo>
                    <a:pt x="2503" y="1034"/>
                  </a:lnTo>
                  <a:lnTo>
                    <a:pt x="2616" y="958"/>
                  </a:lnTo>
                  <a:lnTo>
                    <a:pt x="2751" y="933"/>
                  </a:lnTo>
                  <a:lnTo>
                    <a:pt x="2840" y="857"/>
                  </a:lnTo>
                  <a:lnTo>
                    <a:pt x="2847" y="817"/>
                  </a:lnTo>
                  <a:lnTo>
                    <a:pt x="2839" y="771"/>
                  </a:lnTo>
                  <a:lnTo>
                    <a:pt x="2782" y="768"/>
                  </a:lnTo>
                  <a:lnTo>
                    <a:pt x="2751" y="786"/>
                  </a:lnTo>
                  <a:lnTo>
                    <a:pt x="2747" y="801"/>
                  </a:lnTo>
                  <a:lnTo>
                    <a:pt x="2742" y="785"/>
                  </a:lnTo>
                  <a:lnTo>
                    <a:pt x="2741" y="748"/>
                  </a:lnTo>
                  <a:lnTo>
                    <a:pt x="2767" y="715"/>
                  </a:lnTo>
                  <a:lnTo>
                    <a:pt x="2774" y="686"/>
                  </a:lnTo>
                  <a:lnTo>
                    <a:pt x="2802" y="652"/>
                  </a:lnTo>
                  <a:lnTo>
                    <a:pt x="2774" y="629"/>
                  </a:lnTo>
                  <a:lnTo>
                    <a:pt x="2667" y="600"/>
                  </a:lnTo>
                  <a:lnTo>
                    <a:pt x="2748" y="590"/>
                  </a:lnTo>
                  <a:lnTo>
                    <a:pt x="2784" y="547"/>
                  </a:lnTo>
                  <a:lnTo>
                    <a:pt x="2805" y="589"/>
                  </a:lnTo>
                  <a:lnTo>
                    <a:pt x="2832" y="587"/>
                  </a:lnTo>
                  <a:lnTo>
                    <a:pt x="2855" y="614"/>
                  </a:lnTo>
                  <a:lnTo>
                    <a:pt x="2920" y="602"/>
                  </a:lnTo>
                  <a:lnTo>
                    <a:pt x="2955" y="576"/>
                  </a:lnTo>
                  <a:lnTo>
                    <a:pt x="3004" y="489"/>
                  </a:lnTo>
                  <a:lnTo>
                    <a:pt x="3035" y="460"/>
                  </a:lnTo>
                  <a:lnTo>
                    <a:pt x="3028" y="403"/>
                  </a:lnTo>
                  <a:lnTo>
                    <a:pt x="3014" y="361"/>
                  </a:lnTo>
                  <a:lnTo>
                    <a:pt x="2981" y="324"/>
                  </a:lnTo>
                  <a:lnTo>
                    <a:pt x="2955" y="365"/>
                  </a:lnTo>
                  <a:lnTo>
                    <a:pt x="2933" y="436"/>
                  </a:lnTo>
                  <a:lnTo>
                    <a:pt x="2927" y="437"/>
                  </a:lnTo>
                  <a:lnTo>
                    <a:pt x="2912" y="412"/>
                  </a:lnTo>
                  <a:lnTo>
                    <a:pt x="2892" y="331"/>
                  </a:lnTo>
                  <a:lnTo>
                    <a:pt x="2737" y="381"/>
                  </a:lnTo>
                  <a:lnTo>
                    <a:pt x="2696" y="379"/>
                  </a:lnTo>
                  <a:lnTo>
                    <a:pt x="2679" y="329"/>
                  </a:lnTo>
                  <a:lnTo>
                    <a:pt x="2667" y="234"/>
                  </a:lnTo>
                  <a:lnTo>
                    <a:pt x="2678" y="215"/>
                  </a:lnTo>
                  <a:lnTo>
                    <a:pt x="2709" y="301"/>
                  </a:lnTo>
                  <a:lnTo>
                    <a:pt x="2734" y="316"/>
                  </a:lnTo>
                  <a:lnTo>
                    <a:pt x="2769" y="311"/>
                  </a:lnTo>
                  <a:lnTo>
                    <a:pt x="2853" y="243"/>
                  </a:lnTo>
                  <a:lnTo>
                    <a:pt x="2878" y="241"/>
                  </a:lnTo>
                  <a:lnTo>
                    <a:pt x="2877" y="216"/>
                  </a:lnTo>
                  <a:lnTo>
                    <a:pt x="2918" y="225"/>
                  </a:lnTo>
                  <a:lnTo>
                    <a:pt x="2954" y="221"/>
                  </a:lnTo>
                  <a:lnTo>
                    <a:pt x="2983" y="266"/>
                  </a:lnTo>
                  <a:lnTo>
                    <a:pt x="2983" y="261"/>
                  </a:lnTo>
                  <a:lnTo>
                    <a:pt x="2965" y="215"/>
                  </a:lnTo>
                  <a:lnTo>
                    <a:pt x="2938" y="181"/>
                  </a:lnTo>
                  <a:lnTo>
                    <a:pt x="2919" y="125"/>
                  </a:lnTo>
                  <a:lnTo>
                    <a:pt x="2904" y="109"/>
                  </a:lnTo>
                  <a:lnTo>
                    <a:pt x="2909" y="0"/>
                  </a:lnTo>
                  <a:lnTo>
                    <a:pt x="2636" y="42"/>
                  </a:lnTo>
                  <a:lnTo>
                    <a:pt x="2636" y="4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7" name=""/>
            <p:cNvSpPr/>
            <p:nvPr/>
          </p:nvSpPr>
          <p:spPr>
            <a:xfrm rot="21220800">
              <a:off x="6151680" y="3800520"/>
              <a:ext cx="561960" cy="431640"/>
            </a:xfrm>
            <a:custGeom>
              <a:avLst/>
              <a:gdLst/>
              <a:ahLst/>
              <a:rect l="l" t="t" r="r" b="b"/>
              <a:pathLst>
                <a:path w="1760" h="1352">
                  <a:moveTo>
                    <a:pt x="982" y="1352"/>
                  </a:moveTo>
                  <a:lnTo>
                    <a:pt x="974" y="1319"/>
                  </a:lnTo>
                  <a:lnTo>
                    <a:pt x="980" y="1304"/>
                  </a:lnTo>
                  <a:lnTo>
                    <a:pt x="1037" y="1266"/>
                  </a:lnTo>
                  <a:lnTo>
                    <a:pt x="1071" y="1262"/>
                  </a:lnTo>
                  <a:lnTo>
                    <a:pt x="1090" y="1230"/>
                  </a:lnTo>
                  <a:lnTo>
                    <a:pt x="1072" y="1196"/>
                  </a:lnTo>
                  <a:lnTo>
                    <a:pt x="1035" y="1149"/>
                  </a:lnTo>
                  <a:lnTo>
                    <a:pt x="1031" y="1131"/>
                  </a:lnTo>
                  <a:lnTo>
                    <a:pt x="1036" y="1119"/>
                  </a:lnTo>
                  <a:lnTo>
                    <a:pt x="1141" y="1100"/>
                  </a:lnTo>
                  <a:lnTo>
                    <a:pt x="1246" y="1100"/>
                  </a:lnTo>
                  <a:lnTo>
                    <a:pt x="1276" y="1088"/>
                  </a:lnTo>
                  <a:lnTo>
                    <a:pt x="1414" y="945"/>
                  </a:lnTo>
                  <a:lnTo>
                    <a:pt x="1429" y="944"/>
                  </a:lnTo>
                  <a:lnTo>
                    <a:pt x="1457" y="919"/>
                  </a:lnTo>
                  <a:lnTo>
                    <a:pt x="1468" y="872"/>
                  </a:lnTo>
                  <a:lnTo>
                    <a:pt x="1526" y="845"/>
                  </a:lnTo>
                  <a:lnTo>
                    <a:pt x="1561" y="808"/>
                  </a:lnTo>
                  <a:lnTo>
                    <a:pt x="1576" y="763"/>
                  </a:lnTo>
                  <a:lnTo>
                    <a:pt x="1558" y="727"/>
                  </a:lnTo>
                  <a:lnTo>
                    <a:pt x="1595" y="692"/>
                  </a:lnTo>
                  <a:lnTo>
                    <a:pt x="1626" y="614"/>
                  </a:lnTo>
                  <a:lnTo>
                    <a:pt x="1667" y="557"/>
                  </a:lnTo>
                  <a:lnTo>
                    <a:pt x="1752" y="503"/>
                  </a:lnTo>
                  <a:lnTo>
                    <a:pt x="1760" y="472"/>
                  </a:lnTo>
                  <a:lnTo>
                    <a:pt x="1312" y="99"/>
                  </a:lnTo>
                  <a:lnTo>
                    <a:pt x="912" y="137"/>
                  </a:lnTo>
                  <a:lnTo>
                    <a:pt x="909" y="77"/>
                  </a:lnTo>
                  <a:lnTo>
                    <a:pt x="849" y="11"/>
                  </a:lnTo>
                  <a:lnTo>
                    <a:pt x="816" y="41"/>
                  </a:lnTo>
                  <a:lnTo>
                    <a:pt x="805" y="0"/>
                  </a:lnTo>
                  <a:lnTo>
                    <a:pt x="704" y="1"/>
                  </a:lnTo>
                  <a:lnTo>
                    <a:pt x="328" y="9"/>
                  </a:lnTo>
                  <a:lnTo>
                    <a:pt x="315" y="31"/>
                  </a:lnTo>
                  <a:lnTo>
                    <a:pt x="230" y="57"/>
                  </a:lnTo>
                  <a:lnTo>
                    <a:pt x="205" y="85"/>
                  </a:lnTo>
                  <a:lnTo>
                    <a:pt x="195" y="76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74" y="156"/>
                  </a:lnTo>
                  <a:lnTo>
                    <a:pt x="39" y="182"/>
                  </a:lnTo>
                  <a:lnTo>
                    <a:pt x="0" y="256"/>
                  </a:lnTo>
                  <a:lnTo>
                    <a:pt x="73" y="300"/>
                  </a:lnTo>
                  <a:lnTo>
                    <a:pt x="125" y="347"/>
                  </a:lnTo>
                  <a:lnTo>
                    <a:pt x="179" y="346"/>
                  </a:lnTo>
                  <a:lnTo>
                    <a:pt x="204" y="397"/>
                  </a:lnTo>
                  <a:lnTo>
                    <a:pt x="204" y="395"/>
                  </a:lnTo>
                  <a:lnTo>
                    <a:pt x="241" y="476"/>
                  </a:lnTo>
                  <a:lnTo>
                    <a:pt x="297" y="537"/>
                  </a:lnTo>
                  <a:lnTo>
                    <a:pt x="296" y="537"/>
                  </a:lnTo>
                  <a:lnTo>
                    <a:pt x="312" y="566"/>
                  </a:lnTo>
                  <a:lnTo>
                    <a:pt x="408" y="623"/>
                  </a:lnTo>
                  <a:lnTo>
                    <a:pt x="447" y="684"/>
                  </a:lnTo>
                  <a:lnTo>
                    <a:pt x="448" y="684"/>
                  </a:lnTo>
                  <a:lnTo>
                    <a:pt x="553" y="759"/>
                  </a:lnTo>
                  <a:lnTo>
                    <a:pt x="553" y="807"/>
                  </a:lnTo>
                  <a:lnTo>
                    <a:pt x="589" y="825"/>
                  </a:lnTo>
                  <a:lnTo>
                    <a:pt x="590" y="852"/>
                  </a:lnTo>
                  <a:lnTo>
                    <a:pt x="622" y="868"/>
                  </a:lnTo>
                  <a:lnTo>
                    <a:pt x="625" y="889"/>
                  </a:lnTo>
                  <a:lnTo>
                    <a:pt x="728" y="945"/>
                  </a:lnTo>
                  <a:lnTo>
                    <a:pt x="726" y="970"/>
                  </a:lnTo>
                  <a:lnTo>
                    <a:pt x="770" y="1056"/>
                  </a:lnTo>
                  <a:lnTo>
                    <a:pt x="774" y="1113"/>
                  </a:lnTo>
                  <a:lnTo>
                    <a:pt x="838" y="1147"/>
                  </a:lnTo>
                  <a:lnTo>
                    <a:pt x="884" y="1232"/>
                  </a:lnTo>
                  <a:lnTo>
                    <a:pt x="890" y="1316"/>
                  </a:lnTo>
                  <a:lnTo>
                    <a:pt x="982" y="1352"/>
                  </a:lnTo>
                  <a:close/>
                </a:path>
              </a:pathLst>
            </a:cu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8" name=""/>
            <p:cNvSpPr/>
            <p:nvPr/>
          </p:nvSpPr>
          <p:spPr>
            <a:xfrm rot="21220800">
              <a:off x="6151680" y="3800520"/>
              <a:ext cx="561960" cy="431640"/>
            </a:xfrm>
            <a:custGeom>
              <a:avLst/>
              <a:gdLst/>
              <a:ahLst/>
              <a:rect l="l" t="t" r="r" b="b"/>
              <a:pathLst>
                <a:path w="1760" h="1352">
                  <a:moveTo>
                    <a:pt x="982" y="1352"/>
                  </a:moveTo>
                  <a:lnTo>
                    <a:pt x="974" y="1319"/>
                  </a:lnTo>
                  <a:lnTo>
                    <a:pt x="980" y="1304"/>
                  </a:lnTo>
                  <a:lnTo>
                    <a:pt x="1037" y="1266"/>
                  </a:lnTo>
                  <a:lnTo>
                    <a:pt x="1071" y="1262"/>
                  </a:lnTo>
                  <a:lnTo>
                    <a:pt x="1090" y="1230"/>
                  </a:lnTo>
                  <a:lnTo>
                    <a:pt x="1072" y="1196"/>
                  </a:lnTo>
                  <a:lnTo>
                    <a:pt x="1035" y="1149"/>
                  </a:lnTo>
                  <a:lnTo>
                    <a:pt x="1031" y="1131"/>
                  </a:lnTo>
                  <a:lnTo>
                    <a:pt x="1036" y="1119"/>
                  </a:lnTo>
                  <a:lnTo>
                    <a:pt x="1141" y="1100"/>
                  </a:lnTo>
                  <a:lnTo>
                    <a:pt x="1246" y="1100"/>
                  </a:lnTo>
                  <a:lnTo>
                    <a:pt x="1276" y="1088"/>
                  </a:lnTo>
                  <a:lnTo>
                    <a:pt x="1414" y="945"/>
                  </a:lnTo>
                  <a:lnTo>
                    <a:pt x="1429" y="944"/>
                  </a:lnTo>
                  <a:lnTo>
                    <a:pt x="1457" y="919"/>
                  </a:lnTo>
                  <a:lnTo>
                    <a:pt x="1468" y="872"/>
                  </a:lnTo>
                  <a:lnTo>
                    <a:pt x="1526" y="845"/>
                  </a:lnTo>
                  <a:lnTo>
                    <a:pt x="1561" y="808"/>
                  </a:lnTo>
                  <a:lnTo>
                    <a:pt x="1576" y="763"/>
                  </a:lnTo>
                  <a:lnTo>
                    <a:pt x="1558" y="727"/>
                  </a:lnTo>
                  <a:lnTo>
                    <a:pt x="1595" y="692"/>
                  </a:lnTo>
                  <a:lnTo>
                    <a:pt x="1626" y="614"/>
                  </a:lnTo>
                  <a:lnTo>
                    <a:pt x="1667" y="557"/>
                  </a:lnTo>
                  <a:lnTo>
                    <a:pt x="1752" y="503"/>
                  </a:lnTo>
                  <a:lnTo>
                    <a:pt x="1760" y="472"/>
                  </a:lnTo>
                  <a:lnTo>
                    <a:pt x="1312" y="99"/>
                  </a:lnTo>
                  <a:lnTo>
                    <a:pt x="912" y="137"/>
                  </a:lnTo>
                  <a:lnTo>
                    <a:pt x="909" y="77"/>
                  </a:lnTo>
                  <a:lnTo>
                    <a:pt x="849" y="11"/>
                  </a:lnTo>
                  <a:lnTo>
                    <a:pt x="816" y="41"/>
                  </a:lnTo>
                  <a:lnTo>
                    <a:pt x="805" y="0"/>
                  </a:lnTo>
                  <a:lnTo>
                    <a:pt x="704" y="1"/>
                  </a:lnTo>
                  <a:lnTo>
                    <a:pt x="328" y="9"/>
                  </a:lnTo>
                  <a:lnTo>
                    <a:pt x="315" y="31"/>
                  </a:lnTo>
                  <a:lnTo>
                    <a:pt x="230" y="57"/>
                  </a:lnTo>
                  <a:lnTo>
                    <a:pt x="205" y="85"/>
                  </a:lnTo>
                  <a:lnTo>
                    <a:pt x="195" y="76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74" y="156"/>
                  </a:lnTo>
                  <a:lnTo>
                    <a:pt x="39" y="182"/>
                  </a:lnTo>
                  <a:lnTo>
                    <a:pt x="0" y="256"/>
                  </a:lnTo>
                  <a:lnTo>
                    <a:pt x="73" y="300"/>
                  </a:lnTo>
                  <a:lnTo>
                    <a:pt x="125" y="347"/>
                  </a:lnTo>
                  <a:lnTo>
                    <a:pt x="179" y="346"/>
                  </a:lnTo>
                  <a:lnTo>
                    <a:pt x="204" y="397"/>
                  </a:lnTo>
                  <a:lnTo>
                    <a:pt x="204" y="395"/>
                  </a:lnTo>
                  <a:lnTo>
                    <a:pt x="241" y="476"/>
                  </a:lnTo>
                  <a:lnTo>
                    <a:pt x="297" y="537"/>
                  </a:lnTo>
                  <a:lnTo>
                    <a:pt x="296" y="537"/>
                  </a:lnTo>
                  <a:lnTo>
                    <a:pt x="312" y="566"/>
                  </a:lnTo>
                  <a:lnTo>
                    <a:pt x="408" y="623"/>
                  </a:lnTo>
                  <a:lnTo>
                    <a:pt x="447" y="684"/>
                  </a:lnTo>
                  <a:lnTo>
                    <a:pt x="448" y="684"/>
                  </a:lnTo>
                  <a:lnTo>
                    <a:pt x="553" y="759"/>
                  </a:lnTo>
                  <a:lnTo>
                    <a:pt x="553" y="807"/>
                  </a:lnTo>
                  <a:lnTo>
                    <a:pt x="589" y="825"/>
                  </a:lnTo>
                  <a:lnTo>
                    <a:pt x="590" y="852"/>
                  </a:lnTo>
                  <a:lnTo>
                    <a:pt x="622" y="868"/>
                  </a:lnTo>
                  <a:lnTo>
                    <a:pt x="625" y="889"/>
                  </a:lnTo>
                  <a:lnTo>
                    <a:pt x="728" y="945"/>
                  </a:lnTo>
                  <a:lnTo>
                    <a:pt x="726" y="970"/>
                  </a:lnTo>
                  <a:lnTo>
                    <a:pt x="770" y="1056"/>
                  </a:lnTo>
                  <a:lnTo>
                    <a:pt x="774" y="1113"/>
                  </a:lnTo>
                  <a:lnTo>
                    <a:pt x="838" y="1147"/>
                  </a:lnTo>
                  <a:lnTo>
                    <a:pt x="884" y="1232"/>
                  </a:lnTo>
                  <a:lnTo>
                    <a:pt x="890" y="1316"/>
                  </a:lnTo>
                  <a:lnTo>
                    <a:pt x="982" y="1352"/>
                  </a:lnTo>
                  <a:lnTo>
                    <a:pt x="982" y="13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9" name=""/>
            <p:cNvSpPr/>
            <p:nvPr/>
          </p:nvSpPr>
          <p:spPr>
            <a:xfrm rot="21220800">
              <a:off x="5906880" y="3863520"/>
              <a:ext cx="574560" cy="639720"/>
            </a:xfrm>
            <a:custGeom>
              <a:avLst/>
              <a:gdLst/>
              <a:ahLst/>
              <a:rect l="l" t="t" r="r" b="b"/>
              <a:pathLst>
                <a:path w="1799" h="1998">
                  <a:moveTo>
                    <a:pt x="1616" y="1826"/>
                  </a:moveTo>
                  <a:lnTo>
                    <a:pt x="1611" y="1719"/>
                  </a:lnTo>
                  <a:lnTo>
                    <a:pt x="1643" y="1649"/>
                  </a:lnTo>
                  <a:lnTo>
                    <a:pt x="1657" y="1567"/>
                  </a:lnTo>
                  <a:lnTo>
                    <a:pt x="1672" y="1509"/>
                  </a:lnTo>
                  <a:lnTo>
                    <a:pt x="1741" y="1308"/>
                  </a:lnTo>
                  <a:lnTo>
                    <a:pt x="1779" y="1243"/>
                  </a:lnTo>
                  <a:lnTo>
                    <a:pt x="1799" y="1235"/>
                  </a:lnTo>
                  <a:lnTo>
                    <a:pt x="1707" y="1199"/>
                  </a:lnTo>
                  <a:lnTo>
                    <a:pt x="1701" y="1115"/>
                  </a:lnTo>
                  <a:lnTo>
                    <a:pt x="1655" y="1030"/>
                  </a:lnTo>
                  <a:lnTo>
                    <a:pt x="1591" y="996"/>
                  </a:lnTo>
                  <a:lnTo>
                    <a:pt x="1587" y="939"/>
                  </a:lnTo>
                  <a:lnTo>
                    <a:pt x="1543" y="853"/>
                  </a:lnTo>
                  <a:lnTo>
                    <a:pt x="1545" y="828"/>
                  </a:lnTo>
                  <a:lnTo>
                    <a:pt x="1442" y="772"/>
                  </a:lnTo>
                  <a:lnTo>
                    <a:pt x="1439" y="751"/>
                  </a:lnTo>
                  <a:lnTo>
                    <a:pt x="1407" y="735"/>
                  </a:lnTo>
                  <a:lnTo>
                    <a:pt x="1406" y="708"/>
                  </a:lnTo>
                  <a:lnTo>
                    <a:pt x="1370" y="690"/>
                  </a:lnTo>
                  <a:lnTo>
                    <a:pt x="1370" y="642"/>
                  </a:lnTo>
                  <a:lnTo>
                    <a:pt x="1265" y="567"/>
                  </a:lnTo>
                  <a:lnTo>
                    <a:pt x="1264" y="567"/>
                  </a:lnTo>
                  <a:lnTo>
                    <a:pt x="1225" y="506"/>
                  </a:lnTo>
                  <a:lnTo>
                    <a:pt x="1129" y="449"/>
                  </a:lnTo>
                  <a:lnTo>
                    <a:pt x="1113" y="420"/>
                  </a:lnTo>
                  <a:lnTo>
                    <a:pt x="1114" y="420"/>
                  </a:lnTo>
                  <a:lnTo>
                    <a:pt x="1058" y="359"/>
                  </a:lnTo>
                  <a:lnTo>
                    <a:pt x="1021" y="278"/>
                  </a:lnTo>
                  <a:lnTo>
                    <a:pt x="1021" y="280"/>
                  </a:lnTo>
                  <a:lnTo>
                    <a:pt x="996" y="229"/>
                  </a:lnTo>
                  <a:lnTo>
                    <a:pt x="942" y="230"/>
                  </a:lnTo>
                  <a:lnTo>
                    <a:pt x="890" y="183"/>
                  </a:lnTo>
                  <a:lnTo>
                    <a:pt x="817" y="139"/>
                  </a:lnTo>
                  <a:lnTo>
                    <a:pt x="856" y="65"/>
                  </a:lnTo>
                  <a:lnTo>
                    <a:pt x="891" y="39"/>
                  </a:lnTo>
                  <a:lnTo>
                    <a:pt x="901" y="0"/>
                  </a:lnTo>
                  <a:lnTo>
                    <a:pt x="901" y="0"/>
                  </a:lnTo>
                  <a:lnTo>
                    <a:pt x="464" y="28"/>
                  </a:lnTo>
                  <a:lnTo>
                    <a:pt x="0" y="52"/>
                  </a:lnTo>
                  <a:lnTo>
                    <a:pt x="100" y="499"/>
                  </a:lnTo>
                  <a:lnTo>
                    <a:pt x="197" y="919"/>
                  </a:lnTo>
                  <a:lnTo>
                    <a:pt x="234" y="1070"/>
                  </a:lnTo>
                  <a:lnTo>
                    <a:pt x="290" y="1164"/>
                  </a:lnTo>
                  <a:lnTo>
                    <a:pt x="280" y="1203"/>
                  </a:lnTo>
                  <a:lnTo>
                    <a:pt x="319" y="1230"/>
                  </a:lnTo>
                  <a:lnTo>
                    <a:pt x="263" y="1294"/>
                  </a:lnTo>
                  <a:lnTo>
                    <a:pt x="253" y="1393"/>
                  </a:lnTo>
                  <a:lnTo>
                    <a:pt x="279" y="1469"/>
                  </a:lnTo>
                  <a:lnTo>
                    <a:pt x="266" y="1709"/>
                  </a:lnTo>
                  <a:lnTo>
                    <a:pt x="304" y="1782"/>
                  </a:lnTo>
                  <a:lnTo>
                    <a:pt x="327" y="1858"/>
                  </a:lnTo>
                  <a:lnTo>
                    <a:pt x="360" y="1905"/>
                  </a:lnTo>
                  <a:lnTo>
                    <a:pt x="1351" y="1912"/>
                  </a:lnTo>
                  <a:lnTo>
                    <a:pt x="1363" y="1976"/>
                  </a:lnTo>
                  <a:lnTo>
                    <a:pt x="1381" y="1998"/>
                  </a:lnTo>
                  <a:lnTo>
                    <a:pt x="1427" y="1989"/>
                  </a:lnTo>
                  <a:lnTo>
                    <a:pt x="1435" y="1905"/>
                  </a:lnTo>
                  <a:lnTo>
                    <a:pt x="1417" y="1833"/>
                  </a:lnTo>
                  <a:lnTo>
                    <a:pt x="1444" y="1795"/>
                  </a:lnTo>
                  <a:lnTo>
                    <a:pt x="1562" y="1826"/>
                  </a:lnTo>
                  <a:lnTo>
                    <a:pt x="1616" y="1826"/>
                  </a:lnTo>
                  <a:close/>
                </a:path>
              </a:pathLst>
            </a:cu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0" name=""/>
            <p:cNvSpPr/>
            <p:nvPr/>
          </p:nvSpPr>
          <p:spPr>
            <a:xfrm rot="21220800">
              <a:off x="5906880" y="3863520"/>
              <a:ext cx="574560" cy="639720"/>
            </a:xfrm>
            <a:custGeom>
              <a:avLst/>
              <a:gdLst/>
              <a:ahLst/>
              <a:rect l="l" t="t" r="r" b="b"/>
              <a:pathLst>
                <a:path w="1799" h="1998">
                  <a:moveTo>
                    <a:pt x="1616" y="1826"/>
                  </a:moveTo>
                  <a:lnTo>
                    <a:pt x="1611" y="1719"/>
                  </a:lnTo>
                  <a:lnTo>
                    <a:pt x="1643" y="1649"/>
                  </a:lnTo>
                  <a:lnTo>
                    <a:pt x="1657" y="1567"/>
                  </a:lnTo>
                  <a:lnTo>
                    <a:pt x="1672" y="1509"/>
                  </a:lnTo>
                  <a:lnTo>
                    <a:pt x="1741" y="1308"/>
                  </a:lnTo>
                  <a:lnTo>
                    <a:pt x="1779" y="1243"/>
                  </a:lnTo>
                  <a:lnTo>
                    <a:pt x="1799" y="1235"/>
                  </a:lnTo>
                  <a:lnTo>
                    <a:pt x="1707" y="1199"/>
                  </a:lnTo>
                  <a:lnTo>
                    <a:pt x="1701" y="1115"/>
                  </a:lnTo>
                  <a:lnTo>
                    <a:pt x="1655" y="1030"/>
                  </a:lnTo>
                  <a:lnTo>
                    <a:pt x="1591" y="996"/>
                  </a:lnTo>
                  <a:lnTo>
                    <a:pt x="1587" y="939"/>
                  </a:lnTo>
                  <a:lnTo>
                    <a:pt x="1543" y="853"/>
                  </a:lnTo>
                  <a:lnTo>
                    <a:pt x="1545" y="828"/>
                  </a:lnTo>
                  <a:lnTo>
                    <a:pt x="1442" y="772"/>
                  </a:lnTo>
                  <a:lnTo>
                    <a:pt x="1439" y="751"/>
                  </a:lnTo>
                  <a:lnTo>
                    <a:pt x="1407" y="735"/>
                  </a:lnTo>
                  <a:lnTo>
                    <a:pt x="1406" y="708"/>
                  </a:lnTo>
                  <a:lnTo>
                    <a:pt x="1370" y="690"/>
                  </a:lnTo>
                  <a:lnTo>
                    <a:pt x="1370" y="642"/>
                  </a:lnTo>
                  <a:lnTo>
                    <a:pt x="1265" y="567"/>
                  </a:lnTo>
                  <a:lnTo>
                    <a:pt x="1264" y="567"/>
                  </a:lnTo>
                  <a:lnTo>
                    <a:pt x="1225" y="506"/>
                  </a:lnTo>
                  <a:lnTo>
                    <a:pt x="1129" y="449"/>
                  </a:lnTo>
                  <a:lnTo>
                    <a:pt x="1113" y="420"/>
                  </a:lnTo>
                  <a:lnTo>
                    <a:pt x="1114" y="420"/>
                  </a:lnTo>
                  <a:lnTo>
                    <a:pt x="1058" y="359"/>
                  </a:lnTo>
                  <a:lnTo>
                    <a:pt x="1021" y="278"/>
                  </a:lnTo>
                  <a:lnTo>
                    <a:pt x="1021" y="280"/>
                  </a:lnTo>
                  <a:lnTo>
                    <a:pt x="996" y="229"/>
                  </a:lnTo>
                  <a:lnTo>
                    <a:pt x="942" y="230"/>
                  </a:lnTo>
                  <a:lnTo>
                    <a:pt x="890" y="183"/>
                  </a:lnTo>
                  <a:lnTo>
                    <a:pt x="817" y="139"/>
                  </a:lnTo>
                  <a:lnTo>
                    <a:pt x="856" y="65"/>
                  </a:lnTo>
                  <a:lnTo>
                    <a:pt x="891" y="39"/>
                  </a:lnTo>
                  <a:lnTo>
                    <a:pt x="901" y="0"/>
                  </a:lnTo>
                  <a:lnTo>
                    <a:pt x="901" y="0"/>
                  </a:lnTo>
                  <a:lnTo>
                    <a:pt x="464" y="28"/>
                  </a:lnTo>
                  <a:lnTo>
                    <a:pt x="0" y="52"/>
                  </a:lnTo>
                  <a:lnTo>
                    <a:pt x="100" y="499"/>
                  </a:lnTo>
                  <a:lnTo>
                    <a:pt x="197" y="919"/>
                  </a:lnTo>
                  <a:lnTo>
                    <a:pt x="234" y="1070"/>
                  </a:lnTo>
                  <a:lnTo>
                    <a:pt x="290" y="1164"/>
                  </a:lnTo>
                  <a:lnTo>
                    <a:pt x="280" y="1203"/>
                  </a:lnTo>
                  <a:lnTo>
                    <a:pt x="319" y="1230"/>
                  </a:lnTo>
                  <a:lnTo>
                    <a:pt x="263" y="1294"/>
                  </a:lnTo>
                  <a:lnTo>
                    <a:pt x="253" y="1393"/>
                  </a:lnTo>
                  <a:lnTo>
                    <a:pt x="279" y="1469"/>
                  </a:lnTo>
                  <a:lnTo>
                    <a:pt x="266" y="1709"/>
                  </a:lnTo>
                  <a:lnTo>
                    <a:pt x="304" y="1782"/>
                  </a:lnTo>
                  <a:lnTo>
                    <a:pt x="327" y="1858"/>
                  </a:lnTo>
                  <a:lnTo>
                    <a:pt x="360" y="1905"/>
                  </a:lnTo>
                  <a:lnTo>
                    <a:pt x="1351" y="1912"/>
                  </a:lnTo>
                  <a:lnTo>
                    <a:pt x="1363" y="1976"/>
                  </a:lnTo>
                  <a:lnTo>
                    <a:pt x="1381" y="1998"/>
                  </a:lnTo>
                  <a:lnTo>
                    <a:pt x="1427" y="1989"/>
                  </a:lnTo>
                  <a:lnTo>
                    <a:pt x="1435" y="1905"/>
                  </a:lnTo>
                  <a:lnTo>
                    <a:pt x="1417" y="1833"/>
                  </a:lnTo>
                  <a:lnTo>
                    <a:pt x="1444" y="1795"/>
                  </a:lnTo>
                  <a:lnTo>
                    <a:pt x="1562" y="1826"/>
                  </a:lnTo>
                  <a:lnTo>
                    <a:pt x="1616" y="1826"/>
                  </a:lnTo>
                  <a:lnTo>
                    <a:pt x="1616" y="18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1" name=""/>
            <p:cNvSpPr/>
            <p:nvPr/>
          </p:nvSpPr>
          <p:spPr>
            <a:xfrm rot="21220800">
              <a:off x="5763960" y="4433760"/>
              <a:ext cx="949320" cy="789120"/>
            </a:xfrm>
            <a:custGeom>
              <a:avLst/>
              <a:gdLst/>
              <a:ahLst/>
              <a:rect l="l" t="t" r="r" b="b"/>
              <a:pathLst>
                <a:path w="2973" h="2470">
                  <a:moveTo>
                    <a:pt x="81" y="305"/>
                  </a:moveTo>
                  <a:lnTo>
                    <a:pt x="139" y="246"/>
                  </a:lnTo>
                  <a:lnTo>
                    <a:pt x="175" y="240"/>
                  </a:lnTo>
                  <a:lnTo>
                    <a:pt x="208" y="210"/>
                  </a:lnTo>
                  <a:lnTo>
                    <a:pt x="217" y="211"/>
                  </a:lnTo>
                  <a:lnTo>
                    <a:pt x="220" y="227"/>
                  </a:lnTo>
                  <a:lnTo>
                    <a:pt x="201" y="280"/>
                  </a:lnTo>
                  <a:lnTo>
                    <a:pt x="251" y="276"/>
                  </a:lnTo>
                  <a:lnTo>
                    <a:pt x="401" y="234"/>
                  </a:lnTo>
                  <a:lnTo>
                    <a:pt x="477" y="235"/>
                  </a:lnTo>
                  <a:lnTo>
                    <a:pt x="508" y="245"/>
                  </a:lnTo>
                  <a:lnTo>
                    <a:pt x="505" y="269"/>
                  </a:lnTo>
                  <a:lnTo>
                    <a:pt x="483" y="280"/>
                  </a:lnTo>
                  <a:lnTo>
                    <a:pt x="488" y="290"/>
                  </a:lnTo>
                  <a:lnTo>
                    <a:pt x="534" y="316"/>
                  </a:lnTo>
                  <a:lnTo>
                    <a:pt x="609" y="342"/>
                  </a:lnTo>
                  <a:lnTo>
                    <a:pt x="790" y="433"/>
                  </a:lnTo>
                  <a:lnTo>
                    <a:pt x="821" y="466"/>
                  </a:lnTo>
                  <a:lnTo>
                    <a:pt x="861" y="533"/>
                  </a:lnTo>
                  <a:lnTo>
                    <a:pt x="891" y="555"/>
                  </a:lnTo>
                  <a:lnTo>
                    <a:pt x="987" y="530"/>
                  </a:lnTo>
                  <a:lnTo>
                    <a:pt x="1085" y="508"/>
                  </a:lnTo>
                  <a:lnTo>
                    <a:pt x="1179" y="452"/>
                  </a:lnTo>
                  <a:lnTo>
                    <a:pt x="1219" y="450"/>
                  </a:lnTo>
                  <a:lnTo>
                    <a:pt x="1226" y="445"/>
                  </a:lnTo>
                  <a:lnTo>
                    <a:pt x="1229" y="410"/>
                  </a:lnTo>
                  <a:lnTo>
                    <a:pt x="1265" y="381"/>
                  </a:lnTo>
                  <a:lnTo>
                    <a:pt x="1325" y="374"/>
                  </a:lnTo>
                  <a:lnTo>
                    <a:pt x="1362" y="377"/>
                  </a:lnTo>
                  <a:lnTo>
                    <a:pt x="1431" y="400"/>
                  </a:lnTo>
                  <a:lnTo>
                    <a:pt x="1483" y="442"/>
                  </a:lnTo>
                  <a:lnTo>
                    <a:pt x="1554" y="520"/>
                  </a:lnTo>
                  <a:lnTo>
                    <a:pt x="1590" y="536"/>
                  </a:lnTo>
                  <a:lnTo>
                    <a:pt x="1599" y="602"/>
                  </a:lnTo>
                  <a:lnTo>
                    <a:pt x="1635" y="618"/>
                  </a:lnTo>
                  <a:lnTo>
                    <a:pt x="1711" y="702"/>
                  </a:lnTo>
                  <a:lnTo>
                    <a:pt x="1756" y="731"/>
                  </a:lnTo>
                  <a:lnTo>
                    <a:pt x="1841" y="759"/>
                  </a:lnTo>
                  <a:lnTo>
                    <a:pt x="1858" y="786"/>
                  </a:lnTo>
                  <a:lnTo>
                    <a:pt x="1873" y="837"/>
                  </a:lnTo>
                  <a:lnTo>
                    <a:pt x="1889" y="965"/>
                  </a:lnTo>
                  <a:lnTo>
                    <a:pt x="1868" y="1210"/>
                  </a:lnTo>
                  <a:lnTo>
                    <a:pt x="1871" y="1253"/>
                  </a:lnTo>
                  <a:lnTo>
                    <a:pt x="1888" y="1325"/>
                  </a:lnTo>
                  <a:lnTo>
                    <a:pt x="1892" y="1331"/>
                  </a:lnTo>
                  <a:lnTo>
                    <a:pt x="1923" y="1331"/>
                  </a:lnTo>
                  <a:lnTo>
                    <a:pt x="1924" y="1265"/>
                  </a:lnTo>
                  <a:lnTo>
                    <a:pt x="1958" y="1274"/>
                  </a:lnTo>
                  <a:lnTo>
                    <a:pt x="1987" y="1298"/>
                  </a:lnTo>
                  <a:lnTo>
                    <a:pt x="1964" y="1390"/>
                  </a:lnTo>
                  <a:lnTo>
                    <a:pt x="1956" y="1454"/>
                  </a:lnTo>
                  <a:lnTo>
                    <a:pt x="1969" y="1529"/>
                  </a:lnTo>
                  <a:lnTo>
                    <a:pt x="2009" y="1600"/>
                  </a:lnTo>
                  <a:lnTo>
                    <a:pt x="2115" y="1736"/>
                  </a:lnTo>
                  <a:lnTo>
                    <a:pt x="2129" y="1742"/>
                  </a:lnTo>
                  <a:lnTo>
                    <a:pt x="2182" y="1717"/>
                  </a:lnTo>
                  <a:lnTo>
                    <a:pt x="2206" y="1839"/>
                  </a:lnTo>
                  <a:lnTo>
                    <a:pt x="2240" y="1826"/>
                  </a:lnTo>
                  <a:lnTo>
                    <a:pt x="2246" y="1831"/>
                  </a:lnTo>
                  <a:lnTo>
                    <a:pt x="2229" y="1866"/>
                  </a:lnTo>
                  <a:lnTo>
                    <a:pt x="2224" y="1892"/>
                  </a:lnTo>
                  <a:lnTo>
                    <a:pt x="2290" y="1979"/>
                  </a:lnTo>
                  <a:lnTo>
                    <a:pt x="2323" y="2072"/>
                  </a:lnTo>
                  <a:lnTo>
                    <a:pt x="2346" y="2115"/>
                  </a:lnTo>
                  <a:lnTo>
                    <a:pt x="2385" y="2154"/>
                  </a:lnTo>
                  <a:lnTo>
                    <a:pt x="2446" y="2154"/>
                  </a:lnTo>
                  <a:lnTo>
                    <a:pt x="2489" y="2189"/>
                  </a:lnTo>
                  <a:lnTo>
                    <a:pt x="2571" y="2343"/>
                  </a:lnTo>
                  <a:lnTo>
                    <a:pt x="2573" y="2434"/>
                  </a:lnTo>
                  <a:lnTo>
                    <a:pt x="2581" y="2449"/>
                  </a:lnTo>
                  <a:lnTo>
                    <a:pt x="2612" y="2470"/>
                  </a:lnTo>
                  <a:lnTo>
                    <a:pt x="2704" y="2464"/>
                  </a:lnTo>
                  <a:lnTo>
                    <a:pt x="2773" y="2441"/>
                  </a:lnTo>
                  <a:lnTo>
                    <a:pt x="2859" y="2391"/>
                  </a:lnTo>
                  <a:lnTo>
                    <a:pt x="2915" y="2414"/>
                  </a:lnTo>
                  <a:lnTo>
                    <a:pt x="2944" y="2358"/>
                  </a:lnTo>
                  <a:lnTo>
                    <a:pt x="2910" y="2333"/>
                  </a:lnTo>
                  <a:lnTo>
                    <a:pt x="2934" y="2187"/>
                  </a:lnTo>
                  <a:lnTo>
                    <a:pt x="2973" y="2034"/>
                  </a:lnTo>
                  <a:lnTo>
                    <a:pt x="2972" y="1891"/>
                  </a:lnTo>
                  <a:lnTo>
                    <a:pt x="2950" y="1746"/>
                  </a:lnTo>
                  <a:lnTo>
                    <a:pt x="2947" y="1651"/>
                  </a:lnTo>
                  <a:lnTo>
                    <a:pt x="2801" y="1346"/>
                  </a:lnTo>
                  <a:lnTo>
                    <a:pt x="2727" y="1230"/>
                  </a:lnTo>
                  <a:lnTo>
                    <a:pt x="2702" y="1140"/>
                  </a:lnTo>
                  <a:lnTo>
                    <a:pt x="2703" y="1022"/>
                  </a:lnTo>
                  <a:lnTo>
                    <a:pt x="2687" y="958"/>
                  </a:lnTo>
                  <a:lnTo>
                    <a:pt x="2628" y="862"/>
                  </a:lnTo>
                  <a:lnTo>
                    <a:pt x="2490" y="674"/>
                  </a:lnTo>
                  <a:lnTo>
                    <a:pt x="2374" y="407"/>
                  </a:lnTo>
                  <a:lnTo>
                    <a:pt x="2276" y="86"/>
                  </a:lnTo>
                  <a:lnTo>
                    <a:pt x="2289" y="44"/>
                  </a:lnTo>
                  <a:lnTo>
                    <a:pt x="2235" y="44"/>
                  </a:lnTo>
                  <a:lnTo>
                    <a:pt x="2117" y="13"/>
                  </a:lnTo>
                  <a:lnTo>
                    <a:pt x="2090" y="51"/>
                  </a:lnTo>
                  <a:lnTo>
                    <a:pt x="2108" y="123"/>
                  </a:lnTo>
                  <a:lnTo>
                    <a:pt x="2100" y="207"/>
                  </a:lnTo>
                  <a:lnTo>
                    <a:pt x="2054" y="216"/>
                  </a:lnTo>
                  <a:lnTo>
                    <a:pt x="2036" y="194"/>
                  </a:lnTo>
                  <a:lnTo>
                    <a:pt x="2024" y="130"/>
                  </a:lnTo>
                  <a:lnTo>
                    <a:pt x="1033" y="123"/>
                  </a:lnTo>
                  <a:lnTo>
                    <a:pt x="1000" y="76"/>
                  </a:lnTo>
                  <a:lnTo>
                    <a:pt x="977" y="0"/>
                  </a:lnTo>
                  <a:lnTo>
                    <a:pt x="467" y="20"/>
                  </a:lnTo>
                  <a:lnTo>
                    <a:pt x="5" y="33"/>
                  </a:lnTo>
                  <a:lnTo>
                    <a:pt x="0" y="95"/>
                  </a:lnTo>
                  <a:lnTo>
                    <a:pt x="87" y="181"/>
                  </a:lnTo>
                  <a:lnTo>
                    <a:pt x="71" y="235"/>
                  </a:lnTo>
                  <a:lnTo>
                    <a:pt x="81" y="305"/>
                  </a:lnTo>
                  <a:close/>
                </a:path>
              </a:pathLst>
            </a:cu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2" name=""/>
            <p:cNvSpPr/>
            <p:nvPr/>
          </p:nvSpPr>
          <p:spPr>
            <a:xfrm rot="21220800">
              <a:off x="5763960" y="4433760"/>
              <a:ext cx="949320" cy="789120"/>
            </a:xfrm>
            <a:custGeom>
              <a:avLst/>
              <a:gdLst/>
              <a:ahLst/>
              <a:rect l="l" t="t" r="r" b="b"/>
              <a:pathLst>
                <a:path w="2973" h="2470">
                  <a:moveTo>
                    <a:pt x="81" y="305"/>
                  </a:moveTo>
                  <a:lnTo>
                    <a:pt x="139" y="246"/>
                  </a:lnTo>
                  <a:lnTo>
                    <a:pt x="175" y="240"/>
                  </a:lnTo>
                  <a:lnTo>
                    <a:pt x="208" y="210"/>
                  </a:lnTo>
                  <a:lnTo>
                    <a:pt x="217" y="211"/>
                  </a:lnTo>
                  <a:lnTo>
                    <a:pt x="220" y="227"/>
                  </a:lnTo>
                  <a:lnTo>
                    <a:pt x="201" y="280"/>
                  </a:lnTo>
                  <a:lnTo>
                    <a:pt x="251" y="276"/>
                  </a:lnTo>
                  <a:lnTo>
                    <a:pt x="401" y="234"/>
                  </a:lnTo>
                  <a:lnTo>
                    <a:pt x="477" y="235"/>
                  </a:lnTo>
                  <a:lnTo>
                    <a:pt x="508" y="245"/>
                  </a:lnTo>
                  <a:lnTo>
                    <a:pt x="505" y="269"/>
                  </a:lnTo>
                  <a:lnTo>
                    <a:pt x="483" y="280"/>
                  </a:lnTo>
                  <a:lnTo>
                    <a:pt x="488" y="290"/>
                  </a:lnTo>
                  <a:lnTo>
                    <a:pt x="534" y="316"/>
                  </a:lnTo>
                  <a:lnTo>
                    <a:pt x="609" y="342"/>
                  </a:lnTo>
                  <a:lnTo>
                    <a:pt x="790" y="433"/>
                  </a:lnTo>
                  <a:lnTo>
                    <a:pt x="821" y="466"/>
                  </a:lnTo>
                  <a:lnTo>
                    <a:pt x="861" y="533"/>
                  </a:lnTo>
                  <a:lnTo>
                    <a:pt x="891" y="555"/>
                  </a:lnTo>
                  <a:lnTo>
                    <a:pt x="987" y="530"/>
                  </a:lnTo>
                  <a:lnTo>
                    <a:pt x="1085" y="508"/>
                  </a:lnTo>
                  <a:lnTo>
                    <a:pt x="1179" y="452"/>
                  </a:lnTo>
                  <a:lnTo>
                    <a:pt x="1219" y="450"/>
                  </a:lnTo>
                  <a:lnTo>
                    <a:pt x="1226" y="445"/>
                  </a:lnTo>
                  <a:lnTo>
                    <a:pt x="1229" y="410"/>
                  </a:lnTo>
                  <a:lnTo>
                    <a:pt x="1265" y="381"/>
                  </a:lnTo>
                  <a:lnTo>
                    <a:pt x="1325" y="374"/>
                  </a:lnTo>
                  <a:lnTo>
                    <a:pt x="1362" y="377"/>
                  </a:lnTo>
                  <a:lnTo>
                    <a:pt x="1431" y="400"/>
                  </a:lnTo>
                  <a:lnTo>
                    <a:pt x="1483" y="442"/>
                  </a:lnTo>
                  <a:lnTo>
                    <a:pt x="1554" y="520"/>
                  </a:lnTo>
                  <a:lnTo>
                    <a:pt x="1590" y="536"/>
                  </a:lnTo>
                  <a:lnTo>
                    <a:pt x="1599" y="602"/>
                  </a:lnTo>
                  <a:lnTo>
                    <a:pt x="1635" y="618"/>
                  </a:lnTo>
                  <a:lnTo>
                    <a:pt x="1711" y="702"/>
                  </a:lnTo>
                  <a:lnTo>
                    <a:pt x="1756" y="731"/>
                  </a:lnTo>
                  <a:lnTo>
                    <a:pt x="1841" y="759"/>
                  </a:lnTo>
                  <a:lnTo>
                    <a:pt x="1858" y="786"/>
                  </a:lnTo>
                  <a:lnTo>
                    <a:pt x="1873" y="837"/>
                  </a:lnTo>
                  <a:lnTo>
                    <a:pt x="1889" y="965"/>
                  </a:lnTo>
                  <a:lnTo>
                    <a:pt x="1868" y="1210"/>
                  </a:lnTo>
                  <a:lnTo>
                    <a:pt x="1871" y="1253"/>
                  </a:lnTo>
                  <a:lnTo>
                    <a:pt x="1888" y="1325"/>
                  </a:lnTo>
                  <a:lnTo>
                    <a:pt x="1892" y="1331"/>
                  </a:lnTo>
                  <a:lnTo>
                    <a:pt x="1923" y="1331"/>
                  </a:lnTo>
                  <a:lnTo>
                    <a:pt x="1924" y="1265"/>
                  </a:lnTo>
                  <a:lnTo>
                    <a:pt x="1958" y="1274"/>
                  </a:lnTo>
                  <a:lnTo>
                    <a:pt x="1987" y="1298"/>
                  </a:lnTo>
                  <a:lnTo>
                    <a:pt x="1964" y="1390"/>
                  </a:lnTo>
                  <a:lnTo>
                    <a:pt x="1956" y="1454"/>
                  </a:lnTo>
                  <a:lnTo>
                    <a:pt x="1969" y="1529"/>
                  </a:lnTo>
                  <a:lnTo>
                    <a:pt x="2009" y="1600"/>
                  </a:lnTo>
                  <a:lnTo>
                    <a:pt x="2115" y="1736"/>
                  </a:lnTo>
                  <a:lnTo>
                    <a:pt x="2129" y="1742"/>
                  </a:lnTo>
                  <a:lnTo>
                    <a:pt x="2182" y="1717"/>
                  </a:lnTo>
                  <a:lnTo>
                    <a:pt x="2206" y="1839"/>
                  </a:lnTo>
                  <a:lnTo>
                    <a:pt x="2240" y="1826"/>
                  </a:lnTo>
                  <a:lnTo>
                    <a:pt x="2246" y="1831"/>
                  </a:lnTo>
                  <a:lnTo>
                    <a:pt x="2229" y="1866"/>
                  </a:lnTo>
                  <a:lnTo>
                    <a:pt x="2224" y="1892"/>
                  </a:lnTo>
                  <a:lnTo>
                    <a:pt x="2290" y="1979"/>
                  </a:lnTo>
                  <a:lnTo>
                    <a:pt x="2323" y="2072"/>
                  </a:lnTo>
                  <a:lnTo>
                    <a:pt x="2346" y="2115"/>
                  </a:lnTo>
                  <a:lnTo>
                    <a:pt x="2385" y="2154"/>
                  </a:lnTo>
                  <a:lnTo>
                    <a:pt x="2446" y="2154"/>
                  </a:lnTo>
                  <a:lnTo>
                    <a:pt x="2489" y="2189"/>
                  </a:lnTo>
                  <a:lnTo>
                    <a:pt x="2571" y="2343"/>
                  </a:lnTo>
                  <a:lnTo>
                    <a:pt x="2573" y="2434"/>
                  </a:lnTo>
                  <a:lnTo>
                    <a:pt x="2581" y="2449"/>
                  </a:lnTo>
                  <a:lnTo>
                    <a:pt x="2612" y="2470"/>
                  </a:lnTo>
                  <a:lnTo>
                    <a:pt x="2704" y="2464"/>
                  </a:lnTo>
                  <a:lnTo>
                    <a:pt x="2773" y="2441"/>
                  </a:lnTo>
                  <a:lnTo>
                    <a:pt x="2859" y="2391"/>
                  </a:lnTo>
                  <a:lnTo>
                    <a:pt x="2915" y="2414"/>
                  </a:lnTo>
                  <a:lnTo>
                    <a:pt x="2944" y="2358"/>
                  </a:lnTo>
                  <a:lnTo>
                    <a:pt x="2910" y="2333"/>
                  </a:lnTo>
                  <a:lnTo>
                    <a:pt x="2934" y="2187"/>
                  </a:lnTo>
                  <a:lnTo>
                    <a:pt x="2973" y="2034"/>
                  </a:lnTo>
                  <a:lnTo>
                    <a:pt x="2972" y="1891"/>
                  </a:lnTo>
                  <a:lnTo>
                    <a:pt x="2950" y="1746"/>
                  </a:lnTo>
                  <a:lnTo>
                    <a:pt x="2947" y="1651"/>
                  </a:lnTo>
                  <a:lnTo>
                    <a:pt x="2801" y="1346"/>
                  </a:lnTo>
                  <a:lnTo>
                    <a:pt x="2727" y="1230"/>
                  </a:lnTo>
                  <a:lnTo>
                    <a:pt x="2702" y="1140"/>
                  </a:lnTo>
                  <a:lnTo>
                    <a:pt x="2703" y="1022"/>
                  </a:lnTo>
                  <a:lnTo>
                    <a:pt x="2687" y="958"/>
                  </a:lnTo>
                  <a:lnTo>
                    <a:pt x="2628" y="862"/>
                  </a:lnTo>
                  <a:lnTo>
                    <a:pt x="2490" y="674"/>
                  </a:lnTo>
                  <a:lnTo>
                    <a:pt x="2374" y="407"/>
                  </a:lnTo>
                  <a:lnTo>
                    <a:pt x="2276" y="86"/>
                  </a:lnTo>
                  <a:lnTo>
                    <a:pt x="2289" y="44"/>
                  </a:lnTo>
                  <a:lnTo>
                    <a:pt x="2235" y="44"/>
                  </a:lnTo>
                  <a:lnTo>
                    <a:pt x="2117" y="13"/>
                  </a:lnTo>
                  <a:lnTo>
                    <a:pt x="2090" y="51"/>
                  </a:lnTo>
                  <a:lnTo>
                    <a:pt x="2108" y="123"/>
                  </a:lnTo>
                  <a:lnTo>
                    <a:pt x="2100" y="207"/>
                  </a:lnTo>
                  <a:lnTo>
                    <a:pt x="2054" y="216"/>
                  </a:lnTo>
                  <a:lnTo>
                    <a:pt x="2036" y="194"/>
                  </a:lnTo>
                  <a:lnTo>
                    <a:pt x="2024" y="130"/>
                  </a:lnTo>
                  <a:lnTo>
                    <a:pt x="1033" y="123"/>
                  </a:lnTo>
                  <a:lnTo>
                    <a:pt x="1000" y="76"/>
                  </a:lnTo>
                  <a:lnTo>
                    <a:pt x="977" y="0"/>
                  </a:lnTo>
                  <a:lnTo>
                    <a:pt x="467" y="20"/>
                  </a:lnTo>
                  <a:lnTo>
                    <a:pt x="5" y="33"/>
                  </a:lnTo>
                  <a:lnTo>
                    <a:pt x="0" y="95"/>
                  </a:lnTo>
                  <a:lnTo>
                    <a:pt x="87" y="181"/>
                  </a:lnTo>
                  <a:lnTo>
                    <a:pt x="71" y="235"/>
                  </a:lnTo>
                  <a:lnTo>
                    <a:pt x="81" y="305"/>
                  </a:lnTo>
                  <a:lnTo>
                    <a:pt x="81" y="305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3" name=""/>
            <p:cNvSpPr/>
            <p:nvPr/>
          </p:nvSpPr>
          <p:spPr>
            <a:xfrm rot="21220800">
              <a:off x="5594040" y="3924000"/>
              <a:ext cx="422280" cy="668160"/>
            </a:xfrm>
            <a:custGeom>
              <a:avLst/>
              <a:gdLst/>
              <a:ahLst/>
              <a:rect l="l" t="t" r="r" b="b"/>
              <a:pathLst>
                <a:path w="1320" h="2089">
                  <a:moveTo>
                    <a:pt x="38" y="2032"/>
                  </a:moveTo>
                  <a:lnTo>
                    <a:pt x="98" y="2040"/>
                  </a:lnTo>
                  <a:lnTo>
                    <a:pt x="125" y="2025"/>
                  </a:lnTo>
                  <a:lnTo>
                    <a:pt x="181" y="1800"/>
                  </a:lnTo>
                  <a:lnTo>
                    <a:pt x="196" y="1845"/>
                  </a:lnTo>
                  <a:lnTo>
                    <a:pt x="196" y="1906"/>
                  </a:lnTo>
                  <a:lnTo>
                    <a:pt x="213" y="1992"/>
                  </a:lnTo>
                  <a:lnTo>
                    <a:pt x="212" y="2021"/>
                  </a:lnTo>
                  <a:lnTo>
                    <a:pt x="194" y="2067"/>
                  </a:lnTo>
                  <a:lnTo>
                    <a:pt x="204" y="2089"/>
                  </a:lnTo>
                  <a:lnTo>
                    <a:pt x="266" y="2081"/>
                  </a:lnTo>
                  <a:lnTo>
                    <a:pt x="409" y="2035"/>
                  </a:lnTo>
                  <a:lnTo>
                    <a:pt x="399" y="1965"/>
                  </a:lnTo>
                  <a:lnTo>
                    <a:pt x="415" y="1911"/>
                  </a:lnTo>
                  <a:lnTo>
                    <a:pt x="328" y="1825"/>
                  </a:lnTo>
                  <a:lnTo>
                    <a:pt x="333" y="1763"/>
                  </a:lnTo>
                  <a:lnTo>
                    <a:pt x="795" y="1750"/>
                  </a:lnTo>
                  <a:lnTo>
                    <a:pt x="1305" y="1730"/>
                  </a:lnTo>
                  <a:lnTo>
                    <a:pt x="1267" y="1657"/>
                  </a:lnTo>
                  <a:lnTo>
                    <a:pt x="1280" y="1417"/>
                  </a:lnTo>
                  <a:lnTo>
                    <a:pt x="1254" y="1341"/>
                  </a:lnTo>
                  <a:lnTo>
                    <a:pt x="1264" y="1242"/>
                  </a:lnTo>
                  <a:lnTo>
                    <a:pt x="1320" y="1178"/>
                  </a:lnTo>
                  <a:lnTo>
                    <a:pt x="1281" y="1151"/>
                  </a:lnTo>
                  <a:lnTo>
                    <a:pt x="1291" y="1112"/>
                  </a:lnTo>
                  <a:lnTo>
                    <a:pt x="1235" y="1018"/>
                  </a:lnTo>
                  <a:lnTo>
                    <a:pt x="1198" y="867"/>
                  </a:lnTo>
                  <a:lnTo>
                    <a:pt x="1101" y="447"/>
                  </a:lnTo>
                  <a:lnTo>
                    <a:pt x="1001" y="0"/>
                  </a:lnTo>
                  <a:lnTo>
                    <a:pt x="543" y="17"/>
                  </a:lnTo>
                  <a:lnTo>
                    <a:pt x="85" y="28"/>
                  </a:lnTo>
                  <a:lnTo>
                    <a:pt x="123" y="73"/>
                  </a:lnTo>
                  <a:lnTo>
                    <a:pt x="68" y="663"/>
                  </a:lnTo>
                  <a:lnTo>
                    <a:pt x="0" y="1378"/>
                  </a:lnTo>
                  <a:lnTo>
                    <a:pt x="38" y="2032"/>
                  </a:lnTo>
                  <a:close/>
                </a:path>
              </a:pathLst>
            </a:custGeom>
            <a:solidFill>
              <a:srgbClr val="ffd4b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4" name=""/>
            <p:cNvSpPr/>
            <p:nvPr/>
          </p:nvSpPr>
          <p:spPr>
            <a:xfrm rot="21220800">
              <a:off x="5594040" y="3924000"/>
              <a:ext cx="422280" cy="668160"/>
            </a:xfrm>
            <a:custGeom>
              <a:avLst/>
              <a:gdLst/>
              <a:ahLst/>
              <a:rect l="l" t="t" r="r" b="b"/>
              <a:pathLst>
                <a:path w="1320" h="2089">
                  <a:moveTo>
                    <a:pt x="38" y="2032"/>
                  </a:moveTo>
                  <a:lnTo>
                    <a:pt x="98" y="2040"/>
                  </a:lnTo>
                  <a:lnTo>
                    <a:pt x="125" y="2025"/>
                  </a:lnTo>
                  <a:lnTo>
                    <a:pt x="181" y="1800"/>
                  </a:lnTo>
                  <a:lnTo>
                    <a:pt x="196" y="1845"/>
                  </a:lnTo>
                  <a:lnTo>
                    <a:pt x="196" y="1906"/>
                  </a:lnTo>
                  <a:lnTo>
                    <a:pt x="213" y="1992"/>
                  </a:lnTo>
                  <a:lnTo>
                    <a:pt x="212" y="2021"/>
                  </a:lnTo>
                  <a:lnTo>
                    <a:pt x="194" y="2067"/>
                  </a:lnTo>
                  <a:lnTo>
                    <a:pt x="204" y="2089"/>
                  </a:lnTo>
                  <a:lnTo>
                    <a:pt x="266" y="2081"/>
                  </a:lnTo>
                  <a:lnTo>
                    <a:pt x="409" y="2035"/>
                  </a:lnTo>
                  <a:lnTo>
                    <a:pt x="399" y="1965"/>
                  </a:lnTo>
                  <a:lnTo>
                    <a:pt x="415" y="1911"/>
                  </a:lnTo>
                  <a:lnTo>
                    <a:pt x="328" y="1825"/>
                  </a:lnTo>
                  <a:lnTo>
                    <a:pt x="333" y="1763"/>
                  </a:lnTo>
                  <a:lnTo>
                    <a:pt x="795" y="1750"/>
                  </a:lnTo>
                  <a:lnTo>
                    <a:pt x="1305" y="1730"/>
                  </a:lnTo>
                  <a:lnTo>
                    <a:pt x="1267" y="1657"/>
                  </a:lnTo>
                  <a:lnTo>
                    <a:pt x="1280" y="1417"/>
                  </a:lnTo>
                  <a:lnTo>
                    <a:pt x="1254" y="1341"/>
                  </a:lnTo>
                  <a:lnTo>
                    <a:pt x="1264" y="1242"/>
                  </a:lnTo>
                  <a:lnTo>
                    <a:pt x="1320" y="1178"/>
                  </a:lnTo>
                  <a:lnTo>
                    <a:pt x="1281" y="1151"/>
                  </a:lnTo>
                  <a:lnTo>
                    <a:pt x="1291" y="1112"/>
                  </a:lnTo>
                  <a:lnTo>
                    <a:pt x="1235" y="1018"/>
                  </a:lnTo>
                  <a:lnTo>
                    <a:pt x="1198" y="867"/>
                  </a:lnTo>
                  <a:lnTo>
                    <a:pt x="1101" y="447"/>
                  </a:lnTo>
                  <a:lnTo>
                    <a:pt x="1001" y="0"/>
                  </a:lnTo>
                  <a:lnTo>
                    <a:pt x="543" y="17"/>
                  </a:lnTo>
                  <a:lnTo>
                    <a:pt x="85" y="28"/>
                  </a:lnTo>
                  <a:lnTo>
                    <a:pt x="123" y="73"/>
                  </a:lnTo>
                  <a:lnTo>
                    <a:pt x="68" y="663"/>
                  </a:lnTo>
                  <a:lnTo>
                    <a:pt x="0" y="1378"/>
                  </a:lnTo>
                  <a:lnTo>
                    <a:pt x="38" y="2032"/>
                  </a:lnTo>
                  <a:lnTo>
                    <a:pt x="38" y="203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5" name=""/>
            <p:cNvSpPr/>
            <p:nvPr/>
          </p:nvSpPr>
          <p:spPr>
            <a:xfrm rot="21220800">
              <a:off x="5219640" y="3974760"/>
              <a:ext cx="416160" cy="660240"/>
            </a:xfrm>
            <a:custGeom>
              <a:avLst/>
              <a:gdLst/>
              <a:ahLst/>
              <a:rect l="l" t="t" r="r" b="b"/>
              <a:pathLst>
                <a:path w="1304" h="2068">
                  <a:moveTo>
                    <a:pt x="1219" y="2004"/>
                  </a:moveTo>
                  <a:lnTo>
                    <a:pt x="992" y="1993"/>
                  </a:lnTo>
                  <a:lnTo>
                    <a:pt x="912" y="2041"/>
                  </a:lnTo>
                  <a:lnTo>
                    <a:pt x="856" y="2024"/>
                  </a:lnTo>
                  <a:lnTo>
                    <a:pt x="771" y="2068"/>
                  </a:lnTo>
                  <a:lnTo>
                    <a:pt x="742" y="1976"/>
                  </a:lnTo>
                  <a:lnTo>
                    <a:pt x="695" y="1933"/>
                  </a:lnTo>
                  <a:lnTo>
                    <a:pt x="678" y="1886"/>
                  </a:lnTo>
                  <a:lnTo>
                    <a:pt x="720" y="1745"/>
                  </a:lnTo>
                  <a:lnTo>
                    <a:pt x="3" y="1740"/>
                  </a:lnTo>
                  <a:lnTo>
                    <a:pt x="0" y="1742"/>
                  </a:lnTo>
                  <a:lnTo>
                    <a:pt x="31" y="1711"/>
                  </a:lnTo>
                  <a:lnTo>
                    <a:pt x="5" y="1626"/>
                  </a:lnTo>
                  <a:lnTo>
                    <a:pt x="53" y="1612"/>
                  </a:lnTo>
                  <a:lnTo>
                    <a:pt x="65" y="1565"/>
                  </a:lnTo>
                  <a:lnTo>
                    <a:pt x="53" y="1520"/>
                  </a:lnTo>
                  <a:lnTo>
                    <a:pt x="89" y="1489"/>
                  </a:lnTo>
                  <a:lnTo>
                    <a:pt x="116" y="1384"/>
                  </a:lnTo>
                  <a:lnTo>
                    <a:pt x="220" y="1303"/>
                  </a:lnTo>
                  <a:lnTo>
                    <a:pt x="214" y="1250"/>
                  </a:lnTo>
                  <a:lnTo>
                    <a:pt x="239" y="1249"/>
                  </a:lnTo>
                  <a:lnTo>
                    <a:pt x="286" y="1169"/>
                  </a:lnTo>
                  <a:lnTo>
                    <a:pt x="214" y="1108"/>
                  </a:lnTo>
                  <a:lnTo>
                    <a:pt x="217" y="1068"/>
                  </a:lnTo>
                  <a:lnTo>
                    <a:pt x="191" y="1028"/>
                  </a:lnTo>
                  <a:lnTo>
                    <a:pt x="227" y="1007"/>
                  </a:lnTo>
                  <a:lnTo>
                    <a:pt x="195" y="978"/>
                  </a:lnTo>
                  <a:lnTo>
                    <a:pt x="227" y="909"/>
                  </a:lnTo>
                  <a:lnTo>
                    <a:pt x="194" y="888"/>
                  </a:lnTo>
                  <a:lnTo>
                    <a:pt x="200" y="869"/>
                  </a:lnTo>
                  <a:lnTo>
                    <a:pt x="196" y="824"/>
                  </a:lnTo>
                  <a:lnTo>
                    <a:pt x="221" y="799"/>
                  </a:lnTo>
                  <a:lnTo>
                    <a:pt x="216" y="761"/>
                  </a:lnTo>
                  <a:lnTo>
                    <a:pt x="190" y="739"/>
                  </a:lnTo>
                  <a:lnTo>
                    <a:pt x="209" y="670"/>
                  </a:lnTo>
                  <a:lnTo>
                    <a:pt x="171" y="635"/>
                  </a:lnTo>
                  <a:lnTo>
                    <a:pt x="200" y="623"/>
                  </a:lnTo>
                  <a:lnTo>
                    <a:pt x="202" y="605"/>
                  </a:lnTo>
                  <a:lnTo>
                    <a:pt x="172" y="580"/>
                  </a:lnTo>
                  <a:lnTo>
                    <a:pt x="232" y="533"/>
                  </a:lnTo>
                  <a:lnTo>
                    <a:pt x="247" y="470"/>
                  </a:lnTo>
                  <a:lnTo>
                    <a:pt x="225" y="449"/>
                  </a:lnTo>
                  <a:lnTo>
                    <a:pt x="301" y="422"/>
                  </a:lnTo>
                  <a:lnTo>
                    <a:pt x="305" y="400"/>
                  </a:lnTo>
                  <a:lnTo>
                    <a:pt x="274" y="379"/>
                  </a:lnTo>
                  <a:lnTo>
                    <a:pt x="307" y="356"/>
                  </a:lnTo>
                  <a:lnTo>
                    <a:pt x="322" y="321"/>
                  </a:lnTo>
                  <a:lnTo>
                    <a:pt x="342" y="324"/>
                  </a:lnTo>
                  <a:lnTo>
                    <a:pt x="342" y="284"/>
                  </a:lnTo>
                  <a:lnTo>
                    <a:pt x="410" y="261"/>
                  </a:lnTo>
                  <a:lnTo>
                    <a:pt x="405" y="173"/>
                  </a:lnTo>
                  <a:lnTo>
                    <a:pt x="420" y="126"/>
                  </a:lnTo>
                  <a:lnTo>
                    <a:pt x="453" y="124"/>
                  </a:lnTo>
                  <a:lnTo>
                    <a:pt x="453" y="91"/>
                  </a:lnTo>
                  <a:lnTo>
                    <a:pt x="524" y="49"/>
                  </a:lnTo>
                  <a:lnTo>
                    <a:pt x="508" y="4"/>
                  </a:lnTo>
                  <a:lnTo>
                    <a:pt x="856" y="4"/>
                  </a:lnTo>
                  <a:lnTo>
                    <a:pt x="1266" y="0"/>
                  </a:lnTo>
                  <a:lnTo>
                    <a:pt x="1304" y="45"/>
                  </a:lnTo>
                  <a:lnTo>
                    <a:pt x="1249" y="635"/>
                  </a:lnTo>
                  <a:lnTo>
                    <a:pt x="1181" y="1350"/>
                  </a:lnTo>
                  <a:lnTo>
                    <a:pt x="1219" y="2004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6" name=""/>
            <p:cNvSpPr/>
            <p:nvPr/>
          </p:nvSpPr>
          <p:spPr>
            <a:xfrm rot="21220800">
              <a:off x="5219640" y="3974760"/>
              <a:ext cx="416160" cy="660240"/>
            </a:xfrm>
            <a:custGeom>
              <a:avLst/>
              <a:gdLst/>
              <a:ahLst/>
              <a:rect l="l" t="t" r="r" b="b"/>
              <a:pathLst>
                <a:path w="1304" h="2068">
                  <a:moveTo>
                    <a:pt x="1219" y="2004"/>
                  </a:moveTo>
                  <a:lnTo>
                    <a:pt x="992" y="1993"/>
                  </a:lnTo>
                  <a:lnTo>
                    <a:pt x="912" y="2041"/>
                  </a:lnTo>
                  <a:lnTo>
                    <a:pt x="856" y="2024"/>
                  </a:lnTo>
                  <a:lnTo>
                    <a:pt x="771" y="2068"/>
                  </a:lnTo>
                  <a:lnTo>
                    <a:pt x="742" y="1976"/>
                  </a:lnTo>
                  <a:lnTo>
                    <a:pt x="695" y="1933"/>
                  </a:lnTo>
                  <a:lnTo>
                    <a:pt x="678" y="1886"/>
                  </a:lnTo>
                  <a:lnTo>
                    <a:pt x="720" y="1745"/>
                  </a:lnTo>
                  <a:lnTo>
                    <a:pt x="3" y="1740"/>
                  </a:lnTo>
                  <a:lnTo>
                    <a:pt x="0" y="1742"/>
                  </a:lnTo>
                  <a:lnTo>
                    <a:pt x="31" y="1711"/>
                  </a:lnTo>
                  <a:lnTo>
                    <a:pt x="5" y="1626"/>
                  </a:lnTo>
                  <a:lnTo>
                    <a:pt x="53" y="1612"/>
                  </a:lnTo>
                  <a:lnTo>
                    <a:pt x="65" y="1565"/>
                  </a:lnTo>
                  <a:lnTo>
                    <a:pt x="53" y="1520"/>
                  </a:lnTo>
                  <a:lnTo>
                    <a:pt x="89" y="1489"/>
                  </a:lnTo>
                  <a:lnTo>
                    <a:pt x="116" y="1384"/>
                  </a:lnTo>
                  <a:lnTo>
                    <a:pt x="220" y="1303"/>
                  </a:lnTo>
                  <a:lnTo>
                    <a:pt x="214" y="1250"/>
                  </a:lnTo>
                  <a:lnTo>
                    <a:pt x="239" y="1249"/>
                  </a:lnTo>
                  <a:lnTo>
                    <a:pt x="286" y="1169"/>
                  </a:lnTo>
                  <a:lnTo>
                    <a:pt x="214" y="1108"/>
                  </a:lnTo>
                  <a:lnTo>
                    <a:pt x="217" y="1068"/>
                  </a:lnTo>
                  <a:lnTo>
                    <a:pt x="191" y="1028"/>
                  </a:lnTo>
                  <a:lnTo>
                    <a:pt x="227" y="1007"/>
                  </a:lnTo>
                  <a:lnTo>
                    <a:pt x="195" y="978"/>
                  </a:lnTo>
                  <a:lnTo>
                    <a:pt x="227" y="909"/>
                  </a:lnTo>
                  <a:lnTo>
                    <a:pt x="194" y="888"/>
                  </a:lnTo>
                  <a:lnTo>
                    <a:pt x="200" y="869"/>
                  </a:lnTo>
                  <a:lnTo>
                    <a:pt x="196" y="824"/>
                  </a:lnTo>
                  <a:lnTo>
                    <a:pt x="221" y="799"/>
                  </a:lnTo>
                  <a:lnTo>
                    <a:pt x="216" y="761"/>
                  </a:lnTo>
                  <a:lnTo>
                    <a:pt x="190" y="739"/>
                  </a:lnTo>
                  <a:lnTo>
                    <a:pt x="209" y="670"/>
                  </a:lnTo>
                  <a:lnTo>
                    <a:pt x="171" y="635"/>
                  </a:lnTo>
                  <a:lnTo>
                    <a:pt x="200" y="623"/>
                  </a:lnTo>
                  <a:lnTo>
                    <a:pt x="202" y="605"/>
                  </a:lnTo>
                  <a:lnTo>
                    <a:pt x="172" y="580"/>
                  </a:lnTo>
                  <a:lnTo>
                    <a:pt x="232" y="533"/>
                  </a:lnTo>
                  <a:lnTo>
                    <a:pt x="247" y="470"/>
                  </a:lnTo>
                  <a:lnTo>
                    <a:pt x="225" y="449"/>
                  </a:lnTo>
                  <a:lnTo>
                    <a:pt x="301" y="422"/>
                  </a:lnTo>
                  <a:lnTo>
                    <a:pt x="305" y="400"/>
                  </a:lnTo>
                  <a:lnTo>
                    <a:pt x="274" y="379"/>
                  </a:lnTo>
                  <a:lnTo>
                    <a:pt x="307" y="356"/>
                  </a:lnTo>
                  <a:lnTo>
                    <a:pt x="322" y="321"/>
                  </a:lnTo>
                  <a:lnTo>
                    <a:pt x="342" y="324"/>
                  </a:lnTo>
                  <a:lnTo>
                    <a:pt x="342" y="284"/>
                  </a:lnTo>
                  <a:lnTo>
                    <a:pt x="410" y="261"/>
                  </a:lnTo>
                  <a:lnTo>
                    <a:pt x="405" y="173"/>
                  </a:lnTo>
                  <a:lnTo>
                    <a:pt x="420" y="126"/>
                  </a:lnTo>
                  <a:lnTo>
                    <a:pt x="453" y="124"/>
                  </a:lnTo>
                  <a:lnTo>
                    <a:pt x="453" y="91"/>
                  </a:lnTo>
                  <a:lnTo>
                    <a:pt x="524" y="49"/>
                  </a:lnTo>
                  <a:lnTo>
                    <a:pt x="508" y="4"/>
                  </a:lnTo>
                  <a:lnTo>
                    <a:pt x="856" y="4"/>
                  </a:lnTo>
                  <a:lnTo>
                    <a:pt x="1266" y="0"/>
                  </a:lnTo>
                  <a:lnTo>
                    <a:pt x="1304" y="45"/>
                  </a:lnTo>
                  <a:lnTo>
                    <a:pt x="1249" y="635"/>
                  </a:lnTo>
                  <a:lnTo>
                    <a:pt x="1181" y="1350"/>
                  </a:lnTo>
                  <a:lnTo>
                    <a:pt x="1219" y="2004"/>
                  </a:lnTo>
                  <a:lnTo>
                    <a:pt x="1219" y="2004"/>
                  </a:lnTo>
                </a:path>
              </a:pathLst>
            </a:custGeom>
            <a:solidFill>
              <a:srgbClr val="ffd4b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7" name=""/>
            <p:cNvSpPr/>
            <p:nvPr/>
          </p:nvSpPr>
          <p:spPr>
            <a:xfrm rot="21220800">
              <a:off x="4965480" y="4267080"/>
              <a:ext cx="582480" cy="559080"/>
            </a:xfrm>
            <a:custGeom>
              <a:avLst/>
              <a:gdLst/>
              <a:ahLst/>
              <a:rect l="l" t="t" r="r" b="b"/>
              <a:pathLst>
                <a:path w="1820" h="1750">
                  <a:moveTo>
                    <a:pt x="1647" y="1222"/>
                  </a:moveTo>
                  <a:lnTo>
                    <a:pt x="1540" y="1202"/>
                  </a:lnTo>
                  <a:lnTo>
                    <a:pt x="1442" y="1155"/>
                  </a:lnTo>
                  <a:lnTo>
                    <a:pt x="1354" y="1182"/>
                  </a:lnTo>
                  <a:lnTo>
                    <a:pt x="1333" y="1256"/>
                  </a:lnTo>
                  <a:lnTo>
                    <a:pt x="1389" y="1304"/>
                  </a:lnTo>
                  <a:lnTo>
                    <a:pt x="1457" y="1301"/>
                  </a:lnTo>
                  <a:lnTo>
                    <a:pt x="1511" y="1261"/>
                  </a:lnTo>
                  <a:lnTo>
                    <a:pt x="1538" y="1258"/>
                  </a:lnTo>
                  <a:lnTo>
                    <a:pt x="1555" y="1262"/>
                  </a:lnTo>
                  <a:lnTo>
                    <a:pt x="1573" y="1339"/>
                  </a:lnTo>
                  <a:lnTo>
                    <a:pt x="1600" y="1344"/>
                  </a:lnTo>
                  <a:lnTo>
                    <a:pt x="1640" y="1309"/>
                  </a:lnTo>
                  <a:lnTo>
                    <a:pt x="1721" y="1273"/>
                  </a:lnTo>
                  <a:lnTo>
                    <a:pt x="1736" y="1277"/>
                  </a:lnTo>
                  <a:lnTo>
                    <a:pt x="1752" y="1293"/>
                  </a:lnTo>
                  <a:lnTo>
                    <a:pt x="1735" y="1391"/>
                  </a:lnTo>
                  <a:lnTo>
                    <a:pt x="1655" y="1448"/>
                  </a:lnTo>
                  <a:lnTo>
                    <a:pt x="1625" y="1502"/>
                  </a:lnTo>
                  <a:lnTo>
                    <a:pt x="1624" y="1519"/>
                  </a:lnTo>
                  <a:lnTo>
                    <a:pt x="1675" y="1585"/>
                  </a:lnTo>
                  <a:lnTo>
                    <a:pt x="1788" y="1642"/>
                  </a:lnTo>
                  <a:lnTo>
                    <a:pt x="1820" y="1685"/>
                  </a:lnTo>
                  <a:lnTo>
                    <a:pt x="1810" y="1718"/>
                  </a:lnTo>
                  <a:lnTo>
                    <a:pt x="1760" y="1738"/>
                  </a:lnTo>
                  <a:lnTo>
                    <a:pt x="1731" y="1750"/>
                  </a:lnTo>
                  <a:lnTo>
                    <a:pt x="1659" y="1654"/>
                  </a:lnTo>
                  <a:lnTo>
                    <a:pt x="1579" y="1618"/>
                  </a:lnTo>
                  <a:lnTo>
                    <a:pt x="1529" y="1570"/>
                  </a:lnTo>
                  <a:lnTo>
                    <a:pt x="1494" y="1570"/>
                  </a:lnTo>
                  <a:lnTo>
                    <a:pt x="1481" y="1580"/>
                  </a:lnTo>
                  <a:lnTo>
                    <a:pt x="1485" y="1607"/>
                  </a:lnTo>
                  <a:lnTo>
                    <a:pt x="1476" y="1628"/>
                  </a:lnTo>
                  <a:lnTo>
                    <a:pt x="1428" y="1687"/>
                  </a:lnTo>
                  <a:lnTo>
                    <a:pt x="1355" y="1669"/>
                  </a:lnTo>
                  <a:lnTo>
                    <a:pt x="1324" y="1669"/>
                  </a:lnTo>
                  <a:lnTo>
                    <a:pt x="1289" y="1688"/>
                  </a:lnTo>
                  <a:lnTo>
                    <a:pt x="1253" y="1663"/>
                  </a:lnTo>
                  <a:lnTo>
                    <a:pt x="1196" y="1690"/>
                  </a:lnTo>
                  <a:lnTo>
                    <a:pt x="1138" y="1673"/>
                  </a:lnTo>
                  <a:lnTo>
                    <a:pt x="1118" y="1652"/>
                  </a:lnTo>
                  <a:lnTo>
                    <a:pt x="1038" y="1647"/>
                  </a:lnTo>
                  <a:lnTo>
                    <a:pt x="964" y="1530"/>
                  </a:lnTo>
                  <a:lnTo>
                    <a:pt x="920" y="1520"/>
                  </a:lnTo>
                  <a:lnTo>
                    <a:pt x="875" y="1471"/>
                  </a:lnTo>
                  <a:lnTo>
                    <a:pt x="766" y="1413"/>
                  </a:lnTo>
                  <a:lnTo>
                    <a:pt x="701" y="1411"/>
                  </a:lnTo>
                  <a:lnTo>
                    <a:pt x="679" y="1433"/>
                  </a:lnTo>
                  <a:lnTo>
                    <a:pt x="682" y="1471"/>
                  </a:lnTo>
                  <a:lnTo>
                    <a:pt x="638" y="1510"/>
                  </a:lnTo>
                  <a:lnTo>
                    <a:pt x="555" y="1505"/>
                  </a:lnTo>
                  <a:lnTo>
                    <a:pt x="468" y="1488"/>
                  </a:lnTo>
                  <a:lnTo>
                    <a:pt x="394" y="1456"/>
                  </a:lnTo>
                  <a:lnTo>
                    <a:pt x="250" y="1407"/>
                  </a:lnTo>
                  <a:lnTo>
                    <a:pt x="38" y="1433"/>
                  </a:lnTo>
                  <a:lnTo>
                    <a:pt x="4" y="1388"/>
                  </a:lnTo>
                  <a:lnTo>
                    <a:pt x="41" y="1354"/>
                  </a:lnTo>
                  <a:lnTo>
                    <a:pt x="64" y="1309"/>
                  </a:lnTo>
                  <a:lnTo>
                    <a:pt x="91" y="1279"/>
                  </a:lnTo>
                  <a:lnTo>
                    <a:pt x="101" y="1246"/>
                  </a:lnTo>
                  <a:lnTo>
                    <a:pt x="97" y="1185"/>
                  </a:lnTo>
                  <a:lnTo>
                    <a:pt x="84" y="1157"/>
                  </a:lnTo>
                  <a:lnTo>
                    <a:pt x="106" y="1112"/>
                  </a:lnTo>
                  <a:lnTo>
                    <a:pt x="94" y="1070"/>
                  </a:lnTo>
                  <a:lnTo>
                    <a:pt x="161" y="954"/>
                  </a:lnTo>
                  <a:lnTo>
                    <a:pt x="159" y="922"/>
                  </a:lnTo>
                  <a:lnTo>
                    <a:pt x="175" y="902"/>
                  </a:lnTo>
                  <a:lnTo>
                    <a:pt x="160" y="874"/>
                  </a:lnTo>
                  <a:lnTo>
                    <a:pt x="182" y="862"/>
                  </a:lnTo>
                  <a:lnTo>
                    <a:pt x="167" y="836"/>
                  </a:lnTo>
                  <a:lnTo>
                    <a:pt x="176" y="796"/>
                  </a:lnTo>
                  <a:lnTo>
                    <a:pt x="165" y="793"/>
                  </a:lnTo>
                  <a:lnTo>
                    <a:pt x="166" y="793"/>
                  </a:lnTo>
                  <a:lnTo>
                    <a:pt x="154" y="790"/>
                  </a:lnTo>
                  <a:lnTo>
                    <a:pt x="126" y="736"/>
                  </a:lnTo>
                  <a:lnTo>
                    <a:pt x="137" y="714"/>
                  </a:lnTo>
                  <a:lnTo>
                    <a:pt x="102" y="668"/>
                  </a:lnTo>
                  <a:lnTo>
                    <a:pt x="112" y="651"/>
                  </a:lnTo>
                  <a:lnTo>
                    <a:pt x="74" y="615"/>
                  </a:lnTo>
                  <a:lnTo>
                    <a:pt x="81" y="568"/>
                  </a:lnTo>
                  <a:lnTo>
                    <a:pt x="72" y="532"/>
                  </a:lnTo>
                  <a:lnTo>
                    <a:pt x="0" y="438"/>
                  </a:lnTo>
                  <a:lnTo>
                    <a:pt x="18" y="0"/>
                  </a:lnTo>
                  <a:lnTo>
                    <a:pt x="538" y="15"/>
                  </a:lnTo>
                  <a:lnTo>
                    <a:pt x="1076" y="23"/>
                  </a:lnTo>
                  <a:lnTo>
                    <a:pt x="1070" y="42"/>
                  </a:lnTo>
                  <a:lnTo>
                    <a:pt x="1103" y="63"/>
                  </a:lnTo>
                  <a:lnTo>
                    <a:pt x="1071" y="132"/>
                  </a:lnTo>
                  <a:lnTo>
                    <a:pt x="1103" y="161"/>
                  </a:lnTo>
                  <a:lnTo>
                    <a:pt x="1067" y="182"/>
                  </a:lnTo>
                  <a:lnTo>
                    <a:pt x="1093" y="222"/>
                  </a:lnTo>
                  <a:lnTo>
                    <a:pt x="1090" y="262"/>
                  </a:lnTo>
                  <a:lnTo>
                    <a:pt x="1162" y="323"/>
                  </a:lnTo>
                  <a:lnTo>
                    <a:pt x="1115" y="403"/>
                  </a:lnTo>
                  <a:lnTo>
                    <a:pt x="1090" y="404"/>
                  </a:lnTo>
                  <a:lnTo>
                    <a:pt x="1096" y="457"/>
                  </a:lnTo>
                  <a:lnTo>
                    <a:pt x="992" y="538"/>
                  </a:lnTo>
                  <a:lnTo>
                    <a:pt x="965" y="643"/>
                  </a:lnTo>
                  <a:lnTo>
                    <a:pt x="929" y="674"/>
                  </a:lnTo>
                  <a:lnTo>
                    <a:pt x="941" y="719"/>
                  </a:lnTo>
                  <a:lnTo>
                    <a:pt x="929" y="766"/>
                  </a:lnTo>
                  <a:lnTo>
                    <a:pt x="881" y="780"/>
                  </a:lnTo>
                  <a:lnTo>
                    <a:pt x="907" y="865"/>
                  </a:lnTo>
                  <a:lnTo>
                    <a:pt x="876" y="896"/>
                  </a:lnTo>
                  <a:lnTo>
                    <a:pt x="879" y="894"/>
                  </a:lnTo>
                  <a:lnTo>
                    <a:pt x="1596" y="899"/>
                  </a:lnTo>
                  <a:lnTo>
                    <a:pt x="1554" y="1040"/>
                  </a:lnTo>
                  <a:lnTo>
                    <a:pt x="1571" y="1087"/>
                  </a:lnTo>
                  <a:lnTo>
                    <a:pt x="1618" y="1130"/>
                  </a:lnTo>
                  <a:lnTo>
                    <a:pt x="1647" y="122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8" name=""/>
            <p:cNvSpPr/>
            <p:nvPr/>
          </p:nvSpPr>
          <p:spPr>
            <a:xfrm rot="21220800">
              <a:off x="4965480" y="4267080"/>
              <a:ext cx="582480" cy="559080"/>
            </a:xfrm>
            <a:custGeom>
              <a:avLst/>
              <a:gdLst/>
              <a:ahLst/>
              <a:rect l="l" t="t" r="r" b="b"/>
              <a:pathLst>
                <a:path w="1820" h="1750">
                  <a:moveTo>
                    <a:pt x="1647" y="1222"/>
                  </a:moveTo>
                  <a:lnTo>
                    <a:pt x="1540" y="1202"/>
                  </a:lnTo>
                  <a:lnTo>
                    <a:pt x="1442" y="1155"/>
                  </a:lnTo>
                  <a:lnTo>
                    <a:pt x="1354" y="1182"/>
                  </a:lnTo>
                  <a:lnTo>
                    <a:pt x="1333" y="1256"/>
                  </a:lnTo>
                  <a:lnTo>
                    <a:pt x="1389" y="1304"/>
                  </a:lnTo>
                  <a:lnTo>
                    <a:pt x="1457" y="1301"/>
                  </a:lnTo>
                  <a:lnTo>
                    <a:pt x="1511" y="1261"/>
                  </a:lnTo>
                  <a:lnTo>
                    <a:pt x="1538" y="1258"/>
                  </a:lnTo>
                  <a:lnTo>
                    <a:pt x="1555" y="1262"/>
                  </a:lnTo>
                  <a:lnTo>
                    <a:pt x="1573" y="1339"/>
                  </a:lnTo>
                  <a:lnTo>
                    <a:pt x="1600" y="1344"/>
                  </a:lnTo>
                  <a:lnTo>
                    <a:pt x="1640" y="1309"/>
                  </a:lnTo>
                  <a:lnTo>
                    <a:pt x="1721" y="1273"/>
                  </a:lnTo>
                  <a:lnTo>
                    <a:pt x="1736" y="1277"/>
                  </a:lnTo>
                  <a:lnTo>
                    <a:pt x="1752" y="1293"/>
                  </a:lnTo>
                  <a:lnTo>
                    <a:pt x="1735" y="1391"/>
                  </a:lnTo>
                  <a:lnTo>
                    <a:pt x="1655" y="1448"/>
                  </a:lnTo>
                  <a:lnTo>
                    <a:pt x="1625" y="1502"/>
                  </a:lnTo>
                  <a:lnTo>
                    <a:pt x="1624" y="1519"/>
                  </a:lnTo>
                  <a:lnTo>
                    <a:pt x="1675" y="1585"/>
                  </a:lnTo>
                  <a:lnTo>
                    <a:pt x="1788" y="1642"/>
                  </a:lnTo>
                  <a:lnTo>
                    <a:pt x="1820" y="1685"/>
                  </a:lnTo>
                  <a:lnTo>
                    <a:pt x="1810" y="1718"/>
                  </a:lnTo>
                  <a:lnTo>
                    <a:pt x="1760" y="1738"/>
                  </a:lnTo>
                  <a:lnTo>
                    <a:pt x="1731" y="1750"/>
                  </a:lnTo>
                  <a:lnTo>
                    <a:pt x="1659" y="1654"/>
                  </a:lnTo>
                  <a:lnTo>
                    <a:pt x="1579" y="1618"/>
                  </a:lnTo>
                  <a:lnTo>
                    <a:pt x="1529" y="1570"/>
                  </a:lnTo>
                  <a:lnTo>
                    <a:pt x="1494" y="1570"/>
                  </a:lnTo>
                  <a:lnTo>
                    <a:pt x="1481" y="1580"/>
                  </a:lnTo>
                  <a:lnTo>
                    <a:pt x="1485" y="1607"/>
                  </a:lnTo>
                  <a:lnTo>
                    <a:pt x="1476" y="1628"/>
                  </a:lnTo>
                  <a:lnTo>
                    <a:pt x="1428" y="1687"/>
                  </a:lnTo>
                  <a:lnTo>
                    <a:pt x="1355" y="1669"/>
                  </a:lnTo>
                  <a:lnTo>
                    <a:pt x="1324" y="1669"/>
                  </a:lnTo>
                  <a:lnTo>
                    <a:pt x="1289" y="1688"/>
                  </a:lnTo>
                  <a:lnTo>
                    <a:pt x="1253" y="1663"/>
                  </a:lnTo>
                  <a:lnTo>
                    <a:pt x="1196" y="1690"/>
                  </a:lnTo>
                  <a:lnTo>
                    <a:pt x="1138" y="1673"/>
                  </a:lnTo>
                  <a:lnTo>
                    <a:pt x="1118" y="1652"/>
                  </a:lnTo>
                  <a:lnTo>
                    <a:pt x="1038" y="1647"/>
                  </a:lnTo>
                  <a:lnTo>
                    <a:pt x="964" y="1530"/>
                  </a:lnTo>
                  <a:lnTo>
                    <a:pt x="920" y="1520"/>
                  </a:lnTo>
                  <a:lnTo>
                    <a:pt x="875" y="1471"/>
                  </a:lnTo>
                  <a:lnTo>
                    <a:pt x="766" y="1413"/>
                  </a:lnTo>
                  <a:lnTo>
                    <a:pt x="701" y="1411"/>
                  </a:lnTo>
                  <a:lnTo>
                    <a:pt x="679" y="1433"/>
                  </a:lnTo>
                  <a:lnTo>
                    <a:pt x="682" y="1471"/>
                  </a:lnTo>
                  <a:lnTo>
                    <a:pt x="638" y="1510"/>
                  </a:lnTo>
                  <a:lnTo>
                    <a:pt x="555" y="1505"/>
                  </a:lnTo>
                  <a:lnTo>
                    <a:pt x="468" y="1488"/>
                  </a:lnTo>
                  <a:lnTo>
                    <a:pt x="394" y="1456"/>
                  </a:lnTo>
                  <a:lnTo>
                    <a:pt x="250" y="1407"/>
                  </a:lnTo>
                  <a:lnTo>
                    <a:pt x="38" y="1433"/>
                  </a:lnTo>
                  <a:lnTo>
                    <a:pt x="4" y="1388"/>
                  </a:lnTo>
                  <a:lnTo>
                    <a:pt x="41" y="1354"/>
                  </a:lnTo>
                  <a:lnTo>
                    <a:pt x="64" y="1309"/>
                  </a:lnTo>
                  <a:lnTo>
                    <a:pt x="91" y="1279"/>
                  </a:lnTo>
                  <a:lnTo>
                    <a:pt x="101" y="1246"/>
                  </a:lnTo>
                  <a:lnTo>
                    <a:pt x="97" y="1185"/>
                  </a:lnTo>
                  <a:lnTo>
                    <a:pt x="84" y="1157"/>
                  </a:lnTo>
                  <a:lnTo>
                    <a:pt x="106" y="1112"/>
                  </a:lnTo>
                  <a:lnTo>
                    <a:pt x="94" y="1070"/>
                  </a:lnTo>
                  <a:lnTo>
                    <a:pt x="161" y="954"/>
                  </a:lnTo>
                  <a:lnTo>
                    <a:pt x="159" y="922"/>
                  </a:lnTo>
                  <a:lnTo>
                    <a:pt x="175" y="902"/>
                  </a:lnTo>
                  <a:lnTo>
                    <a:pt x="160" y="874"/>
                  </a:lnTo>
                  <a:lnTo>
                    <a:pt x="182" y="862"/>
                  </a:lnTo>
                  <a:lnTo>
                    <a:pt x="167" y="836"/>
                  </a:lnTo>
                  <a:lnTo>
                    <a:pt x="176" y="796"/>
                  </a:lnTo>
                  <a:lnTo>
                    <a:pt x="165" y="793"/>
                  </a:lnTo>
                  <a:lnTo>
                    <a:pt x="166" y="793"/>
                  </a:lnTo>
                  <a:lnTo>
                    <a:pt x="154" y="790"/>
                  </a:lnTo>
                  <a:lnTo>
                    <a:pt x="126" y="736"/>
                  </a:lnTo>
                  <a:lnTo>
                    <a:pt x="137" y="714"/>
                  </a:lnTo>
                  <a:lnTo>
                    <a:pt x="102" y="668"/>
                  </a:lnTo>
                  <a:lnTo>
                    <a:pt x="112" y="651"/>
                  </a:lnTo>
                  <a:lnTo>
                    <a:pt x="74" y="615"/>
                  </a:lnTo>
                  <a:lnTo>
                    <a:pt x="81" y="568"/>
                  </a:lnTo>
                  <a:lnTo>
                    <a:pt x="72" y="532"/>
                  </a:lnTo>
                  <a:lnTo>
                    <a:pt x="0" y="438"/>
                  </a:lnTo>
                  <a:lnTo>
                    <a:pt x="18" y="0"/>
                  </a:lnTo>
                  <a:lnTo>
                    <a:pt x="538" y="15"/>
                  </a:lnTo>
                  <a:lnTo>
                    <a:pt x="1076" y="23"/>
                  </a:lnTo>
                  <a:lnTo>
                    <a:pt x="1070" y="42"/>
                  </a:lnTo>
                  <a:lnTo>
                    <a:pt x="1103" y="63"/>
                  </a:lnTo>
                  <a:lnTo>
                    <a:pt x="1071" y="132"/>
                  </a:lnTo>
                  <a:lnTo>
                    <a:pt x="1103" y="161"/>
                  </a:lnTo>
                  <a:lnTo>
                    <a:pt x="1067" y="182"/>
                  </a:lnTo>
                  <a:lnTo>
                    <a:pt x="1093" y="222"/>
                  </a:lnTo>
                  <a:lnTo>
                    <a:pt x="1090" y="262"/>
                  </a:lnTo>
                  <a:lnTo>
                    <a:pt x="1162" y="323"/>
                  </a:lnTo>
                  <a:lnTo>
                    <a:pt x="1115" y="403"/>
                  </a:lnTo>
                  <a:lnTo>
                    <a:pt x="1090" y="404"/>
                  </a:lnTo>
                  <a:lnTo>
                    <a:pt x="1096" y="457"/>
                  </a:lnTo>
                  <a:lnTo>
                    <a:pt x="992" y="538"/>
                  </a:lnTo>
                  <a:lnTo>
                    <a:pt x="965" y="643"/>
                  </a:lnTo>
                  <a:lnTo>
                    <a:pt x="929" y="674"/>
                  </a:lnTo>
                  <a:lnTo>
                    <a:pt x="941" y="719"/>
                  </a:lnTo>
                  <a:lnTo>
                    <a:pt x="929" y="766"/>
                  </a:lnTo>
                  <a:lnTo>
                    <a:pt x="881" y="780"/>
                  </a:lnTo>
                  <a:lnTo>
                    <a:pt x="907" y="865"/>
                  </a:lnTo>
                  <a:lnTo>
                    <a:pt x="876" y="896"/>
                  </a:lnTo>
                  <a:lnTo>
                    <a:pt x="879" y="894"/>
                  </a:lnTo>
                  <a:lnTo>
                    <a:pt x="1596" y="899"/>
                  </a:lnTo>
                  <a:lnTo>
                    <a:pt x="1554" y="1040"/>
                  </a:lnTo>
                  <a:lnTo>
                    <a:pt x="1571" y="1087"/>
                  </a:lnTo>
                  <a:lnTo>
                    <a:pt x="1618" y="1130"/>
                  </a:lnTo>
                  <a:lnTo>
                    <a:pt x="1647" y="1222"/>
                  </a:lnTo>
                  <a:lnTo>
                    <a:pt x="1647" y="122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9" name=""/>
            <p:cNvSpPr/>
            <p:nvPr/>
          </p:nvSpPr>
          <p:spPr>
            <a:xfrm rot="21220800">
              <a:off x="4869000" y="3786120"/>
              <a:ext cx="554040" cy="496800"/>
            </a:xfrm>
            <a:custGeom>
              <a:avLst/>
              <a:gdLst/>
              <a:ahLst/>
              <a:rect l="l" t="t" r="r" b="b"/>
              <a:pathLst>
                <a:path w="1740" h="1550">
                  <a:moveTo>
                    <a:pt x="1269" y="36"/>
                  </a:moveTo>
                  <a:lnTo>
                    <a:pt x="977" y="32"/>
                  </a:lnTo>
                  <a:lnTo>
                    <a:pt x="668" y="24"/>
                  </a:lnTo>
                  <a:lnTo>
                    <a:pt x="328" y="13"/>
                  </a:lnTo>
                  <a:lnTo>
                    <a:pt x="8" y="0"/>
                  </a:lnTo>
                  <a:lnTo>
                    <a:pt x="35" y="490"/>
                  </a:lnTo>
                  <a:lnTo>
                    <a:pt x="0" y="1247"/>
                  </a:lnTo>
                  <a:lnTo>
                    <a:pt x="26" y="1284"/>
                  </a:lnTo>
                  <a:lnTo>
                    <a:pt x="101" y="1273"/>
                  </a:lnTo>
                  <a:lnTo>
                    <a:pt x="154" y="1291"/>
                  </a:lnTo>
                  <a:lnTo>
                    <a:pt x="144" y="1527"/>
                  </a:lnTo>
                  <a:lnTo>
                    <a:pt x="664" y="1542"/>
                  </a:lnTo>
                  <a:lnTo>
                    <a:pt x="1202" y="1550"/>
                  </a:lnTo>
                  <a:lnTo>
                    <a:pt x="1198" y="1505"/>
                  </a:lnTo>
                  <a:lnTo>
                    <a:pt x="1223" y="1480"/>
                  </a:lnTo>
                  <a:lnTo>
                    <a:pt x="1218" y="1442"/>
                  </a:lnTo>
                  <a:lnTo>
                    <a:pt x="1192" y="1420"/>
                  </a:lnTo>
                  <a:lnTo>
                    <a:pt x="1211" y="1351"/>
                  </a:lnTo>
                  <a:lnTo>
                    <a:pt x="1173" y="1316"/>
                  </a:lnTo>
                  <a:lnTo>
                    <a:pt x="1202" y="1304"/>
                  </a:lnTo>
                  <a:lnTo>
                    <a:pt x="1204" y="1286"/>
                  </a:lnTo>
                  <a:lnTo>
                    <a:pt x="1174" y="1261"/>
                  </a:lnTo>
                  <a:lnTo>
                    <a:pt x="1234" y="1214"/>
                  </a:lnTo>
                  <a:lnTo>
                    <a:pt x="1249" y="1151"/>
                  </a:lnTo>
                  <a:lnTo>
                    <a:pt x="1227" y="1130"/>
                  </a:lnTo>
                  <a:lnTo>
                    <a:pt x="1303" y="1103"/>
                  </a:lnTo>
                  <a:lnTo>
                    <a:pt x="1307" y="1081"/>
                  </a:lnTo>
                  <a:lnTo>
                    <a:pt x="1276" y="1060"/>
                  </a:lnTo>
                  <a:lnTo>
                    <a:pt x="1309" y="1037"/>
                  </a:lnTo>
                  <a:lnTo>
                    <a:pt x="1324" y="1002"/>
                  </a:lnTo>
                  <a:lnTo>
                    <a:pt x="1344" y="1005"/>
                  </a:lnTo>
                  <a:lnTo>
                    <a:pt x="1344" y="965"/>
                  </a:lnTo>
                  <a:lnTo>
                    <a:pt x="1412" y="942"/>
                  </a:lnTo>
                  <a:lnTo>
                    <a:pt x="1407" y="854"/>
                  </a:lnTo>
                  <a:lnTo>
                    <a:pt x="1422" y="807"/>
                  </a:lnTo>
                  <a:lnTo>
                    <a:pt x="1455" y="805"/>
                  </a:lnTo>
                  <a:lnTo>
                    <a:pt x="1455" y="772"/>
                  </a:lnTo>
                  <a:lnTo>
                    <a:pt x="1526" y="730"/>
                  </a:lnTo>
                  <a:lnTo>
                    <a:pt x="1510" y="685"/>
                  </a:lnTo>
                  <a:lnTo>
                    <a:pt x="1546" y="670"/>
                  </a:lnTo>
                  <a:lnTo>
                    <a:pt x="1558" y="639"/>
                  </a:lnTo>
                  <a:lnTo>
                    <a:pt x="1588" y="636"/>
                  </a:lnTo>
                  <a:lnTo>
                    <a:pt x="1579" y="543"/>
                  </a:lnTo>
                  <a:lnTo>
                    <a:pt x="1617" y="470"/>
                  </a:lnTo>
                  <a:lnTo>
                    <a:pt x="1650" y="464"/>
                  </a:lnTo>
                  <a:lnTo>
                    <a:pt x="1637" y="434"/>
                  </a:lnTo>
                  <a:lnTo>
                    <a:pt x="1657" y="418"/>
                  </a:lnTo>
                  <a:lnTo>
                    <a:pt x="1640" y="378"/>
                  </a:lnTo>
                  <a:lnTo>
                    <a:pt x="1711" y="342"/>
                  </a:lnTo>
                  <a:lnTo>
                    <a:pt x="1721" y="328"/>
                  </a:lnTo>
                  <a:lnTo>
                    <a:pt x="1700" y="309"/>
                  </a:lnTo>
                  <a:lnTo>
                    <a:pt x="1740" y="302"/>
                  </a:lnTo>
                  <a:lnTo>
                    <a:pt x="1716" y="259"/>
                  </a:lnTo>
                  <a:lnTo>
                    <a:pt x="1486" y="259"/>
                  </a:lnTo>
                  <a:lnTo>
                    <a:pt x="1516" y="211"/>
                  </a:lnTo>
                  <a:lnTo>
                    <a:pt x="1599" y="136"/>
                  </a:lnTo>
                  <a:lnTo>
                    <a:pt x="1599" y="96"/>
                  </a:lnTo>
                  <a:lnTo>
                    <a:pt x="1563" y="38"/>
                  </a:lnTo>
                  <a:lnTo>
                    <a:pt x="1269" y="3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0" name=""/>
            <p:cNvSpPr/>
            <p:nvPr/>
          </p:nvSpPr>
          <p:spPr>
            <a:xfrm rot="21220800">
              <a:off x="4869000" y="3786120"/>
              <a:ext cx="554040" cy="496800"/>
            </a:xfrm>
            <a:custGeom>
              <a:avLst/>
              <a:gdLst/>
              <a:ahLst/>
              <a:rect l="l" t="t" r="r" b="b"/>
              <a:pathLst>
                <a:path w="1740" h="1550">
                  <a:moveTo>
                    <a:pt x="1269" y="36"/>
                  </a:moveTo>
                  <a:lnTo>
                    <a:pt x="977" y="32"/>
                  </a:lnTo>
                  <a:lnTo>
                    <a:pt x="668" y="24"/>
                  </a:lnTo>
                  <a:lnTo>
                    <a:pt x="328" y="13"/>
                  </a:lnTo>
                  <a:lnTo>
                    <a:pt x="8" y="0"/>
                  </a:lnTo>
                  <a:lnTo>
                    <a:pt x="35" y="490"/>
                  </a:lnTo>
                  <a:lnTo>
                    <a:pt x="0" y="1247"/>
                  </a:lnTo>
                  <a:lnTo>
                    <a:pt x="26" y="1284"/>
                  </a:lnTo>
                  <a:lnTo>
                    <a:pt x="101" y="1273"/>
                  </a:lnTo>
                  <a:lnTo>
                    <a:pt x="154" y="1291"/>
                  </a:lnTo>
                  <a:lnTo>
                    <a:pt x="144" y="1527"/>
                  </a:lnTo>
                  <a:lnTo>
                    <a:pt x="664" y="1542"/>
                  </a:lnTo>
                  <a:lnTo>
                    <a:pt x="1202" y="1550"/>
                  </a:lnTo>
                  <a:lnTo>
                    <a:pt x="1198" y="1505"/>
                  </a:lnTo>
                  <a:lnTo>
                    <a:pt x="1223" y="1480"/>
                  </a:lnTo>
                  <a:lnTo>
                    <a:pt x="1218" y="1442"/>
                  </a:lnTo>
                  <a:lnTo>
                    <a:pt x="1192" y="1420"/>
                  </a:lnTo>
                  <a:lnTo>
                    <a:pt x="1211" y="1351"/>
                  </a:lnTo>
                  <a:lnTo>
                    <a:pt x="1173" y="1316"/>
                  </a:lnTo>
                  <a:lnTo>
                    <a:pt x="1202" y="1304"/>
                  </a:lnTo>
                  <a:lnTo>
                    <a:pt x="1204" y="1286"/>
                  </a:lnTo>
                  <a:lnTo>
                    <a:pt x="1174" y="1261"/>
                  </a:lnTo>
                  <a:lnTo>
                    <a:pt x="1234" y="1214"/>
                  </a:lnTo>
                  <a:lnTo>
                    <a:pt x="1249" y="1151"/>
                  </a:lnTo>
                  <a:lnTo>
                    <a:pt x="1227" y="1130"/>
                  </a:lnTo>
                  <a:lnTo>
                    <a:pt x="1303" y="1103"/>
                  </a:lnTo>
                  <a:lnTo>
                    <a:pt x="1307" y="1081"/>
                  </a:lnTo>
                  <a:lnTo>
                    <a:pt x="1276" y="1060"/>
                  </a:lnTo>
                  <a:lnTo>
                    <a:pt x="1309" y="1037"/>
                  </a:lnTo>
                  <a:lnTo>
                    <a:pt x="1324" y="1002"/>
                  </a:lnTo>
                  <a:lnTo>
                    <a:pt x="1344" y="1005"/>
                  </a:lnTo>
                  <a:lnTo>
                    <a:pt x="1344" y="965"/>
                  </a:lnTo>
                  <a:lnTo>
                    <a:pt x="1412" y="942"/>
                  </a:lnTo>
                  <a:lnTo>
                    <a:pt x="1407" y="854"/>
                  </a:lnTo>
                  <a:lnTo>
                    <a:pt x="1422" y="807"/>
                  </a:lnTo>
                  <a:lnTo>
                    <a:pt x="1455" y="805"/>
                  </a:lnTo>
                  <a:lnTo>
                    <a:pt x="1455" y="772"/>
                  </a:lnTo>
                  <a:lnTo>
                    <a:pt x="1526" y="730"/>
                  </a:lnTo>
                  <a:lnTo>
                    <a:pt x="1510" y="685"/>
                  </a:lnTo>
                  <a:lnTo>
                    <a:pt x="1546" y="670"/>
                  </a:lnTo>
                  <a:lnTo>
                    <a:pt x="1558" y="639"/>
                  </a:lnTo>
                  <a:lnTo>
                    <a:pt x="1588" y="636"/>
                  </a:lnTo>
                  <a:lnTo>
                    <a:pt x="1579" y="543"/>
                  </a:lnTo>
                  <a:lnTo>
                    <a:pt x="1617" y="470"/>
                  </a:lnTo>
                  <a:lnTo>
                    <a:pt x="1650" y="464"/>
                  </a:lnTo>
                  <a:lnTo>
                    <a:pt x="1637" y="434"/>
                  </a:lnTo>
                  <a:lnTo>
                    <a:pt x="1657" y="418"/>
                  </a:lnTo>
                  <a:lnTo>
                    <a:pt x="1640" y="378"/>
                  </a:lnTo>
                  <a:lnTo>
                    <a:pt x="1711" y="342"/>
                  </a:lnTo>
                  <a:lnTo>
                    <a:pt x="1721" y="328"/>
                  </a:lnTo>
                  <a:lnTo>
                    <a:pt x="1700" y="309"/>
                  </a:lnTo>
                  <a:lnTo>
                    <a:pt x="1740" y="302"/>
                  </a:lnTo>
                  <a:lnTo>
                    <a:pt x="1716" y="259"/>
                  </a:lnTo>
                  <a:lnTo>
                    <a:pt x="1486" y="259"/>
                  </a:lnTo>
                  <a:lnTo>
                    <a:pt x="1516" y="211"/>
                  </a:lnTo>
                  <a:lnTo>
                    <a:pt x="1599" y="136"/>
                  </a:lnTo>
                  <a:lnTo>
                    <a:pt x="1599" y="96"/>
                  </a:lnTo>
                  <a:lnTo>
                    <a:pt x="1563" y="38"/>
                  </a:lnTo>
                  <a:lnTo>
                    <a:pt x="1269" y="36"/>
                  </a:lnTo>
                  <a:lnTo>
                    <a:pt x="1269" y="3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1" name=""/>
            <p:cNvSpPr/>
            <p:nvPr/>
          </p:nvSpPr>
          <p:spPr>
            <a:xfrm rot="21220800">
              <a:off x="2650680" y="2916360"/>
              <a:ext cx="657360" cy="831600"/>
            </a:xfrm>
            <a:custGeom>
              <a:avLst/>
              <a:gdLst/>
              <a:ahLst/>
              <a:rect l="l" t="t" r="r" b="b"/>
              <a:pathLst>
                <a:path w="2060" h="2606">
                  <a:moveTo>
                    <a:pt x="792" y="61"/>
                  </a:moveTo>
                  <a:lnTo>
                    <a:pt x="1077" y="145"/>
                  </a:lnTo>
                  <a:lnTo>
                    <a:pt x="1381" y="230"/>
                  </a:lnTo>
                  <a:lnTo>
                    <a:pt x="1529" y="270"/>
                  </a:lnTo>
                  <a:lnTo>
                    <a:pt x="1421" y="706"/>
                  </a:lnTo>
                  <a:lnTo>
                    <a:pt x="1729" y="783"/>
                  </a:lnTo>
                  <a:lnTo>
                    <a:pt x="2060" y="863"/>
                  </a:lnTo>
                  <a:lnTo>
                    <a:pt x="1972" y="1263"/>
                  </a:lnTo>
                  <a:lnTo>
                    <a:pt x="1881" y="1686"/>
                  </a:lnTo>
                  <a:lnTo>
                    <a:pt x="1800" y="2072"/>
                  </a:lnTo>
                  <a:lnTo>
                    <a:pt x="1725" y="2438"/>
                  </a:lnTo>
                  <a:lnTo>
                    <a:pt x="1690" y="2606"/>
                  </a:lnTo>
                  <a:lnTo>
                    <a:pt x="1474" y="2559"/>
                  </a:lnTo>
                  <a:lnTo>
                    <a:pt x="1190" y="2494"/>
                  </a:lnTo>
                  <a:lnTo>
                    <a:pt x="890" y="2421"/>
                  </a:lnTo>
                  <a:lnTo>
                    <a:pt x="562" y="2339"/>
                  </a:lnTo>
                  <a:lnTo>
                    <a:pt x="254" y="2257"/>
                  </a:lnTo>
                  <a:lnTo>
                    <a:pt x="0" y="2185"/>
                  </a:lnTo>
                  <a:lnTo>
                    <a:pt x="53" y="1978"/>
                  </a:lnTo>
                  <a:lnTo>
                    <a:pt x="159" y="1576"/>
                  </a:lnTo>
                  <a:lnTo>
                    <a:pt x="258" y="1209"/>
                  </a:lnTo>
                  <a:lnTo>
                    <a:pt x="364" y="822"/>
                  </a:lnTo>
                  <a:lnTo>
                    <a:pt x="481" y="400"/>
                  </a:lnTo>
                  <a:lnTo>
                    <a:pt x="595" y="0"/>
                  </a:lnTo>
                  <a:lnTo>
                    <a:pt x="792" y="61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2" name=""/>
            <p:cNvSpPr/>
            <p:nvPr/>
          </p:nvSpPr>
          <p:spPr>
            <a:xfrm rot="21220800">
              <a:off x="2650680" y="2916360"/>
              <a:ext cx="657360" cy="831600"/>
            </a:xfrm>
            <a:custGeom>
              <a:avLst/>
              <a:gdLst/>
              <a:ahLst/>
              <a:rect l="l" t="t" r="r" b="b"/>
              <a:pathLst>
                <a:path w="2060" h="2606">
                  <a:moveTo>
                    <a:pt x="792" y="61"/>
                  </a:moveTo>
                  <a:lnTo>
                    <a:pt x="1077" y="145"/>
                  </a:lnTo>
                  <a:lnTo>
                    <a:pt x="1381" y="230"/>
                  </a:lnTo>
                  <a:lnTo>
                    <a:pt x="1529" y="270"/>
                  </a:lnTo>
                  <a:lnTo>
                    <a:pt x="1421" y="706"/>
                  </a:lnTo>
                  <a:lnTo>
                    <a:pt x="1729" y="783"/>
                  </a:lnTo>
                  <a:lnTo>
                    <a:pt x="2060" y="863"/>
                  </a:lnTo>
                  <a:lnTo>
                    <a:pt x="1972" y="1263"/>
                  </a:lnTo>
                  <a:lnTo>
                    <a:pt x="1881" y="1686"/>
                  </a:lnTo>
                  <a:lnTo>
                    <a:pt x="1800" y="2072"/>
                  </a:lnTo>
                  <a:lnTo>
                    <a:pt x="1725" y="2438"/>
                  </a:lnTo>
                  <a:lnTo>
                    <a:pt x="1690" y="2606"/>
                  </a:lnTo>
                  <a:lnTo>
                    <a:pt x="1474" y="2559"/>
                  </a:lnTo>
                  <a:lnTo>
                    <a:pt x="1190" y="2494"/>
                  </a:lnTo>
                  <a:lnTo>
                    <a:pt x="890" y="2421"/>
                  </a:lnTo>
                  <a:lnTo>
                    <a:pt x="562" y="2339"/>
                  </a:lnTo>
                  <a:lnTo>
                    <a:pt x="254" y="2257"/>
                  </a:lnTo>
                  <a:lnTo>
                    <a:pt x="0" y="2185"/>
                  </a:lnTo>
                  <a:lnTo>
                    <a:pt x="53" y="1978"/>
                  </a:lnTo>
                  <a:lnTo>
                    <a:pt x="159" y="1576"/>
                  </a:lnTo>
                  <a:lnTo>
                    <a:pt x="258" y="1209"/>
                  </a:lnTo>
                  <a:lnTo>
                    <a:pt x="364" y="822"/>
                  </a:lnTo>
                  <a:lnTo>
                    <a:pt x="481" y="400"/>
                  </a:lnTo>
                  <a:lnTo>
                    <a:pt x="595" y="0"/>
                  </a:lnTo>
                  <a:lnTo>
                    <a:pt x="792" y="61"/>
                  </a:lnTo>
                  <a:lnTo>
                    <a:pt x="792" y="6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3" name=""/>
            <p:cNvSpPr/>
            <p:nvPr/>
          </p:nvSpPr>
          <p:spPr>
            <a:xfrm rot="21220800">
              <a:off x="6811920" y="3016080"/>
              <a:ext cx="112680" cy="198720"/>
            </a:xfrm>
            <a:custGeom>
              <a:avLst/>
              <a:gdLst/>
              <a:ahLst/>
              <a:rect l="l" t="t" r="r" b="b"/>
              <a:pathLst>
                <a:path w="354" h="618">
                  <a:moveTo>
                    <a:pt x="0" y="72"/>
                  </a:moveTo>
                  <a:lnTo>
                    <a:pt x="39" y="10"/>
                  </a:lnTo>
                  <a:lnTo>
                    <a:pt x="81" y="0"/>
                  </a:lnTo>
                  <a:lnTo>
                    <a:pt x="124" y="18"/>
                  </a:lnTo>
                  <a:lnTo>
                    <a:pt x="106" y="40"/>
                  </a:lnTo>
                  <a:lnTo>
                    <a:pt x="84" y="102"/>
                  </a:lnTo>
                  <a:lnTo>
                    <a:pt x="104" y="127"/>
                  </a:lnTo>
                  <a:lnTo>
                    <a:pt x="99" y="171"/>
                  </a:lnTo>
                  <a:lnTo>
                    <a:pt x="118" y="217"/>
                  </a:lnTo>
                  <a:lnTo>
                    <a:pt x="225" y="361"/>
                  </a:lnTo>
                  <a:lnTo>
                    <a:pt x="302" y="440"/>
                  </a:lnTo>
                  <a:lnTo>
                    <a:pt x="354" y="542"/>
                  </a:lnTo>
                  <a:lnTo>
                    <a:pt x="340" y="583"/>
                  </a:lnTo>
                  <a:lnTo>
                    <a:pt x="113" y="61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4" name=""/>
            <p:cNvSpPr/>
            <p:nvPr/>
          </p:nvSpPr>
          <p:spPr>
            <a:xfrm rot="21220800">
              <a:off x="6811920" y="3016080"/>
              <a:ext cx="112680" cy="198720"/>
            </a:xfrm>
            <a:custGeom>
              <a:avLst/>
              <a:gdLst/>
              <a:ahLst/>
              <a:rect l="l" t="t" r="r" b="b"/>
              <a:pathLst>
                <a:path w="354" h="618">
                  <a:moveTo>
                    <a:pt x="0" y="72"/>
                  </a:moveTo>
                  <a:lnTo>
                    <a:pt x="39" y="10"/>
                  </a:lnTo>
                  <a:lnTo>
                    <a:pt x="81" y="0"/>
                  </a:lnTo>
                  <a:lnTo>
                    <a:pt x="124" y="18"/>
                  </a:lnTo>
                  <a:lnTo>
                    <a:pt x="106" y="40"/>
                  </a:lnTo>
                  <a:lnTo>
                    <a:pt x="84" y="102"/>
                  </a:lnTo>
                  <a:lnTo>
                    <a:pt x="104" y="127"/>
                  </a:lnTo>
                  <a:lnTo>
                    <a:pt x="99" y="171"/>
                  </a:lnTo>
                  <a:lnTo>
                    <a:pt x="118" y="217"/>
                  </a:lnTo>
                  <a:lnTo>
                    <a:pt x="225" y="361"/>
                  </a:lnTo>
                  <a:lnTo>
                    <a:pt x="302" y="440"/>
                  </a:lnTo>
                  <a:lnTo>
                    <a:pt x="354" y="542"/>
                  </a:lnTo>
                  <a:lnTo>
                    <a:pt x="340" y="583"/>
                  </a:lnTo>
                  <a:lnTo>
                    <a:pt x="113" y="618"/>
                  </a:lnTo>
                  <a:lnTo>
                    <a:pt x="0" y="72"/>
                  </a:lnTo>
                  <a:lnTo>
                    <a:pt x="0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5" name=""/>
            <p:cNvSpPr/>
            <p:nvPr/>
          </p:nvSpPr>
          <p:spPr>
            <a:xfrm rot="21220800">
              <a:off x="6869160" y="3260880"/>
              <a:ext cx="63360" cy="136440"/>
            </a:xfrm>
            <a:custGeom>
              <a:avLst/>
              <a:gdLst/>
              <a:ahLst/>
              <a:rect l="l" t="t" r="r" b="b"/>
              <a:pathLst>
                <a:path w="201" h="425">
                  <a:moveTo>
                    <a:pt x="47" y="56"/>
                  </a:moveTo>
                  <a:lnTo>
                    <a:pt x="79" y="63"/>
                  </a:lnTo>
                  <a:lnTo>
                    <a:pt x="72" y="101"/>
                  </a:lnTo>
                  <a:lnTo>
                    <a:pt x="47" y="116"/>
                  </a:lnTo>
                  <a:lnTo>
                    <a:pt x="36" y="141"/>
                  </a:lnTo>
                  <a:lnTo>
                    <a:pt x="0" y="296"/>
                  </a:lnTo>
                  <a:lnTo>
                    <a:pt x="9" y="349"/>
                  </a:lnTo>
                  <a:lnTo>
                    <a:pt x="30" y="412"/>
                  </a:lnTo>
                  <a:lnTo>
                    <a:pt x="46" y="425"/>
                  </a:lnTo>
                  <a:lnTo>
                    <a:pt x="77" y="417"/>
                  </a:lnTo>
                  <a:lnTo>
                    <a:pt x="96" y="398"/>
                  </a:lnTo>
                  <a:lnTo>
                    <a:pt x="110" y="363"/>
                  </a:lnTo>
                  <a:lnTo>
                    <a:pt x="128" y="201"/>
                  </a:lnTo>
                  <a:lnTo>
                    <a:pt x="201" y="0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6" name=""/>
            <p:cNvSpPr/>
            <p:nvPr/>
          </p:nvSpPr>
          <p:spPr>
            <a:xfrm rot="21220800">
              <a:off x="6869160" y="3260880"/>
              <a:ext cx="63360" cy="136440"/>
            </a:xfrm>
            <a:custGeom>
              <a:avLst/>
              <a:gdLst/>
              <a:ahLst/>
              <a:rect l="l" t="t" r="r" b="b"/>
              <a:pathLst>
                <a:path w="201" h="425">
                  <a:moveTo>
                    <a:pt x="47" y="56"/>
                  </a:moveTo>
                  <a:lnTo>
                    <a:pt x="79" y="63"/>
                  </a:lnTo>
                  <a:lnTo>
                    <a:pt x="72" y="101"/>
                  </a:lnTo>
                  <a:lnTo>
                    <a:pt x="47" y="116"/>
                  </a:lnTo>
                  <a:lnTo>
                    <a:pt x="36" y="141"/>
                  </a:lnTo>
                  <a:lnTo>
                    <a:pt x="0" y="296"/>
                  </a:lnTo>
                  <a:lnTo>
                    <a:pt x="9" y="349"/>
                  </a:lnTo>
                  <a:lnTo>
                    <a:pt x="30" y="412"/>
                  </a:lnTo>
                  <a:lnTo>
                    <a:pt x="46" y="425"/>
                  </a:lnTo>
                  <a:lnTo>
                    <a:pt x="77" y="417"/>
                  </a:lnTo>
                  <a:lnTo>
                    <a:pt x="96" y="398"/>
                  </a:lnTo>
                  <a:lnTo>
                    <a:pt x="110" y="363"/>
                  </a:lnTo>
                  <a:lnTo>
                    <a:pt x="128" y="201"/>
                  </a:lnTo>
                  <a:lnTo>
                    <a:pt x="201" y="0"/>
                  </a:lnTo>
                  <a:lnTo>
                    <a:pt x="47" y="56"/>
                  </a:lnTo>
                  <a:lnTo>
                    <a:pt x="47" y="56"/>
                  </a:lnTo>
                </a:path>
              </a:pathLst>
            </a:custGeom>
            <a:solidFill>
              <a:srgbClr val="a3ffb5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7" name=""/>
            <p:cNvSpPr/>
            <p:nvPr/>
          </p:nvSpPr>
          <p:spPr>
            <a:xfrm rot="21220800">
              <a:off x="7440120" y="2052360"/>
              <a:ext cx="14400" cy="30240"/>
            </a:xfrm>
            <a:custGeom>
              <a:avLst/>
              <a:gdLst/>
              <a:ahLst/>
              <a:rect l="l" t="t" r="r" b="b"/>
              <a:pathLst>
                <a:path w="43" h="94">
                  <a:moveTo>
                    <a:pt x="11" y="0"/>
                  </a:moveTo>
                  <a:lnTo>
                    <a:pt x="0" y="26"/>
                  </a:lnTo>
                  <a:lnTo>
                    <a:pt x="4" y="62"/>
                  </a:lnTo>
                  <a:lnTo>
                    <a:pt x="10" y="94"/>
                  </a:lnTo>
                  <a:lnTo>
                    <a:pt x="23" y="61"/>
                  </a:lnTo>
                  <a:lnTo>
                    <a:pt x="43" y="55"/>
                  </a:lnTo>
                  <a:lnTo>
                    <a:pt x="39" y="29"/>
                  </a:lnTo>
                  <a:lnTo>
                    <a:pt x="34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8" name=""/>
            <p:cNvSpPr/>
            <p:nvPr/>
          </p:nvSpPr>
          <p:spPr>
            <a:xfrm rot="21220800">
              <a:off x="7440120" y="2052360"/>
              <a:ext cx="14400" cy="30240"/>
            </a:xfrm>
            <a:custGeom>
              <a:avLst/>
              <a:gdLst/>
              <a:ahLst/>
              <a:rect l="l" t="t" r="r" b="b"/>
              <a:pathLst>
                <a:path w="43" h="94">
                  <a:moveTo>
                    <a:pt x="11" y="0"/>
                  </a:moveTo>
                  <a:lnTo>
                    <a:pt x="0" y="26"/>
                  </a:lnTo>
                  <a:lnTo>
                    <a:pt x="4" y="62"/>
                  </a:lnTo>
                  <a:lnTo>
                    <a:pt x="10" y="94"/>
                  </a:lnTo>
                  <a:lnTo>
                    <a:pt x="23" y="61"/>
                  </a:lnTo>
                  <a:lnTo>
                    <a:pt x="43" y="55"/>
                  </a:lnTo>
                  <a:lnTo>
                    <a:pt x="39" y="29"/>
                  </a:lnTo>
                  <a:lnTo>
                    <a:pt x="34" y="1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9" name=""/>
            <p:cNvSpPr/>
            <p:nvPr/>
          </p:nvSpPr>
          <p:spPr>
            <a:xfrm rot="21220800">
              <a:off x="3992400" y="3303360"/>
              <a:ext cx="838440" cy="492120"/>
            </a:xfrm>
            <a:custGeom>
              <a:avLst/>
              <a:gdLst/>
              <a:ahLst/>
              <a:rect l="l" t="t" r="r" b="b"/>
              <a:pathLst>
                <a:path w="2617" h="1542">
                  <a:moveTo>
                    <a:pt x="2301" y="213"/>
                  </a:moveTo>
                  <a:lnTo>
                    <a:pt x="1997" y="192"/>
                  </a:lnTo>
                  <a:lnTo>
                    <a:pt x="1673" y="166"/>
                  </a:lnTo>
                  <a:lnTo>
                    <a:pt x="1369" y="140"/>
                  </a:lnTo>
                  <a:lnTo>
                    <a:pt x="1092" y="111"/>
                  </a:lnTo>
                  <a:lnTo>
                    <a:pt x="799" y="80"/>
                  </a:lnTo>
                  <a:lnTo>
                    <a:pt x="477" y="40"/>
                  </a:lnTo>
                  <a:lnTo>
                    <a:pt x="173" y="0"/>
                  </a:lnTo>
                  <a:lnTo>
                    <a:pt x="120" y="398"/>
                  </a:lnTo>
                  <a:lnTo>
                    <a:pt x="65" y="819"/>
                  </a:lnTo>
                  <a:lnTo>
                    <a:pt x="15" y="1203"/>
                  </a:lnTo>
                  <a:lnTo>
                    <a:pt x="0" y="1314"/>
                  </a:lnTo>
                  <a:lnTo>
                    <a:pt x="45" y="1321"/>
                  </a:lnTo>
                  <a:lnTo>
                    <a:pt x="362" y="1359"/>
                  </a:lnTo>
                  <a:lnTo>
                    <a:pt x="698" y="1397"/>
                  </a:lnTo>
                  <a:lnTo>
                    <a:pt x="1003" y="1428"/>
                  </a:lnTo>
                  <a:lnTo>
                    <a:pt x="1293" y="1456"/>
                  </a:lnTo>
                  <a:lnTo>
                    <a:pt x="1611" y="1481"/>
                  </a:lnTo>
                  <a:lnTo>
                    <a:pt x="1948" y="1506"/>
                  </a:lnTo>
                  <a:lnTo>
                    <a:pt x="2266" y="1526"/>
                  </a:lnTo>
                  <a:lnTo>
                    <a:pt x="2570" y="1542"/>
                  </a:lnTo>
                  <a:lnTo>
                    <a:pt x="2594" y="1039"/>
                  </a:lnTo>
                  <a:lnTo>
                    <a:pt x="2617" y="611"/>
                  </a:lnTo>
                  <a:lnTo>
                    <a:pt x="2543" y="583"/>
                  </a:lnTo>
                  <a:lnTo>
                    <a:pt x="2525" y="509"/>
                  </a:lnTo>
                  <a:lnTo>
                    <a:pt x="2458" y="433"/>
                  </a:lnTo>
                  <a:lnTo>
                    <a:pt x="2510" y="354"/>
                  </a:lnTo>
                  <a:lnTo>
                    <a:pt x="2542" y="354"/>
                  </a:lnTo>
                  <a:lnTo>
                    <a:pt x="2521" y="286"/>
                  </a:lnTo>
                  <a:lnTo>
                    <a:pt x="2468" y="296"/>
                  </a:lnTo>
                  <a:lnTo>
                    <a:pt x="2438" y="277"/>
                  </a:lnTo>
                  <a:lnTo>
                    <a:pt x="2369" y="217"/>
                  </a:lnTo>
                  <a:lnTo>
                    <a:pt x="2301" y="2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0" name=""/>
            <p:cNvSpPr/>
            <p:nvPr/>
          </p:nvSpPr>
          <p:spPr>
            <a:xfrm rot="21220800">
              <a:off x="3992400" y="3303360"/>
              <a:ext cx="838440" cy="492120"/>
            </a:xfrm>
            <a:custGeom>
              <a:avLst/>
              <a:gdLst/>
              <a:ahLst/>
              <a:rect l="l" t="t" r="r" b="b"/>
              <a:pathLst>
                <a:path w="2617" h="1542">
                  <a:moveTo>
                    <a:pt x="2301" y="213"/>
                  </a:moveTo>
                  <a:lnTo>
                    <a:pt x="1997" y="192"/>
                  </a:lnTo>
                  <a:lnTo>
                    <a:pt x="1673" y="166"/>
                  </a:lnTo>
                  <a:lnTo>
                    <a:pt x="1369" y="140"/>
                  </a:lnTo>
                  <a:lnTo>
                    <a:pt x="1092" y="111"/>
                  </a:lnTo>
                  <a:lnTo>
                    <a:pt x="799" y="80"/>
                  </a:lnTo>
                  <a:lnTo>
                    <a:pt x="477" y="40"/>
                  </a:lnTo>
                  <a:lnTo>
                    <a:pt x="173" y="0"/>
                  </a:lnTo>
                  <a:lnTo>
                    <a:pt x="120" y="398"/>
                  </a:lnTo>
                  <a:lnTo>
                    <a:pt x="65" y="819"/>
                  </a:lnTo>
                  <a:lnTo>
                    <a:pt x="15" y="1203"/>
                  </a:lnTo>
                  <a:lnTo>
                    <a:pt x="0" y="1314"/>
                  </a:lnTo>
                  <a:lnTo>
                    <a:pt x="45" y="1321"/>
                  </a:lnTo>
                  <a:lnTo>
                    <a:pt x="362" y="1359"/>
                  </a:lnTo>
                  <a:lnTo>
                    <a:pt x="698" y="1397"/>
                  </a:lnTo>
                  <a:lnTo>
                    <a:pt x="1003" y="1428"/>
                  </a:lnTo>
                  <a:lnTo>
                    <a:pt x="1293" y="1456"/>
                  </a:lnTo>
                  <a:lnTo>
                    <a:pt x="1611" y="1481"/>
                  </a:lnTo>
                  <a:lnTo>
                    <a:pt x="1948" y="1506"/>
                  </a:lnTo>
                  <a:lnTo>
                    <a:pt x="2266" y="1526"/>
                  </a:lnTo>
                  <a:lnTo>
                    <a:pt x="2570" y="1542"/>
                  </a:lnTo>
                  <a:lnTo>
                    <a:pt x="2594" y="1039"/>
                  </a:lnTo>
                  <a:lnTo>
                    <a:pt x="2617" y="611"/>
                  </a:lnTo>
                  <a:lnTo>
                    <a:pt x="2543" y="583"/>
                  </a:lnTo>
                  <a:lnTo>
                    <a:pt x="2525" y="509"/>
                  </a:lnTo>
                  <a:lnTo>
                    <a:pt x="2458" y="433"/>
                  </a:lnTo>
                  <a:lnTo>
                    <a:pt x="2510" y="354"/>
                  </a:lnTo>
                  <a:lnTo>
                    <a:pt x="2542" y="354"/>
                  </a:lnTo>
                  <a:lnTo>
                    <a:pt x="2521" y="286"/>
                  </a:lnTo>
                  <a:lnTo>
                    <a:pt x="2468" y="296"/>
                  </a:lnTo>
                  <a:lnTo>
                    <a:pt x="2438" y="277"/>
                  </a:lnTo>
                  <a:lnTo>
                    <a:pt x="2369" y="217"/>
                  </a:lnTo>
                  <a:lnTo>
                    <a:pt x="2301" y="213"/>
                  </a:lnTo>
                  <a:lnTo>
                    <a:pt x="2301" y="21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1" name=""/>
            <p:cNvSpPr/>
            <p:nvPr/>
          </p:nvSpPr>
          <p:spPr>
            <a:xfrm rot="21220800">
              <a:off x="1992240" y="1704960"/>
              <a:ext cx="736560" cy="625320"/>
            </a:xfrm>
            <a:custGeom>
              <a:avLst/>
              <a:gdLst/>
              <a:ahLst/>
              <a:rect l="l" t="t" r="r" b="b"/>
              <a:pathLst>
                <a:path w="2306" h="1959">
                  <a:moveTo>
                    <a:pt x="1105" y="152"/>
                  </a:moveTo>
                  <a:lnTo>
                    <a:pt x="1344" y="264"/>
                  </a:lnTo>
                  <a:lnTo>
                    <a:pt x="1597" y="380"/>
                  </a:lnTo>
                  <a:lnTo>
                    <a:pt x="1831" y="483"/>
                  </a:lnTo>
                  <a:lnTo>
                    <a:pt x="2053" y="576"/>
                  </a:lnTo>
                  <a:lnTo>
                    <a:pt x="2306" y="680"/>
                  </a:lnTo>
                  <a:lnTo>
                    <a:pt x="2108" y="1223"/>
                  </a:lnTo>
                  <a:lnTo>
                    <a:pt x="1918" y="1755"/>
                  </a:lnTo>
                  <a:lnTo>
                    <a:pt x="1900" y="1785"/>
                  </a:lnTo>
                  <a:lnTo>
                    <a:pt x="1907" y="1885"/>
                  </a:lnTo>
                  <a:lnTo>
                    <a:pt x="1879" y="1911"/>
                  </a:lnTo>
                  <a:lnTo>
                    <a:pt x="1889" y="1959"/>
                  </a:lnTo>
                  <a:lnTo>
                    <a:pt x="1293" y="1724"/>
                  </a:lnTo>
                  <a:lnTo>
                    <a:pt x="1258" y="1734"/>
                  </a:lnTo>
                  <a:lnTo>
                    <a:pt x="1118" y="1685"/>
                  </a:lnTo>
                  <a:lnTo>
                    <a:pt x="1083" y="1703"/>
                  </a:lnTo>
                  <a:lnTo>
                    <a:pt x="998" y="1681"/>
                  </a:lnTo>
                  <a:lnTo>
                    <a:pt x="906" y="1689"/>
                  </a:lnTo>
                  <a:lnTo>
                    <a:pt x="832" y="1670"/>
                  </a:lnTo>
                  <a:lnTo>
                    <a:pt x="797" y="1632"/>
                  </a:lnTo>
                  <a:lnTo>
                    <a:pt x="625" y="1624"/>
                  </a:lnTo>
                  <a:lnTo>
                    <a:pt x="599" y="1562"/>
                  </a:lnTo>
                  <a:lnTo>
                    <a:pt x="462" y="1495"/>
                  </a:lnTo>
                  <a:lnTo>
                    <a:pt x="395" y="1509"/>
                  </a:lnTo>
                  <a:lnTo>
                    <a:pt x="302" y="1498"/>
                  </a:lnTo>
                  <a:lnTo>
                    <a:pt x="191" y="1398"/>
                  </a:lnTo>
                  <a:lnTo>
                    <a:pt x="228" y="1256"/>
                  </a:lnTo>
                  <a:lnTo>
                    <a:pt x="227" y="1206"/>
                  </a:lnTo>
                  <a:lnTo>
                    <a:pt x="171" y="1112"/>
                  </a:lnTo>
                  <a:lnTo>
                    <a:pt x="148" y="1076"/>
                  </a:lnTo>
                  <a:lnTo>
                    <a:pt x="131" y="1028"/>
                  </a:lnTo>
                  <a:lnTo>
                    <a:pt x="22" y="978"/>
                  </a:lnTo>
                  <a:lnTo>
                    <a:pt x="0" y="932"/>
                  </a:lnTo>
                  <a:lnTo>
                    <a:pt x="11" y="887"/>
                  </a:lnTo>
                  <a:lnTo>
                    <a:pt x="48" y="814"/>
                  </a:lnTo>
                  <a:lnTo>
                    <a:pt x="60" y="842"/>
                  </a:lnTo>
                  <a:lnTo>
                    <a:pt x="36" y="901"/>
                  </a:lnTo>
                  <a:lnTo>
                    <a:pt x="51" y="912"/>
                  </a:lnTo>
                  <a:lnTo>
                    <a:pt x="65" y="897"/>
                  </a:lnTo>
                  <a:lnTo>
                    <a:pt x="85" y="836"/>
                  </a:lnTo>
                  <a:lnTo>
                    <a:pt x="107" y="796"/>
                  </a:lnTo>
                  <a:lnTo>
                    <a:pt x="107" y="782"/>
                  </a:lnTo>
                  <a:lnTo>
                    <a:pt x="87" y="777"/>
                  </a:lnTo>
                  <a:lnTo>
                    <a:pt x="73" y="762"/>
                  </a:lnTo>
                  <a:lnTo>
                    <a:pt x="72" y="744"/>
                  </a:lnTo>
                  <a:lnTo>
                    <a:pt x="87" y="705"/>
                  </a:lnTo>
                  <a:lnTo>
                    <a:pt x="117" y="685"/>
                  </a:lnTo>
                  <a:lnTo>
                    <a:pt x="140" y="658"/>
                  </a:lnTo>
                  <a:lnTo>
                    <a:pt x="133" y="624"/>
                  </a:lnTo>
                  <a:lnTo>
                    <a:pt x="96" y="645"/>
                  </a:lnTo>
                  <a:lnTo>
                    <a:pt x="92" y="635"/>
                  </a:lnTo>
                  <a:lnTo>
                    <a:pt x="106" y="558"/>
                  </a:lnTo>
                  <a:lnTo>
                    <a:pt x="152" y="370"/>
                  </a:lnTo>
                  <a:lnTo>
                    <a:pt x="161" y="270"/>
                  </a:lnTo>
                  <a:lnTo>
                    <a:pt x="145" y="198"/>
                  </a:lnTo>
                  <a:lnTo>
                    <a:pt x="145" y="147"/>
                  </a:lnTo>
                  <a:lnTo>
                    <a:pt x="155" y="103"/>
                  </a:lnTo>
                  <a:lnTo>
                    <a:pt x="181" y="54"/>
                  </a:lnTo>
                  <a:lnTo>
                    <a:pt x="217" y="16"/>
                  </a:lnTo>
                  <a:lnTo>
                    <a:pt x="249" y="0"/>
                  </a:lnTo>
                  <a:lnTo>
                    <a:pt x="284" y="57"/>
                  </a:lnTo>
                  <a:lnTo>
                    <a:pt x="399" y="184"/>
                  </a:lnTo>
                  <a:lnTo>
                    <a:pt x="443" y="207"/>
                  </a:lnTo>
                  <a:lnTo>
                    <a:pt x="495" y="252"/>
                  </a:lnTo>
                  <a:lnTo>
                    <a:pt x="564" y="280"/>
                  </a:lnTo>
                  <a:lnTo>
                    <a:pt x="615" y="347"/>
                  </a:lnTo>
                  <a:lnTo>
                    <a:pt x="672" y="365"/>
                  </a:lnTo>
                  <a:lnTo>
                    <a:pt x="669" y="414"/>
                  </a:lnTo>
                  <a:lnTo>
                    <a:pt x="641" y="457"/>
                  </a:lnTo>
                  <a:lnTo>
                    <a:pt x="626" y="467"/>
                  </a:lnTo>
                  <a:lnTo>
                    <a:pt x="596" y="470"/>
                  </a:lnTo>
                  <a:lnTo>
                    <a:pt x="576" y="480"/>
                  </a:lnTo>
                  <a:lnTo>
                    <a:pt x="484" y="564"/>
                  </a:lnTo>
                  <a:lnTo>
                    <a:pt x="460" y="626"/>
                  </a:lnTo>
                  <a:lnTo>
                    <a:pt x="498" y="641"/>
                  </a:lnTo>
                  <a:lnTo>
                    <a:pt x="518" y="611"/>
                  </a:lnTo>
                  <a:lnTo>
                    <a:pt x="506" y="599"/>
                  </a:lnTo>
                  <a:lnTo>
                    <a:pt x="531" y="580"/>
                  </a:lnTo>
                  <a:lnTo>
                    <a:pt x="593" y="563"/>
                  </a:lnTo>
                  <a:lnTo>
                    <a:pt x="666" y="505"/>
                  </a:lnTo>
                  <a:lnTo>
                    <a:pt x="699" y="508"/>
                  </a:lnTo>
                  <a:lnTo>
                    <a:pt x="707" y="516"/>
                  </a:lnTo>
                  <a:lnTo>
                    <a:pt x="709" y="561"/>
                  </a:lnTo>
                  <a:lnTo>
                    <a:pt x="714" y="565"/>
                  </a:lnTo>
                  <a:lnTo>
                    <a:pt x="752" y="499"/>
                  </a:lnTo>
                  <a:lnTo>
                    <a:pt x="787" y="419"/>
                  </a:lnTo>
                  <a:lnTo>
                    <a:pt x="801" y="323"/>
                  </a:lnTo>
                  <a:lnTo>
                    <a:pt x="801" y="303"/>
                  </a:lnTo>
                  <a:lnTo>
                    <a:pt x="784" y="279"/>
                  </a:lnTo>
                  <a:lnTo>
                    <a:pt x="769" y="239"/>
                  </a:lnTo>
                  <a:lnTo>
                    <a:pt x="770" y="232"/>
                  </a:lnTo>
                  <a:lnTo>
                    <a:pt x="793" y="232"/>
                  </a:lnTo>
                  <a:lnTo>
                    <a:pt x="828" y="211"/>
                  </a:lnTo>
                  <a:lnTo>
                    <a:pt x="852" y="164"/>
                  </a:lnTo>
                  <a:lnTo>
                    <a:pt x="870" y="164"/>
                  </a:lnTo>
                  <a:lnTo>
                    <a:pt x="883" y="186"/>
                  </a:lnTo>
                  <a:lnTo>
                    <a:pt x="891" y="182"/>
                  </a:lnTo>
                  <a:lnTo>
                    <a:pt x="885" y="153"/>
                  </a:lnTo>
                  <a:lnTo>
                    <a:pt x="852" y="119"/>
                  </a:lnTo>
                  <a:lnTo>
                    <a:pt x="817" y="103"/>
                  </a:lnTo>
                  <a:lnTo>
                    <a:pt x="807" y="56"/>
                  </a:lnTo>
                  <a:lnTo>
                    <a:pt x="808" y="5"/>
                  </a:lnTo>
                  <a:lnTo>
                    <a:pt x="1105" y="152"/>
                  </a:lnTo>
                  <a:close/>
                </a:path>
              </a:pathLst>
            </a:custGeom>
            <a:solidFill>
              <a:srgbClr val="cce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2" name=""/>
            <p:cNvSpPr/>
            <p:nvPr/>
          </p:nvSpPr>
          <p:spPr>
            <a:xfrm rot="21220800">
              <a:off x="1992240" y="1704960"/>
              <a:ext cx="736560" cy="625320"/>
            </a:xfrm>
            <a:custGeom>
              <a:avLst/>
              <a:gdLst/>
              <a:ahLst/>
              <a:rect l="l" t="t" r="r" b="b"/>
              <a:pathLst>
                <a:path w="2306" h="1959">
                  <a:moveTo>
                    <a:pt x="1105" y="152"/>
                  </a:moveTo>
                  <a:lnTo>
                    <a:pt x="1344" y="264"/>
                  </a:lnTo>
                  <a:lnTo>
                    <a:pt x="1597" y="380"/>
                  </a:lnTo>
                  <a:lnTo>
                    <a:pt x="1831" y="483"/>
                  </a:lnTo>
                  <a:lnTo>
                    <a:pt x="2053" y="576"/>
                  </a:lnTo>
                  <a:lnTo>
                    <a:pt x="2306" y="680"/>
                  </a:lnTo>
                  <a:lnTo>
                    <a:pt x="2108" y="1223"/>
                  </a:lnTo>
                  <a:lnTo>
                    <a:pt x="1918" y="1755"/>
                  </a:lnTo>
                  <a:lnTo>
                    <a:pt x="1900" y="1785"/>
                  </a:lnTo>
                  <a:lnTo>
                    <a:pt x="1907" y="1885"/>
                  </a:lnTo>
                  <a:lnTo>
                    <a:pt x="1879" y="1911"/>
                  </a:lnTo>
                  <a:lnTo>
                    <a:pt x="1889" y="1959"/>
                  </a:lnTo>
                  <a:lnTo>
                    <a:pt x="1293" y="1724"/>
                  </a:lnTo>
                  <a:lnTo>
                    <a:pt x="1258" y="1734"/>
                  </a:lnTo>
                  <a:lnTo>
                    <a:pt x="1118" y="1685"/>
                  </a:lnTo>
                  <a:lnTo>
                    <a:pt x="1083" y="1703"/>
                  </a:lnTo>
                  <a:lnTo>
                    <a:pt x="998" y="1681"/>
                  </a:lnTo>
                  <a:lnTo>
                    <a:pt x="906" y="1689"/>
                  </a:lnTo>
                  <a:lnTo>
                    <a:pt x="832" y="1670"/>
                  </a:lnTo>
                  <a:lnTo>
                    <a:pt x="797" y="1632"/>
                  </a:lnTo>
                  <a:lnTo>
                    <a:pt x="625" y="1624"/>
                  </a:lnTo>
                  <a:lnTo>
                    <a:pt x="599" y="1562"/>
                  </a:lnTo>
                  <a:lnTo>
                    <a:pt x="462" y="1495"/>
                  </a:lnTo>
                  <a:lnTo>
                    <a:pt x="395" y="1509"/>
                  </a:lnTo>
                  <a:lnTo>
                    <a:pt x="302" y="1498"/>
                  </a:lnTo>
                  <a:lnTo>
                    <a:pt x="191" y="1398"/>
                  </a:lnTo>
                  <a:lnTo>
                    <a:pt x="228" y="1256"/>
                  </a:lnTo>
                  <a:lnTo>
                    <a:pt x="227" y="1206"/>
                  </a:lnTo>
                  <a:lnTo>
                    <a:pt x="171" y="1112"/>
                  </a:lnTo>
                  <a:lnTo>
                    <a:pt x="148" y="1076"/>
                  </a:lnTo>
                  <a:lnTo>
                    <a:pt x="131" y="1028"/>
                  </a:lnTo>
                  <a:lnTo>
                    <a:pt x="22" y="978"/>
                  </a:lnTo>
                  <a:lnTo>
                    <a:pt x="0" y="932"/>
                  </a:lnTo>
                  <a:lnTo>
                    <a:pt x="11" y="887"/>
                  </a:lnTo>
                  <a:lnTo>
                    <a:pt x="48" y="814"/>
                  </a:lnTo>
                  <a:lnTo>
                    <a:pt x="60" y="842"/>
                  </a:lnTo>
                  <a:lnTo>
                    <a:pt x="36" y="901"/>
                  </a:lnTo>
                  <a:lnTo>
                    <a:pt x="51" y="912"/>
                  </a:lnTo>
                  <a:lnTo>
                    <a:pt x="65" y="897"/>
                  </a:lnTo>
                  <a:lnTo>
                    <a:pt x="85" y="836"/>
                  </a:lnTo>
                  <a:lnTo>
                    <a:pt x="107" y="796"/>
                  </a:lnTo>
                  <a:lnTo>
                    <a:pt x="107" y="782"/>
                  </a:lnTo>
                  <a:lnTo>
                    <a:pt x="87" y="777"/>
                  </a:lnTo>
                  <a:lnTo>
                    <a:pt x="73" y="762"/>
                  </a:lnTo>
                  <a:lnTo>
                    <a:pt x="72" y="744"/>
                  </a:lnTo>
                  <a:lnTo>
                    <a:pt x="87" y="705"/>
                  </a:lnTo>
                  <a:lnTo>
                    <a:pt x="117" y="685"/>
                  </a:lnTo>
                  <a:lnTo>
                    <a:pt x="140" y="658"/>
                  </a:lnTo>
                  <a:lnTo>
                    <a:pt x="133" y="624"/>
                  </a:lnTo>
                  <a:lnTo>
                    <a:pt x="96" y="645"/>
                  </a:lnTo>
                  <a:lnTo>
                    <a:pt x="92" y="635"/>
                  </a:lnTo>
                  <a:lnTo>
                    <a:pt x="106" y="558"/>
                  </a:lnTo>
                  <a:lnTo>
                    <a:pt x="152" y="370"/>
                  </a:lnTo>
                  <a:lnTo>
                    <a:pt x="161" y="270"/>
                  </a:lnTo>
                  <a:lnTo>
                    <a:pt x="145" y="198"/>
                  </a:lnTo>
                  <a:lnTo>
                    <a:pt x="145" y="147"/>
                  </a:lnTo>
                  <a:lnTo>
                    <a:pt x="155" y="103"/>
                  </a:lnTo>
                  <a:lnTo>
                    <a:pt x="181" y="54"/>
                  </a:lnTo>
                  <a:lnTo>
                    <a:pt x="217" y="16"/>
                  </a:lnTo>
                  <a:lnTo>
                    <a:pt x="249" y="0"/>
                  </a:lnTo>
                  <a:lnTo>
                    <a:pt x="284" y="57"/>
                  </a:lnTo>
                  <a:lnTo>
                    <a:pt x="399" y="184"/>
                  </a:lnTo>
                  <a:lnTo>
                    <a:pt x="443" y="207"/>
                  </a:lnTo>
                  <a:lnTo>
                    <a:pt x="495" y="252"/>
                  </a:lnTo>
                  <a:lnTo>
                    <a:pt x="564" y="280"/>
                  </a:lnTo>
                  <a:lnTo>
                    <a:pt x="615" y="347"/>
                  </a:lnTo>
                  <a:lnTo>
                    <a:pt x="672" y="365"/>
                  </a:lnTo>
                  <a:lnTo>
                    <a:pt x="669" y="414"/>
                  </a:lnTo>
                  <a:lnTo>
                    <a:pt x="641" y="457"/>
                  </a:lnTo>
                  <a:lnTo>
                    <a:pt x="626" y="467"/>
                  </a:lnTo>
                  <a:lnTo>
                    <a:pt x="596" y="470"/>
                  </a:lnTo>
                  <a:lnTo>
                    <a:pt x="576" y="480"/>
                  </a:lnTo>
                  <a:lnTo>
                    <a:pt x="484" y="564"/>
                  </a:lnTo>
                  <a:lnTo>
                    <a:pt x="460" y="626"/>
                  </a:lnTo>
                  <a:lnTo>
                    <a:pt x="498" y="641"/>
                  </a:lnTo>
                  <a:lnTo>
                    <a:pt x="518" y="611"/>
                  </a:lnTo>
                  <a:lnTo>
                    <a:pt x="506" y="599"/>
                  </a:lnTo>
                  <a:lnTo>
                    <a:pt x="531" y="580"/>
                  </a:lnTo>
                  <a:lnTo>
                    <a:pt x="593" y="563"/>
                  </a:lnTo>
                  <a:lnTo>
                    <a:pt x="666" y="505"/>
                  </a:lnTo>
                  <a:lnTo>
                    <a:pt x="699" y="508"/>
                  </a:lnTo>
                  <a:lnTo>
                    <a:pt x="707" y="516"/>
                  </a:lnTo>
                  <a:lnTo>
                    <a:pt x="709" y="561"/>
                  </a:lnTo>
                  <a:lnTo>
                    <a:pt x="714" y="565"/>
                  </a:lnTo>
                  <a:lnTo>
                    <a:pt x="752" y="499"/>
                  </a:lnTo>
                  <a:lnTo>
                    <a:pt x="787" y="419"/>
                  </a:lnTo>
                  <a:lnTo>
                    <a:pt x="801" y="323"/>
                  </a:lnTo>
                  <a:lnTo>
                    <a:pt x="801" y="303"/>
                  </a:lnTo>
                  <a:lnTo>
                    <a:pt x="784" y="279"/>
                  </a:lnTo>
                  <a:lnTo>
                    <a:pt x="769" y="239"/>
                  </a:lnTo>
                  <a:lnTo>
                    <a:pt x="770" y="232"/>
                  </a:lnTo>
                  <a:lnTo>
                    <a:pt x="793" y="232"/>
                  </a:lnTo>
                  <a:lnTo>
                    <a:pt x="828" y="211"/>
                  </a:lnTo>
                  <a:lnTo>
                    <a:pt x="852" y="164"/>
                  </a:lnTo>
                  <a:lnTo>
                    <a:pt x="870" y="164"/>
                  </a:lnTo>
                  <a:lnTo>
                    <a:pt x="883" y="186"/>
                  </a:lnTo>
                  <a:lnTo>
                    <a:pt x="891" y="182"/>
                  </a:lnTo>
                  <a:lnTo>
                    <a:pt x="885" y="153"/>
                  </a:lnTo>
                  <a:lnTo>
                    <a:pt x="852" y="119"/>
                  </a:lnTo>
                  <a:lnTo>
                    <a:pt x="817" y="103"/>
                  </a:lnTo>
                  <a:lnTo>
                    <a:pt x="807" y="56"/>
                  </a:lnTo>
                  <a:lnTo>
                    <a:pt x="808" y="5"/>
                  </a:lnTo>
                  <a:lnTo>
                    <a:pt x="1105" y="152"/>
                  </a:lnTo>
                  <a:lnTo>
                    <a:pt x="1105" y="15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3" name=""/>
            <p:cNvSpPr/>
            <p:nvPr/>
          </p:nvSpPr>
          <p:spPr>
            <a:xfrm rot="21220800">
              <a:off x="2798280" y="1846080"/>
              <a:ext cx="1106640" cy="844200"/>
            </a:xfrm>
            <a:custGeom>
              <a:avLst/>
              <a:gdLst/>
              <a:ahLst/>
              <a:rect l="l" t="t" r="r" b="b"/>
              <a:pathLst>
                <a:path w="3459" h="2646">
                  <a:moveTo>
                    <a:pt x="2877" y="2596"/>
                  </a:moveTo>
                  <a:lnTo>
                    <a:pt x="2583" y="2538"/>
                  </a:lnTo>
                  <a:lnTo>
                    <a:pt x="2306" y="2480"/>
                  </a:lnTo>
                  <a:lnTo>
                    <a:pt x="2054" y="2424"/>
                  </a:lnTo>
                  <a:lnTo>
                    <a:pt x="1790" y="2361"/>
                  </a:lnTo>
                  <a:lnTo>
                    <a:pt x="1499" y="2290"/>
                  </a:lnTo>
                  <a:lnTo>
                    <a:pt x="1225" y="2218"/>
                  </a:lnTo>
                  <a:lnTo>
                    <a:pt x="1036" y="2166"/>
                  </a:lnTo>
                  <a:lnTo>
                    <a:pt x="978" y="2385"/>
                  </a:lnTo>
                  <a:lnTo>
                    <a:pt x="943" y="2332"/>
                  </a:lnTo>
                  <a:lnTo>
                    <a:pt x="930" y="2260"/>
                  </a:lnTo>
                  <a:lnTo>
                    <a:pt x="915" y="2244"/>
                  </a:lnTo>
                  <a:lnTo>
                    <a:pt x="878" y="2256"/>
                  </a:lnTo>
                  <a:lnTo>
                    <a:pt x="878" y="2276"/>
                  </a:lnTo>
                  <a:lnTo>
                    <a:pt x="854" y="2297"/>
                  </a:lnTo>
                  <a:lnTo>
                    <a:pt x="860" y="2327"/>
                  </a:lnTo>
                  <a:lnTo>
                    <a:pt x="801" y="2301"/>
                  </a:lnTo>
                  <a:lnTo>
                    <a:pt x="757" y="2307"/>
                  </a:lnTo>
                  <a:lnTo>
                    <a:pt x="740" y="2284"/>
                  </a:lnTo>
                  <a:lnTo>
                    <a:pt x="674" y="2279"/>
                  </a:lnTo>
                  <a:lnTo>
                    <a:pt x="631" y="2249"/>
                  </a:lnTo>
                  <a:lnTo>
                    <a:pt x="600" y="2258"/>
                  </a:lnTo>
                  <a:lnTo>
                    <a:pt x="575" y="2286"/>
                  </a:lnTo>
                  <a:lnTo>
                    <a:pt x="493" y="2238"/>
                  </a:lnTo>
                  <a:lnTo>
                    <a:pt x="468" y="2240"/>
                  </a:lnTo>
                  <a:lnTo>
                    <a:pt x="439" y="2258"/>
                  </a:lnTo>
                  <a:lnTo>
                    <a:pt x="439" y="2280"/>
                  </a:lnTo>
                  <a:lnTo>
                    <a:pt x="430" y="2284"/>
                  </a:lnTo>
                  <a:lnTo>
                    <a:pt x="392" y="2230"/>
                  </a:lnTo>
                  <a:lnTo>
                    <a:pt x="402" y="2198"/>
                  </a:lnTo>
                  <a:lnTo>
                    <a:pt x="387" y="2161"/>
                  </a:lnTo>
                  <a:lnTo>
                    <a:pt x="402" y="2141"/>
                  </a:lnTo>
                  <a:lnTo>
                    <a:pt x="389" y="2079"/>
                  </a:lnTo>
                  <a:lnTo>
                    <a:pt x="363" y="2053"/>
                  </a:lnTo>
                  <a:lnTo>
                    <a:pt x="334" y="2056"/>
                  </a:lnTo>
                  <a:lnTo>
                    <a:pt x="312" y="2015"/>
                  </a:lnTo>
                  <a:lnTo>
                    <a:pt x="307" y="1980"/>
                  </a:lnTo>
                  <a:lnTo>
                    <a:pt x="324" y="1970"/>
                  </a:lnTo>
                  <a:lnTo>
                    <a:pt x="332" y="1947"/>
                  </a:lnTo>
                  <a:lnTo>
                    <a:pt x="327" y="1898"/>
                  </a:lnTo>
                  <a:lnTo>
                    <a:pt x="309" y="1890"/>
                  </a:lnTo>
                  <a:lnTo>
                    <a:pt x="308" y="1850"/>
                  </a:lnTo>
                  <a:lnTo>
                    <a:pt x="287" y="1796"/>
                  </a:lnTo>
                  <a:lnTo>
                    <a:pt x="297" y="1764"/>
                  </a:lnTo>
                  <a:lnTo>
                    <a:pt x="289" y="1738"/>
                  </a:lnTo>
                  <a:lnTo>
                    <a:pt x="302" y="1708"/>
                  </a:lnTo>
                  <a:lnTo>
                    <a:pt x="288" y="1693"/>
                  </a:lnTo>
                  <a:lnTo>
                    <a:pt x="301" y="1662"/>
                  </a:lnTo>
                  <a:lnTo>
                    <a:pt x="258" y="1602"/>
                  </a:lnTo>
                  <a:lnTo>
                    <a:pt x="249" y="1622"/>
                  </a:lnTo>
                  <a:lnTo>
                    <a:pt x="208" y="1646"/>
                  </a:lnTo>
                  <a:lnTo>
                    <a:pt x="170" y="1648"/>
                  </a:lnTo>
                  <a:lnTo>
                    <a:pt x="136" y="1668"/>
                  </a:lnTo>
                  <a:lnTo>
                    <a:pt x="106" y="1618"/>
                  </a:lnTo>
                  <a:lnTo>
                    <a:pt x="79" y="1606"/>
                  </a:lnTo>
                  <a:lnTo>
                    <a:pt x="115" y="1550"/>
                  </a:lnTo>
                  <a:lnTo>
                    <a:pt x="105" y="1515"/>
                  </a:lnTo>
                  <a:lnTo>
                    <a:pt x="170" y="1483"/>
                  </a:lnTo>
                  <a:lnTo>
                    <a:pt x="166" y="1463"/>
                  </a:lnTo>
                  <a:lnTo>
                    <a:pt x="177" y="1438"/>
                  </a:lnTo>
                  <a:lnTo>
                    <a:pt x="158" y="1426"/>
                  </a:lnTo>
                  <a:lnTo>
                    <a:pt x="181" y="1382"/>
                  </a:lnTo>
                  <a:lnTo>
                    <a:pt x="172" y="1356"/>
                  </a:lnTo>
                  <a:lnTo>
                    <a:pt x="196" y="1350"/>
                  </a:lnTo>
                  <a:lnTo>
                    <a:pt x="201" y="1314"/>
                  </a:lnTo>
                  <a:lnTo>
                    <a:pt x="249" y="1244"/>
                  </a:lnTo>
                  <a:lnTo>
                    <a:pt x="248" y="1217"/>
                  </a:lnTo>
                  <a:lnTo>
                    <a:pt x="271" y="1211"/>
                  </a:lnTo>
                  <a:lnTo>
                    <a:pt x="292" y="1155"/>
                  </a:lnTo>
                  <a:lnTo>
                    <a:pt x="217" y="1142"/>
                  </a:lnTo>
                  <a:lnTo>
                    <a:pt x="205" y="1122"/>
                  </a:lnTo>
                  <a:lnTo>
                    <a:pt x="216" y="1105"/>
                  </a:lnTo>
                  <a:lnTo>
                    <a:pt x="206" y="1086"/>
                  </a:lnTo>
                  <a:lnTo>
                    <a:pt x="173" y="1093"/>
                  </a:lnTo>
                  <a:lnTo>
                    <a:pt x="182" y="1066"/>
                  </a:lnTo>
                  <a:lnTo>
                    <a:pt x="152" y="1024"/>
                  </a:lnTo>
                  <a:lnTo>
                    <a:pt x="160" y="988"/>
                  </a:lnTo>
                  <a:lnTo>
                    <a:pt x="132" y="948"/>
                  </a:lnTo>
                  <a:lnTo>
                    <a:pt x="93" y="807"/>
                  </a:lnTo>
                  <a:lnTo>
                    <a:pt x="51" y="770"/>
                  </a:lnTo>
                  <a:lnTo>
                    <a:pt x="40" y="725"/>
                  </a:lnTo>
                  <a:lnTo>
                    <a:pt x="6" y="689"/>
                  </a:lnTo>
                  <a:lnTo>
                    <a:pt x="39" y="677"/>
                  </a:lnTo>
                  <a:lnTo>
                    <a:pt x="21" y="637"/>
                  </a:lnTo>
                  <a:lnTo>
                    <a:pt x="46" y="619"/>
                  </a:lnTo>
                  <a:lnTo>
                    <a:pt x="47" y="572"/>
                  </a:lnTo>
                  <a:lnTo>
                    <a:pt x="0" y="417"/>
                  </a:lnTo>
                  <a:lnTo>
                    <a:pt x="145" y="0"/>
                  </a:lnTo>
                  <a:lnTo>
                    <a:pt x="683" y="195"/>
                  </a:lnTo>
                  <a:lnTo>
                    <a:pt x="1028" y="311"/>
                  </a:lnTo>
                  <a:lnTo>
                    <a:pt x="1278" y="390"/>
                  </a:lnTo>
                  <a:lnTo>
                    <a:pt x="1545" y="469"/>
                  </a:lnTo>
                  <a:lnTo>
                    <a:pt x="1792" y="542"/>
                  </a:lnTo>
                  <a:lnTo>
                    <a:pt x="1958" y="587"/>
                  </a:lnTo>
                  <a:lnTo>
                    <a:pt x="2226" y="658"/>
                  </a:lnTo>
                  <a:lnTo>
                    <a:pt x="2471" y="718"/>
                  </a:lnTo>
                  <a:lnTo>
                    <a:pt x="2704" y="773"/>
                  </a:lnTo>
                  <a:lnTo>
                    <a:pt x="2960" y="830"/>
                  </a:lnTo>
                  <a:lnTo>
                    <a:pt x="3232" y="886"/>
                  </a:lnTo>
                  <a:lnTo>
                    <a:pt x="3459" y="934"/>
                  </a:lnTo>
                  <a:lnTo>
                    <a:pt x="3386" y="1329"/>
                  </a:lnTo>
                  <a:lnTo>
                    <a:pt x="3308" y="1747"/>
                  </a:lnTo>
                  <a:lnTo>
                    <a:pt x="3240" y="2129"/>
                  </a:lnTo>
                  <a:lnTo>
                    <a:pt x="3221" y="2239"/>
                  </a:lnTo>
                  <a:lnTo>
                    <a:pt x="3149" y="2646"/>
                  </a:lnTo>
                  <a:lnTo>
                    <a:pt x="2877" y="2596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4" name=""/>
            <p:cNvSpPr/>
            <p:nvPr/>
          </p:nvSpPr>
          <p:spPr>
            <a:xfrm rot="21220800">
              <a:off x="2798280" y="1846080"/>
              <a:ext cx="1106640" cy="844200"/>
            </a:xfrm>
            <a:custGeom>
              <a:avLst/>
              <a:gdLst/>
              <a:ahLst/>
              <a:rect l="l" t="t" r="r" b="b"/>
              <a:pathLst>
                <a:path w="3459" h="2646">
                  <a:moveTo>
                    <a:pt x="2877" y="2596"/>
                  </a:moveTo>
                  <a:lnTo>
                    <a:pt x="2583" y="2538"/>
                  </a:lnTo>
                  <a:lnTo>
                    <a:pt x="2306" y="2480"/>
                  </a:lnTo>
                  <a:lnTo>
                    <a:pt x="2054" y="2424"/>
                  </a:lnTo>
                  <a:lnTo>
                    <a:pt x="1790" y="2361"/>
                  </a:lnTo>
                  <a:lnTo>
                    <a:pt x="1499" y="2290"/>
                  </a:lnTo>
                  <a:lnTo>
                    <a:pt x="1225" y="2218"/>
                  </a:lnTo>
                  <a:lnTo>
                    <a:pt x="1036" y="2166"/>
                  </a:lnTo>
                  <a:lnTo>
                    <a:pt x="978" y="2385"/>
                  </a:lnTo>
                  <a:lnTo>
                    <a:pt x="943" y="2332"/>
                  </a:lnTo>
                  <a:lnTo>
                    <a:pt x="930" y="2260"/>
                  </a:lnTo>
                  <a:lnTo>
                    <a:pt x="915" y="2244"/>
                  </a:lnTo>
                  <a:lnTo>
                    <a:pt x="878" y="2256"/>
                  </a:lnTo>
                  <a:lnTo>
                    <a:pt x="878" y="2276"/>
                  </a:lnTo>
                  <a:lnTo>
                    <a:pt x="854" y="2297"/>
                  </a:lnTo>
                  <a:lnTo>
                    <a:pt x="860" y="2327"/>
                  </a:lnTo>
                  <a:lnTo>
                    <a:pt x="801" y="2301"/>
                  </a:lnTo>
                  <a:lnTo>
                    <a:pt x="757" y="2307"/>
                  </a:lnTo>
                  <a:lnTo>
                    <a:pt x="740" y="2284"/>
                  </a:lnTo>
                  <a:lnTo>
                    <a:pt x="674" y="2279"/>
                  </a:lnTo>
                  <a:lnTo>
                    <a:pt x="631" y="2249"/>
                  </a:lnTo>
                  <a:lnTo>
                    <a:pt x="600" y="2258"/>
                  </a:lnTo>
                  <a:lnTo>
                    <a:pt x="575" y="2286"/>
                  </a:lnTo>
                  <a:lnTo>
                    <a:pt x="493" y="2238"/>
                  </a:lnTo>
                  <a:lnTo>
                    <a:pt x="468" y="2240"/>
                  </a:lnTo>
                  <a:lnTo>
                    <a:pt x="439" y="2258"/>
                  </a:lnTo>
                  <a:lnTo>
                    <a:pt x="439" y="2280"/>
                  </a:lnTo>
                  <a:lnTo>
                    <a:pt x="430" y="2284"/>
                  </a:lnTo>
                  <a:lnTo>
                    <a:pt x="392" y="2230"/>
                  </a:lnTo>
                  <a:lnTo>
                    <a:pt x="402" y="2198"/>
                  </a:lnTo>
                  <a:lnTo>
                    <a:pt x="387" y="2161"/>
                  </a:lnTo>
                  <a:lnTo>
                    <a:pt x="402" y="2141"/>
                  </a:lnTo>
                  <a:lnTo>
                    <a:pt x="389" y="2079"/>
                  </a:lnTo>
                  <a:lnTo>
                    <a:pt x="363" y="2053"/>
                  </a:lnTo>
                  <a:lnTo>
                    <a:pt x="334" y="2056"/>
                  </a:lnTo>
                  <a:lnTo>
                    <a:pt x="312" y="2015"/>
                  </a:lnTo>
                  <a:lnTo>
                    <a:pt x="307" y="1980"/>
                  </a:lnTo>
                  <a:lnTo>
                    <a:pt x="324" y="1970"/>
                  </a:lnTo>
                  <a:lnTo>
                    <a:pt x="332" y="1947"/>
                  </a:lnTo>
                  <a:lnTo>
                    <a:pt x="327" y="1898"/>
                  </a:lnTo>
                  <a:lnTo>
                    <a:pt x="309" y="1890"/>
                  </a:lnTo>
                  <a:lnTo>
                    <a:pt x="308" y="1850"/>
                  </a:lnTo>
                  <a:lnTo>
                    <a:pt x="287" y="1796"/>
                  </a:lnTo>
                  <a:lnTo>
                    <a:pt x="297" y="1764"/>
                  </a:lnTo>
                  <a:lnTo>
                    <a:pt x="289" y="1738"/>
                  </a:lnTo>
                  <a:lnTo>
                    <a:pt x="302" y="1708"/>
                  </a:lnTo>
                  <a:lnTo>
                    <a:pt x="288" y="1693"/>
                  </a:lnTo>
                  <a:lnTo>
                    <a:pt x="301" y="1662"/>
                  </a:lnTo>
                  <a:lnTo>
                    <a:pt x="258" y="1602"/>
                  </a:lnTo>
                  <a:lnTo>
                    <a:pt x="249" y="1622"/>
                  </a:lnTo>
                  <a:lnTo>
                    <a:pt x="208" y="1646"/>
                  </a:lnTo>
                  <a:lnTo>
                    <a:pt x="170" y="1648"/>
                  </a:lnTo>
                  <a:lnTo>
                    <a:pt x="136" y="1668"/>
                  </a:lnTo>
                  <a:lnTo>
                    <a:pt x="106" y="1618"/>
                  </a:lnTo>
                  <a:lnTo>
                    <a:pt x="79" y="1606"/>
                  </a:lnTo>
                  <a:lnTo>
                    <a:pt x="115" y="1550"/>
                  </a:lnTo>
                  <a:lnTo>
                    <a:pt x="105" y="1515"/>
                  </a:lnTo>
                  <a:lnTo>
                    <a:pt x="170" y="1483"/>
                  </a:lnTo>
                  <a:lnTo>
                    <a:pt x="166" y="1463"/>
                  </a:lnTo>
                  <a:lnTo>
                    <a:pt x="177" y="1438"/>
                  </a:lnTo>
                  <a:lnTo>
                    <a:pt x="158" y="1426"/>
                  </a:lnTo>
                  <a:lnTo>
                    <a:pt x="181" y="1382"/>
                  </a:lnTo>
                  <a:lnTo>
                    <a:pt x="172" y="1356"/>
                  </a:lnTo>
                  <a:lnTo>
                    <a:pt x="196" y="1350"/>
                  </a:lnTo>
                  <a:lnTo>
                    <a:pt x="201" y="1314"/>
                  </a:lnTo>
                  <a:lnTo>
                    <a:pt x="249" y="1244"/>
                  </a:lnTo>
                  <a:lnTo>
                    <a:pt x="248" y="1217"/>
                  </a:lnTo>
                  <a:lnTo>
                    <a:pt x="271" y="1211"/>
                  </a:lnTo>
                  <a:lnTo>
                    <a:pt x="292" y="1155"/>
                  </a:lnTo>
                  <a:lnTo>
                    <a:pt x="217" y="1142"/>
                  </a:lnTo>
                  <a:lnTo>
                    <a:pt x="205" y="1122"/>
                  </a:lnTo>
                  <a:lnTo>
                    <a:pt x="216" y="1105"/>
                  </a:lnTo>
                  <a:lnTo>
                    <a:pt x="206" y="1086"/>
                  </a:lnTo>
                  <a:lnTo>
                    <a:pt x="173" y="1093"/>
                  </a:lnTo>
                  <a:lnTo>
                    <a:pt x="182" y="1066"/>
                  </a:lnTo>
                  <a:lnTo>
                    <a:pt x="152" y="1024"/>
                  </a:lnTo>
                  <a:lnTo>
                    <a:pt x="160" y="988"/>
                  </a:lnTo>
                  <a:lnTo>
                    <a:pt x="132" y="948"/>
                  </a:lnTo>
                  <a:lnTo>
                    <a:pt x="93" y="807"/>
                  </a:lnTo>
                  <a:lnTo>
                    <a:pt x="51" y="770"/>
                  </a:lnTo>
                  <a:lnTo>
                    <a:pt x="40" y="725"/>
                  </a:lnTo>
                  <a:lnTo>
                    <a:pt x="6" y="689"/>
                  </a:lnTo>
                  <a:lnTo>
                    <a:pt x="39" y="677"/>
                  </a:lnTo>
                  <a:lnTo>
                    <a:pt x="21" y="637"/>
                  </a:lnTo>
                  <a:lnTo>
                    <a:pt x="46" y="619"/>
                  </a:lnTo>
                  <a:lnTo>
                    <a:pt x="47" y="572"/>
                  </a:lnTo>
                  <a:lnTo>
                    <a:pt x="0" y="417"/>
                  </a:lnTo>
                  <a:lnTo>
                    <a:pt x="145" y="0"/>
                  </a:lnTo>
                  <a:lnTo>
                    <a:pt x="683" y="195"/>
                  </a:lnTo>
                  <a:lnTo>
                    <a:pt x="1028" y="311"/>
                  </a:lnTo>
                  <a:lnTo>
                    <a:pt x="1278" y="390"/>
                  </a:lnTo>
                  <a:lnTo>
                    <a:pt x="1545" y="469"/>
                  </a:lnTo>
                  <a:lnTo>
                    <a:pt x="1792" y="542"/>
                  </a:lnTo>
                  <a:lnTo>
                    <a:pt x="1958" y="587"/>
                  </a:lnTo>
                  <a:lnTo>
                    <a:pt x="2226" y="658"/>
                  </a:lnTo>
                  <a:lnTo>
                    <a:pt x="2471" y="718"/>
                  </a:lnTo>
                  <a:lnTo>
                    <a:pt x="2704" y="773"/>
                  </a:lnTo>
                  <a:lnTo>
                    <a:pt x="2960" y="830"/>
                  </a:lnTo>
                  <a:lnTo>
                    <a:pt x="3232" y="886"/>
                  </a:lnTo>
                  <a:lnTo>
                    <a:pt x="3459" y="934"/>
                  </a:lnTo>
                  <a:lnTo>
                    <a:pt x="3386" y="1329"/>
                  </a:lnTo>
                  <a:lnTo>
                    <a:pt x="3308" y="1747"/>
                  </a:lnTo>
                  <a:lnTo>
                    <a:pt x="3240" y="2129"/>
                  </a:lnTo>
                  <a:lnTo>
                    <a:pt x="3221" y="2239"/>
                  </a:lnTo>
                  <a:lnTo>
                    <a:pt x="3149" y="2646"/>
                  </a:lnTo>
                  <a:lnTo>
                    <a:pt x="2877" y="2596"/>
                  </a:lnTo>
                  <a:lnTo>
                    <a:pt x="2877" y="259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5" name=""/>
            <p:cNvSpPr/>
            <p:nvPr/>
          </p:nvSpPr>
          <p:spPr>
            <a:xfrm rot="21220800">
              <a:off x="6287760" y="2288880"/>
              <a:ext cx="666720" cy="604800"/>
            </a:xfrm>
            <a:custGeom>
              <a:avLst/>
              <a:gdLst/>
              <a:ahLst/>
              <a:rect l="l" t="t" r="r" b="b"/>
              <a:pathLst>
                <a:path w="2088" h="1898">
                  <a:moveTo>
                    <a:pt x="1414" y="1413"/>
                  </a:moveTo>
                  <a:lnTo>
                    <a:pt x="1171" y="1456"/>
                  </a:lnTo>
                  <a:lnTo>
                    <a:pt x="860" y="1506"/>
                  </a:lnTo>
                  <a:lnTo>
                    <a:pt x="567" y="1550"/>
                  </a:lnTo>
                  <a:lnTo>
                    <a:pt x="298" y="1586"/>
                  </a:lnTo>
                  <a:lnTo>
                    <a:pt x="14" y="1622"/>
                  </a:lnTo>
                  <a:lnTo>
                    <a:pt x="0" y="1507"/>
                  </a:lnTo>
                  <a:lnTo>
                    <a:pt x="91" y="1425"/>
                  </a:lnTo>
                  <a:lnTo>
                    <a:pt x="143" y="1361"/>
                  </a:lnTo>
                  <a:lnTo>
                    <a:pt x="165" y="1355"/>
                  </a:lnTo>
                  <a:lnTo>
                    <a:pt x="183" y="1339"/>
                  </a:lnTo>
                  <a:lnTo>
                    <a:pt x="200" y="1301"/>
                  </a:lnTo>
                  <a:lnTo>
                    <a:pt x="264" y="1224"/>
                  </a:lnTo>
                  <a:lnTo>
                    <a:pt x="237" y="1154"/>
                  </a:lnTo>
                  <a:lnTo>
                    <a:pt x="206" y="1111"/>
                  </a:lnTo>
                  <a:lnTo>
                    <a:pt x="183" y="1059"/>
                  </a:lnTo>
                  <a:lnTo>
                    <a:pt x="235" y="1024"/>
                  </a:lnTo>
                  <a:lnTo>
                    <a:pt x="348" y="978"/>
                  </a:lnTo>
                  <a:lnTo>
                    <a:pt x="470" y="945"/>
                  </a:lnTo>
                  <a:lnTo>
                    <a:pt x="509" y="940"/>
                  </a:lnTo>
                  <a:lnTo>
                    <a:pt x="594" y="949"/>
                  </a:lnTo>
                  <a:lnTo>
                    <a:pt x="649" y="979"/>
                  </a:lnTo>
                  <a:lnTo>
                    <a:pt x="708" y="949"/>
                  </a:lnTo>
                  <a:lnTo>
                    <a:pt x="729" y="953"/>
                  </a:lnTo>
                  <a:lnTo>
                    <a:pt x="842" y="931"/>
                  </a:lnTo>
                  <a:lnTo>
                    <a:pt x="891" y="905"/>
                  </a:lnTo>
                  <a:lnTo>
                    <a:pt x="973" y="818"/>
                  </a:lnTo>
                  <a:lnTo>
                    <a:pt x="1066" y="784"/>
                  </a:lnTo>
                  <a:lnTo>
                    <a:pt x="1069" y="743"/>
                  </a:lnTo>
                  <a:lnTo>
                    <a:pt x="1051" y="690"/>
                  </a:lnTo>
                  <a:lnTo>
                    <a:pt x="1017" y="661"/>
                  </a:lnTo>
                  <a:lnTo>
                    <a:pt x="1011" y="643"/>
                  </a:lnTo>
                  <a:lnTo>
                    <a:pt x="1016" y="628"/>
                  </a:lnTo>
                  <a:lnTo>
                    <a:pt x="1037" y="628"/>
                  </a:lnTo>
                  <a:lnTo>
                    <a:pt x="1054" y="612"/>
                  </a:lnTo>
                  <a:lnTo>
                    <a:pt x="1053" y="586"/>
                  </a:lnTo>
                  <a:lnTo>
                    <a:pt x="1033" y="568"/>
                  </a:lnTo>
                  <a:lnTo>
                    <a:pt x="992" y="576"/>
                  </a:lnTo>
                  <a:lnTo>
                    <a:pt x="981" y="547"/>
                  </a:lnTo>
                  <a:lnTo>
                    <a:pt x="996" y="504"/>
                  </a:lnTo>
                  <a:lnTo>
                    <a:pt x="1098" y="420"/>
                  </a:lnTo>
                  <a:lnTo>
                    <a:pt x="1123" y="356"/>
                  </a:lnTo>
                  <a:lnTo>
                    <a:pt x="1126" y="320"/>
                  </a:lnTo>
                  <a:lnTo>
                    <a:pt x="1127" y="318"/>
                  </a:lnTo>
                  <a:lnTo>
                    <a:pt x="1137" y="281"/>
                  </a:lnTo>
                  <a:lnTo>
                    <a:pt x="1232" y="200"/>
                  </a:lnTo>
                  <a:lnTo>
                    <a:pt x="1307" y="101"/>
                  </a:lnTo>
                  <a:lnTo>
                    <a:pt x="1389" y="85"/>
                  </a:lnTo>
                  <a:lnTo>
                    <a:pt x="1802" y="0"/>
                  </a:lnTo>
                  <a:lnTo>
                    <a:pt x="1815" y="31"/>
                  </a:lnTo>
                  <a:lnTo>
                    <a:pt x="1807" y="57"/>
                  </a:lnTo>
                  <a:lnTo>
                    <a:pt x="1826" y="84"/>
                  </a:lnTo>
                  <a:lnTo>
                    <a:pt x="1828" y="160"/>
                  </a:lnTo>
                  <a:lnTo>
                    <a:pt x="1868" y="223"/>
                  </a:lnTo>
                  <a:lnTo>
                    <a:pt x="1863" y="263"/>
                  </a:lnTo>
                  <a:lnTo>
                    <a:pt x="1878" y="312"/>
                  </a:lnTo>
                  <a:lnTo>
                    <a:pt x="1864" y="337"/>
                  </a:lnTo>
                  <a:lnTo>
                    <a:pt x="1858" y="405"/>
                  </a:lnTo>
                  <a:lnTo>
                    <a:pt x="1908" y="537"/>
                  </a:lnTo>
                  <a:lnTo>
                    <a:pt x="1899" y="584"/>
                  </a:lnTo>
                  <a:lnTo>
                    <a:pt x="1911" y="613"/>
                  </a:lnTo>
                  <a:lnTo>
                    <a:pt x="1937" y="582"/>
                  </a:lnTo>
                  <a:lnTo>
                    <a:pt x="1966" y="613"/>
                  </a:lnTo>
                  <a:lnTo>
                    <a:pt x="2013" y="929"/>
                  </a:lnTo>
                  <a:lnTo>
                    <a:pt x="2032" y="965"/>
                  </a:lnTo>
                  <a:lnTo>
                    <a:pt x="2012" y="1285"/>
                  </a:lnTo>
                  <a:lnTo>
                    <a:pt x="2022" y="1284"/>
                  </a:lnTo>
                  <a:lnTo>
                    <a:pt x="2059" y="1603"/>
                  </a:lnTo>
                  <a:lnTo>
                    <a:pt x="2088" y="1639"/>
                  </a:lnTo>
                  <a:lnTo>
                    <a:pt x="2020" y="1703"/>
                  </a:lnTo>
                  <a:lnTo>
                    <a:pt x="2053" y="1738"/>
                  </a:lnTo>
                  <a:lnTo>
                    <a:pt x="2029" y="1804"/>
                  </a:lnTo>
                  <a:lnTo>
                    <a:pt x="1995" y="1811"/>
                  </a:lnTo>
                  <a:lnTo>
                    <a:pt x="1958" y="1898"/>
                  </a:lnTo>
                  <a:lnTo>
                    <a:pt x="1977" y="1766"/>
                  </a:lnTo>
                  <a:lnTo>
                    <a:pt x="1686" y="1648"/>
                  </a:lnTo>
                  <a:lnTo>
                    <a:pt x="1666" y="1623"/>
                  </a:lnTo>
                  <a:lnTo>
                    <a:pt x="1585" y="1611"/>
                  </a:lnTo>
                  <a:lnTo>
                    <a:pt x="1547" y="1562"/>
                  </a:lnTo>
                  <a:lnTo>
                    <a:pt x="1540" y="1490"/>
                  </a:lnTo>
                  <a:lnTo>
                    <a:pt x="1522" y="1487"/>
                  </a:lnTo>
                  <a:lnTo>
                    <a:pt x="1529" y="1470"/>
                  </a:lnTo>
                  <a:lnTo>
                    <a:pt x="1470" y="1460"/>
                  </a:lnTo>
                  <a:lnTo>
                    <a:pt x="1456" y="1426"/>
                  </a:lnTo>
                  <a:lnTo>
                    <a:pt x="1414" y="141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6" name=""/>
            <p:cNvSpPr/>
            <p:nvPr/>
          </p:nvSpPr>
          <p:spPr>
            <a:xfrm rot="21220800">
              <a:off x="6287760" y="2288880"/>
              <a:ext cx="666720" cy="604800"/>
            </a:xfrm>
            <a:custGeom>
              <a:avLst/>
              <a:gdLst/>
              <a:ahLst/>
              <a:rect l="l" t="t" r="r" b="b"/>
              <a:pathLst>
                <a:path w="2088" h="1898">
                  <a:moveTo>
                    <a:pt x="1414" y="1413"/>
                  </a:moveTo>
                  <a:lnTo>
                    <a:pt x="1171" y="1456"/>
                  </a:lnTo>
                  <a:lnTo>
                    <a:pt x="860" y="1506"/>
                  </a:lnTo>
                  <a:lnTo>
                    <a:pt x="567" y="1550"/>
                  </a:lnTo>
                  <a:lnTo>
                    <a:pt x="298" y="1586"/>
                  </a:lnTo>
                  <a:lnTo>
                    <a:pt x="14" y="1622"/>
                  </a:lnTo>
                  <a:lnTo>
                    <a:pt x="0" y="1507"/>
                  </a:lnTo>
                  <a:lnTo>
                    <a:pt x="91" y="1425"/>
                  </a:lnTo>
                  <a:lnTo>
                    <a:pt x="143" y="1361"/>
                  </a:lnTo>
                  <a:lnTo>
                    <a:pt x="165" y="1355"/>
                  </a:lnTo>
                  <a:lnTo>
                    <a:pt x="183" y="1339"/>
                  </a:lnTo>
                  <a:lnTo>
                    <a:pt x="200" y="1301"/>
                  </a:lnTo>
                  <a:lnTo>
                    <a:pt x="264" y="1224"/>
                  </a:lnTo>
                  <a:lnTo>
                    <a:pt x="237" y="1154"/>
                  </a:lnTo>
                  <a:lnTo>
                    <a:pt x="206" y="1111"/>
                  </a:lnTo>
                  <a:lnTo>
                    <a:pt x="183" y="1059"/>
                  </a:lnTo>
                  <a:lnTo>
                    <a:pt x="235" y="1024"/>
                  </a:lnTo>
                  <a:lnTo>
                    <a:pt x="348" y="978"/>
                  </a:lnTo>
                  <a:lnTo>
                    <a:pt x="470" y="945"/>
                  </a:lnTo>
                  <a:lnTo>
                    <a:pt x="509" y="940"/>
                  </a:lnTo>
                  <a:lnTo>
                    <a:pt x="594" y="949"/>
                  </a:lnTo>
                  <a:lnTo>
                    <a:pt x="649" y="979"/>
                  </a:lnTo>
                  <a:lnTo>
                    <a:pt x="708" y="949"/>
                  </a:lnTo>
                  <a:lnTo>
                    <a:pt x="729" y="953"/>
                  </a:lnTo>
                  <a:lnTo>
                    <a:pt x="842" y="931"/>
                  </a:lnTo>
                  <a:lnTo>
                    <a:pt x="891" y="905"/>
                  </a:lnTo>
                  <a:lnTo>
                    <a:pt x="973" y="818"/>
                  </a:lnTo>
                  <a:lnTo>
                    <a:pt x="1066" y="784"/>
                  </a:lnTo>
                  <a:lnTo>
                    <a:pt x="1069" y="743"/>
                  </a:lnTo>
                  <a:lnTo>
                    <a:pt x="1051" y="690"/>
                  </a:lnTo>
                  <a:lnTo>
                    <a:pt x="1017" y="661"/>
                  </a:lnTo>
                  <a:lnTo>
                    <a:pt x="1011" y="643"/>
                  </a:lnTo>
                  <a:lnTo>
                    <a:pt x="1016" y="628"/>
                  </a:lnTo>
                  <a:lnTo>
                    <a:pt x="1037" y="628"/>
                  </a:lnTo>
                  <a:lnTo>
                    <a:pt x="1054" y="612"/>
                  </a:lnTo>
                  <a:lnTo>
                    <a:pt x="1053" y="586"/>
                  </a:lnTo>
                  <a:lnTo>
                    <a:pt x="1033" y="568"/>
                  </a:lnTo>
                  <a:lnTo>
                    <a:pt x="992" y="576"/>
                  </a:lnTo>
                  <a:lnTo>
                    <a:pt x="981" y="547"/>
                  </a:lnTo>
                  <a:lnTo>
                    <a:pt x="996" y="504"/>
                  </a:lnTo>
                  <a:lnTo>
                    <a:pt x="1098" y="420"/>
                  </a:lnTo>
                  <a:lnTo>
                    <a:pt x="1123" y="356"/>
                  </a:lnTo>
                  <a:lnTo>
                    <a:pt x="1126" y="320"/>
                  </a:lnTo>
                  <a:lnTo>
                    <a:pt x="1127" y="318"/>
                  </a:lnTo>
                  <a:lnTo>
                    <a:pt x="1137" y="281"/>
                  </a:lnTo>
                  <a:lnTo>
                    <a:pt x="1232" y="200"/>
                  </a:lnTo>
                  <a:lnTo>
                    <a:pt x="1307" y="101"/>
                  </a:lnTo>
                  <a:lnTo>
                    <a:pt x="1389" y="85"/>
                  </a:lnTo>
                  <a:lnTo>
                    <a:pt x="1802" y="0"/>
                  </a:lnTo>
                  <a:lnTo>
                    <a:pt x="1815" y="31"/>
                  </a:lnTo>
                  <a:lnTo>
                    <a:pt x="1807" y="57"/>
                  </a:lnTo>
                  <a:lnTo>
                    <a:pt x="1826" y="84"/>
                  </a:lnTo>
                  <a:lnTo>
                    <a:pt x="1828" y="160"/>
                  </a:lnTo>
                  <a:lnTo>
                    <a:pt x="1868" y="223"/>
                  </a:lnTo>
                  <a:lnTo>
                    <a:pt x="1863" y="263"/>
                  </a:lnTo>
                  <a:lnTo>
                    <a:pt x="1878" y="312"/>
                  </a:lnTo>
                  <a:lnTo>
                    <a:pt x="1864" y="337"/>
                  </a:lnTo>
                  <a:lnTo>
                    <a:pt x="1858" y="405"/>
                  </a:lnTo>
                  <a:lnTo>
                    <a:pt x="1908" y="537"/>
                  </a:lnTo>
                  <a:lnTo>
                    <a:pt x="1899" y="584"/>
                  </a:lnTo>
                  <a:lnTo>
                    <a:pt x="1911" y="613"/>
                  </a:lnTo>
                  <a:lnTo>
                    <a:pt x="1937" y="582"/>
                  </a:lnTo>
                  <a:lnTo>
                    <a:pt x="1966" y="613"/>
                  </a:lnTo>
                  <a:lnTo>
                    <a:pt x="2013" y="929"/>
                  </a:lnTo>
                  <a:lnTo>
                    <a:pt x="2032" y="965"/>
                  </a:lnTo>
                  <a:lnTo>
                    <a:pt x="2012" y="1285"/>
                  </a:lnTo>
                  <a:lnTo>
                    <a:pt x="2022" y="1284"/>
                  </a:lnTo>
                  <a:lnTo>
                    <a:pt x="2059" y="1603"/>
                  </a:lnTo>
                  <a:lnTo>
                    <a:pt x="2088" y="1639"/>
                  </a:lnTo>
                  <a:lnTo>
                    <a:pt x="2020" y="1703"/>
                  </a:lnTo>
                  <a:lnTo>
                    <a:pt x="2053" y="1738"/>
                  </a:lnTo>
                  <a:lnTo>
                    <a:pt x="2029" y="1804"/>
                  </a:lnTo>
                  <a:lnTo>
                    <a:pt x="1995" y="1811"/>
                  </a:lnTo>
                  <a:lnTo>
                    <a:pt x="1958" y="1898"/>
                  </a:lnTo>
                  <a:lnTo>
                    <a:pt x="1977" y="1766"/>
                  </a:lnTo>
                  <a:lnTo>
                    <a:pt x="1686" y="1648"/>
                  </a:lnTo>
                  <a:lnTo>
                    <a:pt x="1666" y="1623"/>
                  </a:lnTo>
                  <a:lnTo>
                    <a:pt x="1585" y="1611"/>
                  </a:lnTo>
                  <a:lnTo>
                    <a:pt x="1547" y="1562"/>
                  </a:lnTo>
                  <a:lnTo>
                    <a:pt x="1540" y="1490"/>
                  </a:lnTo>
                  <a:lnTo>
                    <a:pt x="1522" y="1487"/>
                  </a:lnTo>
                  <a:lnTo>
                    <a:pt x="1529" y="1470"/>
                  </a:lnTo>
                  <a:lnTo>
                    <a:pt x="1470" y="1460"/>
                  </a:lnTo>
                  <a:lnTo>
                    <a:pt x="1456" y="1426"/>
                  </a:lnTo>
                  <a:lnTo>
                    <a:pt x="1414" y="1413"/>
                  </a:lnTo>
                  <a:lnTo>
                    <a:pt x="1414" y="141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7" name=""/>
            <p:cNvSpPr/>
            <p:nvPr/>
          </p:nvSpPr>
          <p:spPr>
            <a:xfrm rot="21220800">
              <a:off x="6027840" y="3162240"/>
              <a:ext cx="871560" cy="442800"/>
            </a:xfrm>
            <a:custGeom>
              <a:avLst/>
              <a:gdLst/>
              <a:ahLst/>
              <a:rect l="l" t="t" r="r" b="b"/>
              <a:pathLst>
                <a:path w="2727" h="1386">
                  <a:moveTo>
                    <a:pt x="2454" y="1130"/>
                  </a:moveTo>
                  <a:lnTo>
                    <a:pt x="2179" y="1168"/>
                  </a:lnTo>
                  <a:lnTo>
                    <a:pt x="1843" y="1211"/>
                  </a:lnTo>
                  <a:lnTo>
                    <a:pt x="1525" y="1250"/>
                  </a:lnTo>
                  <a:lnTo>
                    <a:pt x="1234" y="1281"/>
                  </a:lnTo>
                  <a:lnTo>
                    <a:pt x="926" y="1312"/>
                  </a:lnTo>
                  <a:lnTo>
                    <a:pt x="705" y="1331"/>
                  </a:lnTo>
                  <a:lnTo>
                    <a:pt x="0" y="1386"/>
                  </a:lnTo>
                  <a:lnTo>
                    <a:pt x="190" y="1342"/>
                  </a:lnTo>
                  <a:lnTo>
                    <a:pt x="210" y="1294"/>
                  </a:lnTo>
                  <a:lnTo>
                    <a:pt x="277" y="1267"/>
                  </a:lnTo>
                  <a:lnTo>
                    <a:pt x="281" y="1231"/>
                  </a:lnTo>
                  <a:lnTo>
                    <a:pt x="326" y="1201"/>
                  </a:lnTo>
                  <a:lnTo>
                    <a:pt x="327" y="1166"/>
                  </a:lnTo>
                  <a:lnTo>
                    <a:pt x="437" y="1096"/>
                  </a:lnTo>
                  <a:lnTo>
                    <a:pt x="566" y="966"/>
                  </a:lnTo>
                  <a:lnTo>
                    <a:pt x="566" y="967"/>
                  </a:lnTo>
                  <a:lnTo>
                    <a:pt x="573" y="977"/>
                  </a:lnTo>
                  <a:lnTo>
                    <a:pt x="562" y="996"/>
                  </a:lnTo>
                  <a:lnTo>
                    <a:pt x="582" y="1010"/>
                  </a:lnTo>
                  <a:lnTo>
                    <a:pt x="584" y="1038"/>
                  </a:lnTo>
                  <a:lnTo>
                    <a:pt x="619" y="1071"/>
                  </a:lnTo>
                  <a:lnTo>
                    <a:pt x="697" y="1100"/>
                  </a:lnTo>
                  <a:lnTo>
                    <a:pt x="768" y="1065"/>
                  </a:lnTo>
                  <a:lnTo>
                    <a:pt x="783" y="1035"/>
                  </a:lnTo>
                  <a:lnTo>
                    <a:pt x="836" y="1072"/>
                  </a:lnTo>
                  <a:lnTo>
                    <a:pt x="942" y="1029"/>
                  </a:lnTo>
                  <a:lnTo>
                    <a:pt x="954" y="1016"/>
                  </a:lnTo>
                  <a:lnTo>
                    <a:pt x="945" y="994"/>
                  </a:lnTo>
                  <a:lnTo>
                    <a:pt x="954" y="980"/>
                  </a:lnTo>
                  <a:lnTo>
                    <a:pt x="992" y="996"/>
                  </a:lnTo>
                  <a:lnTo>
                    <a:pt x="1065" y="951"/>
                  </a:lnTo>
                  <a:lnTo>
                    <a:pt x="1092" y="965"/>
                  </a:lnTo>
                  <a:lnTo>
                    <a:pt x="1148" y="919"/>
                  </a:lnTo>
                  <a:lnTo>
                    <a:pt x="1135" y="899"/>
                  </a:lnTo>
                  <a:lnTo>
                    <a:pt x="1162" y="871"/>
                  </a:lnTo>
                  <a:lnTo>
                    <a:pt x="1136" y="847"/>
                  </a:lnTo>
                  <a:lnTo>
                    <a:pt x="1160" y="785"/>
                  </a:lnTo>
                  <a:lnTo>
                    <a:pt x="1223" y="695"/>
                  </a:lnTo>
                  <a:lnTo>
                    <a:pt x="1239" y="621"/>
                  </a:lnTo>
                  <a:lnTo>
                    <a:pt x="1277" y="576"/>
                  </a:lnTo>
                  <a:lnTo>
                    <a:pt x="1274" y="555"/>
                  </a:lnTo>
                  <a:lnTo>
                    <a:pt x="1303" y="502"/>
                  </a:lnTo>
                  <a:lnTo>
                    <a:pt x="1311" y="430"/>
                  </a:lnTo>
                  <a:lnTo>
                    <a:pt x="1348" y="438"/>
                  </a:lnTo>
                  <a:lnTo>
                    <a:pt x="1365" y="474"/>
                  </a:lnTo>
                  <a:lnTo>
                    <a:pt x="1442" y="489"/>
                  </a:lnTo>
                  <a:lnTo>
                    <a:pt x="1519" y="293"/>
                  </a:lnTo>
                  <a:lnTo>
                    <a:pt x="1564" y="317"/>
                  </a:lnTo>
                  <a:lnTo>
                    <a:pt x="1599" y="246"/>
                  </a:lnTo>
                  <a:lnTo>
                    <a:pt x="1615" y="251"/>
                  </a:lnTo>
                  <a:lnTo>
                    <a:pt x="1645" y="222"/>
                  </a:lnTo>
                  <a:lnTo>
                    <a:pt x="1695" y="134"/>
                  </a:lnTo>
                  <a:lnTo>
                    <a:pt x="1709" y="0"/>
                  </a:lnTo>
                  <a:lnTo>
                    <a:pt x="1892" y="113"/>
                  </a:lnTo>
                  <a:lnTo>
                    <a:pt x="1913" y="28"/>
                  </a:lnTo>
                  <a:lnTo>
                    <a:pt x="1977" y="33"/>
                  </a:lnTo>
                  <a:lnTo>
                    <a:pt x="2013" y="57"/>
                  </a:lnTo>
                  <a:lnTo>
                    <a:pt x="2001" y="100"/>
                  </a:lnTo>
                  <a:lnTo>
                    <a:pt x="2027" y="126"/>
                  </a:lnTo>
                  <a:lnTo>
                    <a:pt x="2086" y="131"/>
                  </a:lnTo>
                  <a:lnTo>
                    <a:pt x="2108" y="157"/>
                  </a:lnTo>
                  <a:lnTo>
                    <a:pt x="2144" y="167"/>
                  </a:lnTo>
                  <a:lnTo>
                    <a:pt x="2167" y="181"/>
                  </a:lnTo>
                  <a:lnTo>
                    <a:pt x="2165" y="179"/>
                  </a:lnTo>
                  <a:lnTo>
                    <a:pt x="2179" y="198"/>
                  </a:lnTo>
                  <a:lnTo>
                    <a:pt x="2182" y="224"/>
                  </a:lnTo>
                  <a:lnTo>
                    <a:pt x="2184" y="254"/>
                  </a:lnTo>
                  <a:lnTo>
                    <a:pt x="2159" y="269"/>
                  </a:lnTo>
                  <a:lnTo>
                    <a:pt x="2155" y="317"/>
                  </a:lnTo>
                  <a:lnTo>
                    <a:pt x="2133" y="333"/>
                  </a:lnTo>
                  <a:lnTo>
                    <a:pt x="2121" y="375"/>
                  </a:lnTo>
                  <a:lnTo>
                    <a:pt x="2124" y="393"/>
                  </a:lnTo>
                  <a:lnTo>
                    <a:pt x="2137" y="409"/>
                  </a:lnTo>
                  <a:lnTo>
                    <a:pt x="2245" y="445"/>
                  </a:lnTo>
                  <a:lnTo>
                    <a:pt x="2311" y="492"/>
                  </a:lnTo>
                  <a:lnTo>
                    <a:pt x="2379" y="502"/>
                  </a:lnTo>
                  <a:lnTo>
                    <a:pt x="2462" y="528"/>
                  </a:lnTo>
                  <a:lnTo>
                    <a:pt x="2502" y="568"/>
                  </a:lnTo>
                  <a:lnTo>
                    <a:pt x="2514" y="606"/>
                  </a:lnTo>
                  <a:lnTo>
                    <a:pt x="2505" y="686"/>
                  </a:lnTo>
                  <a:lnTo>
                    <a:pt x="2482" y="695"/>
                  </a:lnTo>
                  <a:lnTo>
                    <a:pt x="2482" y="703"/>
                  </a:lnTo>
                  <a:lnTo>
                    <a:pt x="2499" y="751"/>
                  </a:lnTo>
                  <a:lnTo>
                    <a:pt x="2531" y="766"/>
                  </a:lnTo>
                  <a:lnTo>
                    <a:pt x="2562" y="816"/>
                  </a:lnTo>
                  <a:lnTo>
                    <a:pt x="2539" y="819"/>
                  </a:lnTo>
                  <a:lnTo>
                    <a:pt x="2515" y="835"/>
                  </a:lnTo>
                  <a:lnTo>
                    <a:pt x="2519" y="860"/>
                  </a:lnTo>
                  <a:lnTo>
                    <a:pt x="2535" y="895"/>
                  </a:lnTo>
                  <a:lnTo>
                    <a:pt x="2569" y="907"/>
                  </a:lnTo>
                  <a:lnTo>
                    <a:pt x="2581" y="932"/>
                  </a:lnTo>
                  <a:lnTo>
                    <a:pt x="2556" y="949"/>
                  </a:lnTo>
                  <a:lnTo>
                    <a:pt x="2494" y="960"/>
                  </a:lnTo>
                  <a:lnTo>
                    <a:pt x="2492" y="992"/>
                  </a:lnTo>
                  <a:lnTo>
                    <a:pt x="2530" y="1011"/>
                  </a:lnTo>
                  <a:lnTo>
                    <a:pt x="2567" y="1017"/>
                  </a:lnTo>
                  <a:lnTo>
                    <a:pt x="2580" y="1000"/>
                  </a:lnTo>
                  <a:lnTo>
                    <a:pt x="2595" y="994"/>
                  </a:lnTo>
                  <a:lnTo>
                    <a:pt x="2706" y="1005"/>
                  </a:lnTo>
                  <a:lnTo>
                    <a:pt x="2727" y="1088"/>
                  </a:lnTo>
                  <a:lnTo>
                    <a:pt x="2454" y="1130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8" name=""/>
            <p:cNvSpPr/>
            <p:nvPr/>
          </p:nvSpPr>
          <p:spPr>
            <a:xfrm rot="21220800">
              <a:off x="6027840" y="3162240"/>
              <a:ext cx="871560" cy="442800"/>
            </a:xfrm>
            <a:custGeom>
              <a:avLst/>
              <a:gdLst/>
              <a:ahLst/>
              <a:rect l="l" t="t" r="r" b="b"/>
              <a:pathLst>
                <a:path w="2727" h="1386">
                  <a:moveTo>
                    <a:pt x="2454" y="1130"/>
                  </a:moveTo>
                  <a:lnTo>
                    <a:pt x="2179" y="1168"/>
                  </a:lnTo>
                  <a:lnTo>
                    <a:pt x="1843" y="1211"/>
                  </a:lnTo>
                  <a:lnTo>
                    <a:pt x="1525" y="1250"/>
                  </a:lnTo>
                  <a:lnTo>
                    <a:pt x="1234" y="1281"/>
                  </a:lnTo>
                  <a:lnTo>
                    <a:pt x="926" y="1312"/>
                  </a:lnTo>
                  <a:lnTo>
                    <a:pt x="705" y="1331"/>
                  </a:lnTo>
                  <a:lnTo>
                    <a:pt x="0" y="1386"/>
                  </a:lnTo>
                  <a:lnTo>
                    <a:pt x="190" y="1342"/>
                  </a:lnTo>
                  <a:lnTo>
                    <a:pt x="210" y="1294"/>
                  </a:lnTo>
                  <a:lnTo>
                    <a:pt x="277" y="1267"/>
                  </a:lnTo>
                  <a:lnTo>
                    <a:pt x="281" y="1231"/>
                  </a:lnTo>
                  <a:lnTo>
                    <a:pt x="326" y="1201"/>
                  </a:lnTo>
                  <a:lnTo>
                    <a:pt x="327" y="1166"/>
                  </a:lnTo>
                  <a:lnTo>
                    <a:pt x="437" y="1096"/>
                  </a:lnTo>
                  <a:lnTo>
                    <a:pt x="566" y="966"/>
                  </a:lnTo>
                  <a:lnTo>
                    <a:pt x="566" y="967"/>
                  </a:lnTo>
                  <a:lnTo>
                    <a:pt x="573" y="977"/>
                  </a:lnTo>
                  <a:lnTo>
                    <a:pt x="562" y="996"/>
                  </a:lnTo>
                  <a:lnTo>
                    <a:pt x="582" y="1010"/>
                  </a:lnTo>
                  <a:lnTo>
                    <a:pt x="584" y="1038"/>
                  </a:lnTo>
                  <a:lnTo>
                    <a:pt x="619" y="1071"/>
                  </a:lnTo>
                  <a:lnTo>
                    <a:pt x="697" y="1100"/>
                  </a:lnTo>
                  <a:lnTo>
                    <a:pt x="768" y="1065"/>
                  </a:lnTo>
                  <a:lnTo>
                    <a:pt x="783" y="1035"/>
                  </a:lnTo>
                  <a:lnTo>
                    <a:pt x="836" y="1072"/>
                  </a:lnTo>
                  <a:lnTo>
                    <a:pt x="942" y="1029"/>
                  </a:lnTo>
                  <a:lnTo>
                    <a:pt x="954" y="1016"/>
                  </a:lnTo>
                  <a:lnTo>
                    <a:pt x="945" y="994"/>
                  </a:lnTo>
                  <a:lnTo>
                    <a:pt x="954" y="980"/>
                  </a:lnTo>
                  <a:lnTo>
                    <a:pt x="992" y="996"/>
                  </a:lnTo>
                  <a:lnTo>
                    <a:pt x="1065" y="951"/>
                  </a:lnTo>
                  <a:lnTo>
                    <a:pt x="1092" y="965"/>
                  </a:lnTo>
                  <a:lnTo>
                    <a:pt x="1148" y="919"/>
                  </a:lnTo>
                  <a:lnTo>
                    <a:pt x="1135" y="899"/>
                  </a:lnTo>
                  <a:lnTo>
                    <a:pt x="1162" y="871"/>
                  </a:lnTo>
                  <a:lnTo>
                    <a:pt x="1136" y="847"/>
                  </a:lnTo>
                  <a:lnTo>
                    <a:pt x="1160" y="785"/>
                  </a:lnTo>
                  <a:lnTo>
                    <a:pt x="1223" y="695"/>
                  </a:lnTo>
                  <a:lnTo>
                    <a:pt x="1239" y="621"/>
                  </a:lnTo>
                  <a:lnTo>
                    <a:pt x="1277" y="576"/>
                  </a:lnTo>
                  <a:lnTo>
                    <a:pt x="1274" y="555"/>
                  </a:lnTo>
                  <a:lnTo>
                    <a:pt x="1303" y="502"/>
                  </a:lnTo>
                  <a:lnTo>
                    <a:pt x="1311" y="430"/>
                  </a:lnTo>
                  <a:lnTo>
                    <a:pt x="1348" y="438"/>
                  </a:lnTo>
                  <a:lnTo>
                    <a:pt x="1365" y="474"/>
                  </a:lnTo>
                  <a:lnTo>
                    <a:pt x="1442" y="489"/>
                  </a:lnTo>
                  <a:lnTo>
                    <a:pt x="1519" y="293"/>
                  </a:lnTo>
                  <a:lnTo>
                    <a:pt x="1564" y="317"/>
                  </a:lnTo>
                  <a:lnTo>
                    <a:pt x="1599" y="246"/>
                  </a:lnTo>
                  <a:lnTo>
                    <a:pt x="1615" y="251"/>
                  </a:lnTo>
                  <a:lnTo>
                    <a:pt x="1645" y="222"/>
                  </a:lnTo>
                  <a:lnTo>
                    <a:pt x="1695" y="134"/>
                  </a:lnTo>
                  <a:lnTo>
                    <a:pt x="1709" y="0"/>
                  </a:lnTo>
                  <a:lnTo>
                    <a:pt x="1892" y="113"/>
                  </a:lnTo>
                  <a:lnTo>
                    <a:pt x="1913" y="28"/>
                  </a:lnTo>
                  <a:lnTo>
                    <a:pt x="1977" y="33"/>
                  </a:lnTo>
                  <a:lnTo>
                    <a:pt x="2013" y="57"/>
                  </a:lnTo>
                  <a:lnTo>
                    <a:pt x="2001" y="100"/>
                  </a:lnTo>
                  <a:lnTo>
                    <a:pt x="2027" y="126"/>
                  </a:lnTo>
                  <a:lnTo>
                    <a:pt x="2086" y="131"/>
                  </a:lnTo>
                  <a:lnTo>
                    <a:pt x="2108" y="157"/>
                  </a:lnTo>
                  <a:lnTo>
                    <a:pt x="2144" y="167"/>
                  </a:lnTo>
                  <a:lnTo>
                    <a:pt x="2167" y="181"/>
                  </a:lnTo>
                  <a:lnTo>
                    <a:pt x="2165" y="179"/>
                  </a:lnTo>
                  <a:lnTo>
                    <a:pt x="2179" y="198"/>
                  </a:lnTo>
                  <a:lnTo>
                    <a:pt x="2182" y="224"/>
                  </a:lnTo>
                  <a:lnTo>
                    <a:pt x="2184" y="254"/>
                  </a:lnTo>
                  <a:lnTo>
                    <a:pt x="2159" y="269"/>
                  </a:lnTo>
                  <a:lnTo>
                    <a:pt x="2155" y="317"/>
                  </a:lnTo>
                  <a:lnTo>
                    <a:pt x="2133" y="333"/>
                  </a:lnTo>
                  <a:lnTo>
                    <a:pt x="2121" y="375"/>
                  </a:lnTo>
                  <a:lnTo>
                    <a:pt x="2124" y="393"/>
                  </a:lnTo>
                  <a:lnTo>
                    <a:pt x="2137" y="409"/>
                  </a:lnTo>
                  <a:lnTo>
                    <a:pt x="2245" y="445"/>
                  </a:lnTo>
                  <a:lnTo>
                    <a:pt x="2311" y="492"/>
                  </a:lnTo>
                  <a:lnTo>
                    <a:pt x="2379" y="502"/>
                  </a:lnTo>
                  <a:lnTo>
                    <a:pt x="2462" y="528"/>
                  </a:lnTo>
                  <a:lnTo>
                    <a:pt x="2502" y="568"/>
                  </a:lnTo>
                  <a:lnTo>
                    <a:pt x="2514" y="606"/>
                  </a:lnTo>
                  <a:lnTo>
                    <a:pt x="2505" y="686"/>
                  </a:lnTo>
                  <a:lnTo>
                    <a:pt x="2482" y="695"/>
                  </a:lnTo>
                  <a:lnTo>
                    <a:pt x="2482" y="703"/>
                  </a:lnTo>
                  <a:lnTo>
                    <a:pt x="2499" y="751"/>
                  </a:lnTo>
                  <a:lnTo>
                    <a:pt x="2531" y="766"/>
                  </a:lnTo>
                  <a:lnTo>
                    <a:pt x="2562" y="816"/>
                  </a:lnTo>
                  <a:lnTo>
                    <a:pt x="2539" y="819"/>
                  </a:lnTo>
                  <a:lnTo>
                    <a:pt x="2515" y="835"/>
                  </a:lnTo>
                  <a:lnTo>
                    <a:pt x="2519" y="860"/>
                  </a:lnTo>
                  <a:lnTo>
                    <a:pt x="2535" y="895"/>
                  </a:lnTo>
                  <a:lnTo>
                    <a:pt x="2569" y="907"/>
                  </a:lnTo>
                  <a:lnTo>
                    <a:pt x="2581" y="932"/>
                  </a:lnTo>
                  <a:lnTo>
                    <a:pt x="2556" y="949"/>
                  </a:lnTo>
                  <a:lnTo>
                    <a:pt x="2494" y="960"/>
                  </a:lnTo>
                  <a:lnTo>
                    <a:pt x="2492" y="992"/>
                  </a:lnTo>
                  <a:lnTo>
                    <a:pt x="2530" y="1011"/>
                  </a:lnTo>
                  <a:lnTo>
                    <a:pt x="2567" y="1017"/>
                  </a:lnTo>
                  <a:lnTo>
                    <a:pt x="2580" y="1000"/>
                  </a:lnTo>
                  <a:lnTo>
                    <a:pt x="2595" y="994"/>
                  </a:lnTo>
                  <a:lnTo>
                    <a:pt x="2706" y="1005"/>
                  </a:lnTo>
                  <a:lnTo>
                    <a:pt x="2727" y="1088"/>
                  </a:lnTo>
                  <a:lnTo>
                    <a:pt x="2454" y="1130"/>
                  </a:lnTo>
                  <a:lnTo>
                    <a:pt x="2454" y="1130"/>
                  </a:lnTo>
                </a:path>
              </a:pathLst>
            </a:custGeom>
            <a:solidFill>
              <a:srgbClr val="cc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9" name=""/>
            <p:cNvSpPr/>
            <p:nvPr/>
          </p:nvSpPr>
          <p:spPr>
            <a:xfrm rot="21220800">
              <a:off x="4541760" y="2018880"/>
              <a:ext cx="693720" cy="831960"/>
            </a:xfrm>
            <a:custGeom>
              <a:avLst/>
              <a:gdLst/>
              <a:ahLst/>
              <a:rect l="l" t="t" r="r" b="b"/>
              <a:pathLst>
                <a:path w="2173" h="2601">
                  <a:moveTo>
                    <a:pt x="151" y="2533"/>
                  </a:moveTo>
                  <a:lnTo>
                    <a:pt x="441" y="2553"/>
                  </a:lnTo>
                  <a:lnTo>
                    <a:pt x="748" y="2570"/>
                  </a:lnTo>
                  <a:lnTo>
                    <a:pt x="1026" y="2583"/>
                  </a:lnTo>
                  <a:lnTo>
                    <a:pt x="1290" y="2591"/>
                  </a:lnTo>
                  <a:lnTo>
                    <a:pt x="1580" y="2599"/>
                  </a:lnTo>
                  <a:lnTo>
                    <a:pt x="1705" y="2601"/>
                  </a:lnTo>
                  <a:lnTo>
                    <a:pt x="1694" y="2480"/>
                  </a:lnTo>
                  <a:lnTo>
                    <a:pt x="1666" y="2420"/>
                  </a:lnTo>
                  <a:lnTo>
                    <a:pt x="1526" y="2315"/>
                  </a:lnTo>
                  <a:lnTo>
                    <a:pt x="1505" y="2258"/>
                  </a:lnTo>
                  <a:lnTo>
                    <a:pt x="1444" y="2188"/>
                  </a:lnTo>
                  <a:lnTo>
                    <a:pt x="1397" y="2160"/>
                  </a:lnTo>
                  <a:lnTo>
                    <a:pt x="1343" y="2163"/>
                  </a:lnTo>
                  <a:lnTo>
                    <a:pt x="1310" y="2116"/>
                  </a:lnTo>
                  <a:lnTo>
                    <a:pt x="1244" y="2087"/>
                  </a:lnTo>
                  <a:lnTo>
                    <a:pt x="1218" y="2048"/>
                  </a:lnTo>
                  <a:lnTo>
                    <a:pt x="1239" y="1974"/>
                  </a:lnTo>
                  <a:lnTo>
                    <a:pt x="1227" y="1911"/>
                  </a:lnTo>
                  <a:lnTo>
                    <a:pt x="1244" y="1893"/>
                  </a:lnTo>
                  <a:lnTo>
                    <a:pt x="1244" y="1816"/>
                  </a:lnTo>
                  <a:lnTo>
                    <a:pt x="1277" y="1758"/>
                  </a:lnTo>
                  <a:lnTo>
                    <a:pt x="1248" y="1700"/>
                  </a:lnTo>
                  <a:lnTo>
                    <a:pt x="1207" y="1687"/>
                  </a:lnTo>
                  <a:lnTo>
                    <a:pt x="1212" y="1632"/>
                  </a:lnTo>
                  <a:lnTo>
                    <a:pt x="1242" y="1606"/>
                  </a:lnTo>
                  <a:lnTo>
                    <a:pt x="1272" y="1546"/>
                  </a:lnTo>
                  <a:lnTo>
                    <a:pt x="1375" y="1500"/>
                  </a:lnTo>
                  <a:lnTo>
                    <a:pt x="1397" y="1476"/>
                  </a:lnTo>
                  <a:lnTo>
                    <a:pt x="1404" y="1225"/>
                  </a:lnTo>
                  <a:lnTo>
                    <a:pt x="1428" y="1226"/>
                  </a:lnTo>
                  <a:lnTo>
                    <a:pt x="1443" y="1190"/>
                  </a:lnTo>
                  <a:lnTo>
                    <a:pt x="1470" y="1215"/>
                  </a:lnTo>
                  <a:lnTo>
                    <a:pt x="1510" y="1172"/>
                  </a:lnTo>
                  <a:lnTo>
                    <a:pt x="1716" y="994"/>
                  </a:lnTo>
                  <a:lnTo>
                    <a:pt x="1947" y="814"/>
                  </a:lnTo>
                  <a:lnTo>
                    <a:pt x="2051" y="777"/>
                  </a:lnTo>
                  <a:lnTo>
                    <a:pt x="2173" y="668"/>
                  </a:lnTo>
                  <a:lnTo>
                    <a:pt x="2148" y="668"/>
                  </a:lnTo>
                  <a:lnTo>
                    <a:pt x="2072" y="633"/>
                  </a:lnTo>
                  <a:lnTo>
                    <a:pt x="1936" y="628"/>
                  </a:lnTo>
                  <a:lnTo>
                    <a:pt x="1845" y="593"/>
                  </a:lnTo>
                  <a:lnTo>
                    <a:pt x="1793" y="595"/>
                  </a:lnTo>
                  <a:lnTo>
                    <a:pt x="1726" y="630"/>
                  </a:lnTo>
                  <a:lnTo>
                    <a:pt x="1691" y="633"/>
                  </a:lnTo>
                  <a:lnTo>
                    <a:pt x="1629" y="601"/>
                  </a:lnTo>
                  <a:lnTo>
                    <a:pt x="1586" y="548"/>
                  </a:lnTo>
                  <a:lnTo>
                    <a:pt x="1524" y="528"/>
                  </a:lnTo>
                  <a:lnTo>
                    <a:pt x="1488" y="495"/>
                  </a:lnTo>
                  <a:lnTo>
                    <a:pt x="1440" y="480"/>
                  </a:lnTo>
                  <a:lnTo>
                    <a:pt x="1414" y="464"/>
                  </a:lnTo>
                  <a:lnTo>
                    <a:pt x="1387" y="427"/>
                  </a:lnTo>
                  <a:lnTo>
                    <a:pt x="1338" y="395"/>
                  </a:lnTo>
                  <a:lnTo>
                    <a:pt x="1287" y="374"/>
                  </a:lnTo>
                  <a:lnTo>
                    <a:pt x="1153" y="356"/>
                  </a:lnTo>
                  <a:lnTo>
                    <a:pt x="1108" y="381"/>
                  </a:lnTo>
                  <a:lnTo>
                    <a:pt x="1053" y="382"/>
                  </a:lnTo>
                  <a:lnTo>
                    <a:pt x="1015" y="369"/>
                  </a:lnTo>
                  <a:lnTo>
                    <a:pt x="1016" y="362"/>
                  </a:lnTo>
                  <a:lnTo>
                    <a:pt x="1005" y="350"/>
                  </a:lnTo>
                  <a:lnTo>
                    <a:pt x="940" y="326"/>
                  </a:lnTo>
                  <a:lnTo>
                    <a:pt x="914" y="310"/>
                  </a:lnTo>
                  <a:lnTo>
                    <a:pt x="862" y="316"/>
                  </a:lnTo>
                  <a:lnTo>
                    <a:pt x="839" y="315"/>
                  </a:lnTo>
                  <a:lnTo>
                    <a:pt x="832" y="305"/>
                  </a:lnTo>
                  <a:lnTo>
                    <a:pt x="790" y="307"/>
                  </a:lnTo>
                  <a:lnTo>
                    <a:pt x="750" y="193"/>
                  </a:lnTo>
                  <a:lnTo>
                    <a:pt x="741" y="185"/>
                  </a:lnTo>
                  <a:lnTo>
                    <a:pt x="691" y="13"/>
                  </a:lnTo>
                  <a:lnTo>
                    <a:pt x="654" y="3"/>
                  </a:lnTo>
                  <a:lnTo>
                    <a:pt x="633" y="0"/>
                  </a:lnTo>
                  <a:lnTo>
                    <a:pt x="620" y="189"/>
                  </a:lnTo>
                  <a:lnTo>
                    <a:pt x="308" y="166"/>
                  </a:lnTo>
                  <a:lnTo>
                    <a:pt x="24" y="141"/>
                  </a:lnTo>
                  <a:lnTo>
                    <a:pt x="23" y="141"/>
                  </a:lnTo>
                  <a:lnTo>
                    <a:pt x="50" y="276"/>
                  </a:lnTo>
                  <a:lnTo>
                    <a:pt x="29" y="325"/>
                  </a:lnTo>
                  <a:lnTo>
                    <a:pt x="19" y="492"/>
                  </a:lnTo>
                  <a:lnTo>
                    <a:pt x="77" y="743"/>
                  </a:lnTo>
                  <a:lnTo>
                    <a:pt x="65" y="990"/>
                  </a:lnTo>
                  <a:lnTo>
                    <a:pt x="67" y="1032"/>
                  </a:lnTo>
                  <a:lnTo>
                    <a:pt x="80" y="1038"/>
                  </a:lnTo>
                  <a:lnTo>
                    <a:pt x="57" y="1154"/>
                  </a:lnTo>
                  <a:lnTo>
                    <a:pt x="75" y="1248"/>
                  </a:lnTo>
                  <a:lnTo>
                    <a:pt x="105" y="1300"/>
                  </a:lnTo>
                  <a:lnTo>
                    <a:pt x="110" y="1370"/>
                  </a:lnTo>
                  <a:lnTo>
                    <a:pt x="105" y="1466"/>
                  </a:lnTo>
                  <a:lnTo>
                    <a:pt x="95" y="1509"/>
                  </a:lnTo>
                  <a:lnTo>
                    <a:pt x="95" y="1510"/>
                  </a:lnTo>
                  <a:lnTo>
                    <a:pt x="66" y="1550"/>
                  </a:lnTo>
                  <a:lnTo>
                    <a:pt x="10" y="1585"/>
                  </a:lnTo>
                  <a:lnTo>
                    <a:pt x="0" y="1610"/>
                  </a:lnTo>
                  <a:lnTo>
                    <a:pt x="44" y="1692"/>
                  </a:lnTo>
                  <a:lnTo>
                    <a:pt x="91" y="1712"/>
                  </a:lnTo>
                  <a:lnTo>
                    <a:pt x="114" y="1747"/>
                  </a:lnTo>
                  <a:lnTo>
                    <a:pt x="85" y="2096"/>
                  </a:lnTo>
                  <a:lnTo>
                    <a:pt x="52" y="2525"/>
                  </a:lnTo>
                  <a:lnTo>
                    <a:pt x="151" y="253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0" name=""/>
            <p:cNvSpPr/>
            <p:nvPr/>
          </p:nvSpPr>
          <p:spPr>
            <a:xfrm rot="21220800">
              <a:off x="4541760" y="2018880"/>
              <a:ext cx="693720" cy="831960"/>
            </a:xfrm>
            <a:custGeom>
              <a:avLst/>
              <a:gdLst/>
              <a:ahLst/>
              <a:rect l="l" t="t" r="r" b="b"/>
              <a:pathLst>
                <a:path w="2173" h="2601">
                  <a:moveTo>
                    <a:pt x="151" y="2533"/>
                  </a:moveTo>
                  <a:lnTo>
                    <a:pt x="441" y="2553"/>
                  </a:lnTo>
                  <a:lnTo>
                    <a:pt x="748" y="2570"/>
                  </a:lnTo>
                  <a:lnTo>
                    <a:pt x="1026" y="2583"/>
                  </a:lnTo>
                  <a:lnTo>
                    <a:pt x="1290" y="2591"/>
                  </a:lnTo>
                  <a:lnTo>
                    <a:pt x="1580" y="2599"/>
                  </a:lnTo>
                  <a:lnTo>
                    <a:pt x="1705" y="2601"/>
                  </a:lnTo>
                  <a:lnTo>
                    <a:pt x="1694" y="2480"/>
                  </a:lnTo>
                  <a:lnTo>
                    <a:pt x="1666" y="2420"/>
                  </a:lnTo>
                  <a:lnTo>
                    <a:pt x="1526" y="2315"/>
                  </a:lnTo>
                  <a:lnTo>
                    <a:pt x="1505" y="2258"/>
                  </a:lnTo>
                  <a:lnTo>
                    <a:pt x="1444" y="2188"/>
                  </a:lnTo>
                  <a:lnTo>
                    <a:pt x="1397" y="2160"/>
                  </a:lnTo>
                  <a:lnTo>
                    <a:pt x="1343" y="2163"/>
                  </a:lnTo>
                  <a:lnTo>
                    <a:pt x="1310" y="2116"/>
                  </a:lnTo>
                  <a:lnTo>
                    <a:pt x="1244" y="2087"/>
                  </a:lnTo>
                  <a:lnTo>
                    <a:pt x="1218" y="2048"/>
                  </a:lnTo>
                  <a:lnTo>
                    <a:pt x="1239" y="1974"/>
                  </a:lnTo>
                  <a:lnTo>
                    <a:pt x="1227" y="1911"/>
                  </a:lnTo>
                  <a:lnTo>
                    <a:pt x="1244" y="1893"/>
                  </a:lnTo>
                  <a:lnTo>
                    <a:pt x="1244" y="1816"/>
                  </a:lnTo>
                  <a:lnTo>
                    <a:pt x="1277" y="1758"/>
                  </a:lnTo>
                  <a:lnTo>
                    <a:pt x="1248" y="1700"/>
                  </a:lnTo>
                  <a:lnTo>
                    <a:pt x="1207" y="1687"/>
                  </a:lnTo>
                  <a:lnTo>
                    <a:pt x="1212" y="1632"/>
                  </a:lnTo>
                  <a:lnTo>
                    <a:pt x="1242" y="1606"/>
                  </a:lnTo>
                  <a:lnTo>
                    <a:pt x="1272" y="1546"/>
                  </a:lnTo>
                  <a:lnTo>
                    <a:pt x="1375" y="1500"/>
                  </a:lnTo>
                  <a:lnTo>
                    <a:pt x="1397" y="1476"/>
                  </a:lnTo>
                  <a:lnTo>
                    <a:pt x="1404" y="1225"/>
                  </a:lnTo>
                  <a:lnTo>
                    <a:pt x="1428" y="1226"/>
                  </a:lnTo>
                  <a:lnTo>
                    <a:pt x="1443" y="1190"/>
                  </a:lnTo>
                  <a:lnTo>
                    <a:pt x="1470" y="1215"/>
                  </a:lnTo>
                  <a:lnTo>
                    <a:pt x="1510" y="1172"/>
                  </a:lnTo>
                  <a:lnTo>
                    <a:pt x="1716" y="994"/>
                  </a:lnTo>
                  <a:lnTo>
                    <a:pt x="1947" y="814"/>
                  </a:lnTo>
                  <a:lnTo>
                    <a:pt x="2051" y="777"/>
                  </a:lnTo>
                  <a:lnTo>
                    <a:pt x="2173" y="668"/>
                  </a:lnTo>
                  <a:lnTo>
                    <a:pt x="2148" y="668"/>
                  </a:lnTo>
                  <a:lnTo>
                    <a:pt x="2072" y="633"/>
                  </a:lnTo>
                  <a:lnTo>
                    <a:pt x="1936" y="628"/>
                  </a:lnTo>
                  <a:lnTo>
                    <a:pt x="1845" y="593"/>
                  </a:lnTo>
                  <a:lnTo>
                    <a:pt x="1793" y="595"/>
                  </a:lnTo>
                  <a:lnTo>
                    <a:pt x="1726" y="630"/>
                  </a:lnTo>
                  <a:lnTo>
                    <a:pt x="1691" y="633"/>
                  </a:lnTo>
                  <a:lnTo>
                    <a:pt x="1629" y="601"/>
                  </a:lnTo>
                  <a:lnTo>
                    <a:pt x="1586" y="548"/>
                  </a:lnTo>
                  <a:lnTo>
                    <a:pt x="1524" y="528"/>
                  </a:lnTo>
                  <a:lnTo>
                    <a:pt x="1488" y="495"/>
                  </a:lnTo>
                  <a:lnTo>
                    <a:pt x="1440" y="480"/>
                  </a:lnTo>
                  <a:lnTo>
                    <a:pt x="1414" y="464"/>
                  </a:lnTo>
                  <a:lnTo>
                    <a:pt x="1387" y="427"/>
                  </a:lnTo>
                  <a:lnTo>
                    <a:pt x="1338" y="395"/>
                  </a:lnTo>
                  <a:lnTo>
                    <a:pt x="1287" y="374"/>
                  </a:lnTo>
                  <a:lnTo>
                    <a:pt x="1153" y="356"/>
                  </a:lnTo>
                  <a:lnTo>
                    <a:pt x="1108" y="381"/>
                  </a:lnTo>
                  <a:lnTo>
                    <a:pt x="1053" y="382"/>
                  </a:lnTo>
                  <a:lnTo>
                    <a:pt x="1015" y="369"/>
                  </a:lnTo>
                  <a:lnTo>
                    <a:pt x="1016" y="362"/>
                  </a:lnTo>
                  <a:lnTo>
                    <a:pt x="1005" y="350"/>
                  </a:lnTo>
                  <a:lnTo>
                    <a:pt x="940" y="326"/>
                  </a:lnTo>
                  <a:lnTo>
                    <a:pt x="914" y="310"/>
                  </a:lnTo>
                  <a:lnTo>
                    <a:pt x="862" y="316"/>
                  </a:lnTo>
                  <a:lnTo>
                    <a:pt x="839" y="315"/>
                  </a:lnTo>
                  <a:lnTo>
                    <a:pt x="832" y="305"/>
                  </a:lnTo>
                  <a:lnTo>
                    <a:pt x="790" y="307"/>
                  </a:lnTo>
                  <a:lnTo>
                    <a:pt x="750" y="193"/>
                  </a:lnTo>
                  <a:lnTo>
                    <a:pt x="741" y="185"/>
                  </a:lnTo>
                  <a:lnTo>
                    <a:pt x="691" y="13"/>
                  </a:lnTo>
                  <a:lnTo>
                    <a:pt x="654" y="3"/>
                  </a:lnTo>
                  <a:lnTo>
                    <a:pt x="633" y="0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308" y="166"/>
                  </a:lnTo>
                  <a:lnTo>
                    <a:pt x="24" y="141"/>
                  </a:lnTo>
                  <a:lnTo>
                    <a:pt x="23" y="141"/>
                  </a:lnTo>
                  <a:lnTo>
                    <a:pt x="50" y="276"/>
                  </a:lnTo>
                  <a:lnTo>
                    <a:pt x="29" y="325"/>
                  </a:lnTo>
                  <a:lnTo>
                    <a:pt x="19" y="492"/>
                  </a:lnTo>
                  <a:lnTo>
                    <a:pt x="77" y="743"/>
                  </a:lnTo>
                  <a:lnTo>
                    <a:pt x="65" y="990"/>
                  </a:lnTo>
                  <a:lnTo>
                    <a:pt x="67" y="1032"/>
                  </a:lnTo>
                  <a:lnTo>
                    <a:pt x="80" y="1038"/>
                  </a:lnTo>
                  <a:lnTo>
                    <a:pt x="57" y="1154"/>
                  </a:lnTo>
                  <a:lnTo>
                    <a:pt x="75" y="1248"/>
                  </a:lnTo>
                  <a:lnTo>
                    <a:pt x="105" y="1300"/>
                  </a:lnTo>
                  <a:lnTo>
                    <a:pt x="110" y="1370"/>
                  </a:lnTo>
                  <a:lnTo>
                    <a:pt x="105" y="1466"/>
                  </a:lnTo>
                  <a:lnTo>
                    <a:pt x="95" y="1509"/>
                  </a:lnTo>
                  <a:lnTo>
                    <a:pt x="95" y="1510"/>
                  </a:lnTo>
                  <a:lnTo>
                    <a:pt x="66" y="1550"/>
                  </a:lnTo>
                  <a:lnTo>
                    <a:pt x="10" y="1585"/>
                  </a:lnTo>
                  <a:lnTo>
                    <a:pt x="0" y="1610"/>
                  </a:lnTo>
                  <a:lnTo>
                    <a:pt x="44" y="1692"/>
                  </a:lnTo>
                  <a:lnTo>
                    <a:pt x="91" y="1712"/>
                  </a:lnTo>
                  <a:lnTo>
                    <a:pt x="114" y="1747"/>
                  </a:lnTo>
                  <a:lnTo>
                    <a:pt x="85" y="2096"/>
                  </a:lnTo>
                  <a:lnTo>
                    <a:pt x="52" y="2525"/>
                  </a:lnTo>
                  <a:lnTo>
                    <a:pt x="151" y="2533"/>
                  </a:lnTo>
                  <a:lnTo>
                    <a:pt x="151" y="253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1" name=""/>
            <p:cNvSpPr/>
            <p:nvPr/>
          </p:nvSpPr>
          <p:spPr>
            <a:xfrm rot="21220800">
              <a:off x="3812760" y="2874960"/>
              <a:ext cx="892080" cy="512640"/>
            </a:xfrm>
            <a:custGeom>
              <a:avLst/>
              <a:gdLst/>
              <a:ahLst/>
              <a:rect l="l" t="t" r="r" b="b"/>
              <a:pathLst>
                <a:path w="2796" h="1607">
                  <a:moveTo>
                    <a:pt x="1772" y="226"/>
                  </a:moveTo>
                  <a:lnTo>
                    <a:pt x="1483" y="193"/>
                  </a:lnTo>
                  <a:lnTo>
                    <a:pt x="1218" y="161"/>
                  </a:lnTo>
                  <a:lnTo>
                    <a:pt x="939" y="124"/>
                  </a:lnTo>
                  <a:lnTo>
                    <a:pt x="633" y="79"/>
                  </a:lnTo>
                  <a:lnTo>
                    <a:pt x="345" y="34"/>
                  </a:lnTo>
                  <a:lnTo>
                    <a:pt x="144" y="0"/>
                  </a:lnTo>
                  <a:lnTo>
                    <a:pt x="73" y="432"/>
                  </a:lnTo>
                  <a:lnTo>
                    <a:pt x="0" y="870"/>
                  </a:lnTo>
                  <a:lnTo>
                    <a:pt x="331" y="923"/>
                  </a:lnTo>
                  <a:lnTo>
                    <a:pt x="653" y="970"/>
                  </a:lnTo>
                  <a:lnTo>
                    <a:pt x="594" y="1390"/>
                  </a:lnTo>
                  <a:lnTo>
                    <a:pt x="898" y="1430"/>
                  </a:lnTo>
                  <a:lnTo>
                    <a:pt x="1220" y="1470"/>
                  </a:lnTo>
                  <a:lnTo>
                    <a:pt x="1513" y="1501"/>
                  </a:lnTo>
                  <a:lnTo>
                    <a:pt x="1790" y="1530"/>
                  </a:lnTo>
                  <a:lnTo>
                    <a:pt x="2094" y="1556"/>
                  </a:lnTo>
                  <a:lnTo>
                    <a:pt x="2418" y="1582"/>
                  </a:lnTo>
                  <a:lnTo>
                    <a:pt x="2722" y="1603"/>
                  </a:lnTo>
                  <a:lnTo>
                    <a:pt x="2790" y="1607"/>
                  </a:lnTo>
                  <a:lnTo>
                    <a:pt x="2796" y="1573"/>
                  </a:lnTo>
                  <a:lnTo>
                    <a:pt x="2771" y="1537"/>
                  </a:lnTo>
                  <a:lnTo>
                    <a:pt x="2776" y="1517"/>
                  </a:lnTo>
                  <a:lnTo>
                    <a:pt x="2717" y="1482"/>
                  </a:lnTo>
                  <a:lnTo>
                    <a:pt x="2710" y="1392"/>
                  </a:lnTo>
                  <a:lnTo>
                    <a:pt x="2687" y="1381"/>
                  </a:lnTo>
                  <a:lnTo>
                    <a:pt x="2689" y="1352"/>
                  </a:lnTo>
                  <a:lnTo>
                    <a:pt x="2687" y="1328"/>
                  </a:lnTo>
                  <a:lnTo>
                    <a:pt x="2656" y="1295"/>
                  </a:lnTo>
                  <a:lnTo>
                    <a:pt x="2679" y="1231"/>
                  </a:lnTo>
                  <a:lnTo>
                    <a:pt x="2667" y="1157"/>
                  </a:lnTo>
                  <a:lnTo>
                    <a:pt x="2676" y="1101"/>
                  </a:lnTo>
                  <a:lnTo>
                    <a:pt x="2652" y="1089"/>
                  </a:lnTo>
                  <a:lnTo>
                    <a:pt x="2674" y="1046"/>
                  </a:lnTo>
                  <a:lnTo>
                    <a:pt x="2647" y="1031"/>
                  </a:lnTo>
                  <a:lnTo>
                    <a:pt x="2662" y="979"/>
                  </a:lnTo>
                  <a:lnTo>
                    <a:pt x="2637" y="969"/>
                  </a:lnTo>
                  <a:lnTo>
                    <a:pt x="2637" y="938"/>
                  </a:lnTo>
                  <a:lnTo>
                    <a:pt x="2611" y="939"/>
                  </a:lnTo>
                  <a:lnTo>
                    <a:pt x="2610" y="875"/>
                  </a:lnTo>
                  <a:lnTo>
                    <a:pt x="2627" y="828"/>
                  </a:lnTo>
                  <a:lnTo>
                    <a:pt x="2600" y="783"/>
                  </a:lnTo>
                  <a:lnTo>
                    <a:pt x="2605" y="748"/>
                  </a:lnTo>
                  <a:lnTo>
                    <a:pt x="2572" y="718"/>
                  </a:lnTo>
                  <a:lnTo>
                    <a:pt x="2572" y="688"/>
                  </a:lnTo>
                  <a:lnTo>
                    <a:pt x="2547" y="655"/>
                  </a:lnTo>
                  <a:lnTo>
                    <a:pt x="2555" y="614"/>
                  </a:lnTo>
                  <a:lnTo>
                    <a:pt x="2533" y="574"/>
                  </a:lnTo>
                  <a:lnTo>
                    <a:pt x="2540" y="517"/>
                  </a:lnTo>
                  <a:lnTo>
                    <a:pt x="2514" y="509"/>
                  </a:lnTo>
                  <a:lnTo>
                    <a:pt x="2470" y="499"/>
                  </a:lnTo>
                  <a:lnTo>
                    <a:pt x="2449" y="433"/>
                  </a:lnTo>
                  <a:lnTo>
                    <a:pt x="2317" y="373"/>
                  </a:lnTo>
                  <a:lnTo>
                    <a:pt x="2280" y="332"/>
                  </a:lnTo>
                  <a:lnTo>
                    <a:pt x="2091" y="318"/>
                  </a:lnTo>
                  <a:lnTo>
                    <a:pt x="2062" y="351"/>
                  </a:lnTo>
                  <a:lnTo>
                    <a:pt x="2037" y="351"/>
                  </a:lnTo>
                  <a:lnTo>
                    <a:pt x="1926" y="280"/>
                  </a:lnTo>
                  <a:lnTo>
                    <a:pt x="1894" y="240"/>
                  </a:lnTo>
                  <a:lnTo>
                    <a:pt x="1892" y="240"/>
                  </a:lnTo>
                  <a:lnTo>
                    <a:pt x="1772" y="226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2" name=""/>
            <p:cNvSpPr/>
            <p:nvPr/>
          </p:nvSpPr>
          <p:spPr>
            <a:xfrm rot="21220800">
              <a:off x="3812760" y="2874960"/>
              <a:ext cx="892080" cy="512640"/>
            </a:xfrm>
            <a:custGeom>
              <a:avLst/>
              <a:gdLst/>
              <a:ahLst/>
              <a:rect l="l" t="t" r="r" b="b"/>
              <a:pathLst>
                <a:path w="2796" h="1607">
                  <a:moveTo>
                    <a:pt x="1772" y="226"/>
                  </a:moveTo>
                  <a:lnTo>
                    <a:pt x="1483" y="193"/>
                  </a:lnTo>
                  <a:lnTo>
                    <a:pt x="1218" y="161"/>
                  </a:lnTo>
                  <a:lnTo>
                    <a:pt x="939" y="124"/>
                  </a:lnTo>
                  <a:lnTo>
                    <a:pt x="633" y="79"/>
                  </a:lnTo>
                  <a:lnTo>
                    <a:pt x="345" y="34"/>
                  </a:lnTo>
                  <a:lnTo>
                    <a:pt x="144" y="0"/>
                  </a:lnTo>
                  <a:lnTo>
                    <a:pt x="73" y="432"/>
                  </a:lnTo>
                  <a:lnTo>
                    <a:pt x="0" y="870"/>
                  </a:lnTo>
                  <a:lnTo>
                    <a:pt x="331" y="923"/>
                  </a:lnTo>
                  <a:lnTo>
                    <a:pt x="653" y="970"/>
                  </a:lnTo>
                  <a:lnTo>
                    <a:pt x="594" y="1390"/>
                  </a:lnTo>
                  <a:lnTo>
                    <a:pt x="898" y="1430"/>
                  </a:lnTo>
                  <a:lnTo>
                    <a:pt x="1220" y="1470"/>
                  </a:lnTo>
                  <a:lnTo>
                    <a:pt x="1513" y="1501"/>
                  </a:lnTo>
                  <a:lnTo>
                    <a:pt x="1790" y="1530"/>
                  </a:lnTo>
                  <a:lnTo>
                    <a:pt x="2094" y="1556"/>
                  </a:lnTo>
                  <a:lnTo>
                    <a:pt x="2418" y="1582"/>
                  </a:lnTo>
                  <a:lnTo>
                    <a:pt x="2722" y="1603"/>
                  </a:lnTo>
                  <a:lnTo>
                    <a:pt x="2790" y="1607"/>
                  </a:lnTo>
                  <a:lnTo>
                    <a:pt x="2796" y="1573"/>
                  </a:lnTo>
                  <a:lnTo>
                    <a:pt x="2771" y="1537"/>
                  </a:lnTo>
                  <a:lnTo>
                    <a:pt x="2776" y="1517"/>
                  </a:lnTo>
                  <a:lnTo>
                    <a:pt x="2717" y="1482"/>
                  </a:lnTo>
                  <a:lnTo>
                    <a:pt x="2710" y="1392"/>
                  </a:lnTo>
                  <a:lnTo>
                    <a:pt x="2687" y="1381"/>
                  </a:lnTo>
                  <a:lnTo>
                    <a:pt x="2689" y="1352"/>
                  </a:lnTo>
                  <a:lnTo>
                    <a:pt x="2687" y="1328"/>
                  </a:lnTo>
                  <a:lnTo>
                    <a:pt x="2656" y="1295"/>
                  </a:lnTo>
                  <a:lnTo>
                    <a:pt x="2679" y="1231"/>
                  </a:lnTo>
                  <a:lnTo>
                    <a:pt x="2667" y="1157"/>
                  </a:lnTo>
                  <a:lnTo>
                    <a:pt x="2676" y="1101"/>
                  </a:lnTo>
                  <a:lnTo>
                    <a:pt x="2652" y="1089"/>
                  </a:lnTo>
                  <a:lnTo>
                    <a:pt x="2674" y="1046"/>
                  </a:lnTo>
                  <a:lnTo>
                    <a:pt x="2647" y="1031"/>
                  </a:lnTo>
                  <a:lnTo>
                    <a:pt x="2662" y="979"/>
                  </a:lnTo>
                  <a:lnTo>
                    <a:pt x="2637" y="969"/>
                  </a:lnTo>
                  <a:lnTo>
                    <a:pt x="2637" y="938"/>
                  </a:lnTo>
                  <a:lnTo>
                    <a:pt x="2611" y="939"/>
                  </a:lnTo>
                  <a:lnTo>
                    <a:pt x="2610" y="875"/>
                  </a:lnTo>
                  <a:lnTo>
                    <a:pt x="2627" y="828"/>
                  </a:lnTo>
                  <a:lnTo>
                    <a:pt x="2600" y="783"/>
                  </a:lnTo>
                  <a:lnTo>
                    <a:pt x="2605" y="748"/>
                  </a:lnTo>
                  <a:lnTo>
                    <a:pt x="2572" y="718"/>
                  </a:lnTo>
                  <a:lnTo>
                    <a:pt x="2572" y="688"/>
                  </a:lnTo>
                  <a:lnTo>
                    <a:pt x="2547" y="655"/>
                  </a:lnTo>
                  <a:lnTo>
                    <a:pt x="2555" y="614"/>
                  </a:lnTo>
                  <a:lnTo>
                    <a:pt x="2533" y="574"/>
                  </a:lnTo>
                  <a:lnTo>
                    <a:pt x="2540" y="517"/>
                  </a:lnTo>
                  <a:lnTo>
                    <a:pt x="2514" y="509"/>
                  </a:lnTo>
                  <a:lnTo>
                    <a:pt x="2470" y="499"/>
                  </a:lnTo>
                  <a:lnTo>
                    <a:pt x="2449" y="433"/>
                  </a:lnTo>
                  <a:lnTo>
                    <a:pt x="2317" y="373"/>
                  </a:lnTo>
                  <a:lnTo>
                    <a:pt x="2280" y="332"/>
                  </a:lnTo>
                  <a:lnTo>
                    <a:pt x="2091" y="318"/>
                  </a:lnTo>
                  <a:lnTo>
                    <a:pt x="2062" y="351"/>
                  </a:lnTo>
                  <a:lnTo>
                    <a:pt x="2037" y="351"/>
                  </a:lnTo>
                  <a:lnTo>
                    <a:pt x="1926" y="280"/>
                  </a:lnTo>
                  <a:lnTo>
                    <a:pt x="1894" y="240"/>
                  </a:lnTo>
                  <a:lnTo>
                    <a:pt x="1892" y="240"/>
                  </a:lnTo>
                  <a:lnTo>
                    <a:pt x="1772" y="226"/>
                  </a:lnTo>
                  <a:lnTo>
                    <a:pt x="1772" y="226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3" name=""/>
            <p:cNvSpPr/>
            <p:nvPr/>
          </p:nvSpPr>
          <p:spPr>
            <a:xfrm rot="21220800">
              <a:off x="4722480" y="3216240"/>
              <a:ext cx="708120" cy="658800"/>
            </a:xfrm>
            <a:custGeom>
              <a:avLst/>
              <a:gdLst/>
              <a:ahLst/>
              <a:rect l="l" t="t" r="r" b="b"/>
              <a:pathLst>
                <a:path w="2215" h="2054">
                  <a:moveTo>
                    <a:pt x="1126" y="53"/>
                  </a:moveTo>
                  <a:lnTo>
                    <a:pt x="835" y="44"/>
                  </a:lnTo>
                  <a:lnTo>
                    <a:pt x="514" y="30"/>
                  </a:lnTo>
                  <a:lnTo>
                    <a:pt x="211" y="14"/>
                  </a:lnTo>
                  <a:lnTo>
                    <a:pt x="2" y="0"/>
                  </a:lnTo>
                  <a:lnTo>
                    <a:pt x="0" y="29"/>
                  </a:lnTo>
                  <a:lnTo>
                    <a:pt x="23" y="40"/>
                  </a:lnTo>
                  <a:lnTo>
                    <a:pt x="30" y="130"/>
                  </a:lnTo>
                  <a:lnTo>
                    <a:pt x="89" y="165"/>
                  </a:lnTo>
                  <a:lnTo>
                    <a:pt x="84" y="185"/>
                  </a:lnTo>
                  <a:lnTo>
                    <a:pt x="109" y="221"/>
                  </a:lnTo>
                  <a:lnTo>
                    <a:pt x="103" y="255"/>
                  </a:lnTo>
                  <a:lnTo>
                    <a:pt x="172" y="315"/>
                  </a:lnTo>
                  <a:lnTo>
                    <a:pt x="202" y="334"/>
                  </a:lnTo>
                  <a:lnTo>
                    <a:pt x="255" y="324"/>
                  </a:lnTo>
                  <a:lnTo>
                    <a:pt x="276" y="392"/>
                  </a:lnTo>
                  <a:lnTo>
                    <a:pt x="244" y="392"/>
                  </a:lnTo>
                  <a:lnTo>
                    <a:pt x="192" y="471"/>
                  </a:lnTo>
                  <a:lnTo>
                    <a:pt x="259" y="547"/>
                  </a:lnTo>
                  <a:lnTo>
                    <a:pt x="277" y="621"/>
                  </a:lnTo>
                  <a:lnTo>
                    <a:pt x="351" y="649"/>
                  </a:lnTo>
                  <a:lnTo>
                    <a:pt x="328" y="1077"/>
                  </a:lnTo>
                  <a:lnTo>
                    <a:pt x="304" y="1580"/>
                  </a:lnTo>
                  <a:lnTo>
                    <a:pt x="294" y="1795"/>
                  </a:lnTo>
                  <a:lnTo>
                    <a:pt x="614" y="1808"/>
                  </a:lnTo>
                  <a:lnTo>
                    <a:pt x="954" y="1819"/>
                  </a:lnTo>
                  <a:lnTo>
                    <a:pt x="1263" y="1827"/>
                  </a:lnTo>
                  <a:lnTo>
                    <a:pt x="1555" y="1831"/>
                  </a:lnTo>
                  <a:lnTo>
                    <a:pt x="1849" y="1833"/>
                  </a:lnTo>
                  <a:lnTo>
                    <a:pt x="1885" y="1891"/>
                  </a:lnTo>
                  <a:lnTo>
                    <a:pt x="1885" y="1931"/>
                  </a:lnTo>
                  <a:lnTo>
                    <a:pt x="1802" y="2006"/>
                  </a:lnTo>
                  <a:lnTo>
                    <a:pt x="1772" y="2054"/>
                  </a:lnTo>
                  <a:lnTo>
                    <a:pt x="2002" y="2054"/>
                  </a:lnTo>
                  <a:lnTo>
                    <a:pt x="2046" y="1997"/>
                  </a:lnTo>
                  <a:lnTo>
                    <a:pt x="2016" y="1951"/>
                  </a:lnTo>
                  <a:lnTo>
                    <a:pt x="2061" y="1944"/>
                  </a:lnTo>
                  <a:lnTo>
                    <a:pt x="2038" y="1912"/>
                  </a:lnTo>
                  <a:lnTo>
                    <a:pt x="2073" y="1893"/>
                  </a:lnTo>
                  <a:lnTo>
                    <a:pt x="2057" y="1817"/>
                  </a:lnTo>
                  <a:lnTo>
                    <a:pt x="2082" y="1813"/>
                  </a:lnTo>
                  <a:lnTo>
                    <a:pt x="2089" y="1859"/>
                  </a:lnTo>
                  <a:lnTo>
                    <a:pt x="2101" y="1838"/>
                  </a:lnTo>
                  <a:lnTo>
                    <a:pt x="2126" y="1785"/>
                  </a:lnTo>
                  <a:lnTo>
                    <a:pt x="2172" y="1808"/>
                  </a:lnTo>
                  <a:lnTo>
                    <a:pt x="2212" y="1720"/>
                  </a:lnTo>
                  <a:lnTo>
                    <a:pt x="2215" y="1635"/>
                  </a:lnTo>
                  <a:lnTo>
                    <a:pt x="2189" y="1628"/>
                  </a:lnTo>
                  <a:lnTo>
                    <a:pt x="2162" y="1585"/>
                  </a:lnTo>
                  <a:lnTo>
                    <a:pt x="2148" y="1591"/>
                  </a:lnTo>
                  <a:lnTo>
                    <a:pt x="2158" y="1623"/>
                  </a:lnTo>
                  <a:lnTo>
                    <a:pt x="2121" y="1600"/>
                  </a:lnTo>
                  <a:lnTo>
                    <a:pt x="2093" y="1517"/>
                  </a:lnTo>
                  <a:lnTo>
                    <a:pt x="2074" y="1506"/>
                  </a:lnTo>
                  <a:lnTo>
                    <a:pt x="2101" y="1444"/>
                  </a:lnTo>
                  <a:lnTo>
                    <a:pt x="2071" y="1380"/>
                  </a:lnTo>
                  <a:lnTo>
                    <a:pt x="2072" y="1328"/>
                  </a:lnTo>
                  <a:lnTo>
                    <a:pt x="1933" y="1210"/>
                  </a:lnTo>
                  <a:lnTo>
                    <a:pt x="1895" y="1201"/>
                  </a:lnTo>
                  <a:lnTo>
                    <a:pt x="1785" y="1094"/>
                  </a:lnTo>
                  <a:lnTo>
                    <a:pt x="1779" y="1038"/>
                  </a:lnTo>
                  <a:lnTo>
                    <a:pt x="1844" y="918"/>
                  </a:lnTo>
                  <a:lnTo>
                    <a:pt x="1840" y="879"/>
                  </a:lnTo>
                  <a:lnTo>
                    <a:pt x="1862" y="841"/>
                  </a:lnTo>
                  <a:lnTo>
                    <a:pt x="1865" y="827"/>
                  </a:lnTo>
                  <a:lnTo>
                    <a:pt x="1816" y="789"/>
                  </a:lnTo>
                  <a:lnTo>
                    <a:pt x="1760" y="771"/>
                  </a:lnTo>
                  <a:lnTo>
                    <a:pt x="1719" y="807"/>
                  </a:lnTo>
                  <a:lnTo>
                    <a:pt x="1696" y="804"/>
                  </a:lnTo>
                  <a:lnTo>
                    <a:pt x="1673" y="767"/>
                  </a:lnTo>
                  <a:lnTo>
                    <a:pt x="1643" y="626"/>
                  </a:lnTo>
                  <a:lnTo>
                    <a:pt x="1558" y="563"/>
                  </a:lnTo>
                  <a:lnTo>
                    <a:pt x="1538" y="525"/>
                  </a:lnTo>
                  <a:lnTo>
                    <a:pt x="1447" y="441"/>
                  </a:lnTo>
                  <a:lnTo>
                    <a:pt x="1403" y="269"/>
                  </a:lnTo>
                  <a:lnTo>
                    <a:pt x="1420" y="164"/>
                  </a:lnTo>
                  <a:lnTo>
                    <a:pt x="1348" y="80"/>
                  </a:lnTo>
                  <a:lnTo>
                    <a:pt x="1332" y="56"/>
                  </a:lnTo>
                  <a:lnTo>
                    <a:pt x="1126" y="5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4" name=""/>
            <p:cNvSpPr/>
            <p:nvPr/>
          </p:nvSpPr>
          <p:spPr>
            <a:xfrm rot="21220800">
              <a:off x="4722480" y="3216240"/>
              <a:ext cx="708120" cy="658800"/>
            </a:xfrm>
            <a:custGeom>
              <a:avLst/>
              <a:gdLst/>
              <a:ahLst/>
              <a:rect l="l" t="t" r="r" b="b"/>
              <a:pathLst>
                <a:path w="2215" h="2054">
                  <a:moveTo>
                    <a:pt x="1126" y="53"/>
                  </a:moveTo>
                  <a:lnTo>
                    <a:pt x="835" y="44"/>
                  </a:lnTo>
                  <a:lnTo>
                    <a:pt x="514" y="30"/>
                  </a:lnTo>
                  <a:lnTo>
                    <a:pt x="211" y="14"/>
                  </a:lnTo>
                  <a:lnTo>
                    <a:pt x="2" y="0"/>
                  </a:lnTo>
                  <a:lnTo>
                    <a:pt x="0" y="29"/>
                  </a:lnTo>
                  <a:lnTo>
                    <a:pt x="23" y="40"/>
                  </a:lnTo>
                  <a:lnTo>
                    <a:pt x="30" y="130"/>
                  </a:lnTo>
                  <a:lnTo>
                    <a:pt x="89" y="165"/>
                  </a:lnTo>
                  <a:lnTo>
                    <a:pt x="84" y="185"/>
                  </a:lnTo>
                  <a:lnTo>
                    <a:pt x="109" y="221"/>
                  </a:lnTo>
                  <a:lnTo>
                    <a:pt x="103" y="255"/>
                  </a:lnTo>
                  <a:lnTo>
                    <a:pt x="172" y="315"/>
                  </a:lnTo>
                  <a:lnTo>
                    <a:pt x="202" y="334"/>
                  </a:lnTo>
                  <a:lnTo>
                    <a:pt x="255" y="324"/>
                  </a:lnTo>
                  <a:lnTo>
                    <a:pt x="276" y="392"/>
                  </a:lnTo>
                  <a:lnTo>
                    <a:pt x="244" y="392"/>
                  </a:lnTo>
                  <a:lnTo>
                    <a:pt x="192" y="471"/>
                  </a:lnTo>
                  <a:lnTo>
                    <a:pt x="259" y="547"/>
                  </a:lnTo>
                  <a:lnTo>
                    <a:pt x="277" y="621"/>
                  </a:lnTo>
                  <a:lnTo>
                    <a:pt x="351" y="649"/>
                  </a:lnTo>
                  <a:lnTo>
                    <a:pt x="328" y="1077"/>
                  </a:lnTo>
                  <a:lnTo>
                    <a:pt x="304" y="1580"/>
                  </a:lnTo>
                  <a:lnTo>
                    <a:pt x="294" y="1795"/>
                  </a:lnTo>
                  <a:lnTo>
                    <a:pt x="614" y="1808"/>
                  </a:lnTo>
                  <a:lnTo>
                    <a:pt x="954" y="1819"/>
                  </a:lnTo>
                  <a:lnTo>
                    <a:pt x="1263" y="1827"/>
                  </a:lnTo>
                  <a:lnTo>
                    <a:pt x="1555" y="1831"/>
                  </a:lnTo>
                  <a:lnTo>
                    <a:pt x="1849" y="1833"/>
                  </a:lnTo>
                  <a:lnTo>
                    <a:pt x="1885" y="1891"/>
                  </a:lnTo>
                  <a:lnTo>
                    <a:pt x="1885" y="1931"/>
                  </a:lnTo>
                  <a:lnTo>
                    <a:pt x="1802" y="2006"/>
                  </a:lnTo>
                  <a:lnTo>
                    <a:pt x="1772" y="2054"/>
                  </a:lnTo>
                  <a:lnTo>
                    <a:pt x="2002" y="2054"/>
                  </a:lnTo>
                  <a:lnTo>
                    <a:pt x="2046" y="1997"/>
                  </a:lnTo>
                  <a:lnTo>
                    <a:pt x="2016" y="1951"/>
                  </a:lnTo>
                  <a:lnTo>
                    <a:pt x="2061" y="1944"/>
                  </a:lnTo>
                  <a:lnTo>
                    <a:pt x="2038" y="1912"/>
                  </a:lnTo>
                  <a:lnTo>
                    <a:pt x="2073" y="1893"/>
                  </a:lnTo>
                  <a:lnTo>
                    <a:pt x="2057" y="1817"/>
                  </a:lnTo>
                  <a:lnTo>
                    <a:pt x="2082" y="1813"/>
                  </a:lnTo>
                  <a:lnTo>
                    <a:pt x="2089" y="1859"/>
                  </a:lnTo>
                  <a:lnTo>
                    <a:pt x="2101" y="1838"/>
                  </a:lnTo>
                  <a:lnTo>
                    <a:pt x="2126" y="1785"/>
                  </a:lnTo>
                  <a:lnTo>
                    <a:pt x="2172" y="1808"/>
                  </a:lnTo>
                  <a:lnTo>
                    <a:pt x="2212" y="1720"/>
                  </a:lnTo>
                  <a:lnTo>
                    <a:pt x="2215" y="1635"/>
                  </a:lnTo>
                  <a:lnTo>
                    <a:pt x="2189" y="1628"/>
                  </a:lnTo>
                  <a:lnTo>
                    <a:pt x="2162" y="1585"/>
                  </a:lnTo>
                  <a:lnTo>
                    <a:pt x="2148" y="1591"/>
                  </a:lnTo>
                  <a:lnTo>
                    <a:pt x="2158" y="1623"/>
                  </a:lnTo>
                  <a:lnTo>
                    <a:pt x="2121" y="1600"/>
                  </a:lnTo>
                  <a:lnTo>
                    <a:pt x="2093" y="1517"/>
                  </a:lnTo>
                  <a:lnTo>
                    <a:pt x="2074" y="1506"/>
                  </a:lnTo>
                  <a:lnTo>
                    <a:pt x="2101" y="1444"/>
                  </a:lnTo>
                  <a:lnTo>
                    <a:pt x="2071" y="1380"/>
                  </a:lnTo>
                  <a:lnTo>
                    <a:pt x="2072" y="1328"/>
                  </a:lnTo>
                  <a:lnTo>
                    <a:pt x="1933" y="1210"/>
                  </a:lnTo>
                  <a:lnTo>
                    <a:pt x="1895" y="1201"/>
                  </a:lnTo>
                  <a:lnTo>
                    <a:pt x="1785" y="1094"/>
                  </a:lnTo>
                  <a:lnTo>
                    <a:pt x="1779" y="1038"/>
                  </a:lnTo>
                  <a:lnTo>
                    <a:pt x="1844" y="918"/>
                  </a:lnTo>
                  <a:lnTo>
                    <a:pt x="1840" y="879"/>
                  </a:lnTo>
                  <a:lnTo>
                    <a:pt x="1862" y="841"/>
                  </a:lnTo>
                  <a:lnTo>
                    <a:pt x="1865" y="827"/>
                  </a:lnTo>
                  <a:lnTo>
                    <a:pt x="1816" y="789"/>
                  </a:lnTo>
                  <a:lnTo>
                    <a:pt x="1760" y="771"/>
                  </a:lnTo>
                  <a:lnTo>
                    <a:pt x="1719" y="807"/>
                  </a:lnTo>
                  <a:lnTo>
                    <a:pt x="1696" y="804"/>
                  </a:lnTo>
                  <a:lnTo>
                    <a:pt x="1673" y="767"/>
                  </a:lnTo>
                  <a:lnTo>
                    <a:pt x="1643" y="626"/>
                  </a:lnTo>
                  <a:lnTo>
                    <a:pt x="1558" y="563"/>
                  </a:lnTo>
                  <a:lnTo>
                    <a:pt x="1538" y="525"/>
                  </a:lnTo>
                  <a:lnTo>
                    <a:pt x="1447" y="441"/>
                  </a:lnTo>
                  <a:lnTo>
                    <a:pt x="1403" y="269"/>
                  </a:lnTo>
                  <a:lnTo>
                    <a:pt x="1420" y="164"/>
                  </a:lnTo>
                  <a:lnTo>
                    <a:pt x="1348" y="80"/>
                  </a:lnTo>
                  <a:lnTo>
                    <a:pt x="1332" y="56"/>
                  </a:lnTo>
                  <a:lnTo>
                    <a:pt x="1126" y="53"/>
                  </a:lnTo>
                  <a:lnTo>
                    <a:pt x="1126" y="5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5" name=""/>
            <p:cNvSpPr/>
            <p:nvPr/>
          </p:nvSpPr>
          <p:spPr>
            <a:xfrm rot="21220800">
              <a:off x="3924000" y="3712680"/>
              <a:ext cx="944640" cy="554040"/>
            </a:xfrm>
            <a:custGeom>
              <a:avLst/>
              <a:gdLst/>
              <a:ahLst/>
              <a:rect l="l" t="t" r="r" b="b"/>
              <a:pathLst>
                <a:path w="2957" h="1734">
                  <a:moveTo>
                    <a:pt x="190" y="247"/>
                  </a:moveTo>
                  <a:lnTo>
                    <a:pt x="510" y="288"/>
                  </a:lnTo>
                  <a:lnTo>
                    <a:pt x="847" y="327"/>
                  </a:lnTo>
                  <a:lnTo>
                    <a:pt x="1044" y="348"/>
                  </a:lnTo>
                  <a:lnTo>
                    <a:pt x="958" y="1189"/>
                  </a:lnTo>
                  <a:lnTo>
                    <a:pt x="1003" y="1197"/>
                  </a:lnTo>
                  <a:lnTo>
                    <a:pt x="1082" y="1284"/>
                  </a:lnTo>
                  <a:lnTo>
                    <a:pt x="1115" y="1273"/>
                  </a:lnTo>
                  <a:lnTo>
                    <a:pt x="1162" y="1293"/>
                  </a:lnTo>
                  <a:lnTo>
                    <a:pt x="1186" y="1257"/>
                  </a:lnTo>
                  <a:lnTo>
                    <a:pt x="1236" y="1317"/>
                  </a:lnTo>
                  <a:lnTo>
                    <a:pt x="1242" y="1372"/>
                  </a:lnTo>
                  <a:lnTo>
                    <a:pt x="1313" y="1376"/>
                  </a:lnTo>
                  <a:lnTo>
                    <a:pt x="1393" y="1418"/>
                  </a:lnTo>
                  <a:lnTo>
                    <a:pt x="1447" y="1414"/>
                  </a:lnTo>
                  <a:lnTo>
                    <a:pt x="1492" y="1457"/>
                  </a:lnTo>
                  <a:lnTo>
                    <a:pt x="1532" y="1430"/>
                  </a:lnTo>
                  <a:lnTo>
                    <a:pt x="1624" y="1434"/>
                  </a:lnTo>
                  <a:lnTo>
                    <a:pt x="1627" y="1488"/>
                  </a:lnTo>
                  <a:lnTo>
                    <a:pt x="1673" y="1508"/>
                  </a:lnTo>
                  <a:lnTo>
                    <a:pt x="1665" y="1548"/>
                  </a:lnTo>
                  <a:lnTo>
                    <a:pt x="1695" y="1565"/>
                  </a:lnTo>
                  <a:lnTo>
                    <a:pt x="1785" y="1517"/>
                  </a:lnTo>
                  <a:lnTo>
                    <a:pt x="1801" y="1525"/>
                  </a:lnTo>
                  <a:lnTo>
                    <a:pt x="1803" y="1557"/>
                  </a:lnTo>
                  <a:lnTo>
                    <a:pt x="1843" y="1560"/>
                  </a:lnTo>
                  <a:lnTo>
                    <a:pt x="1855" y="1594"/>
                  </a:lnTo>
                  <a:lnTo>
                    <a:pt x="1942" y="1565"/>
                  </a:lnTo>
                  <a:lnTo>
                    <a:pt x="1936" y="1612"/>
                  </a:lnTo>
                  <a:lnTo>
                    <a:pt x="1960" y="1644"/>
                  </a:lnTo>
                  <a:lnTo>
                    <a:pt x="1991" y="1605"/>
                  </a:lnTo>
                  <a:lnTo>
                    <a:pt x="1984" y="1588"/>
                  </a:lnTo>
                  <a:lnTo>
                    <a:pt x="2092" y="1564"/>
                  </a:lnTo>
                  <a:lnTo>
                    <a:pt x="2125" y="1600"/>
                  </a:lnTo>
                  <a:lnTo>
                    <a:pt x="2223" y="1635"/>
                  </a:lnTo>
                  <a:lnTo>
                    <a:pt x="2253" y="1674"/>
                  </a:lnTo>
                  <a:lnTo>
                    <a:pt x="2264" y="1648"/>
                  </a:lnTo>
                  <a:lnTo>
                    <a:pt x="2298" y="1650"/>
                  </a:lnTo>
                  <a:lnTo>
                    <a:pt x="2321" y="1622"/>
                  </a:lnTo>
                  <a:lnTo>
                    <a:pt x="2395" y="1597"/>
                  </a:lnTo>
                  <a:lnTo>
                    <a:pt x="2453" y="1619"/>
                  </a:lnTo>
                  <a:lnTo>
                    <a:pt x="2455" y="1600"/>
                  </a:lnTo>
                  <a:lnTo>
                    <a:pt x="2524" y="1582"/>
                  </a:lnTo>
                  <a:lnTo>
                    <a:pt x="2541" y="1612"/>
                  </a:lnTo>
                  <a:lnTo>
                    <a:pt x="2611" y="1620"/>
                  </a:lnTo>
                  <a:lnTo>
                    <a:pt x="2655" y="1580"/>
                  </a:lnTo>
                  <a:lnTo>
                    <a:pt x="2742" y="1630"/>
                  </a:lnTo>
                  <a:lnTo>
                    <a:pt x="2777" y="1676"/>
                  </a:lnTo>
                  <a:lnTo>
                    <a:pt x="2922" y="1734"/>
                  </a:lnTo>
                  <a:lnTo>
                    <a:pt x="2957" y="977"/>
                  </a:lnTo>
                  <a:lnTo>
                    <a:pt x="2930" y="487"/>
                  </a:lnTo>
                  <a:lnTo>
                    <a:pt x="2940" y="272"/>
                  </a:lnTo>
                  <a:lnTo>
                    <a:pt x="2636" y="256"/>
                  </a:lnTo>
                  <a:lnTo>
                    <a:pt x="2318" y="236"/>
                  </a:lnTo>
                  <a:lnTo>
                    <a:pt x="1981" y="211"/>
                  </a:lnTo>
                  <a:lnTo>
                    <a:pt x="1663" y="186"/>
                  </a:lnTo>
                  <a:lnTo>
                    <a:pt x="1373" y="158"/>
                  </a:lnTo>
                  <a:lnTo>
                    <a:pt x="1068" y="127"/>
                  </a:lnTo>
                  <a:lnTo>
                    <a:pt x="732" y="89"/>
                  </a:lnTo>
                  <a:lnTo>
                    <a:pt x="415" y="51"/>
                  </a:lnTo>
                  <a:lnTo>
                    <a:pt x="370" y="44"/>
                  </a:lnTo>
                  <a:lnTo>
                    <a:pt x="32" y="0"/>
                  </a:lnTo>
                  <a:lnTo>
                    <a:pt x="0" y="221"/>
                  </a:lnTo>
                  <a:lnTo>
                    <a:pt x="190" y="247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6" name=""/>
            <p:cNvSpPr/>
            <p:nvPr/>
          </p:nvSpPr>
          <p:spPr>
            <a:xfrm rot="21220800">
              <a:off x="3924000" y="3712680"/>
              <a:ext cx="944640" cy="554040"/>
            </a:xfrm>
            <a:custGeom>
              <a:avLst/>
              <a:gdLst/>
              <a:ahLst/>
              <a:rect l="l" t="t" r="r" b="b"/>
              <a:pathLst>
                <a:path w="2957" h="1734">
                  <a:moveTo>
                    <a:pt x="190" y="247"/>
                  </a:moveTo>
                  <a:lnTo>
                    <a:pt x="510" y="288"/>
                  </a:lnTo>
                  <a:lnTo>
                    <a:pt x="847" y="327"/>
                  </a:lnTo>
                  <a:lnTo>
                    <a:pt x="1044" y="348"/>
                  </a:lnTo>
                  <a:lnTo>
                    <a:pt x="958" y="1189"/>
                  </a:lnTo>
                  <a:lnTo>
                    <a:pt x="1003" y="1197"/>
                  </a:lnTo>
                  <a:lnTo>
                    <a:pt x="1082" y="1284"/>
                  </a:lnTo>
                  <a:lnTo>
                    <a:pt x="1115" y="1273"/>
                  </a:lnTo>
                  <a:lnTo>
                    <a:pt x="1162" y="1293"/>
                  </a:lnTo>
                  <a:lnTo>
                    <a:pt x="1186" y="1257"/>
                  </a:lnTo>
                  <a:lnTo>
                    <a:pt x="1236" y="1317"/>
                  </a:lnTo>
                  <a:lnTo>
                    <a:pt x="1242" y="1372"/>
                  </a:lnTo>
                  <a:lnTo>
                    <a:pt x="1313" y="1376"/>
                  </a:lnTo>
                  <a:lnTo>
                    <a:pt x="1393" y="1418"/>
                  </a:lnTo>
                  <a:lnTo>
                    <a:pt x="1447" y="1414"/>
                  </a:lnTo>
                  <a:lnTo>
                    <a:pt x="1492" y="1457"/>
                  </a:lnTo>
                  <a:lnTo>
                    <a:pt x="1532" y="1430"/>
                  </a:lnTo>
                  <a:lnTo>
                    <a:pt x="1624" y="1434"/>
                  </a:lnTo>
                  <a:lnTo>
                    <a:pt x="1627" y="1488"/>
                  </a:lnTo>
                  <a:lnTo>
                    <a:pt x="1673" y="1508"/>
                  </a:lnTo>
                  <a:lnTo>
                    <a:pt x="1665" y="1548"/>
                  </a:lnTo>
                  <a:lnTo>
                    <a:pt x="1695" y="1565"/>
                  </a:lnTo>
                  <a:lnTo>
                    <a:pt x="1785" y="1517"/>
                  </a:lnTo>
                  <a:lnTo>
                    <a:pt x="1801" y="1525"/>
                  </a:lnTo>
                  <a:lnTo>
                    <a:pt x="1803" y="1557"/>
                  </a:lnTo>
                  <a:lnTo>
                    <a:pt x="1843" y="1560"/>
                  </a:lnTo>
                  <a:lnTo>
                    <a:pt x="1855" y="1594"/>
                  </a:lnTo>
                  <a:lnTo>
                    <a:pt x="1942" y="1565"/>
                  </a:lnTo>
                  <a:lnTo>
                    <a:pt x="1936" y="1612"/>
                  </a:lnTo>
                  <a:lnTo>
                    <a:pt x="1960" y="1644"/>
                  </a:lnTo>
                  <a:lnTo>
                    <a:pt x="1991" y="1605"/>
                  </a:lnTo>
                  <a:lnTo>
                    <a:pt x="1984" y="1588"/>
                  </a:lnTo>
                  <a:lnTo>
                    <a:pt x="2092" y="1564"/>
                  </a:lnTo>
                  <a:lnTo>
                    <a:pt x="2125" y="1600"/>
                  </a:lnTo>
                  <a:lnTo>
                    <a:pt x="2223" y="1635"/>
                  </a:lnTo>
                  <a:lnTo>
                    <a:pt x="2253" y="1674"/>
                  </a:lnTo>
                  <a:lnTo>
                    <a:pt x="2264" y="1648"/>
                  </a:lnTo>
                  <a:lnTo>
                    <a:pt x="2298" y="1650"/>
                  </a:lnTo>
                  <a:lnTo>
                    <a:pt x="2321" y="1622"/>
                  </a:lnTo>
                  <a:lnTo>
                    <a:pt x="2395" y="1597"/>
                  </a:lnTo>
                  <a:lnTo>
                    <a:pt x="2453" y="1619"/>
                  </a:lnTo>
                  <a:lnTo>
                    <a:pt x="2455" y="1600"/>
                  </a:lnTo>
                  <a:lnTo>
                    <a:pt x="2524" y="1582"/>
                  </a:lnTo>
                  <a:lnTo>
                    <a:pt x="2541" y="1612"/>
                  </a:lnTo>
                  <a:lnTo>
                    <a:pt x="2611" y="1620"/>
                  </a:lnTo>
                  <a:lnTo>
                    <a:pt x="2655" y="1580"/>
                  </a:lnTo>
                  <a:lnTo>
                    <a:pt x="2742" y="1630"/>
                  </a:lnTo>
                  <a:lnTo>
                    <a:pt x="2777" y="1676"/>
                  </a:lnTo>
                  <a:lnTo>
                    <a:pt x="2922" y="1734"/>
                  </a:lnTo>
                  <a:lnTo>
                    <a:pt x="2957" y="977"/>
                  </a:lnTo>
                  <a:lnTo>
                    <a:pt x="2930" y="487"/>
                  </a:lnTo>
                  <a:lnTo>
                    <a:pt x="2940" y="272"/>
                  </a:lnTo>
                  <a:lnTo>
                    <a:pt x="2636" y="256"/>
                  </a:lnTo>
                  <a:lnTo>
                    <a:pt x="2318" y="236"/>
                  </a:lnTo>
                  <a:lnTo>
                    <a:pt x="1981" y="211"/>
                  </a:lnTo>
                  <a:lnTo>
                    <a:pt x="1663" y="186"/>
                  </a:lnTo>
                  <a:lnTo>
                    <a:pt x="1373" y="158"/>
                  </a:lnTo>
                  <a:lnTo>
                    <a:pt x="1068" y="127"/>
                  </a:lnTo>
                  <a:lnTo>
                    <a:pt x="732" y="89"/>
                  </a:lnTo>
                  <a:lnTo>
                    <a:pt x="415" y="51"/>
                  </a:lnTo>
                  <a:lnTo>
                    <a:pt x="370" y="44"/>
                  </a:lnTo>
                  <a:lnTo>
                    <a:pt x="32" y="0"/>
                  </a:lnTo>
                  <a:lnTo>
                    <a:pt x="0" y="221"/>
                  </a:lnTo>
                  <a:lnTo>
                    <a:pt x="190" y="247"/>
                  </a:lnTo>
                  <a:lnTo>
                    <a:pt x="190" y="247"/>
                  </a:lnTo>
                </a:path>
              </a:pathLst>
            </a:custGeom>
            <a:solidFill>
              <a:srgbClr val="a3ffb5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7" name=""/>
            <p:cNvSpPr/>
            <p:nvPr/>
          </p:nvSpPr>
          <p:spPr>
            <a:xfrm rot="21220800">
              <a:off x="4598640" y="2823840"/>
              <a:ext cx="663480" cy="458640"/>
            </a:xfrm>
            <a:custGeom>
              <a:avLst/>
              <a:gdLst/>
              <a:ahLst/>
              <a:rect l="l" t="t" r="r" b="b"/>
              <a:pathLst>
                <a:path w="2078" h="1439">
                  <a:moveTo>
                    <a:pt x="185" y="12"/>
                  </a:moveTo>
                  <a:lnTo>
                    <a:pt x="475" y="32"/>
                  </a:lnTo>
                  <a:lnTo>
                    <a:pt x="782" y="49"/>
                  </a:lnTo>
                  <a:lnTo>
                    <a:pt x="1060" y="62"/>
                  </a:lnTo>
                  <a:lnTo>
                    <a:pt x="1324" y="70"/>
                  </a:lnTo>
                  <a:lnTo>
                    <a:pt x="1614" y="78"/>
                  </a:lnTo>
                  <a:lnTo>
                    <a:pt x="1739" y="80"/>
                  </a:lnTo>
                  <a:lnTo>
                    <a:pt x="1761" y="334"/>
                  </a:lnTo>
                  <a:lnTo>
                    <a:pt x="1789" y="412"/>
                  </a:lnTo>
                  <a:lnTo>
                    <a:pt x="1902" y="454"/>
                  </a:lnTo>
                  <a:lnTo>
                    <a:pt x="1921" y="495"/>
                  </a:lnTo>
                  <a:lnTo>
                    <a:pt x="1917" y="530"/>
                  </a:lnTo>
                  <a:lnTo>
                    <a:pt x="1983" y="580"/>
                  </a:lnTo>
                  <a:lnTo>
                    <a:pt x="1993" y="625"/>
                  </a:lnTo>
                  <a:lnTo>
                    <a:pt x="2070" y="681"/>
                  </a:lnTo>
                  <a:lnTo>
                    <a:pt x="2078" y="736"/>
                  </a:lnTo>
                  <a:lnTo>
                    <a:pt x="2061" y="812"/>
                  </a:lnTo>
                  <a:lnTo>
                    <a:pt x="2023" y="843"/>
                  </a:lnTo>
                  <a:lnTo>
                    <a:pt x="2007" y="913"/>
                  </a:lnTo>
                  <a:lnTo>
                    <a:pt x="1902" y="968"/>
                  </a:lnTo>
                  <a:lnTo>
                    <a:pt x="1784" y="989"/>
                  </a:lnTo>
                  <a:lnTo>
                    <a:pt x="1763" y="1064"/>
                  </a:lnTo>
                  <a:lnTo>
                    <a:pt x="1809" y="1119"/>
                  </a:lnTo>
                  <a:lnTo>
                    <a:pt x="1811" y="1179"/>
                  </a:lnTo>
                  <a:lnTo>
                    <a:pt x="1764" y="1235"/>
                  </a:lnTo>
                  <a:lnTo>
                    <a:pt x="1746" y="1305"/>
                  </a:lnTo>
                  <a:lnTo>
                    <a:pt x="1658" y="1348"/>
                  </a:lnTo>
                  <a:lnTo>
                    <a:pt x="1668" y="1421"/>
                  </a:lnTo>
                  <a:lnTo>
                    <a:pt x="1636" y="1439"/>
                  </a:lnTo>
                  <a:lnTo>
                    <a:pt x="1564" y="1355"/>
                  </a:lnTo>
                  <a:lnTo>
                    <a:pt x="1548" y="1331"/>
                  </a:lnTo>
                  <a:lnTo>
                    <a:pt x="1342" y="1328"/>
                  </a:lnTo>
                  <a:lnTo>
                    <a:pt x="1051" y="1319"/>
                  </a:lnTo>
                  <a:lnTo>
                    <a:pt x="730" y="1305"/>
                  </a:lnTo>
                  <a:lnTo>
                    <a:pt x="427" y="1289"/>
                  </a:lnTo>
                  <a:lnTo>
                    <a:pt x="218" y="1275"/>
                  </a:lnTo>
                  <a:lnTo>
                    <a:pt x="216" y="1251"/>
                  </a:lnTo>
                  <a:lnTo>
                    <a:pt x="185" y="1218"/>
                  </a:lnTo>
                  <a:lnTo>
                    <a:pt x="208" y="1154"/>
                  </a:lnTo>
                  <a:lnTo>
                    <a:pt x="196" y="1080"/>
                  </a:lnTo>
                  <a:lnTo>
                    <a:pt x="205" y="1024"/>
                  </a:lnTo>
                  <a:lnTo>
                    <a:pt x="181" y="1012"/>
                  </a:lnTo>
                  <a:lnTo>
                    <a:pt x="203" y="969"/>
                  </a:lnTo>
                  <a:lnTo>
                    <a:pt x="176" y="954"/>
                  </a:lnTo>
                  <a:lnTo>
                    <a:pt x="191" y="902"/>
                  </a:lnTo>
                  <a:lnTo>
                    <a:pt x="166" y="892"/>
                  </a:lnTo>
                  <a:lnTo>
                    <a:pt x="166" y="861"/>
                  </a:lnTo>
                  <a:lnTo>
                    <a:pt x="140" y="862"/>
                  </a:lnTo>
                  <a:lnTo>
                    <a:pt x="139" y="798"/>
                  </a:lnTo>
                  <a:lnTo>
                    <a:pt x="156" y="751"/>
                  </a:lnTo>
                  <a:lnTo>
                    <a:pt x="129" y="706"/>
                  </a:lnTo>
                  <a:lnTo>
                    <a:pt x="134" y="671"/>
                  </a:lnTo>
                  <a:lnTo>
                    <a:pt x="101" y="641"/>
                  </a:lnTo>
                  <a:lnTo>
                    <a:pt x="101" y="611"/>
                  </a:lnTo>
                  <a:lnTo>
                    <a:pt x="76" y="578"/>
                  </a:lnTo>
                  <a:lnTo>
                    <a:pt x="84" y="537"/>
                  </a:lnTo>
                  <a:lnTo>
                    <a:pt x="62" y="497"/>
                  </a:lnTo>
                  <a:lnTo>
                    <a:pt x="69" y="440"/>
                  </a:lnTo>
                  <a:lnTo>
                    <a:pt x="43" y="432"/>
                  </a:lnTo>
                  <a:lnTo>
                    <a:pt x="45" y="411"/>
                  </a:lnTo>
                  <a:lnTo>
                    <a:pt x="27" y="381"/>
                  </a:lnTo>
                  <a:lnTo>
                    <a:pt x="35" y="372"/>
                  </a:lnTo>
                  <a:lnTo>
                    <a:pt x="0" y="330"/>
                  </a:lnTo>
                  <a:lnTo>
                    <a:pt x="32" y="281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73" y="168"/>
                  </a:lnTo>
                  <a:lnTo>
                    <a:pt x="66" y="128"/>
                  </a:lnTo>
                  <a:lnTo>
                    <a:pt x="38" y="119"/>
                  </a:lnTo>
                  <a:lnTo>
                    <a:pt x="45" y="109"/>
                  </a:lnTo>
                  <a:lnTo>
                    <a:pt x="38" y="94"/>
                  </a:lnTo>
                  <a:lnTo>
                    <a:pt x="52" y="91"/>
                  </a:lnTo>
                  <a:lnTo>
                    <a:pt x="57" y="57"/>
                  </a:lnTo>
                  <a:lnTo>
                    <a:pt x="39" y="28"/>
                  </a:lnTo>
                  <a:lnTo>
                    <a:pt x="39" y="0"/>
                  </a:lnTo>
                  <a:lnTo>
                    <a:pt x="86" y="4"/>
                  </a:lnTo>
                  <a:lnTo>
                    <a:pt x="185" y="1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8" name=""/>
            <p:cNvSpPr/>
            <p:nvPr/>
          </p:nvSpPr>
          <p:spPr>
            <a:xfrm rot="21220800">
              <a:off x="4598640" y="2823840"/>
              <a:ext cx="663480" cy="458640"/>
            </a:xfrm>
            <a:custGeom>
              <a:avLst/>
              <a:gdLst/>
              <a:ahLst/>
              <a:rect l="l" t="t" r="r" b="b"/>
              <a:pathLst>
                <a:path w="2078" h="1439">
                  <a:moveTo>
                    <a:pt x="185" y="12"/>
                  </a:moveTo>
                  <a:lnTo>
                    <a:pt x="475" y="32"/>
                  </a:lnTo>
                  <a:lnTo>
                    <a:pt x="782" y="49"/>
                  </a:lnTo>
                  <a:lnTo>
                    <a:pt x="1060" y="62"/>
                  </a:lnTo>
                  <a:lnTo>
                    <a:pt x="1324" y="70"/>
                  </a:lnTo>
                  <a:lnTo>
                    <a:pt x="1614" y="78"/>
                  </a:lnTo>
                  <a:lnTo>
                    <a:pt x="1739" y="80"/>
                  </a:lnTo>
                  <a:lnTo>
                    <a:pt x="1761" y="334"/>
                  </a:lnTo>
                  <a:lnTo>
                    <a:pt x="1789" y="412"/>
                  </a:lnTo>
                  <a:lnTo>
                    <a:pt x="1902" y="454"/>
                  </a:lnTo>
                  <a:lnTo>
                    <a:pt x="1921" y="495"/>
                  </a:lnTo>
                  <a:lnTo>
                    <a:pt x="1917" y="530"/>
                  </a:lnTo>
                  <a:lnTo>
                    <a:pt x="1983" y="580"/>
                  </a:lnTo>
                  <a:lnTo>
                    <a:pt x="1993" y="625"/>
                  </a:lnTo>
                  <a:lnTo>
                    <a:pt x="2070" y="681"/>
                  </a:lnTo>
                  <a:lnTo>
                    <a:pt x="2078" y="736"/>
                  </a:lnTo>
                  <a:lnTo>
                    <a:pt x="2061" y="812"/>
                  </a:lnTo>
                  <a:lnTo>
                    <a:pt x="2023" y="843"/>
                  </a:lnTo>
                  <a:lnTo>
                    <a:pt x="2007" y="913"/>
                  </a:lnTo>
                  <a:lnTo>
                    <a:pt x="1902" y="968"/>
                  </a:lnTo>
                  <a:lnTo>
                    <a:pt x="1784" y="989"/>
                  </a:lnTo>
                  <a:lnTo>
                    <a:pt x="1763" y="1064"/>
                  </a:lnTo>
                  <a:lnTo>
                    <a:pt x="1809" y="1119"/>
                  </a:lnTo>
                  <a:lnTo>
                    <a:pt x="1811" y="1179"/>
                  </a:lnTo>
                  <a:lnTo>
                    <a:pt x="1764" y="1235"/>
                  </a:lnTo>
                  <a:lnTo>
                    <a:pt x="1746" y="1305"/>
                  </a:lnTo>
                  <a:lnTo>
                    <a:pt x="1658" y="1348"/>
                  </a:lnTo>
                  <a:lnTo>
                    <a:pt x="1668" y="1421"/>
                  </a:lnTo>
                  <a:lnTo>
                    <a:pt x="1636" y="1439"/>
                  </a:lnTo>
                  <a:lnTo>
                    <a:pt x="1564" y="1355"/>
                  </a:lnTo>
                  <a:lnTo>
                    <a:pt x="1548" y="1331"/>
                  </a:lnTo>
                  <a:lnTo>
                    <a:pt x="1342" y="1328"/>
                  </a:lnTo>
                  <a:lnTo>
                    <a:pt x="1051" y="1319"/>
                  </a:lnTo>
                  <a:lnTo>
                    <a:pt x="730" y="1305"/>
                  </a:lnTo>
                  <a:lnTo>
                    <a:pt x="427" y="1289"/>
                  </a:lnTo>
                  <a:lnTo>
                    <a:pt x="218" y="1275"/>
                  </a:lnTo>
                  <a:lnTo>
                    <a:pt x="216" y="1251"/>
                  </a:lnTo>
                  <a:lnTo>
                    <a:pt x="185" y="1218"/>
                  </a:lnTo>
                  <a:lnTo>
                    <a:pt x="208" y="1154"/>
                  </a:lnTo>
                  <a:lnTo>
                    <a:pt x="196" y="1080"/>
                  </a:lnTo>
                  <a:lnTo>
                    <a:pt x="205" y="1024"/>
                  </a:lnTo>
                  <a:lnTo>
                    <a:pt x="181" y="1012"/>
                  </a:lnTo>
                  <a:lnTo>
                    <a:pt x="203" y="969"/>
                  </a:lnTo>
                  <a:lnTo>
                    <a:pt x="176" y="954"/>
                  </a:lnTo>
                  <a:lnTo>
                    <a:pt x="191" y="902"/>
                  </a:lnTo>
                  <a:lnTo>
                    <a:pt x="166" y="892"/>
                  </a:lnTo>
                  <a:lnTo>
                    <a:pt x="166" y="861"/>
                  </a:lnTo>
                  <a:lnTo>
                    <a:pt x="140" y="862"/>
                  </a:lnTo>
                  <a:lnTo>
                    <a:pt x="139" y="798"/>
                  </a:lnTo>
                  <a:lnTo>
                    <a:pt x="156" y="751"/>
                  </a:lnTo>
                  <a:lnTo>
                    <a:pt x="129" y="706"/>
                  </a:lnTo>
                  <a:lnTo>
                    <a:pt x="134" y="671"/>
                  </a:lnTo>
                  <a:lnTo>
                    <a:pt x="101" y="641"/>
                  </a:lnTo>
                  <a:lnTo>
                    <a:pt x="101" y="611"/>
                  </a:lnTo>
                  <a:lnTo>
                    <a:pt x="76" y="578"/>
                  </a:lnTo>
                  <a:lnTo>
                    <a:pt x="84" y="537"/>
                  </a:lnTo>
                  <a:lnTo>
                    <a:pt x="62" y="497"/>
                  </a:lnTo>
                  <a:lnTo>
                    <a:pt x="69" y="440"/>
                  </a:lnTo>
                  <a:lnTo>
                    <a:pt x="43" y="432"/>
                  </a:lnTo>
                  <a:lnTo>
                    <a:pt x="45" y="411"/>
                  </a:lnTo>
                  <a:lnTo>
                    <a:pt x="27" y="381"/>
                  </a:lnTo>
                  <a:lnTo>
                    <a:pt x="35" y="372"/>
                  </a:lnTo>
                  <a:lnTo>
                    <a:pt x="0" y="330"/>
                  </a:lnTo>
                  <a:lnTo>
                    <a:pt x="32" y="281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73" y="168"/>
                  </a:lnTo>
                  <a:lnTo>
                    <a:pt x="66" y="128"/>
                  </a:lnTo>
                  <a:lnTo>
                    <a:pt x="38" y="119"/>
                  </a:lnTo>
                  <a:lnTo>
                    <a:pt x="45" y="109"/>
                  </a:lnTo>
                  <a:lnTo>
                    <a:pt x="38" y="94"/>
                  </a:lnTo>
                  <a:lnTo>
                    <a:pt x="52" y="91"/>
                  </a:lnTo>
                  <a:lnTo>
                    <a:pt x="57" y="57"/>
                  </a:lnTo>
                  <a:lnTo>
                    <a:pt x="39" y="28"/>
                  </a:lnTo>
                  <a:lnTo>
                    <a:pt x="39" y="0"/>
                  </a:lnTo>
                  <a:lnTo>
                    <a:pt x="86" y="4"/>
                  </a:lnTo>
                  <a:lnTo>
                    <a:pt x="185" y="12"/>
                  </a:lnTo>
                  <a:lnTo>
                    <a:pt x="185" y="1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9" name=""/>
            <p:cNvSpPr/>
            <p:nvPr/>
          </p:nvSpPr>
          <p:spPr>
            <a:xfrm rot="21220800">
              <a:off x="3816000" y="2468520"/>
              <a:ext cx="790560" cy="571680"/>
            </a:xfrm>
            <a:custGeom>
              <a:avLst/>
              <a:gdLst/>
              <a:ahLst/>
              <a:rect l="l" t="t" r="r" b="b"/>
              <a:pathLst>
                <a:path w="2475" h="1780">
                  <a:moveTo>
                    <a:pt x="2337" y="282"/>
                  </a:moveTo>
                  <a:lnTo>
                    <a:pt x="2060" y="257"/>
                  </a:lnTo>
                  <a:lnTo>
                    <a:pt x="1768" y="226"/>
                  </a:lnTo>
                  <a:lnTo>
                    <a:pt x="1492" y="193"/>
                  </a:lnTo>
                  <a:lnTo>
                    <a:pt x="1240" y="161"/>
                  </a:lnTo>
                  <a:lnTo>
                    <a:pt x="976" y="123"/>
                  </a:lnTo>
                  <a:lnTo>
                    <a:pt x="685" y="78"/>
                  </a:lnTo>
                  <a:lnTo>
                    <a:pt x="410" y="33"/>
                  </a:lnTo>
                  <a:lnTo>
                    <a:pt x="222" y="0"/>
                  </a:lnTo>
                  <a:lnTo>
                    <a:pt x="150" y="407"/>
                  </a:lnTo>
                  <a:lnTo>
                    <a:pt x="76" y="833"/>
                  </a:lnTo>
                  <a:lnTo>
                    <a:pt x="0" y="1271"/>
                  </a:lnTo>
                  <a:lnTo>
                    <a:pt x="201" y="1305"/>
                  </a:lnTo>
                  <a:lnTo>
                    <a:pt x="489" y="1350"/>
                  </a:lnTo>
                  <a:lnTo>
                    <a:pt x="795" y="1395"/>
                  </a:lnTo>
                  <a:lnTo>
                    <a:pt x="1074" y="1432"/>
                  </a:lnTo>
                  <a:lnTo>
                    <a:pt x="1339" y="1464"/>
                  </a:lnTo>
                  <a:lnTo>
                    <a:pt x="1628" y="1497"/>
                  </a:lnTo>
                  <a:lnTo>
                    <a:pt x="1748" y="1511"/>
                  </a:lnTo>
                  <a:lnTo>
                    <a:pt x="1750" y="1511"/>
                  </a:lnTo>
                  <a:lnTo>
                    <a:pt x="1782" y="1551"/>
                  </a:lnTo>
                  <a:lnTo>
                    <a:pt x="1893" y="1622"/>
                  </a:lnTo>
                  <a:lnTo>
                    <a:pt x="1918" y="1622"/>
                  </a:lnTo>
                  <a:lnTo>
                    <a:pt x="1947" y="1589"/>
                  </a:lnTo>
                  <a:lnTo>
                    <a:pt x="2136" y="1603"/>
                  </a:lnTo>
                  <a:lnTo>
                    <a:pt x="2173" y="1644"/>
                  </a:lnTo>
                  <a:lnTo>
                    <a:pt x="2305" y="1704"/>
                  </a:lnTo>
                  <a:lnTo>
                    <a:pt x="2326" y="1770"/>
                  </a:lnTo>
                  <a:lnTo>
                    <a:pt x="2370" y="1780"/>
                  </a:lnTo>
                  <a:lnTo>
                    <a:pt x="2372" y="1759"/>
                  </a:lnTo>
                  <a:lnTo>
                    <a:pt x="2354" y="1729"/>
                  </a:lnTo>
                  <a:lnTo>
                    <a:pt x="2362" y="1720"/>
                  </a:lnTo>
                  <a:lnTo>
                    <a:pt x="2327" y="1678"/>
                  </a:lnTo>
                  <a:lnTo>
                    <a:pt x="2359" y="1629"/>
                  </a:lnTo>
                  <a:lnTo>
                    <a:pt x="2381" y="1568"/>
                  </a:lnTo>
                  <a:lnTo>
                    <a:pt x="2379" y="1568"/>
                  </a:lnTo>
                  <a:lnTo>
                    <a:pt x="2400" y="1516"/>
                  </a:lnTo>
                  <a:lnTo>
                    <a:pt x="2393" y="1476"/>
                  </a:lnTo>
                  <a:lnTo>
                    <a:pt x="2365" y="1467"/>
                  </a:lnTo>
                  <a:lnTo>
                    <a:pt x="2372" y="1457"/>
                  </a:lnTo>
                  <a:lnTo>
                    <a:pt x="2365" y="1442"/>
                  </a:lnTo>
                  <a:lnTo>
                    <a:pt x="2379" y="1439"/>
                  </a:lnTo>
                  <a:lnTo>
                    <a:pt x="2384" y="1405"/>
                  </a:lnTo>
                  <a:lnTo>
                    <a:pt x="2366" y="1376"/>
                  </a:lnTo>
                  <a:lnTo>
                    <a:pt x="2366" y="1348"/>
                  </a:lnTo>
                  <a:lnTo>
                    <a:pt x="2413" y="1352"/>
                  </a:lnTo>
                  <a:lnTo>
                    <a:pt x="2446" y="923"/>
                  </a:lnTo>
                  <a:lnTo>
                    <a:pt x="2475" y="574"/>
                  </a:lnTo>
                  <a:lnTo>
                    <a:pt x="2452" y="539"/>
                  </a:lnTo>
                  <a:lnTo>
                    <a:pt x="2405" y="519"/>
                  </a:lnTo>
                  <a:lnTo>
                    <a:pt x="2361" y="437"/>
                  </a:lnTo>
                  <a:lnTo>
                    <a:pt x="2371" y="412"/>
                  </a:lnTo>
                  <a:lnTo>
                    <a:pt x="2427" y="377"/>
                  </a:lnTo>
                  <a:lnTo>
                    <a:pt x="2456" y="337"/>
                  </a:lnTo>
                  <a:lnTo>
                    <a:pt x="2456" y="336"/>
                  </a:lnTo>
                  <a:lnTo>
                    <a:pt x="2466" y="293"/>
                  </a:lnTo>
                  <a:lnTo>
                    <a:pt x="2337" y="282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0" name=""/>
            <p:cNvSpPr/>
            <p:nvPr/>
          </p:nvSpPr>
          <p:spPr>
            <a:xfrm rot="21220800">
              <a:off x="3816000" y="2468520"/>
              <a:ext cx="790560" cy="571680"/>
            </a:xfrm>
            <a:custGeom>
              <a:avLst/>
              <a:gdLst/>
              <a:ahLst/>
              <a:rect l="l" t="t" r="r" b="b"/>
              <a:pathLst>
                <a:path w="2475" h="1780">
                  <a:moveTo>
                    <a:pt x="2337" y="282"/>
                  </a:moveTo>
                  <a:lnTo>
                    <a:pt x="2060" y="257"/>
                  </a:lnTo>
                  <a:lnTo>
                    <a:pt x="1768" y="226"/>
                  </a:lnTo>
                  <a:lnTo>
                    <a:pt x="1492" y="193"/>
                  </a:lnTo>
                  <a:lnTo>
                    <a:pt x="1240" y="161"/>
                  </a:lnTo>
                  <a:lnTo>
                    <a:pt x="976" y="123"/>
                  </a:lnTo>
                  <a:lnTo>
                    <a:pt x="685" y="78"/>
                  </a:lnTo>
                  <a:lnTo>
                    <a:pt x="410" y="33"/>
                  </a:lnTo>
                  <a:lnTo>
                    <a:pt x="222" y="0"/>
                  </a:lnTo>
                  <a:lnTo>
                    <a:pt x="150" y="407"/>
                  </a:lnTo>
                  <a:lnTo>
                    <a:pt x="76" y="833"/>
                  </a:lnTo>
                  <a:lnTo>
                    <a:pt x="0" y="1271"/>
                  </a:lnTo>
                  <a:lnTo>
                    <a:pt x="201" y="1305"/>
                  </a:lnTo>
                  <a:lnTo>
                    <a:pt x="489" y="1350"/>
                  </a:lnTo>
                  <a:lnTo>
                    <a:pt x="795" y="1395"/>
                  </a:lnTo>
                  <a:lnTo>
                    <a:pt x="1074" y="1432"/>
                  </a:lnTo>
                  <a:lnTo>
                    <a:pt x="1339" y="1464"/>
                  </a:lnTo>
                  <a:lnTo>
                    <a:pt x="1628" y="1497"/>
                  </a:lnTo>
                  <a:lnTo>
                    <a:pt x="1748" y="1511"/>
                  </a:lnTo>
                  <a:lnTo>
                    <a:pt x="1750" y="1511"/>
                  </a:lnTo>
                  <a:lnTo>
                    <a:pt x="1782" y="1551"/>
                  </a:lnTo>
                  <a:lnTo>
                    <a:pt x="1893" y="1622"/>
                  </a:lnTo>
                  <a:lnTo>
                    <a:pt x="1918" y="1622"/>
                  </a:lnTo>
                  <a:lnTo>
                    <a:pt x="1947" y="1589"/>
                  </a:lnTo>
                  <a:lnTo>
                    <a:pt x="2136" y="1603"/>
                  </a:lnTo>
                  <a:lnTo>
                    <a:pt x="2173" y="1644"/>
                  </a:lnTo>
                  <a:lnTo>
                    <a:pt x="2305" y="1704"/>
                  </a:lnTo>
                  <a:lnTo>
                    <a:pt x="2326" y="1770"/>
                  </a:lnTo>
                  <a:lnTo>
                    <a:pt x="2370" y="1780"/>
                  </a:lnTo>
                  <a:lnTo>
                    <a:pt x="2372" y="1759"/>
                  </a:lnTo>
                  <a:lnTo>
                    <a:pt x="2354" y="1729"/>
                  </a:lnTo>
                  <a:lnTo>
                    <a:pt x="2362" y="1720"/>
                  </a:lnTo>
                  <a:lnTo>
                    <a:pt x="2327" y="1678"/>
                  </a:lnTo>
                  <a:lnTo>
                    <a:pt x="2359" y="1629"/>
                  </a:lnTo>
                  <a:lnTo>
                    <a:pt x="2381" y="1568"/>
                  </a:lnTo>
                  <a:lnTo>
                    <a:pt x="2379" y="1568"/>
                  </a:lnTo>
                  <a:lnTo>
                    <a:pt x="2400" y="1516"/>
                  </a:lnTo>
                  <a:lnTo>
                    <a:pt x="2393" y="1476"/>
                  </a:lnTo>
                  <a:lnTo>
                    <a:pt x="2365" y="1467"/>
                  </a:lnTo>
                  <a:lnTo>
                    <a:pt x="2372" y="1457"/>
                  </a:lnTo>
                  <a:lnTo>
                    <a:pt x="2365" y="1442"/>
                  </a:lnTo>
                  <a:lnTo>
                    <a:pt x="2379" y="1439"/>
                  </a:lnTo>
                  <a:lnTo>
                    <a:pt x="2384" y="1405"/>
                  </a:lnTo>
                  <a:lnTo>
                    <a:pt x="2366" y="1376"/>
                  </a:lnTo>
                  <a:lnTo>
                    <a:pt x="2366" y="1348"/>
                  </a:lnTo>
                  <a:lnTo>
                    <a:pt x="2413" y="1352"/>
                  </a:lnTo>
                  <a:lnTo>
                    <a:pt x="2446" y="923"/>
                  </a:lnTo>
                  <a:lnTo>
                    <a:pt x="2475" y="574"/>
                  </a:lnTo>
                  <a:lnTo>
                    <a:pt x="2452" y="539"/>
                  </a:lnTo>
                  <a:lnTo>
                    <a:pt x="2405" y="519"/>
                  </a:lnTo>
                  <a:lnTo>
                    <a:pt x="2361" y="437"/>
                  </a:lnTo>
                  <a:lnTo>
                    <a:pt x="2371" y="412"/>
                  </a:lnTo>
                  <a:lnTo>
                    <a:pt x="2427" y="377"/>
                  </a:lnTo>
                  <a:lnTo>
                    <a:pt x="2456" y="337"/>
                  </a:lnTo>
                  <a:lnTo>
                    <a:pt x="2456" y="336"/>
                  </a:lnTo>
                  <a:lnTo>
                    <a:pt x="2466" y="293"/>
                  </a:lnTo>
                  <a:lnTo>
                    <a:pt x="2337" y="282"/>
                  </a:lnTo>
                  <a:lnTo>
                    <a:pt x="2337" y="28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1" name=""/>
            <p:cNvSpPr/>
            <p:nvPr/>
          </p:nvSpPr>
          <p:spPr>
            <a:xfrm rot="21220800">
              <a:off x="3838680" y="2052360"/>
              <a:ext cx="717480" cy="511200"/>
            </a:xfrm>
            <a:custGeom>
              <a:avLst/>
              <a:gdLst/>
              <a:ahLst/>
              <a:rect l="l" t="t" r="r" b="b"/>
              <a:pathLst>
                <a:path w="2249" h="1598">
                  <a:moveTo>
                    <a:pt x="2103" y="267"/>
                  </a:moveTo>
                  <a:lnTo>
                    <a:pt x="1864" y="243"/>
                  </a:lnTo>
                  <a:lnTo>
                    <a:pt x="1614" y="215"/>
                  </a:lnTo>
                  <a:lnTo>
                    <a:pt x="1338" y="178"/>
                  </a:lnTo>
                  <a:lnTo>
                    <a:pt x="1078" y="142"/>
                  </a:lnTo>
                  <a:lnTo>
                    <a:pt x="988" y="129"/>
                  </a:lnTo>
                  <a:lnTo>
                    <a:pt x="238" y="0"/>
                  </a:lnTo>
                  <a:lnTo>
                    <a:pt x="165" y="395"/>
                  </a:lnTo>
                  <a:lnTo>
                    <a:pt x="87" y="813"/>
                  </a:lnTo>
                  <a:lnTo>
                    <a:pt x="19" y="1195"/>
                  </a:lnTo>
                  <a:lnTo>
                    <a:pt x="0" y="1305"/>
                  </a:lnTo>
                  <a:lnTo>
                    <a:pt x="188" y="1338"/>
                  </a:lnTo>
                  <a:lnTo>
                    <a:pt x="463" y="1383"/>
                  </a:lnTo>
                  <a:lnTo>
                    <a:pt x="754" y="1428"/>
                  </a:lnTo>
                  <a:lnTo>
                    <a:pt x="1018" y="1466"/>
                  </a:lnTo>
                  <a:lnTo>
                    <a:pt x="1270" y="1498"/>
                  </a:lnTo>
                  <a:lnTo>
                    <a:pt x="1546" y="1531"/>
                  </a:lnTo>
                  <a:lnTo>
                    <a:pt x="1838" y="1562"/>
                  </a:lnTo>
                  <a:lnTo>
                    <a:pt x="2115" y="1587"/>
                  </a:lnTo>
                  <a:lnTo>
                    <a:pt x="2244" y="1598"/>
                  </a:lnTo>
                  <a:lnTo>
                    <a:pt x="2249" y="1502"/>
                  </a:lnTo>
                  <a:lnTo>
                    <a:pt x="2244" y="1432"/>
                  </a:lnTo>
                  <a:lnTo>
                    <a:pt x="2214" y="1380"/>
                  </a:lnTo>
                  <a:lnTo>
                    <a:pt x="2196" y="1286"/>
                  </a:lnTo>
                  <a:lnTo>
                    <a:pt x="2219" y="1170"/>
                  </a:lnTo>
                  <a:lnTo>
                    <a:pt x="2206" y="1164"/>
                  </a:lnTo>
                  <a:lnTo>
                    <a:pt x="2204" y="1122"/>
                  </a:lnTo>
                  <a:lnTo>
                    <a:pt x="2216" y="875"/>
                  </a:lnTo>
                  <a:lnTo>
                    <a:pt x="2158" y="624"/>
                  </a:lnTo>
                  <a:lnTo>
                    <a:pt x="2168" y="457"/>
                  </a:lnTo>
                  <a:lnTo>
                    <a:pt x="2189" y="408"/>
                  </a:lnTo>
                  <a:lnTo>
                    <a:pt x="2162" y="273"/>
                  </a:lnTo>
                  <a:lnTo>
                    <a:pt x="2163" y="273"/>
                  </a:lnTo>
                  <a:lnTo>
                    <a:pt x="2103" y="267"/>
                  </a:lnTo>
                  <a:close/>
                </a:path>
              </a:pathLst>
            </a:custGeom>
            <a:solidFill>
              <a:srgbClr val="6cc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2" name=""/>
            <p:cNvSpPr/>
            <p:nvPr/>
          </p:nvSpPr>
          <p:spPr>
            <a:xfrm rot="21220800">
              <a:off x="3838680" y="2052360"/>
              <a:ext cx="717480" cy="511200"/>
            </a:xfrm>
            <a:custGeom>
              <a:avLst/>
              <a:gdLst/>
              <a:ahLst/>
              <a:rect l="l" t="t" r="r" b="b"/>
              <a:pathLst>
                <a:path w="2249" h="1598">
                  <a:moveTo>
                    <a:pt x="2103" y="267"/>
                  </a:moveTo>
                  <a:lnTo>
                    <a:pt x="1864" y="243"/>
                  </a:lnTo>
                  <a:lnTo>
                    <a:pt x="1614" y="215"/>
                  </a:lnTo>
                  <a:lnTo>
                    <a:pt x="1338" y="178"/>
                  </a:lnTo>
                  <a:lnTo>
                    <a:pt x="1078" y="142"/>
                  </a:lnTo>
                  <a:lnTo>
                    <a:pt x="988" y="129"/>
                  </a:lnTo>
                  <a:lnTo>
                    <a:pt x="238" y="0"/>
                  </a:lnTo>
                  <a:lnTo>
                    <a:pt x="165" y="395"/>
                  </a:lnTo>
                  <a:lnTo>
                    <a:pt x="87" y="813"/>
                  </a:lnTo>
                  <a:lnTo>
                    <a:pt x="19" y="1195"/>
                  </a:lnTo>
                  <a:lnTo>
                    <a:pt x="0" y="1305"/>
                  </a:lnTo>
                  <a:lnTo>
                    <a:pt x="188" y="1338"/>
                  </a:lnTo>
                  <a:lnTo>
                    <a:pt x="463" y="1383"/>
                  </a:lnTo>
                  <a:lnTo>
                    <a:pt x="754" y="1428"/>
                  </a:lnTo>
                  <a:lnTo>
                    <a:pt x="1018" y="1466"/>
                  </a:lnTo>
                  <a:lnTo>
                    <a:pt x="1270" y="1498"/>
                  </a:lnTo>
                  <a:lnTo>
                    <a:pt x="1546" y="1531"/>
                  </a:lnTo>
                  <a:lnTo>
                    <a:pt x="1838" y="1562"/>
                  </a:lnTo>
                  <a:lnTo>
                    <a:pt x="2115" y="1587"/>
                  </a:lnTo>
                  <a:lnTo>
                    <a:pt x="2244" y="1598"/>
                  </a:lnTo>
                  <a:lnTo>
                    <a:pt x="2249" y="1502"/>
                  </a:lnTo>
                  <a:lnTo>
                    <a:pt x="2244" y="1432"/>
                  </a:lnTo>
                  <a:lnTo>
                    <a:pt x="2214" y="1380"/>
                  </a:lnTo>
                  <a:lnTo>
                    <a:pt x="2196" y="1286"/>
                  </a:lnTo>
                  <a:lnTo>
                    <a:pt x="2219" y="1170"/>
                  </a:lnTo>
                  <a:lnTo>
                    <a:pt x="2206" y="1164"/>
                  </a:lnTo>
                  <a:lnTo>
                    <a:pt x="2204" y="1122"/>
                  </a:lnTo>
                  <a:lnTo>
                    <a:pt x="2216" y="875"/>
                  </a:lnTo>
                  <a:lnTo>
                    <a:pt x="2158" y="624"/>
                  </a:lnTo>
                  <a:lnTo>
                    <a:pt x="2168" y="457"/>
                  </a:lnTo>
                  <a:lnTo>
                    <a:pt x="2189" y="408"/>
                  </a:lnTo>
                  <a:lnTo>
                    <a:pt x="2162" y="273"/>
                  </a:lnTo>
                  <a:lnTo>
                    <a:pt x="2163" y="273"/>
                  </a:lnTo>
                  <a:lnTo>
                    <a:pt x="2103" y="267"/>
                  </a:lnTo>
                  <a:lnTo>
                    <a:pt x="2103" y="267"/>
                  </a:lnTo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3" name=""/>
            <p:cNvSpPr/>
            <p:nvPr/>
          </p:nvSpPr>
          <p:spPr>
            <a:xfrm rot="21220800">
              <a:off x="3126960" y="3690720"/>
              <a:ext cx="814320" cy="814320"/>
            </a:xfrm>
            <a:custGeom>
              <a:avLst/>
              <a:gdLst/>
              <a:ahLst/>
              <a:rect l="l" t="t" r="r" b="b"/>
              <a:pathLst>
                <a:path w="2546" h="2552">
                  <a:moveTo>
                    <a:pt x="933" y="2440"/>
                  </a:moveTo>
                  <a:lnTo>
                    <a:pt x="921" y="2361"/>
                  </a:lnTo>
                  <a:lnTo>
                    <a:pt x="1112" y="2393"/>
                  </a:lnTo>
                  <a:lnTo>
                    <a:pt x="1447" y="2444"/>
                  </a:lnTo>
                  <a:lnTo>
                    <a:pt x="1803" y="2495"/>
                  </a:lnTo>
                  <a:lnTo>
                    <a:pt x="2126" y="2537"/>
                  </a:lnTo>
                  <a:lnTo>
                    <a:pt x="2242" y="2552"/>
                  </a:lnTo>
                  <a:lnTo>
                    <a:pt x="2295" y="2137"/>
                  </a:lnTo>
                  <a:lnTo>
                    <a:pt x="2344" y="1750"/>
                  </a:lnTo>
                  <a:lnTo>
                    <a:pt x="2397" y="1326"/>
                  </a:lnTo>
                  <a:lnTo>
                    <a:pt x="2451" y="927"/>
                  </a:lnTo>
                  <a:lnTo>
                    <a:pt x="2497" y="587"/>
                  </a:lnTo>
                  <a:lnTo>
                    <a:pt x="2514" y="590"/>
                  </a:lnTo>
                  <a:lnTo>
                    <a:pt x="2546" y="369"/>
                  </a:lnTo>
                  <a:lnTo>
                    <a:pt x="2166" y="310"/>
                  </a:lnTo>
                  <a:lnTo>
                    <a:pt x="1879" y="265"/>
                  </a:lnTo>
                  <a:lnTo>
                    <a:pt x="1576" y="214"/>
                  </a:lnTo>
                  <a:lnTo>
                    <a:pt x="1244" y="154"/>
                  </a:lnTo>
                  <a:lnTo>
                    <a:pt x="821" y="71"/>
                  </a:lnTo>
                  <a:lnTo>
                    <a:pt x="470" y="0"/>
                  </a:lnTo>
                  <a:lnTo>
                    <a:pt x="390" y="403"/>
                  </a:lnTo>
                  <a:lnTo>
                    <a:pt x="307" y="829"/>
                  </a:lnTo>
                  <a:lnTo>
                    <a:pt x="232" y="1218"/>
                  </a:lnTo>
                  <a:lnTo>
                    <a:pt x="163" y="1586"/>
                  </a:lnTo>
                  <a:lnTo>
                    <a:pt x="90" y="1992"/>
                  </a:lnTo>
                  <a:lnTo>
                    <a:pt x="0" y="2495"/>
                  </a:lnTo>
                  <a:lnTo>
                    <a:pt x="296" y="2550"/>
                  </a:lnTo>
                  <a:lnTo>
                    <a:pt x="332" y="2341"/>
                  </a:lnTo>
                  <a:lnTo>
                    <a:pt x="933" y="2440"/>
                  </a:lnTo>
                  <a:close/>
                </a:path>
              </a:pathLst>
            </a:custGeom>
            <a:solidFill>
              <a:srgbClr val="ffff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4" name=""/>
            <p:cNvSpPr/>
            <p:nvPr/>
          </p:nvSpPr>
          <p:spPr>
            <a:xfrm rot="21220800">
              <a:off x="3126960" y="3690720"/>
              <a:ext cx="814320" cy="814320"/>
            </a:xfrm>
            <a:custGeom>
              <a:avLst/>
              <a:gdLst/>
              <a:ahLst/>
              <a:rect l="l" t="t" r="r" b="b"/>
              <a:pathLst>
                <a:path w="2546" h="2552">
                  <a:moveTo>
                    <a:pt x="933" y="2440"/>
                  </a:moveTo>
                  <a:lnTo>
                    <a:pt x="921" y="2361"/>
                  </a:lnTo>
                  <a:lnTo>
                    <a:pt x="1112" y="2393"/>
                  </a:lnTo>
                  <a:lnTo>
                    <a:pt x="1447" y="2444"/>
                  </a:lnTo>
                  <a:lnTo>
                    <a:pt x="1803" y="2495"/>
                  </a:lnTo>
                  <a:lnTo>
                    <a:pt x="2126" y="2537"/>
                  </a:lnTo>
                  <a:lnTo>
                    <a:pt x="2242" y="2552"/>
                  </a:lnTo>
                  <a:lnTo>
                    <a:pt x="2295" y="2137"/>
                  </a:lnTo>
                  <a:lnTo>
                    <a:pt x="2344" y="1750"/>
                  </a:lnTo>
                  <a:lnTo>
                    <a:pt x="2397" y="1326"/>
                  </a:lnTo>
                  <a:lnTo>
                    <a:pt x="2451" y="927"/>
                  </a:lnTo>
                  <a:lnTo>
                    <a:pt x="2497" y="587"/>
                  </a:lnTo>
                  <a:lnTo>
                    <a:pt x="2514" y="590"/>
                  </a:lnTo>
                  <a:lnTo>
                    <a:pt x="2546" y="369"/>
                  </a:lnTo>
                  <a:lnTo>
                    <a:pt x="2166" y="310"/>
                  </a:lnTo>
                  <a:lnTo>
                    <a:pt x="1879" y="265"/>
                  </a:lnTo>
                  <a:lnTo>
                    <a:pt x="1576" y="214"/>
                  </a:lnTo>
                  <a:lnTo>
                    <a:pt x="1244" y="154"/>
                  </a:lnTo>
                  <a:lnTo>
                    <a:pt x="821" y="71"/>
                  </a:lnTo>
                  <a:lnTo>
                    <a:pt x="470" y="0"/>
                  </a:lnTo>
                  <a:lnTo>
                    <a:pt x="390" y="403"/>
                  </a:lnTo>
                  <a:lnTo>
                    <a:pt x="307" y="829"/>
                  </a:lnTo>
                  <a:lnTo>
                    <a:pt x="232" y="1218"/>
                  </a:lnTo>
                  <a:lnTo>
                    <a:pt x="163" y="1586"/>
                  </a:lnTo>
                  <a:lnTo>
                    <a:pt x="90" y="1992"/>
                  </a:lnTo>
                  <a:lnTo>
                    <a:pt x="0" y="2495"/>
                  </a:lnTo>
                  <a:lnTo>
                    <a:pt x="296" y="2550"/>
                  </a:lnTo>
                  <a:lnTo>
                    <a:pt x="332" y="2341"/>
                  </a:lnTo>
                  <a:lnTo>
                    <a:pt x="933" y="2440"/>
                  </a:lnTo>
                  <a:lnTo>
                    <a:pt x="933" y="244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5" name=""/>
            <p:cNvSpPr/>
            <p:nvPr/>
          </p:nvSpPr>
          <p:spPr>
            <a:xfrm rot="21220800">
              <a:off x="3208320" y="3119040"/>
              <a:ext cx="846000" cy="689040"/>
            </a:xfrm>
            <a:custGeom>
              <a:avLst/>
              <a:gdLst/>
              <a:ahLst/>
              <a:rect l="l" t="t" r="r" b="b"/>
              <a:pathLst>
                <a:path w="2646" h="2156">
                  <a:moveTo>
                    <a:pt x="1696" y="2053"/>
                  </a:moveTo>
                  <a:lnTo>
                    <a:pt x="1409" y="2008"/>
                  </a:lnTo>
                  <a:lnTo>
                    <a:pt x="1106" y="1957"/>
                  </a:lnTo>
                  <a:lnTo>
                    <a:pt x="774" y="1897"/>
                  </a:lnTo>
                  <a:lnTo>
                    <a:pt x="351" y="1814"/>
                  </a:lnTo>
                  <a:lnTo>
                    <a:pt x="0" y="1743"/>
                  </a:lnTo>
                  <a:lnTo>
                    <a:pt x="35" y="1575"/>
                  </a:lnTo>
                  <a:lnTo>
                    <a:pt x="110" y="1209"/>
                  </a:lnTo>
                  <a:lnTo>
                    <a:pt x="191" y="823"/>
                  </a:lnTo>
                  <a:lnTo>
                    <a:pt x="282" y="400"/>
                  </a:lnTo>
                  <a:lnTo>
                    <a:pt x="370" y="0"/>
                  </a:lnTo>
                  <a:lnTo>
                    <a:pt x="573" y="46"/>
                  </a:lnTo>
                  <a:lnTo>
                    <a:pt x="869" y="111"/>
                  </a:lnTo>
                  <a:lnTo>
                    <a:pt x="1182" y="175"/>
                  </a:lnTo>
                  <a:lnTo>
                    <a:pt x="1467" y="230"/>
                  </a:lnTo>
                  <a:lnTo>
                    <a:pt x="1739" y="280"/>
                  </a:lnTo>
                  <a:lnTo>
                    <a:pt x="1993" y="322"/>
                  </a:lnTo>
                  <a:lnTo>
                    <a:pt x="2324" y="375"/>
                  </a:lnTo>
                  <a:lnTo>
                    <a:pt x="2646" y="422"/>
                  </a:lnTo>
                  <a:lnTo>
                    <a:pt x="2587" y="842"/>
                  </a:lnTo>
                  <a:lnTo>
                    <a:pt x="2534" y="1240"/>
                  </a:lnTo>
                  <a:lnTo>
                    <a:pt x="2479" y="1661"/>
                  </a:lnTo>
                  <a:lnTo>
                    <a:pt x="2429" y="2045"/>
                  </a:lnTo>
                  <a:lnTo>
                    <a:pt x="2414" y="2156"/>
                  </a:lnTo>
                  <a:lnTo>
                    <a:pt x="2076" y="2112"/>
                  </a:lnTo>
                  <a:lnTo>
                    <a:pt x="1696" y="2053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6" name=""/>
            <p:cNvSpPr/>
            <p:nvPr/>
          </p:nvSpPr>
          <p:spPr>
            <a:xfrm rot="21220800">
              <a:off x="3208320" y="3119040"/>
              <a:ext cx="846000" cy="689040"/>
            </a:xfrm>
            <a:custGeom>
              <a:avLst/>
              <a:gdLst/>
              <a:ahLst/>
              <a:rect l="l" t="t" r="r" b="b"/>
              <a:pathLst>
                <a:path w="2646" h="2156">
                  <a:moveTo>
                    <a:pt x="1696" y="2053"/>
                  </a:moveTo>
                  <a:lnTo>
                    <a:pt x="1409" y="2008"/>
                  </a:lnTo>
                  <a:lnTo>
                    <a:pt x="1106" y="1957"/>
                  </a:lnTo>
                  <a:lnTo>
                    <a:pt x="774" y="1897"/>
                  </a:lnTo>
                  <a:lnTo>
                    <a:pt x="351" y="1814"/>
                  </a:lnTo>
                  <a:lnTo>
                    <a:pt x="0" y="1743"/>
                  </a:lnTo>
                  <a:lnTo>
                    <a:pt x="35" y="1575"/>
                  </a:lnTo>
                  <a:lnTo>
                    <a:pt x="110" y="1209"/>
                  </a:lnTo>
                  <a:lnTo>
                    <a:pt x="191" y="823"/>
                  </a:lnTo>
                  <a:lnTo>
                    <a:pt x="282" y="400"/>
                  </a:lnTo>
                  <a:lnTo>
                    <a:pt x="370" y="0"/>
                  </a:lnTo>
                  <a:lnTo>
                    <a:pt x="573" y="46"/>
                  </a:lnTo>
                  <a:lnTo>
                    <a:pt x="869" y="111"/>
                  </a:lnTo>
                  <a:lnTo>
                    <a:pt x="1182" y="175"/>
                  </a:lnTo>
                  <a:lnTo>
                    <a:pt x="1467" y="230"/>
                  </a:lnTo>
                  <a:lnTo>
                    <a:pt x="1739" y="280"/>
                  </a:lnTo>
                  <a:lnTo>
                    <a:pt x="1993" y="322"/>
                  </a:lnTo>
                  <a:lnTo>
                    <a:pt x="2324" y="375"/>
                  </a:lnTo>
                  <a:lnTo>
                    <a:pt x="2646" y="422"/>
                  </a:lnTo>
                  <a:lnTo>
                    <a:pt x="2587" y="842"/>
                  </a:lnTo>
                  <a:lnTo>
                    <a:pt x="2534" y="1240"/>
                  </a:lnTo>
                  <a:lnTo>
                    <a:pt x="2479" y="1661"/>
                  </a:lnTo>
                  <a:lnTo>
                    <a:pt x="2429" y="2045"/>
                  </a:lnTo>
                  <a:lnTo>
                    <a:pt x="2414" y="2156"/>
                  </a:lnTo>
                  <a:lnTo>
                    <a:pt x="2076" y="2112"/>
                  </a:lnTo>
                  <a:lnTo>
                    <a:pt x="1696" y="2053"/>
                  </a:lnTo>
                  <a:lnTo>
                    <a:pt x="1696" y="205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7" name=""/>
            <p:cNvSpPr/>
            <p:nvPr/>
          </p:nvSpPr>
          <p:spPr>
            <a:xfrm rot="21220800">
              <a:off x="3059280" y="2529000"/>
              <a:ext cx="815760" cy="707760"/>
            </a:xfrm>
            <a:custGeom>
              <a:avLst/>
              <a:gdLst/>
              <a:ahLst/>
              <a:rect l="l" t="t" r="r" b="b"/>
              <a:pathLst>
                <a:path w="2556" h="2214">
                  <a:moveTo>
                    <a:pt x="2284" y="430"/>
                  </a:moveTo>
                  <a:lnTo>
                    <a:pt x="1990" y="372"/>
                  </a:lnTo>
                  <a:lnTo>
                    <a:pt x="1713" y="314"/>
                  </a:lnTo>
                  <a:lnTo>
                    <a:pt x="1461" y="258"/>
                  </a:lnTo>
                  <a:lnTo>
                    <a:pt x="1197" y="195"/>
                  </a:lnTo>
                  <a:lnTo>
                    <a:pt x="906" y="124"/>
                  </a:lnTo>
                  <a:lnTo>
                    <a:pt x="632" y="52"/>
                  </a:lnTo>
                  <a:lnTo>
                    <a:pt x="443" y="0"/>
                  </a:lnTo>
                  <a:lnTo>
                    <a:pt x="385" y="219"/>
                  </a:lnTo>
                  <a:lnTo>
                    <a:pt x="252" y="733"/>
                  </a:lnTo>
                  <a:lnTo>
                    <a:pt x="108" y="1299"/>
                  </a:lnTo>
                  <a:lnTo>
                    <a:pt x="0" y="1735"/>
                  </a:lnTo>
                  <a:lnTo>
                    <a:pt x="308" y="1812"/>
                  </a:lnTo>
                  <a:lnTo>
                    <a:pt x="639" y="1892"/>
                  </a:lnTo>
                  <a:lnTo>
                    <a:pt x="842" y="1938"/>
                  </a:lnTo>
                  <a:lnTo>
                    <a:pt x="1138" y="2003"/>
                  </a:lnTo>
                  <a:lnTo>
                    <a:pt x="1451" y="2067"/>
                  </a:lnTo>
                  <a:lnTo>
                    <a:pt x="1736" y="2122"/>
                  </a:lnTo>
                  <a:lnTo>
                    <a:pt x="2008" y="2172"/>
                  </a:lnTo>
                  <a:lnTo>
                    <a:pt x="2262" y="2214"/>
                  </a:lnTo>
                  <a:lnTo>
                    <a:pt x="2335" y="1776"/>
                  </a:lnTo>
                  <a:lnTo>
                    <a:pt x="2406" y="1344"/>
                  </a:lnTo>
                  <a:lnTo>
                    <a:pt x="2482" y="906"/>
                  </a:lnTo>
                  <a:lnTo>
                    <a:pt x="2556" y="480"/>
                  </a:lnTo>
                  <a:lnTo>
                    <a:pt x="2284" y="430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8" name=""/>
            <p:cNvSpPr/>
            <p:nvPr/>
          </p:nvSpPr>
          <p:spPr>
            <a:xfrm rot="21220800">
              <a:off x="3059280" y="2529000"/>
              <a:ext cx="815760" cy="707760"/>
            </a:xfrm>
            <a:custGeom>
              <a:avLst/>
              <a:gdLst/>
              <a:ahLst/>
              <a:rect l="l" t="t" r="r" b="b"/>
              <a:pathLst>
                <a:path w="2556" h="2214">
                  <a:moveTo>
                    <a:pt x="2284" y="430"/>
                  </a:moveTo>
                  <a:lnTo>
                    <a:pt x="1990" y="372"/>
                  </a:lnTo>
                  <a:lnTo>
                    <a:pt x="1713" y="314"/>
                  </a:lnTo>
                  <a:lnTo>
                    <a:pt x="1461" y="258"/>
                  </a:lnTo>
                  <a:lnTo>
                    <a:pt x="1197" y="195"/>
                  </a:lnTo>
                  <a:lnTo>
                    <a:pt x="906" y="124"/>
                  </a:lnTo>
                  <a:lnTo>
                    <a:pt x="632" y="52"/>
                  </a:lnTo>
                  <a:lnTo>
                    <a:pt x="443" y="0"/>
                  </a:lnTo>
                  <a:lnTo>
                    <a:pt x="385" y="219"/>
                  </a:lnTo>
                  <a:lnTo>
                    <a:pt x="252" y="733"/>
                  </a:lnTo>
                  <a:lnTo>
                    <a:pt x="108" y="1299"/>
                  </a:lnTo>
                  <a:lnTo>
                    <a:pt x="0" y="1735"/>
                  </a:lnTo>
                  <a:lnTo>
                    <a:pt x="308" y="1812"/>
                  </a:lnTo>
                  <a:lnTo>
                    <a:pt x="639" y="1892"/>
                  </a:lnTo>
                  <a:lnTo>
                    <a:pt x="842" y="1938"/>
                  </a:lnTo>
                  <a:lnTo>
                    <a:pt x="1138" y="2003"/>
                  </a:lnTo>
                  <a:lnTo>
                    <a:pt x="1451" y="2067"/>
                  </a:lnTo>
                  <a:lnTo>
                    <a:pt x="1736" y="2122"/>
                  </a:lnTo>
                  <a:lnTo>
                    <a:pt x="2008" y="2172"/>
                  </a:lnTo>
                  <a:lnTo>
                    <a:pt x="2262" y="2214"/>
                  </a:lnTo>
                  <a:lnTo>
                    <a:pt x="2335" y="1776"/>
                  </a:lnTo>
                  <a:lnTo>
                    <a:pt x="2406" y="1344"/>
                  </a:lnTo>
                  <a:lnTo>
                    <a:pt x="2482" y="906"/>
                  </a:lnTo>
                  <a:lnTo>
                    <a:pt x="2556" y="480"/>
                  </a:lnTo>
                  <a:lnTo>
                    <a:pt x="2284" y="430"/>
                  </a:lnTo>
                  <a:lnTo>
                    <a:pt x="2284" y="43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9" name=""/>
            <p:cNvSpPr/>
            <p:nvPr/>
          </p:nvSpPr>
          <p:spPr>
            <a:xfrm rot="21220800">
              <a:off x="2498400" y="3627000"/>
              <a:ext cx="774720" cy="932040"/>
            </a:xfrm>
            <a:custGeom>
              <a:avLst/>
              <a:gdLst/>
              <a:ahLst/>
              <a:rect l="l" t="t" r="r" b="b"/>
              <a:pathLst>
                <a:path w="2422" h="2916">
                  <a:moveTo>
                    <a:pt x="986" y="72"/>
                  </a:moveTo>
                  <a:lnTo>
                    <a:pt x="1294" y="154"/>
                  </a:lnTo>
                  <a:lnTo>
                    <a:pt x="1622" y="236"/>
                  </a:lnTo>
                  <a:lnTo>
                    <a:pt x="1922" y="309"/>
                  </a:lnTo>
                  <a:lnTo>
                    <a:pt x="2206" y="374"/>
                  </a:lnTo>
                  <a:lnTo>
                    <a:pt x="2422" y="421"/>
                  </a:lnTo>
                  <a:lnTo>
                    <a:pt x="2342" y="824"/>
                  </a:lnTo>
                  <a:lnTo>
                    <a:pt x="2259" y="1250"/>
                  </a:lnTo>
                  <a:lnTo>
                    <a:pt x="2184" y="1639"/>
                  </a:lnTo>
                  <a:lnTo>
                    <a:pt x="2115" y="2007"/>
                  </a:lnTo>
                  <a:lnTo>
                    <a:pt x="2042" y="2413"/>
                  </a:lnTo>
                  <a:lnTo>
                    <a:pt x="1952" y="2916"/>
                  </a:lnTo>
                  <a:lnTo>
                    <a:pt x="1257" y="2777"/>
                  </a:lnTo>
                  <a:lnTo>
                    <a:pt x="0" y="1910"/>
                  </a:lnTo>
                  <a:lnTo>
                    <a:pt x="0" y="1866"/>
                  </a:lnTo>
                  <a:lnTo>
                    <a:pt x="42" y="1832"/>
                  </a:lnTo>
                  <a:lnTo>
                    <a:pt x="95" y="1852"/>
                  </a:lnTo>
                  <a:lnTo>
                    <a:pt x="138" y="1798"/>
                  </a:lnTo>
                  <a:lnTo>
                    <a:pt x="146" y="1751"/>
                  </a:lnTo>
                  <a:lnTo>
                    <a:pt x="76" y="1677"/>
                  </a:lnTo>
                  <a:lnTo>
                    <a:pt x="100" y="1622"/>
                  </a:lnTo>
                  <a:lnTo>
                    <a:pt x="87" y="1579"/>
                  </a:lnTo>
                  <a:lnTo>
                    <a:pt x="98" y="1534"/>
                  </a:lnTo>
                  <a:lnTo>
                    <a:pt x="132" y="1535"/>
                  </a:lnTo>
                  <a:lnTo>
                    <a:pt x="187" y="1483"/>
                  </a:lnTo>
                  <a:lnTo>
                    <a:pt x="201" y="1428"/>
                  </a:lnTo>
                  <a:lnTo>
                    <a:pt x="220" y="1415"/>
                  </a:lnTo>
                  <a:lnTo>
                    <a:pt x="233" y="1305"/>
                  </a:lnTo>
                  <a:lnTo>
                    <a:pt x="272" y="1285"/>
                  </a:lnTo>
                  <a:lnTo>
                    <a:pt x="293" y="1252"/>
                  </a:lnTo>
                  <a:lnTo>
                    <a:pt x="407" y="1203"/>
                  </a:lnTo>
                  <a:lnTo>
                    <a:pt x="387" y="1110"/>
                  </a:lnTo>
                  <a:lnTo>
                    <a:pt x="344" y="1062"/>
                  </a:lnTo>
                  <a:lnTo>
                    <a:pt x="297" y="884"/>
                  </a:lnTo>
                  <a:lnTo>
                    <a:pt x="307" y="834"/>
                  </a:lnTo>
                  <a:lnTo>
                    <a:pt x="321" y="773"/>
                  </a:lnTo>
                  <a:lnTo>
                    <a:pt x="343" y="770"/>
                  </a:lnTo>
                  <a:lnTo>
                    <a:pt x="362" y="687"/>
                  </a:lnTo>
                  <a:lnTo>
                    <a:pt x="368" y="502"/>
                  </a:lnTo>
                  <a:lnTo>
                    <a:pt x="396" y="439"/>
                  </a:lnTo>
                  <a:lnTo>
                    <a:pt x="381" y="400"/>
                  </a:lnTo>
                  <a:lnTo>
                    <a:pt x="407" y="367"/>
                  </a:lnTo>
                  <a:lnTo>
                    <a:pt x="464" y="326"/>
                  </a:lnTo>
                  <a:lnTo>
                    <a:pt x="495" y="350"/>
                  </a:lnTo>
                  <a:lnTo>
                    <a:pt x="529" y="353"/>
                  </a:lnTo>
                  <a:lnTo>
                    <a:pt x="550" y="410"/>
                  </a:lnTo>
                  <a:lnTo>
                    <a:pt x="578" y="421"/>
                  </a:lnTo>
                  <a:lnTo>
                    <a:pt x="600" y="414"/>
                  </a:lnTo>
                  <a:lnTo>
                    <a:pt x="641" y="359"/>
                  </a:lnTo>
                  <a:lnTo>
                    <a:pt x="732" y="0"/>
                  </a:lnTo>
                  <a:lnTo>
                    <a:pt x="986" y="72"/>
                  </a:lnTo>
                  <a:close/>
                </a:path>
              </a:pathLst>
            </a:custGeom>
            <a:solidFill>
              <a:srgbClr val="ffff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0" name=""/>
            <p:cNvSpPr/>
            <p:nvPr/>
          </p:nvSpPr>
          <p:spPr>
            <a:xfrm rot="21220800">
              <a:off x="2498400" y="3627000"/>
              <a:ext cx="774720" cy="932040"/>
            </a:xfrm>
            <a:custGeom>
              <a:avLst/>
              <a:gdLst/>
              <a:ahLst/>
              <a:rect l="l" t="t" r="r" b="b"/>
              <a:pathLst>
                <a:path w="2422" h="2916">
                  <a:moveTo>
                    <a:pt x="986" y="72"/>
                  </a:moveTo>
                  <a:lnTo>
                    <a:pt x="1294" y="154"/>
                  </a:lnTo>
                  <a:lnTo>
                    <a:pt x="1622" y="236"/>
                  </a:lnTo>
                  <a:lnTo>
                    <a:pt x="1922" y="309"/>
                  </a:lnTo>
                  <a:lnTo>
                    <a:pt x="2206" y="374"/>
                  </a:lnTo>
                  <a:lnTo>
                    <a:pt x="2422" y="421"/>
                  </a:lnTo>
                  <a:lnTo>
                    <a:pt x="2342" y="824"/>
                  </a:lnTo>
                  <a:lnTo>
                    <a:pt x="2259" y="1250"/>
                  </a:lnTo>
                  <a:lnTo>
                    <a:pt x="2184" y="1639"/>
                  </a:lnTo>
                  <a:lnTo>
                    <a:pt x="2115" y="2007"/>
                  </a:lnTo>
                  <a:lnTo>
                    <a:pt x="2042" y="2413"/>
                  </a:lnTo>
                  <a:lnTo>
                    <a:pt x="1952" y="2916"/>
                  </a:lnTo>
                  <a:lnTo>
                    <a:pt x="1257" y="2777"/>
                  </a:lnTo>
                  <a:lnTo>
                    <a:pt x="0" y="1910"/>
                  </a:lnTo>
                  <a:lnTo>
                    <a:pt x="0" y="1866"/>
                  </a:lnTo>
                  <a:lnTo>
                    <a:pt x="42" y="1832"/>
                  </a:lnTo>
                  <a:lnTo>
                    <a:pt x="95" y="1852"/>
                  </a:lnTo>
                  <a:lnTo>
                    <a:pt x="138" y="1798"/>
                  </a:lnTo>
                  <a:lnTo>
                    <a:pt x="146" y="1751"/>
                  </a:lnTo>
                  <a:lnTo>
                    <a:pt x="76" y="1677"/>
                  </a:lnTo>
                  <a:lnTo>
                    <a:pt x="100" y="1622"/>
                  </a:lnTo>
                  <a:lnTo>
                    <a:pt x="87" y="1579"/>
                  </a:lnTo>
                  <a:lnTo>
                    <a:pt x="98" y="1534"/>
                  </a:lnTo>
                  <a:lnTo>
                    <a:pt x="132" y="1535"/>
                  </a:lnTo>
                  <a:lnTo>
                    <a:pt x="187" y="1483"/>
                  </a:lnTo>
                  <a:lnTo>
                    <a:pt x="201" y="1428"/>
                  </a:lnTo>
                  <a:lnTo>
                    <a:pt x="220" y="1415"/>
                  </a:lnTo>
                  <a:lnTo>
                    <a:pt x="233" y="1305"/>
                  </a:lnTo>
                  <a:lnTo>
                    <a:pt x="272" y="1285"/>
                  </a:lnTo>
                  <a:lnTo>
                    <a:pt x="293" y="1252"/>
                  </a:lnTo>
                  <a:lnTo>
                    <a:pt x="407" y="1203"/>
                  </a:lnTo>
                  <a:lnTo>
                    <a:pt x="387" y="1110"/>
                  </a:lnTo>
                  <a:lnTo>
                    <a:pt x="344" y="1062"/>
                  </a:lnTo>
                  <a:lnTo>
                    <a:pt x="297" y="884"/>
                  </a:lnTo>
                  <a:lnTo>
                    <a:pt x="307" y="834"/>
                  </a:lnTo>
                  <a:lnTo>
                    <a:pt x="321" y="773"/>
                  </a:lnTo>
                  <a:lnTo>
                    <a:pt x="343" y="770"/>
                  </a:lnTo>
                  <a:lnTo>
                    <a:pt x="362" y="687"/>
                  </a:lnTo>
                  <a:lnTo>
                    <a:pt x="368" y="502"/>
                  </a:lnTo>
                  <a:lnTo>
                    <a:pt x="396" y="439"/>
                  </a:lnTo>
                  <a:lnTo>
                    <a:pt x="381" y="400"/>
                  </a:lnTo>
                  <a:lnTo>
                    <a:pt x="407" y="367"/>
                  </a:lnTo>
                  <a:lnTo>
                    <a:pt x="464" y="326"/>
                  </a:lnTo>
                  <a:lnTo>
                    <a:pt x="495" y="350"/>
                  </a:lnTo>
                  <a:lnTo>
                    <a:pt x="529" y="353"/>
                  </a:lnTo>
                  <a:lnTo>
                    <a:pt x="550" y="410"/>
                  </a:lnTo>
                  <a:lnTo>
                    <a:pt x="578" y="421"/>
                  </a:lnTo>
                  <a:lnTo>
                    <a:pt x="600" y="414"/>
                  </a:lnTo>
                  <a:lnTo>
                    <a:pt x="641" y="359"/>
                  </a:lnTo>
                  <a:lnTo>
                    <a:pt x="732" y="0"/>
                  </a:lnTo>
                  <a:lnTo>
                    <a:pt x="986" y="72"/>
                  </a:lnTo>
                  <a:lnTo>
                    <a:pt x="986" y="7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1" name=""/>
            <p:cNvSpPr/>
            <p:nvPr/>
          </p:nvSpPr>
          <p:spPr>
            <a:xfrm rot="21220800">
              <a:off x="1760040" y="2620800"/>
              <a:ext cx="795600" cy="1678320"/>
            </a:xfrm>
            <a:custGeom>
              <a:avLst/>
              <a:gdLst/>
              <a:ahLst/>
              <a:rect l="l" t="t" r="r" b="b"/>
              <a:pathLst>
                <a:path w="2490" h="5257">
                  <a:moveTo>
                    <a:pt x="2145" y="3801"/>
                  </a:moveTo>
                  <a:lnTo>
                    <a:pt x="1951" y="3465"/>
                  </a:lnTo>
                  <a:lnTo>
                    <a:pt x="1772" y="3143"/>
                  </a:lnTo>
                  <a:lnTo>
                    <a:pt x="1615" y="2848"/>
                  </a:lnTo>
                  <a:lnTo>
                    <a:pt x="1453" y="2535"/>
                  </a:lnTo>
                  <a:lnTo>
                    <a:pt x="1282" y="2188"/>
                  </a:lnTo>
                  <a:lnTo>
                    <a:pt x="1126" y="1857"/>
                  </a:lnTo>
                  <a:lnTo>
                    <a:pt x="1277" y="1416"/>
                  </a:lnTo>
                  <a:lnTo>
                    <a:pt x="1420" y="1005"/>
                  </a:lnTo>
                  <a:lnTo>
                    <a:pt x="1584" y="551"/>
                  </a:lnTo>
                  <a:lnTo>
                    <a:pt x="1297" y="431"/>
                  </a:lnTo>
                  <a:lnTo>
                    <a:pt x="1007" y="303"/>
                  </a:lnTo>
                  <a:lnTo>
                    <a:pt x="639" y="135"/>
                  </a:lnTo>
                  <a:lnTo>
                    <a:pt x="357" y="0"/>
                  </a:lnTo>
                  <a:lnTo>
                    <a:pt x="347" y="66"/>
                  </a:lnTo>
                  <a:lnTo>
                    <a:pt x="306" y="285"/>
                  </a:lnTo>
                  <a:lnTo>
                    <a:pt x="233" y="411"/>
                  </a:lnTo>
                  <a:lnTo>
                    <a:pt x="182" y="532"/>
                  </a:lnTo>
                  <a:lnTo>
                    <a:pt x="122" y="584"/>
                  </a:lnTo>
                  <a:lnTo>
                    <a:pt x="60" y="622"/>
                  </a:lnTo>
                  <a:lnTo>
                    <a:pt x="36" y="674"/>
                  </a:lnTo>
                  <a:lnTo>
                    <a:pt x="27" y="708"/>
                  </a:lnTo>
                  <a:lnTo>
                    <a:pt x="50" y="760"/>
                  </a:lnTo>
                  <a:lnTo>
                    <a:pt x="94" y="1069"/>
                  </a:lnTo>
                  <a:lnTo>
                    <a:pt x="89" y="1105"/>
                  </a:lnTo>
                  <a:lnTo>
                    <a:pt x="65" y="1135"/>
                  </a:lnTo>
                  <a:lnTo>
                    <a:pt x="36" y="1206"/>
                  </a:lnTo>
                  <a:lnTo>
                    <a:pt x="0" y="1457"/>
                  </a:lnTo>
                  <a:lnTo>
                    <a:pt x="21" y="1520"/>
                  </a:lnTo>
                  <a:lnTo>
                    <a:pt x="40" y="1607"/>
                  </a:lnTo>
                  <a:lnTo>
                    <a:pt x="100" y="1767"/>
                  </a:lnTo>
                  <a:lnTo>
                    <a:pt x="100" y="1823"/>
                  </a:lnTo>
                  <a:lnTo>
                    <a:pt x="79" y="1877"/>
                  </a:lnTo>
                  <a:lnTo>
                    <a:pt x="84" y="1907"/>
                  </a:lnTo>
                  <a:lnTo>
                    <a:pt x="114" y="1965"/>
                  </a:lnTo>
                  <a:lnTo>
                    <a:pt x="147" y="1985"/>
                  </a:lnTo>
                  <a:lnTo>
                    <a:pt x="151" y="2009"/>
                  </a:lnTo>
                  <a:lnTo>
                    <a:pt x="168" y="2024"/>
                  </a:lnTo>
                  <a:lnTo>
                    <a:pt x="195" y="2015"/>
                  </a:lnTo>
                  <a:lnTo>
                    <a:pt x="205" y="2004"/>
                  </a:lnTo>
                  <a:lnTo>
                    <a:pt x="241" y="1914"/>
                  </a:lnTo>
                  <a:lnTo>
                    <a:pt x="321" y="1953"/>
                  </a:lnTo>
                  <a:lnTo>
                    <a:pt x="384" y="2014"/>
                  </a:lnTo>
                  <a:lnTo>
                    <a:pt x="336" y="2024"/>
                  </a:lnTo>
                  <a:lnTo>
                    <a:pt x="296" y="2017"/>
                  </a:lnTo>
                  <a:lnTo>
                    <a:pt x="253" y="2043"/>
                  </a:lnTo>
                  <a:lnTo>
                    <a:pt x="248" y="2085"/>
                  </a:lnTo>
                  <a:lnTo>
                    <a:pt x="267" y="2223"/>
                  </a:lnTo>
                  <a:lnTo>
                    <a:pt x="260" y="2259"/>
                  </a:lnTo>
                  <a:lnTo>
                    <a:pt x="225" y="2196"/>
                  </a:lnTo>
                  <a:lnTo>
                    <a:pt x="207" y="2139"/>
                  </a:lnTo>
                  <a:lnTo>
                    <a:pt x="207" y="2099"/>
                  </a:lnTo>
                  <a:lnTo>
                    <a:pt x="185" y="2083"/>
                  </a:lnTo>
                  <a:lnTo>
                    <a:pt x="158" y="2128"/>
                  </a:lnTo>
                  <a:lnTo>
                    <a:pt x="148" y="2174"/>
                  </a:lnTo>
                  <a:lnTo>
                    <a:pt x="155" y="2261"/>
                  </a:lnTo>
                  <a:lnTo>
                    <a:pt x="135" y="2394"/>
                  </a:lnTo>
                  <a:lnTo>
                    <a:pt x="167" y="2476"/>
                  </a:lnTo>
                  <a:lnTo>
                    <a:pt x="238" y="2524"/>
                  </a:lnTo>
                  <a:lnTo>
                    <a:pt x="251" y="2600"/>
                  </a:lnTo>
                  <a:lnTo>
                    <a:pt x="226" y="2676"/>
                  </a:lnTo>
                  <a:lnTo>
                    <a:pt x="173" y="2697"/>
                  </a:lnTo>
                  <a:lnTo>
                    <a:pt x="151" y="2783"/>
                  </a:lnTo>
                  <a:lnTo>
                    <a:pt x="155" y="2816"/>
                  </a:lnTo>
                  <a:lnTo>
                    <a:pt x="235" y="3024"/>
                  </a:lnTo>
                  <a:lnTo>
                    <a:pt x="267" y="3178"/>
                  </a:lnTo>
                  <a:lnTo>
                    <a:pt x="328" y="3315"/>
                  </a:lnTo>
                  <a:lnTo>
                    <a:pt x="358" y="3350"/>
                  </a:lnTo>
                  <a:lnTo>
                    <a:pt x="341" y="3426"/>
                  </a:lnTo>
                  <a:lnTo>
                    <a:pt x="381" y="3474"/>
                  </a:lnTo>
                  <a:lnTo>
                    <a:pt x="398" y="3532"/>
                  </a:lnTo>
                  <a:lnTo>
                    <a:pt x="397" y="3550"/>
                  </a:lnTo>
                  <a:lnTo>
                    <a:pt x="371" y="3591"/>
                  </a:lnTo>
                  <a:lnTo>
                    <a:pt x="354" y="3651"/>
                  </a:lnTo>
                  <a:lnTo>
                    <a:pt x="342" y="3752"/>
                  </a:lnTo>
                  <a:lnTo>
                    <a:pt x="348" y="3783"/>
                  </a:lnTo>
                  <a:lnTo>
                    <a:pt x="384" y="3816"/>
                  </a:lnTo>
                  <a:lnTo>
                    <a:pt x="494" y="3877"/>
                  </a:lnTo>
                  <a:lnTo>
                    <a:pt x="557" y="3947"/>
                  </a:lnTo>
                  <a:lnTo>
                    <a:pt x="593" y="3938"/>
                  </a:lnTo>
                  <a:lnTo>
                    <a:pt x="631" y="3960"/>
                  </a:lnTo>
                  <a:lnTo>
                    <a:pt x="680" y="4017"/>
                  </a:lnTo>
                  <a:lnTo>
                    <a:pt x="730" y="4059"/>
                  </a:lnTo>
                  <a:lnTo>
                    <a:pt x="745" y="4111"/>
                  </a:lnTo>
                  <a:lnTo>
                    <a:pt x="831" y="4186"/>
                  </a:lnTo>
                  <a:lnTo>
                    <a:pt x="860" y="4220"/>
                  </a:lnTo>
                  <a:lnTo>
                    <a:pt x="875" y="4255"/>
                  </a:lnTo>
                  <a:lnTo>
                    <a:pt x="906" y="4220"/>
                  </a:lnTo>
                  <a:lnTo>
                    <a:pt x="935" y="4229"/>
                  </a:lnTo>
                  <a:lnTo>
                    <a:pt x="956" y="4252"/>
                  </a:lnTo>
                  <a:lnTo>
                    <a:pt x="992" y="4318"/>
                  </a:lnTo>
                  <a:lnTo>
                    <a:pt x="986" y="4392"/>
                  </a:lnTo>
                  <a:lnTo>
                    <a:pt x="990" y="4408"/>
                  </a:lnTo>
                  <a:lnTo>
                    <a:pt x="1075" y="4445"/>
                  </a:lnTo>
                  <a:lnTo>
                    <a:pt x="1134" y="4515"/>
                  </a:lnTo>
                  <a:lnTo>
                    <a:pt x="1172" y="4574"/>
                  </a:lnTo>
                  <a:lnTo>
                    <a:pt x="1231" y="4711"/>
                  </a:lnTo>
                  <a:lnTo>
                    <a:pt x="1272" y="4784"/>
                  </a:lnTo>
                  <a:lnTo>
                    <a:pt x="1292" y="4861"/>
                  </a:lnTo>
                  <a:lnTo>
                    <a:pt x="1265" y="5045"/>
                  </a:lnTo>
                  <a:lnTo>
                    <a:pt x="1265" y="5098"/>
                  </a:lnTo>
                  <a:lnTo>
                    <a:pt x="2083" y="5257"/>
                  </a:lnTo>
                  <a:lnTo>
                    <a:pt x="2125" y="5223"/>
                  </a:lnTo>
                  <a:lnTo>
                    <a:pt x="2178" y="5243"/>
                  </a:lnTo>
                  <a:lnTo>
                    <a:pt x="2221" y="5189"/>
                  </a:lnTo>
                  <a:lnTo>
                    <a:pt x="2229" y="5142"/>
                  </a:lnTo>
                  <a:lnTo>
                    <a:pt x="2159" y="5068"/>
                  </a:lnTo>
                  <a:lnTo>
                    <a:pt x="2183" y="5013"/>
                  </a:lnTo>
                  <a:lnTo>
                    <a:pt x="2170" y="4970"/>
                  </a:lnTo>
                  <a:lnTo>
                    <a:pt x="2181" y="4925"/>
                  </a:lnTo>
                  <a:lnTo>
                    <a:pt x="2215" y="4926"/>
                  </a:lnTo>
                  <a:lnTo>
                    <a:pt x="2270" y="4874"/>
                  </a:lnTo>
                  <a:lnTo>
                    <a:pt x="2284" y="4819"/>
                  </a:lnTo>
                  <a:lnTo>
                    <a:pt x="2303" y="4806"/>
                  </a:lnTo>
                  <a:lnTo>
                    <a:pt x="2316" y="4696"/>
                  </a:lnTo>
                  <a:lnTo>
                    <a:pt x="2355" y="4676"/>
                  </a:lnTo>
                  <a:lnTo>
                    <a:pt x="2376" y="4643"/>
                  </a:lnTo>
                  <a:lnTo>
                    <a:pt x="2490" y="4594"/>
                  </a:lnTo>
                  <a:lnTo>
                    <a:pt x="2470" y="4501"/>
                  </a:lnTo>
                  <a:lnTo>
                    <a:pt x="2427" y="4453"/>
                  </a:lnTo>
                  <a:lnTo>
                    <a:pt x="2380" y="4275"/>
                  </a:lnTo>
                  <a:lnTo>
                    <a:pt x="2390" y="4225"/>
                  </a:lnTo>
                  <a:lnTo>
                    <a:pt x="2145" y="3801"/>
                  </a:lnTo>
                  <a:close/>
                </a:path>
              </a:pathLst>
            </a:custGeom>
            <a:solidFill>
              <a:srgbClr val="ffe4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2" name=""/>
            <p:cNvSpPr/>
            <p:nvPr/>
          </p:nvSpPr>
          <p:spPr>
            <a:xfrm rot="21220800">
              <a:off x="1760040" y="2620800"/>
              <a:ext cx="795600" cy="1678320"/>
            </a:xfrm>
            <a:custGeom>
              <a:avLst/>
              <a:gdLst/>
              <a:ahLst/>
              <a:rect l="l" t="t" r="r" b="b"/>
              <a:pathLst>
                <a:path w="2490" h="5257">
                  <a:moveTo>
                    <a:pt x="2145" y="3801"/>
                  </a:moveTo>
                  <a:lnTo>
                    <a:pt x="1951" y="3465"/>
                  </a:lnTo>
                  <a:lnTo>
                    <a:pt x="1772" y="3143"/>
                  </a:lnTo>
                  <a:lnTo>
                    <a:pt x="1615" y="2848"/>
                  </a:lnTo>
                  <a:lnTo>
                    <a:pt x="1453" y="2535"/>
                  </a:lnTo>
                  <a:lnTo>
                    <a:pt x="1282" y="2188"/>
                  </a:lnTo>
                  <a:lnTo>
                    <a:pt x="1126" y="1857"/>
                  </a:lnTo>
                  <a:lnTo>
                    <a:pt x="1277" y="1416"/>
                  </a:lnTo>
                  <a:lnTo>
                    <a:pt x="1420" y="1005"/>
                  </a:lnTo>
                  <a:lnTo>
                    <a:pt x="1584" y="551"/>
                  </a:lnTo>
                  <a:lnTo>
                    <a:pt x="1297" y="431"/>
                  </a:lnTo>
                  <a:lnTo>
                    <a:pt x="1007" y="303"/>
                  </a:lnTo>
                  <a:lnTo>
                    <a:pt x="639" y="135"/>
                  </a:lnTo>
                  <a:lnTo>
                    <a:pt x="357" y="0"/>
                  </a:lnTo>
                  <a:lnTo>
                    <a:pt x="347" y="66"/>
                  </a:lnTo>
                  <a:lnTo>
                    <a:pt x="306" y="285"/>
                  </a:lnTo>
                  <a:lnTo>
                    <a:pt x="233" y="411"/>
                  </a:lnTo>
                  <a:lnTo>
                    <a:pt x="182" y="532"/>
                  </a:lnTo>
                  <a:lnTo>
                    <a:pt x="122" y="584"/>
                  </a:lnTo>
                  <a:lnTo>
                    <a:pt x="60" y="622"/>
                  </a:lnTo>
                  <a:lnTo>
                    <a:pt x="36" y="674"/>
                  </a:lnTo>
                  <a:lnTo>
                    <a:pt x="27" y="708"/>
                  </a:lnTo>
                  <a:lnTo>
                    <a:pt x="50" y="760"/>
                  </a:lnTo>
                  <a:lnTo>
                    <a:pt x="94" y="1069"/>
                  </a:lnTo>
                  <a:lnTo>
                    <a:pt x="89" y="1105"/>
                  </a:lnTo>
                  <a:lnTo>
                    <a:pt x="65" y="1135"/>
                  </a:lnTo>
                  <a:lnTo>
                    <a:pt x="36" y="1206"/>
                  </a:lnTo>
                  <a:lnTo>
                    <a:pt x="0" y="1457"/>
                  </a:lnTo>
                  <a:lnTo>
                    <a:pt x="21" y="1520"/>
                  </a:lnTo>
                  <a:lnTo>
                    <a:pt x="40" y="1607"/>
                  </a:lnTo>
                  <a:lnTo>
                    <a:pt x="100" y="1767"/>
                  </a:lnTo>
                  <a:lnTo>
                    <a:pt x="100" y="1823"/>
                  </a:lnTo>
                  <a:lnTo>
                    <a:pt x="79" y="1877"/>
                  </a:lnTo>
                  <a:lnTo>
                    <a:pt x="84" y="1907"/>
                  </a:lnTo>
                  <a:lnTo>
                    <a:pt x="114" y="1965"/>
                  </a:lnTo>
                  <a:lnTo>
                    <a:pt x="147" y="1985"/>
                  </a:lnTo>
                  <a:lnTo>
                    <a:pt x="151" y="2009"/>
                  </a:lnTo>
                  <a:lnTo>
                    <a:pt x="168" y="2024"/>
                  </a:lnTo>
                  <a:lnTo>
                    <a:pt x="195" y="2015"/>
                  </a:lnTo>
                  <a:lnTo>
                    <a:pt x="205" y="2004"/>
                  </a:lnTo>
                  <a:lnTo>
                    <a:pt x="241" y="1914"/>
                  </a:lnTo>
                  <a:lnTo>
                    <a:pt x="321" y="1953"/>
                  </a:lnTo>
                  <a:lnTo>
                    <a:pt x="384" y="2014"/>
                  </a:lnTo>
                  <a:lnTo>
                    <a:pt x="336" y="2024"/>
                  </a:lnTo>
                  <a:lnTo>
                    <a:pt x="296" y="2017"/>
                  </a:lnTo>
                  <a:lnTo>
                    <a:pt x="253" y="2043"/>
                  </a:lnTo>
                  <a:lnTo>
                    <a:pt x="248" y="2085"/>
                  </a:lnTo>
                  <a:lnTo>
                    <a:pt x="267" y="2223"/>
                  </a:lnTo>
                  <a:lnTo>
                    <a:pt x="260" y="2259"/>
                  </a:lnTo>
                  <a:lnTo>
                    <a:pt x="225" y="2196"/>
                  </a:lnTo>
                  <a:lnTo>
                    <a:pt x="207" y="2139"/>
                  </a:lnTo>
                  <a:lnTo>
                    <a:pt x="207" y="2099"/>
                  </a:lnTo>
                  <a:lnTo>
                    <a:pt x="185" y="2083"/>
                  </a:lnTo>
                  <a:lnTo>
                    <a:pt x="158" y="2128"/>
                  </a:lnTo>
                  <a:lnTo>
                    <a:pt x="148" y="2174"/>
                  </a:lnTo>
                  <a:lnTo>
                    <a:pt x="155" y="2261"/>
                  </a:lnTo>
                  <a:lnTo>
                    <a:pt x="135" y="2394"/>
                  </a:lnTo>
                  <a:lnTo>
                    <a:pt x="167" y="2476"/>
                  </a:lnTo>
                  <a:lnTo>
                    <a:pt x="238" y="2524"/>
                  </a:lnTo>
                  <a:lnTo>
                    <a:pt x="251" y="2600"/>
                  </a:lnTo>
                  <a:lnTo>
                    <a:pt x="226" y="2676"/>
                  </a:lnTo>
                  <a:lnTo>
                    <a:pt x="173" y="2697"/>
                  </a:lnTo>
                  <a:lnTo>
                    <a:pt x="151" y="2783"/>
                  </a:lnTo>
                  <a:lnTo>
                    <a:pt x="155" y="2816"/>
                  </a:lnTo>
                  <a:lnTo>
                    <a:pt x="235" y="3024"/>
                  </a:lnTo>
                  <a:lnTo>
                    <a:pt x="267" y="3178"/>
                  </a:lnTo>
                  <a:lnTo>
                    <a:pt x="328" y="3315"/>
                  </a:lnTo>
                  <a:lnTo>
                    <a:pt x="358" y="3350"/>
                  </a:lnTo>
                  <a:lnTo>
                    <a:pt x="341" y="3426"/>
                  </a:lnTo>
                  <a:lnTo>
                    <a:pt x="381" y="3474"/>
                  </a:lnTo>
                  <a:lnTo>
                    <a:pt x="398" y="3532"/>
                  </a:lnTo>
                  <a:lnTo>
                    <a:pt x="397" y="3550"/>
                  </a:lnTo>
                  <a:lnTo>
                    <a:pt x="371" y="3591"/>
                  </a:lnTo>
                  <a:lnTo>
                    <a:pt x="354" y="3651"/>
                  </a:lnTo>
                  <a:lnTo>
                    <a:pt x="342" y="3752"/>
                  </a:lnTo>
                  <a:lnTo>
                    <a:pt x="348" y="3783"/>
                  </a:lnTo>
                  <a:lnTo>
                    <a:pt x="384" y="3816"/>
                  </a:lnTo>
                  <a:lnTo>
                    <a:pt x="494" y="3877"/>
                  </a:lnTo>
                  <a:lnTo>
                    <a:pt x="557" y="3947"/>
                  </a:lnTo>
                  <a:lnTo>
                    <a:pt x="593" y="3938"/>
                  </a:lnTo>
                  <a:lnTo>
                    <a:pt x="631" y="3960"/>
                  </a:lnTo>
                  <a:lnTo>
                    <a:pt x="680" y="4017"/>
                  </a:lnTo>
                  <a:lnTo>
                    <a:pt x="730" y="4059"/>
                  </a:lnTo>
                  <a:lnTo>
                    <a:pt x="745" y="4111"/>
                  </a:lnTo>
                  <a:lnTo>
                    <a:pt x="831" y="4186"/>
                  </a:lnTo>
                  <a:lnTo>
                    <a:pt x="860" y="4220"/>
                  </a:lnTo>
                  <a:lnTo>
                    <a:pt x="875" y="4255"/>
                  </a:lnTo>
                  <a:lnTo>
                    <a:pt x="906" y="4220"/>
                  </a:lnTo>
                  <a:lnTo>
                    <a:pt x="935" y="4229"/>
                  </a:lnTo>
                  <a:lnTo>
                    <a:pt x="956" y="4252"/>
                  </a:lnTo>
                  <a:lnTo>
                    <a:pt x="992" y="4318"/>
                  </a:lnTo>
                  <a:lnTo>
                    <a:pt x="986" y="4392"/>
                  </a:lnTo>
                  <a:lnTo>
                    <a:pt x="990" y="4408"/>
                  </a:lnTo>
                  <a:lnTo>
                    <a:pt x="1075" y="4445"/>
                  </a:lnTo>
                  <a:lnTo>
                    <a:pt x="1134" y="4515"/>
                  </a:lnTo>
                  <a:lnTo>
                    <a:pt x="1172" y="4574"/>
                  </a:lnTo>
                  <a:lnTo>
                    <a:pt x="1231" y="4711"/>
                  </a:lnTo>
                  <a:lnTo>
                    <a:pt x="1272" y="4784"/>
                  </a:lnTo>
                  <a:lnTo>
                    <a:pt x="1292" y="4861"/>
                  </a:lnTo>
                  <a:lnTo>
                    <a:pt x="1265" y="5045"/>
                  </a:lnTo>
                  <a:lnTo>
                    <a:pt x="1265" y="5098"/>
                  </a:lnTo>
                  <a:lnTo>
                    <a:pt x="2083" y="5257"/>
                  </a:lnTo>
                  <a:lnTo>
                    <a:pt x="2125" y="5223"/>
                  </a:lnTo>
                  <a:lnTo>
                    <a:pt x="2178" y="5243"/>
                  </a:lnTo>
                  <a:lnTo>
                    <a:pt x="2221" y="5189"/>
                  </a:lnTo>
                  <a:lnTo>
                    <a:pt x="2229" y="5142"/>
                  </a:lnTo>
                  <a:lnTo>
                    <a:pt x="2159" y="5068"/>
                  </a:lnTo>
                  <a:lnTo>
                    <a:pt x="2183" y="5013"/>
                  </a:lnTo>
                  <a:lnTo>
                    <a:pt x="2170" y="4970"/>
                  </a:lnTo>
                  <a:lnTo>
                    <a:pt x="2181" y="4925"/>
                  </a:lnTo>
                  <a:lnTo>
                    <a:pt x="2215" y="4926"/>
                  </a:lnTo>
                  <a:lnTo>
                    <a:pt x="2270" y="4874"/>
                  </a:lnTo>
                  <a:lnTo>
                    <a:pt x="2284" y="4819"/>
                  </a:lnTo>
                  <a:lnTo>
                    <a:pt x="2303" y="4806"/>
                  </a:lnTo>
                  <a:lnTo>
                    <a:pt x="2316" y="4696"/>
                  </a:lnTo>
                  <a:lnTo>
                    <a:pt x="2355" y="4676"/>
                  </a:lnTo>
                  <a:lnTo>
                    <a:pt x="2376" y="4643"/>
                  </a:lnTo>
                  <a:lnTo>
                    <a:pt x="2490" y="4594"/>
                  </a:lnTo>
                  <a:lnTo>
                    <a:pt x="2470" y="4501"/>
                  </a:lnTo>
                  <a:lnTo>
                    <a:pt x="2427" y="4453"/>
                  </a:lnTo>
                  <a:lnTo>
                    <a:pt x="2380" y="4275"/>
                  </a:lnTo>
                  <a:lnTo>
                    <a:pt x="2390" y="4225"/>
                  </a:lnTo>
                  <a:lnTo>
                    <a:pt x="2145" y="3801"/>
                  </a:lnTo>
                  <a:lnTo>
                    <a:pt x="2145" y="380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3" name=""/>
            <p:cNvSpPr/>
            <p:nvPr/>
          </p:nvSpPr>
          <p:spPr>
            <a:xfrm rot="21220800">
              <a:off x="2449440" y="1878120"/>
              <a:ext cx="679680" cy="1137960"/>
            </a:xfrm>
            <a:custGeom>
              <a:avLst/>
              <a:gdLst/>
              <a:ahLst/>
              <a:rect l="l" t="t" r="r" b="b"/>
              <a:pathLst>
                <a:path w="2129" h="3565">
                  <a:moveTo>
                    <a:pt x="195" y="3058"/>
                  </a:moveTo>
                  <a:lnTo>
                    <a:pt x="477" y="3155"/>
                  </a:lnTo>
                  <a:lnTo>
                    <a:pt x="778" y="3252"/>
                  </a:lnTo>
                  <a:lnTo>
                    <a:pt x="918" y="3295"/>
                  </a:lnTo>
                  <a:lnTo>
                    <a:pt x="1115" y="3356"/>
                  </a:lnTo>
                  <a:lnTo>
                    <a:pt x="1400" y="3440"/>
                  </a:lnTo>
                  <a:lnTo>
                    <a:pt x="1704" y="3525"/>
                  </a:lnTo>
                  <a:lnTo>
                    <a:pt x="1852" y="3565"/>
                  </a:lnTo>
                  <a:lnTo>
                    <a:pt x="1996" y="2999"/>
                  </a:lnTo>
                  <a:lnTo>
                    <a:pt x="2129" y="2485"/>
                  </a:lnTo>
                  <a:lnTo>
                    <a:pt x="2094" y="2432"/>
                  </a:lnTo>
                  <a:lnTo>
                    <a:pt x="2081" y="2360"/>
                  </a:lnTo>
                  <a:lnTo>
                    <a:pt x="2066" y="2344"/>
                  </a:lnTo>
                  <a:lnTo>
                    <a:pt x="2029" y="2356"/>
                  </a:lnTo>
                  <a:lnTo>
                    <a:pt x="2029" y="2376"/>
                  </a:lnTo>
                  <a:lnTo>
                    <a:pt x="2005" y="2397"/>
                  </a:lnTo>
                  <a:lnTo>
                    <a:pt x="2011" y="2427"/>
                  </a:lnTo>
                  <a:lnTo>
                    <a:pt x="1952" y="2401"/>
                  </a:lnTo>
                  <a:lnTo>
                    <a:pt x="1908" y="2407"/>
                  </a:lnTo>
                  <a:lnTo>
                    <a:pt x="1891" y="2384"/>
                  </a:lnTo>
                  <a:lnTo>
                    <a:pt x="1825" y="2379"/>
                  </a:lnTo>
                  <a:lnTo>
                    <a:pt x="1782" y="2349"/>
                  </a:lnTo>
                  <a:lnTo>
                    <a:pt x="1751" y="2358"/>
                  </a:lnTo>
                  <a:lnTo>
                    <a:pt x="1726" y="2386"/>
                  </a:lnTo>
                  <a:lnTo>
                    <a:pt x="1644" y="2338"/>
                  </a:lnTo>
                  <a:lnTo>
                    <a:pt x="1619" y="2340"/>
                  </a:lnTo>
                  <a:lnTo>
                    <a:pt x="1590" y="2358"/>
                  </a:lnTo>
                  <a:lnTo>
                    <a:pt x="1590" y="2380"/>
                  </a:lnTo>
                  <a:lnTo>
                    <a:pt x="1581" y="2384"/>
                  </a:lnTo>
                  <a:lnTo>
                    <a:pt x="1543" y="2330"/>
                  </a:lnTo>
                  <a:lnTo>
                    <a:pt x="1553" y="2298"/>
                  </a:lnTo>
                  <a:lnTo>
                    <a:pt x="1538" y="2261"/>
                  </a:lnTo>
                  <a:lnTo>
                    <a:pt x="1553" y="2241"/>
                  </a:lnTo>
                  <a:lnTo>
                    <a:pt x="1540" y="2179"/>
                  </a:lnTo>
                  <a:lnTo>
                    <a:pt x="1514" y="2153"/>
                  </a:lnTo>
                  <a:lnTo>
                    <a:pt x="1485" y="2156"/>
                  </a:lnTo>
                  <a:lnTo>
                    <a:pt x="1463" y="2115"/>
                  </a:lnTo>
                  <a:lnTo>
                    <a:pt x="1458" y="2080"/>
                  </a:lnTo>
                  <a:lnTo>
                    <a:pt x="1475" y="2070"/>
                  </a:lnTo>
                  <a:lnTo>
                    <a:pt x="1483" y="2047"/>
                  </a:lnTo>
                  <a:lnTo>
                    <a:pt x="1478" y="1998"/>
                  </a:lnTo>
                  <a:lnTo>
                    <a:pt x="1460" y="1990"/>
                  </a:lnTo>
                  <a:lnTo>
                    <a:pt x="1459" y="1950"/>
                  </a:lnTo>
                  <a:lnTo>
                    <a:pt x="1438" y="1896"/>
                  </a:lnTo>
                  <a:lnTo>
                    <a:pt x="1448" y="1864"/>
                  </a:lnTo>
                  <a:lnTo>
                    <a:pt x="1440" y="1838"/>
                  </a:lnTo>
                  <a:lnTo>
                    <a:pt x="1453" y="1808"/>
                  </a:lnTo>
                  <a:lnTo>
                    <a:pt x="1439" y="1793"/>
                  </a:lnTo>
                  <a:lnTo>
                    <a:pt x="1452" y="1762"/>
                  </a:lnTo>
                  <a:lnTo>
                    <a:pt x="1409" y="1702"/>
                  </a:lnTo>
                  <a:lnTo>
                    <a:pt x="1400" y="1722"/>
                  </a:lnTo>
                  <a:lnTo>
                    <a:pt x="1359" y="1746"/>
                  </a:lnTo>
                  <a:lnTo>
                    <a:pt x="1321" y="1748"/>
                  </a:lnTo>
                  <a:lnTo>
                    <a:pt x="1287" y="1768"/>
                  </a:lnTo>
                  <a:lnTo>
                    <a:pt x="1257" y="1718"/>
                  </a:lnTo>
                  <a:lnTo>
                    <a:pt x="1230" y="1706"/>
                  </a:lnTo>
                  <a:lnTo>
                    <a:pt x="1266" y="1650"/>
                  </a:lnTo>
                  <a:lnTo>
                    <a:pt x="1256" y="1615"/>
                  </a:lnTo>
                  <a:lnTo>
                    <a:pt x="1321" y="1583"/>
                  </a:lnTo>
                  <a:lnTo>
                    <a:pt x="1317" y="1563"/>
                  </a:lnTo>
                  <a:lnTo>
                    <a:pt x="1328" y="1538"/>
                  </a:lnTo>
                  <a:lnTo>
                    <a:pt x="1309" y="1526"/>
                  </a:lnTo>
                  <a:lnTo>
                    <a:pt x="1332" y="1482"/>
                  </a:lnTo>
                  <a:lnTo>
                    <a:pt x="1323" y="1456"/>
                  </a:lnTo>
                  <a:lnTo>
                    <a:pt x="1347" y="1450"/>
                  </a:lnTo>
                  <a:lnTo>
                    <a:pt x="1352" y="1414"/>
                  </a:lnTo>
                  <a:lnTo>
                    <a:pt x="1400" y="1344"/>
                  </a:lnTo>
                  <a:lnTo>
                    <a:pt x="1399" y="1317"/>
                  </a:lnTo>
                  <a:lnTo>
                    <a:pt x="1422" y="1311"/>
                  </a:lnTo>
                  <a:lnTo>
                    <a:pt x="1443" y="1255"/>
                  </a:lnTo>
                  <a:lnTo>
                    <a:pt x="1368" y="1242"/>
                  </a:lnTo>
                  <a:lnTo>
                    <a:pt x="1356" y="1222"/>
                  </a:lnTo>
                  <a:lnTo>
                    <a:pt x="1367" y="1205"/>
                  </a:lnTo>
                  <a:lnTo>
                    <a:pt x="1357" y="1186"/>
                  </a:lnTo>
                  <a:lnTo>
                    <a:pt x="1324" y="1193"/>
                  </a:lnTo>
                  <a:lnTo>
                    <a:pt x="1333" y="1166"/>
                  </a:lnTo>
                  <a:lnTo>
                    <a:pt x="1303" y="1124"/>
                  </a:lnTo>
                  <a:lnTo>
                    <a:pt x="1311" y="1088"/>
                  </a:lnTo>
                  <a:lnTo>
                    <a:pt x="1283" y="1048"/>
                  </a:lnTo>
                  <a:lnTo>
                    <a:pt x="1244" y="907"/>
                  </a:lnTo>
                  <a:lnTo>
                    <a:pt x="1202" y="870"/>
                  </a:lnTo>
                  <a:lnTo>
                    <a:pt x="1191" y="825"/>
                  </a:lnTo>
                  <a:lnTo>
                    <a:pt x="1157" y="789"/>
                  </a:lnTo>
                  <a:lnTo>
                    <a:pt x="1190" y="777"/>
                  </a:lnTo>
                  <a:lnTo>
                    <a:pt x="1172" y="737"/>
                  </a:lnTo>
                  <a:lnTo>
                    <a:pt x="1197" y="719"/>
                  </a:lnTo>
                  <a:lnTo>
                    <a:pt x="1198" y="672"/>
                  </a:lnTo>
                  <a:lnTo>
                    <a:pt x="1151" y="517"/>
                  </a:lnTo>
                  <a:lnTo>
                    <a:pt x="1296" y="100"/>
                  </a:lnTo>
                  <a:lnTo>
                    <a:pt x="1036" y="0"/>
                  </a:lnTo>
                  <a:lnTo>
                    <a:pt x="838" y="543"/>
                  </a:lnTo>
                  <a:lnTo>
                    <a:pt x="648" y="1075"/>
                  </a:lnTo>
                  <a:lnTo>
                    <a:pt x="630" y="1105"/>
                  </a:lnTo>
                  <a:lnTo>
                    <a:pt x="637" y="1205"/>
                  </a:lnTo>
                  <a:lnTo>
                    <a:pt x="609" y="1231"/>
                  </a:lnTo>
                  <a:lnTo>
                    <a:pt x="619" y="1279"/>
                  </a:lnTo>
                  <a:lnTo>
                    <a:pt x="630" y="1366"/>
                  </a:lnTo>
                  <a:lnTo>
                    <a:pt x="682" y="1419"/>
                  </a:lnTo>
                  <a:lnTo>
                    <a:pt x="685" y="1495"/>
                  </a:lnTo>
                  <a:lnTo>
                    <a:pt x="592" y="1582"/>
                  </a:lnTo>
                  <a:lnTo>
                    <a:pt x="547" y="1655"/>
                  </a:lnTo>
                  <a:lnTo>
                    <a:pt x="488" y="1703"/>
                  </a:lnTo>
                  <a:lnTo>
                    <a:pt x="474" y="1747"/>
                  </a:lnTo>
                  <a:lnTo>
                    <a:pt x="443" y="1781"/>
                  </a:lnTo>
                  <a:lnTo>
                    <a:pt x="392" y="1803"/>
                  </a:lnTo>
                  <a:lnTo>
                    <a:pt x="300" y="1896"/>
                  </a:lnTo>
                  <a:lnTo>
                    <a:pt x="279" y="1980"/>
                  </a:lnTo>
                  <a:lnTo>
                    <a:pt x="336" y="2013"/>
                  </a:lnTo>
                  <a:lnTo>
                    <a:pt x="348" y="2063"/>
                  </a:lnTo>
                  <a:lnTo>
                    <a:pt x="313" y="2089"/>
                  </a:lnTo>
                  <a:lnTo>
                    <a:pt x="313" y="2127"/>
                  </a:lnTo>
                  <a:lnTo>
                    <a:pt x="261" y="2198"/>
                  </a:lnTo>
                  <a:lnTo>
                    <a:pt x="0" y="2989"/>
                  </a:lnTo>
                  <a:lnTo>
                    <a:pt x="195" y="3058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4" name=""/>
            <p:cNvSpPr/>
            <p:nvPr/>
          </p:nvSpPr>
          <p:spPr>
            <a:xfrm rot="21220800">
              <a:off x="2449440" y="1878120"/>
              <a:ext cx="679680" cy="1137960"/>
            </a:xfrm>
            <a:custGeom>
              <a:avLst/>
              <a:gdLst/>
              <a:ahLst/>
              <a:rect l="l" t="t" r="r" b="b"/>
              <a:pathLst>
                <a:path w="2129" h="3565">
                  <a:moveTo>
                    <a:pt x="195" y="3058"/>
                  </a:moveTo>
                  <a:lnTo>
                    <a:pt x="477" y="3155"/>
                  </a:lnTo>
                  <a:lnTo>
                    <a:pt x="778" y="3252"/>
                  </a:lnTo>
                  <a:lnTo>
                    <a:pt x="918" y="3295"/>
                  </a:lnTo>
                  <a:lnTo>
                    <a:pt x="1115" y="3356"/>
                  </a:lnTo>
                  <a:lnTo>
                    <a:pt x="1400" y="3440"/>
                  </a:lnTo>
                  <a:lnTo>
                    <a:pt x="1704" y="3525"/>
                  </a:lnTo>
                  <a:lnTo>
                    <a:pt x="1852" y="3565"/>
                  </a:lnTo>
                  <a:lnTo>
                    <a:pt x="1996" y="2999"/>
                  </a:lnTo>
                  <a:lnTo>
                    <a:pt x="2129" y="2485"/>
                  </a:lnTo>
                  <a:lnTo>
                    <a:pt x="2094" y="2432"/>
                  </a:lnTo>
                  <a:lnTo>
                    <a:pt x="2081" y="2360"/>
                  </a:lnTo>
                  <a:lnTo>
                    <a:pt x="2066" y="2344"/>
                  </a:lnTo>
                  <a:lnTo>
                    <a:pt x="2029" y="2356"/>
                  </a:lnTo>
                  <a:lnTo>
                    <a:pt x="2029" y="2376"/>
                  </a:lnTo>
                  <a:lnTo>
                    <a:pt x="2005" y="2397"/>
                  </a:lnTo>
                  <a:lnTo>
                    <a:pt x="2011" y="2427"/>
                  </a:lnTo>
                  <a:lnTo>
                    <a:pt x="1952" y="2401"/>
                  </a:lnTo>
                  <a:lnTo>
                    <a:pt x="1908" y="2407"/>
                  </a:lnTo>
                  <a:lnTo>
                    <a:pt x="1891" y="2384"/>
                  </a:lnTo>
                  <a:lnTo>
                    <a:pt x="1825" y="2379"/>
                  </a:lnTo>
                  <a:lnTo>
                    <a:pt x="1782" y="2349"/>
                  </a:lnTo>
                  <a:lnTo>
                    <a:pt x="1751" y="2358"/>
                  </a:lnTo>
                  <a:lnTo>
                    <a:pt x="1726" y="2386"/>
                  </a:lnTo>
                  <a:lnTo>
                    <a:pt x="1644" y="2338"/>
                  </a:lnTo>
                  <a:lnTo>
                    <a:pt x="1619" y="2340"/>
                  </a:lnTo>
                  <a:lnTo>
                    <a:pt x="1590" y="2358"/>
                  </a:lnTo>
                  <a:lnTo>
                    <a:pt x="1590" y="2380"/>
                  </a:lnTo>
                  <a:lnTo>
                    <a:pt x="1581" y="2384"/>
                  </a:lnTo>
                  <a:lnTo>
                    <a:pt x="1543" y="2330"/>
                  </a:lnTo>
                  <a:lnTo>
                    <a:pt x="1553" y="2298"/>
                  </a:lnTo>
                  <a:lnTo>
                    <a:pt x="1538" y="2261"/>
                  </a:lnTo>
                  <a:lnTo>
                    <a:pt x="1553" y="2241"/>
                  </a:lnTo>
                  <a:lnTo>
                    <a:pt x="1540" y="2179"/>
                  </a:lnTo>
                  <a:lnTo>
                    <a:pt x="1514" y="2153"/>
                  </a:lnTo>
                  <a:lnTo>
                    <a:pt x="1485" y="2156"/>
                  </a:lnTo>
                  <a:lnTo>
                    <a:pt x="1463" y="2115"/>
                  </a:lnTo>
                  <a:lnTo>
                    <a:pt x="1458" y="2080"/>
                  </a:lnTo>
                  <a:lnTo>
                    <a:pt x="1475" y="2070"/>
                  </a:lnTo>
                  <a:lnTo>
                    <a:pt x="1483" y="2047"/>
                  </a:lnTo>
                  <a:lnTo>
                    <a:pt x="1478" y="1998"/>
                  </a:lnTo>
                  <a:lnTo>
                    <a:pt x="1460" y="1990"/>
                  </a:lnTo>
                  <a:lnTo>
                    <a:pt x="1459" y="1950"/>
                  </a:lnTo>
                  <a:lnTo>
                    <a:pt x="1438" y="1896"/>
                  </a:lnTo>
                  <a:lnTo>
                    <a:pt x="1448" y="1864"/>
                  </a:lnTo>
                  <a:lnTo>
                    <a:pt x="1440" y="1838"/>
                  </a:lnTo>
                  <a:lnTo>
                    <a:pt x="1453" y="1808"/>
                  </a:lnTo>
                  <a:lnTo>
                    <a:pt x="1439" y="1793"/>
                  </a:lnTo>
                  <a:lnTo>
                    <a:pt x="1452" y="1762"/>
                  </a:lnTo>
                  <a:lnTo>
                    <a:pt x="1409" y="1702"/>
                  </a:lnTo>
                  <a:lnTo>
                    <a:pt x="1400" y="1722"/>
                  </a:lnTo>
                  <a:lnTo>
                    <a:pt x="1359" y="1746"/>
                  </a:lnTo>
                  <a:lnTo>
                    <a:pt x="1321" y="1748"/>
                  </a:lnTo>
                  <a:lnTo>
                    <a:pt x="1287" y="1768"/>
                  </a:lnTo>
                  <a:lnTo>
                    <a:pt x="1257" y="1718"/>
                  </a:lnTo>
                  <a:lnTo>
                    <a:pt x="1230" y="1706"/>
                  </a:lnTo>
                  <a:lnTo>
                    <a:pt x="1266" y="1650"/>
                  </a:lnTo>
                  <a:lnTo>
                    <a:pt x="1256" y="1615"/>
                  </a:lnTo>
                  <a:lnTo>
                    <a:pt x="1321" y="1583"/>
                  </a:lnTo>
                  <a:lnTo>
                    <a:pt x="1317" y="1563"/>
                  </a:lnTo>
                  <a:lnTo>
                    <a:pt x="1328" y="1538"/>
                  </a:lnTo>
                  <a:lnTo>
                    <a:pt x="1309" y="1526"/>
                  </a:lnTo>
                  <a:lnTo>
                    <a:pt x="1332" y="1482"/>
                  </a:lnTo>
                  <a:lnTo>
                    <a:pt x="1323" y="1456"/>
                  </a:lnTo>
                  <a:lnTo>
                    <a:pt x="1347" y="1450"/>
                  </a:lnTo>
                  <a:lnTo>
                    <a:pt x="1352" y="1414"/>
                  </a:lnTo>
                  <a:lnTo>
                    <a:pt x="1400" y="1344"/>
                  </a:lnTo>
                  <a:lnTo>
                    <a:pt x="1399" y="1317"/>
                  </a:lnTo>
                  <a:lnTo>
                    <a:pt x="1422" y="1311"/>
                  </a:lnTo>
                  <a:lnTo>
                    <a:pt x="1443" y="1255"/>
                  </a:lnTo>
                  <a:lnTo>
                    <a:pt x="1368" y="1242"/>
                  </a:lnTo>
                  <a:lnTo>
                    <a:pt x="1356" y="1222"/>
                  </a:lnTo>
                  <a:lnTo>
                    <a:pt x="1367" y="1205"/>
                  </a:lnTo>
                  <a:lnTo>
                    <a:pt x="1357" y="1186"/>
                  </a:lnTo>
                  <a:lnTo>
                    <a:pt x="1324" y="1193"/>
                  </a:lnTo>
                  <a:lnTo>
                    <a:pt x="1333" y="1166"/>
                  </a:lnTo>
                  <a:lnTo>
                    <a:pt x="1303" y="1124"/>
                  </a:lnTo>
                  <a:lnTo>
                    <a:pt x="1311" y="1088"/>
                  </a:lnTo>
                  <a:lnTo>
                    <a:pt x="1283" y="1048"/>
                  </a:lnTo>
                  <a:lnTo>
                    <a:pt x="1244" y="907"/>
                  </a:lnTo>
                  <a:lnTo>
                    <a:pt x="1202" y="870"/>
                  </a:lnTo>
                  <a:lnTo>
                    <a:pt x="1191" y="825"/>
                  </a:lnTo>
                  <a:lnTo>
                    <a:pt x="1157" y="789"/>
                  </a:lnTo>
                  <a:lnTo>
                    <a:pt x="1190" y="777"/>
                  </a:lnTo>
                  <a:lnTo>
                    <a:pt x="1172" y="737"/>
                  </a:lnTo>
                  <a:lnTo>
                    <a:pt x="1197" y="719"/>
                  </a:lnTo>
                  <a:lnTo>
                    <a:pt x="1198" y="672"/>
                  </a:lnTo>
                  <a:lnTo>
                    <a:pt x="1151" y="517"/>
                  </a:lnTo>
                  <a:lnTo>
                    <a:pt x="1296" y="100"/>
                  </a:lnTo>
                  <a:lnTo>
                    <a:pt x="1036" y="0"/>
                  </a:lnTo>
                  <a:lnTo>
                    <a:pt x="838" y="543"/>
                  </a:lnTo>
                  <a:lnTo>
                    <a:pt x="648" y="1075"/>
                  </a:lnTo>
                  <a:lnTo>
                    <a:pt x="630" y="1105"/>
                  </a:lnTo>
                  <a:lnTo>
                    <a:pt x="637" y="1205"/>
                  </a:lnTo>
                  <a:lnTo>
                    <a:pt x="609" y="1231"/>
                  </a:lnTo>
                  <a:lnTo>
                    <a:pt x="619" y="1279"/>
                  </a:lnTo>
                  <a:lnTo>
                    <a:pt x="630" y="1366"/>
                  </a:lnTo>
                  <a:lnTo>
                    <a:pt x="682" y="1419"/>
                  </a:lnTo>
                  <a:lnTo>
                    <a:pt x="685" y="1495"/>
                  </a:lnTo>
                  <a:lnTo>
                    <a:pt x="592" y="1582"/>
                  </a:lnTo>
                  <a:lnTo>
                    <a:pt x="547" y="1655"/>
                  </a:lnTo>
                  <a:lnTo>
                    <a:pt x="488" y="1703"/>
                  </a:lnTo>
                  <a:lnTo>
                    <a:pt x="474" y="1747"/>
                  </a:lnTo>
                  <a:lnTo>
                    <a:pt x="443" y="1781"/>
                  </a:lnTo>
                  <a:lnTo>
                    <a:pt x="392" y="1803"/>
                  </a:lnTo>
                  <a:lnTo>
                    <a:pt x="300" y="1896"/>
                  </a:lnTo>
                  <a:lnTo>
                    <a:pt x="279" y="1980"/>
                  </a:lnTo>
                  <a:lnTo>
                    <a:pt x="336" y="2013"/>
                  </a:lnTo>
                  <a:lnTo>
                    <a:pt x="348" y="2063"/>
                  </a:lnTo>
                  <a:lnTo>
                    <a:pt x="313" y="2089"/>
                  </a:lnTo>
                  <a:lnTo>
                    <a:pt x="313" y="2127"/>
                  </a:lnTo>
                  <a:lnTo>
                    <a:pt x="261" y="2198"/>
                  </a:lnTo>
                  <a:lnTo>
                    <a:pt x="0" y="2989"/>
                  </a:lnTo>
                  <a:lnTo>
                    <a:pt x="195" y="3058"/>
                  </a:lnTo>
                  <a:lnTo>
                    <a:pt x="195" y="3058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5" name=""/>
            <p:cNvSpPr/>
            <p:nvPr/>
          </p:nvSpPr>
          <p:spPr>
            <a:xfrm rot="21220800">
              <a:off x="1765440" y="2054160"/>
              <a:ext cx="900000" cy="841320"/>
            </a:xfrm>
            <a:custGeom>
              <a:avLst/>
              <a:gdLst/>
              <a:ahLst/>
              <a:rect l="l" t="t" r="r" b="b"/>
              <a:pathLst>
                <a:path w="2820" h="2632">
                  <a:moveTo>
                    <a:pt x="1227" y="2283"/>
                  </a:moveTo>
                  <a:lnTo>
                    <a:pt x="940" y="2163"/>
                  </a:lnTo>
                  <a:lnTo>
                    <a:pt x="650" y="2035"/>
                  </a:lnTo>
                  <a:lnTo>
                    <a:pt x="282" y="1867"/>
                  </a:lnTo>
                  <a:lnTo>
                    <a:pt x="0" y="1732"/>
                  </a:lnTo>
                  <a:lnTo>
                    <a:pt x="5" y="1703"/>
                  </a:lnTo>
                  <a:lnTo>
                    <a:pt x="12" y="1566"/>
                  </a:lnTo>
                  <a:lnTo>
                    <a:pt x="65" y="1412"/>
                  </a:lnTo>
                  <a:lnTo>
                    <a:pt x="87" y="1317"/>
                  </a:lnTo>
                  <a:lnTo>
                    <a:pt x="180" y="1178"/>
                  </a:lnTo>
                  <a:lnTo>
                    <a:pt x="232" y="1134"/>
                  </a:lnTo>
                  <a:lnTo>
                    <a:pt x="276" y="1126"/>
                  </a:lnTo>
                  <a:lnTo>
                    <a:pt x="288" y="1080"/>
                  </a:lnTo>
                  <a:lnTo>
                    <a:pt x="279" y="1075"/>
                  </a:lnTo>
                  <a:lnTo>
                    <a:pt x="282" y="1068"/>
                  </a:lnTo>
                  <a:lnTo>
                    <a:pt x="307" y="1023"/>
                  </a:lnTo>
                  <a:lnTo>
                    <a:pt x="397" y="897"/>
                  </a:lnTo>
                  <a:lnTo>
                    <a:pt x="430" y="826"/>
                  </a:lnTo>
                  <a:lnTo>
                    <a:pt x="468" y="778"/>
                  </a:lnTo>
                  <a:lnTo>
                    <a:pt x="569" y="536"/>
                  </a:lnTo>
                  <a:lnTo>
                    <a:pt x="619" y="475"/>
                  </a:lnTo>
                  <a:lnTo>
                    <a:pt x="703" y="301"/>
                  </a:lnTo>
                  <a:lnTo>
                    <a:pt x="741" y="264"/>
                  </a:lnTo>
                  <a:lnTo>
                    <a:pt x="762" y="200"/>
                  </a:lnTo>
                  <a:lnTo>
                    <a:pt x="787" y="172"/>
                  </a:lnTo>
                  <a:lnTo>
                    <a:pt x="779" y="149"/>
                  </a:lnTo>
                  <a:lnTo>
                    <a:pt x="790" y="110"/>
                  </a:lnTo>
                  <a:lnTo>
                    <a:pt x="835" y="29"/>
                  </a:lnTo>
                  <a:lnTo>
                    <a:pt x="852" y="5"/>
                  </a:lnTo>
                  <a:lnTo>
                    <a:pt x="875" y="0"/>
                  </a:lnTo>
                  <a:lnTo>
                    <a:pt x="976" y="40"/>
                  </a:lnTo>
                  <a:lnTo>
                    <a:pt x="1023" y="89"/>
                  </a:lnTo>
                  <a:lnTo>
                    <a:pt x="1036" y="75"/>
                  </a:lnTo>
                  <a:lnTo>
                    <a:pt x="1092" y="169"/>
                  </a:lnTo>
                  <a:lnTo>
                    <a:pt x="1093" y="219"/>
                  </a:lnTo>
                  <a:lnTo>
                    <a:pt x="1056" y="361"/>
                  </a:lnTo>
                  <a:lnTo>
                    <a:pt x="1167" y="461"/>
                  </a:lnTo>
                  <a:lnTo>
                    <a:pt x="1260" y="472"/>
                  </a:lnTo>
                  <a:lnTo>
                    <a:pt x="1327" y="458"/>
                  </a:lnTo>
                  <a:lnTo>
                    <a:pt x="1464" y="525"/>
                  </a:lnTo>
                  <a:lnTo>
                    <a:pt x="1490" y="587"/>
                  </a:lnTo>
                  <a:lnTo>
                    <a:pt x="1662" y="595"/>
                  </a:lnTo>
                  <a:lnTo>
                    <a:pt x="1697" y="633"/>
                  </a:lnTo>
                  <a:lnTo>
                    <a:pt x="1771" y="652"/>
                  </a:lnTo>
                  <a:lnTo>
                    <a:pt x="1863" y="644"/>
                  </a:lnTo>
                  <a:lnTo>
                    <a:pt x="1948" y="666"/>
                  </a:lnTo>
                  <a:lnTo>
                    <a:pt x="1983" y="648"/>
                  </a:lnTo>
                  <a:lnTo>
                    <a:pt x="2123" y="697"/>
                  </a:lnTo>
                  <a:lnTo>
                    <a:pt x="2158" y="687"/>
                  </a:lnTo>
                  <a:lnTo>
                    <a:pt x="2754" y="922"/>
                  </a:lnTo>
                  <a:lnTo>
                    <a:pt x="2765" y="1009"/>
                  </a:lnTo>
                  <a:lnTo>
                    <a:pt x="2817" y="1062"/>
                  </a:lnTo>
                  <a:lnTo>
                    <a:pt x="2820" y="1138"/>
                  </a:lnTo>
                  <a:lnTo>
                    <a:pt x="2727" y="1225"/>
                  </a:lnTo>
                  <a:lnTo>
                    <a:pt x="2682" y="1298"/>
                  </a:lnTo>
                  <a:lnTo>
                    <a:pt x="2623" y="1346"/>
                  </a:lnTo>
                  <a:lnTo>
                    <a:pt x="2609" y="1390"/>
                  </a:lnTo>
                  <a:lnTo>
                    <a:pt x="2578" y="1424"/>
                  </a:lnTo>
                  <a:lnTo>
                    <a:pt x="2527" y="1446"/>
                  </a:lnTo>
                  <a:lnTo>
                    <a:pt x="2435" y="1539"/>
                  </a:lnTo>
                  <a:lnTo>
                    <a:pt x="2414" y="1623"/>
                  </a:lnTo>
                  <a:lnTo>
                    <a:pt x="2471" y="1656"/>
                  </a:lnTo>
                  <a:lnTo>
                    <a:pt x="2483" y="1706"/>
                  </a:lnTo>
                  <a:lnTo>
                    <a:pt x="2448" y="1732"/>
                  </a:lnTo>
                  <a:lnTo>
                    <a:pt x="2448" y="1770"/>
                  </a:lnTo>
                  <a:lnTo>
                    <a:pt x="2396" y="1841"/>
                  </a:lnTo>
                  <a:lnTo>
                    <a:pt x="2135" y="2632"/>
                  </a:lnTo>
                  <a:lnTo>
                    <a:pt x="1993" y="2580"/>
                  </a:lnTo>
                  <a:lnTo>
                    <a:pt x="1697" y="2469"/>
                  </a:lnTo>
                  <a:lnTo>
                    <a:pt x="1419" y="2360"/>
                  </a:lnTo>
                  <a:lnTo>
                    <a:pt x="1227" y="2283"/>
                  </a:lnTo>
                  <a:close/>
                </a:path>
              </a:pathLst>
            </a:custGeom>
            <a:solidFill>
              <a:srgbClr val="cce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6" name=""/>
            <p:cNvSpPr/>
            <p:nvPr/>
          </p:nvSpPr>
          <p:spPr>
            <a:xfrm rot="21220800">
              <a:off x="1765440" y="2054160"/>
              <a:ext cx="900000" cy="841320"/>
            </a:xfrm>
            <a:custGeom>
              <a:avLst/>
              <a:gdLst/>
              <a:ahLst/>
              <a:rect l="l" t="t" r="r" b="b"/>
              <a:pathLst>
                <a:path w="2820" h="2632">
                  <a:moveTo>
                    <a:pt x="1227" y="2283"/>
                  </a:moveTo>
                  <a:lnTo>
                    <a:pt x="940" y="2163"/>
                  </a:lnTo>
                  <a:lnTo>
                    <a:pt x="650" y="2035"/>
                  </a:lnTo>
                  <a:lnTo>
                    <a:pt x="282" y="1867"/>
                  </a:lnTo>
                  <a:lnTo>
                    <a:pt x="0" y="1732"/>
                  </a:lnTo>
                  <a:lnTo>
                    <a:pt x="5" y="1703"/>
                  </a:lnTo>
                  <a:lnTo>
                    <a:pt x="12" y="1566"/>
                  </a:lnTo>
                  <a:lnTo>
                    <a:pt x="65" y="1412"/>
                  </a:lnTo>
                  <a:lnTo>
                    <a:pt x="87" y="1317"/>
                  </a:lnTo>
                  <a:lnTo>
                    <a:pt x="180" y="1178"/>
                  </a:lnTo>
                  <a:lnTo>
                    <a:pt x="232" y="1134"/>
                  </a:lnTo>
                  <a:lnTo>
                    <a:pt x="276" y="1126"/>
                  </a:lnTo>
                  <a:lnTo>
                    <a:pt x="288" y="1080"/>
                  </a:lnTo>
                  <a:lnTo>
                    <a:pt x="279" y="1075"/>
                  </a:lnTo>
                  <a:lnTo>
                    <a:pt x="282" y="1068"/>
                  </a:lnTo>
                  <a:lnTo>
                    <a:pt x="307" y="1023"/>
                  </a:lnTo>
                  <a:lnTo>
                    <a:pt x="397" y="897"/>
                  </a:lnTo>
                  <a:lnTo>
                    <a:pt x="430" y="826"/>
                  </a:lnTo>
                  <a:lnTo>
                    <a:pt x="468" y="778"/>
                  </a:lnTo>
                  <a:lnTo>
                    <a:pt x="569" y="536"/>
                  </a:lnTo>
                  <a:lnTo>
                    <a:pt x="619" y="475"/>
                  </a:lnTo>
                  <a:lnTo>
                    <a:pt x="703" y="301"/>
                  </a:lnTo>
                  <a:lnTo>
                    <a:pt x="741" y="264"/>
                  </a:lnTo>
                  <a:lnTo>
                    <a:pt x="762" y="200"/>
                  </a:lnTo>
                  <a:lnTo>
                    <a:pt x="787" y="172"/>
                  </a:lnTo>
                  <a:lnTo>
                    <a:pt x="779" y="149"/>
                  </a:lnTo>
                  <a:lnTo>
                    <a:pt x="790" y="110"/>
                  </a:lnTo>
                  <a:lnTo>
                    <a:pt x="835" y="29"/>
                  </a:lnTo>
                  <a:lnTo>
                    <a:pt x="852" y="5"/>
                  </a:lnTo>
                  <a:lnTo>
                    <a:pt x="875" y="0"/>
                  </a:lnTo>
                  <a:lnTo>
                    <a:pt x="976" y="40"/>
                  </a:lnTo>
                  <a:lnTo>
                    <a:pt x="1023" y="89"/>
                  </a:lnTo>
                  <a:lnTo>
                    <a:pt x="1036" y="75"/>
                  </a:lnTo>
                  <a:lnTo>
                    <a:pt x="1092" y="169"/>
                  </a:lnTo>
                  <a:lnTo>
                    <a:pt x="1093" y="219"/>
                  </a:lnTo>
                  <a:lnTo>
                    <a:pt x="1056" y="361"/>
                  </a:lnTo>
                  <a:lnTo>
                    <a:pt x="1167" y="461"/>
                  </a:lnTo>
                  <a:lnTo>
                    <a:pt x="1260" y="472"/>
                  </a:lnTo>
                  <a:lnTo>
                    <a:pt x="1327" y="458"/>
                  </a:lnTo>
                  <a:lnTo>
                    <a:pt x="1464" y="525"/>
                  </a:lnTo>
                  <a:lnTo>
                    <a:pt x="1490" y="587"/>
                  </a:lnTo>
                  <a:lnTo>
                    <a:pt x="1662" y="595"/>
                  </a:lnTo>
                  <a:lnTo>
                    <a:pt x="1697" y="633"/>
                  </a:lnTo>
                  <a:lnTo>
                    <a:pt x="1771" y="652"/>
                  </a:lnTo>
                  <a:lnTo>
                    <a:pt x="1863" y="644"/>
                  </a:lnTo>
                  <a:lnTo>
                    <a:pt x="1948" y="666"/>
                  </a:lnTo>
                  <a:lnTo>
                    <a:pt x="1983" y="648"/>
                  </a:lnTo>
                  <a:lnTo>
                    <a:pt x="2123" y="697"/>
                  </a:lnTo>
                  <a:lnTo>
                    <a:pt x="2158" y="687"/>
                  </a:lnTo>
                  <a:lnTo>
                    <a:pt x="2754" y="922"/>
                  </a:lnTo>
                  <a:lnTo>
                    <a:pt x="2765" y="1009"/>
                  </a:lnTo>
                  <a:lnTo>
                    <a:pt x="2817" y="1062"/>
                  </a:lnTo>
                  <a:lnTo>
                    <a:pt x="2820" y="1138"/>
                  </a:lnTo>
                  <a:lnTo>
                    <a:pt x="2727" y="1225"/>
                  </a:lnTo>
                  <a:lnTo>
                    <a:pt x="2682" y="1298"/>
                  </a:lnTo>
                  <a:lnTo>
                    <a:pt x="2623" y="1346"/>
                  </a:lnTo>
                  <a:lnTo>
                    <a:pt x="2609" y="1390"/>
                  </a:lnTo>
                  <a:lnTo>
                    <a:pt x="2578" y="1424"/>
                  </a:lnTo>
                  <a:lnTo>
                    <a:pt x="2527" y="1446"/>
                  </a:lnTo>
                  <a:lnTo>
                    <a:pt x="2435" y="1539"/>
                  </a:lnTo>
                  <a:lnTo>
                    <a:pt x="2414" y="1623"/>
                  </a:lnTo>
                  <a:lnTo>
                    <a:pt x="2471" y="1656"/>
                  </a:lnTo>
                  <a:lnTo>
                    <a:pt x="2483" y="1706"/>
                  </a:lnTo>
                  <a:lnTo>
                    <a:pt x="2448" y="1732"/>
                  </a:lnTo>
                  <a:lnTo>
                    <a:pt x="2448" y="1770"/>
                  </a:lnTo>
                  <a:lnTo>
                    <a:pt x="2396" y="1841"/>
                  </a:lnTo>
                  <a:lnTo>
                    <a:pt x="2135" y="2632"/>
                  </a:lnTo>
                  <a:lnTo>
                    <a:pt x="1993" y="2580"/>
                  </a:lnTo>
                  <a:lnTo>
                    <a:pt x="1697" y="2469"/>
                  </a:lnTo>
                  <a:lnTo>
                    <a:pt x="1419" y="2360"/>
                  </a:lnTo>
                  <a:lnTo>
                    <a:pt x="1227" y="2283"/>
                  </a:lnTo>
                  <a:lnTo>
                    <a:pt x="1227" y="228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7" name=""/>
            <p:cNvSpPr/>
            <p:nvPr/>
          </p:nvSpPr>
          <p:spPr>
            <a:xfrm rot="21220800">
              <a:off x="2109960" y="2760480"/>
              <a:ext cx="728640" cy="1174680"/>
            </a:xfrm>
            <a:custGeom>
              <a:avLst/>
              <a:gdLst/>
              <a:ahLst/>
              <a:rect l="l" t="t" r="r" b="b"/>
              <a:pathLst>
                <a:path w="2284" h="3674">
                  <a:moveTo>
                    <a:pt x="1019" y="3250"/>
                  </a:moveTo>
                  <a:lnTo>
                    <a:pt x="825" y="2914"/>
                  </a:lnTo>
                  <a:lnTo>
                    <a:pt x="646" y="2592"/>
                  </a:lnTo>
                  <a:lnTo>
                    <a:pt x="489" y="2297"/>
                  </a:lnTo>
                  <a:lnTo>
                    <a:pt x="327" y="1984"/>
                  </a:lnTo>
                  <a:lnTo>
                    <a:pt x="156" y="1637"/>
                  </a:lnTo>
                  <a:lnTo>
                    <a:pt x="0" y="1306"/>
                  </a:lnTo>
                  <a:lnTo>
                    <a:pt x="151" y="865"/>
                  </a:lnTo>
                  <a:lnTo>
                    <a:pt x="294" y="454"/>
                  </a:lnTo>
                  <a:lnTo>
                    <a:pt x="458" y="0"/>
                  </a:lnTo>
                  <a:lnTo>
                    <a:pt x="650" y="77"/>
                  </a:lnTo>
                  <a:lnTo>
                    <a:pt x="928" y="186"/>
                  </a:lnTo>
                  <a:lnTo>
                    <a:pt x="1224" y="297"/>
                  </a:lnTo>
                  <a:lnTo>
                    <a:pt x="1366" y="349"/>
                  </a:lnTo>
                  <a:lnTo>
                    <a:pt x="1561" y="418"/>
                  </a:lnTo>
                  <a:lnTo>
                    <a:pt x="1843" y="515"/>
                  </a:lnTo>
                  <a:lnTo>
                    <a:pt x="2144" y="612"/>
                  </a:lnTo>
                  <a:lnTo>
                    <a:pt x="2284" y="655"/>
                  </a:lnTo>
                  <a:lnTo>
                    <a:pt x="2170" y="1055"/>
                  </a:lnTo>
                  <a:lnTo>
                    <a:pt x="2053" y="1477"/>
                  </a:lnTo>
                  <a:lnTo>
                    <a:pt x="1947" y="1864"/>
                  </a:lnTo>
                  <a:lnTo>
                    <a:pt x="1848" y="2231"/>
                  </a:lnTo>
                  <a:lnTo>
                    <a:pt x="1742" y="2633"/>
                  </a:lnTo>
                  <a:lnTo>
                    <a:pt x="1689" y="2840"/>
                  </a:lnTo>
                  <a:lnTo>
                    <a:pt x="1598" y="3199"/>
                  </a:lnTo>
                  <a:lnTo>
                    <a:pt x="1557" y="3254"/>
                  </a:lnTo>
                  <a:lnTo>
                    <a:pt x="1535" y="3261"/>
                  </a:lnTo>
                  <a:lnTo>
                    <a:pt x="1507" y="3250"/>
                  </a:lnTo>
                  <a:lnTo>
                    <a:pt x="1486" y="3193"/>
                  </a:lnTo>
                  <a:lnTo>
                    <a:pt x="1452" y="3190"/>
                  </a:lnTo>
                  <a:lnTo>
                    <a:pt x="1421" y="3166"/>
                  </a:lnTo>
                  <a:lnTo>
                    <a:pt x="1364" y="3207"/>
                  </a:lnTo>
                  <a:lnTo>
                    <a:pt x="1338" y="3240"/>
                  </a:lnTo>
                  <a:lnTo>
                    <a:pt x="1353" y="3279"/>
                  </a:lnTo>
                  <a:lnTo>
                    <a:pt x="1325" y="3342"/>
                  </a:lnTo>
                  <a:lnTo>
                    <a:pt x="1319" y="3527"/>
                  </a:lnTo>
                  <a:lnTo>
                    <a:pt x="1300" y="3610"/>
                  </a:lnTo>
                  <a:lnTo>
                    <a:pt x="1278" y="3613"/>
                  </a:lnTo>
                  <a:lnTo>
                    <a:pt x="1264" y="3674"/>
                  </a:lnTo>
                  <a:lnTo>
                    <a:pt x="1019" y="3250"/>
                  </a:lnTo>
                  <a:close/>
                </a:path>
              </a:pathLst>
            </a:custGeom>
            <a:solidFill>
              <a:srgbClr val="f2e5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8" name=""/>
            <p:cNvSpPr/>
            <p:nvPr/>
          </p:nvSpPr>
          <p:spPr>
            <a:xfrm rot="21220800">
              <a:off x="2109960" y="2760480"/>
              <a:ext cx="728640" cy="1174680"/>
            </a:xfrm>
            <a:custGeom>
              <a:avLst/>
              <a:gdLst/>
              <a:ahLst/>
              <a:rect l="l" t="t" r="r" b="b"/>
              <a:pathLst>
                <a:path w="2284" h="3674">
                  <a:moveTo>
                    <a:pt x="1019" y="3250"/>
                  </a:moveTo>
                  <a:lnTo>
                    <a:pt x="825" y="2914"/>
                  </a:lnTo>
                  <a:lnTo>
                    <a:pt x="646" y="2592"/>
                  </a:lnTo>
                  <a:lnTo>
                    <a:pt x="489" y="2297"/>
                  </a:lnTo>
                  <a:lnTo>
                    <a:pt x="327" y="1984"/>
                  </a:lnTo>
                  <a:lnTo>
                    <a:pt x="156" y="1637"/>
                  </a:lnTo>
                  <a:lnTo>
                    <a:pt x="0" y="1306"/>
                  </a:lnTo>
                  <a:lnTo>
                    <a:pt x="151" y="865"/>
                  </a:lnTo>
                  <a:lnTo>
                    <a:pt x="294" y="454"/>
                  </a:lnTo>
                  <a:lnTo>
                    <a:pt x="458" y="0"/>
                  </a:lnTo>
                  <a:lnTo>
                    <a:pt x="650" y="77"/>
                  </a:lnTo>
                  <a:lnTo>
                    <a:pt x="928" y="186"/>
                  </a:lnTo>
                  <a:lnTo>
                    <a:pt x="1224" y="297"/>
                  </a:lnTo>
                  <a:lnTo>
                    <a:pt x="1366" y="349"/>
                  </a:lnTo>
                  <a:lnTo>
                    <a:pt x="1561" y="418"/>
                  </a:lnTo>
                  <a:lnTo>
                    <a:pt x="1843" y="515"/>
                  </a:lnTo>
                  <a:lnTo>
                    <a:pt x="2144" y="612"/>
                  </a:lnTo>
                  <a:lnTo>
                    <a:pt x="2284" y="655"/>
                  </a:lnTo>
                  <a:lnTo>
                    <a:pt x="2170" y="1055"/>
                  </a:lnTo>
                  <a:lnTo>
                    <a:pt x="2053" y="1477"/>
                  </a:lnTo>
                  <a:lnTo>
                    <a:pt x="1947" y="1864"/>
                  </a:lnTo>
                  <a:lnTo>
                    <a:pt x="1848" y="2231"/>
                  </a:lnTo>
                  <a:lnTo>
                    <a:pt x="1742" y="2633"/>
                  </a:lnTo>
                  <a:lnTo>
                    <a:pt x="1689" y="2840"/>
                  </a:lnTo>
                  <a:lnTo>
                    <a:pt x="1598" y="3199"/>
                  </a:lnTo>
                  <a:lnTo>
                    <a:pt x="1557" y="3254"/>
                  </a:lnTo>
                  <a:lnTo>
                    <a:pt x="1535" y="3261"/>
                  </a:lnTo>
                  <a:lnTo>
                    <a:pt x="1507" y="3250"/>
                  </a:lnTo>
                  <a:lnTo>
                    <a:pt x="1486" y="3193"/>
                  </a:lnTo>
                  <a:lnTo>
                    <a:pt x="1452" y="3190"/>
                  </a:lnTo>
                  <a:lnTo>
                    <a:pt x="1421" y="3166"/>
                  </a:lnTo>
                  <a:lnTo>
                    <a:pt x="1364" y="3207"/>
                  </a:lnTo>
                  <a:lnTo>
                    <a:pt x="1338" y="3240"/>
                  </a:lnTo>
                  <a:lnTo>
                    <a:pt x="1353" y="3279"/>
                  </a:lnTo>
                  <a:lnTo>
                    <a:pt x="1325" y="3342"/>
                  </a:lnTo>
                  <a:lnTo>
                    <a:pt x="1319" y="3527"/>
                  </a:lnTo>
                  <a:lnTo>
                    <a:pt x="1300" y="3610"/>
                  </a:lnTo>
                  <a:lnTo>
                    <a:pt x="1278" y="3613"/>
                  </a:lnTo>
                  <a:lnTo>
                    <a:pt x="1264" y="3674"/>
                  </a:lnTo>
                  <a:lnTo>
                    <a:pt x="1019" y="3250"/>
                  </a:lnTo>
                  <a:lnTo>
                    <a:pt x="1019" y="325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9" name=""/>
            <p:cNvSpPr/>
            <p:nvPr/>
          </p:nvSpPr>
          <p:spPr>
            <a:xfrm rot="21220800">
              <a:off x="3479760" y="3803760"/>
              <a:ext cx="1541520" cy="1550880"/>
            </a:xfrm>
            <a:custGeom>
              <a:avLst/>
              <a:gdLst/>
              <a:ahLst/>
              <a:rect l="l" t="t" r="r" b="b"/>
              <a:pathLst>
                <a:path w="4823" h="4849">
                  <a:moveTo>
                    <a:pt x="12" y="1853"/>
                  </a:moveTo>
                  <a:lnTo>
                    <a:pt x="76" y="1907"/>
                  </a:lnTo>
                  <a:lnTo>
                    <a:pt x="101" y="1924"/>
                  </a:lnTo>
                  <a:lnTo>
                    <a:pt x="136" y="2019"/>
                  </a:lnTo>
                  <a:lnTo>
                    <a:pt x="216" y="2072"/>
                  </a:lnTo>
                  <a:lnTo>
                    <a:pt x="262" y="2168"/>
                  </a:lnTo>
                  <a:lnTo>
                    <a:pt x="375" y="2309"/>
                  </a:lnTo>
                  <a:lnTo>
                    <a:pt x="554" y="2472"/>
                  </a:lnTo>
                  <a:lnTo>
                    <a:pt x="606" y="2833"/>
                  </a:lnTo>
                  <a:lnTo>
                    <a:pt x="690" y="2979"/>
                  </a:lnTo>
                  <a:lnTo>
                    <a:pt x="799" y="3105"/>
                  </a:lnTo>
                  <a:lnTo>
                    <a:pt x="957" y="3242"/>
                  </a:lnTo>
                  <a:lnTo>
                    <a:pt x="1112" y="3289"/>
                  </a:lnTo>
                  <a:lnTo>
                    <a:pt x="1310" y="2982"/>
                  </a:lnTo>
                  <a:lnTo>
                    <a:pt x="1335" y="2958"/>
                  </a:lnTo>
                  <a:lnTo>
                    <a:pt x="1414" y="2938"/>
                  </a:lnTo>
                  <a:lnTo>
                    <a:pt x="1489" y="2966"/>
                  </a:lnTo>
                  <a:lnTo>
                    <a:pt x="1796" y="2987"/>
                  </a:lnTo>
                  <a:lnTo>
                    <a:pt x="1843" y="3055"/>
                  </a:lnTo>
                  <a:lnTo>
                    <a:pt x="1949" y="3182"/>
                  </a:lnTo>
                  <a:lnTo>
                    <a:pt x="1987" y="3258"/>
                  </a:lnTo>
                  <a:lnTo>
                    <a:pt x="2055" y="3318"/>
                  </a:lnTo>
                  <a:lnTo>
                    <a:pt x="2160" y="3655"/>
                  </a:lnTo>
                  <a:lnTo>
                    <a:pt x="2264" y="3788"/>
                  </a:lnTo>
                  <a:lnTo>
                    <a:pt x="2315" y="3925"/>
                  </a:lnTo>
                  <a:lnTo>
                    <a:pt x="2428" y="4017"/>
                  </a:lnTo>
                  <a:lnTo>
                    <a:pt x="2508" y="4367"/>
                  </a:lnTo>
                  <a:lnTo>
                    <a:pt x="2616" y="4558"/>
                  </a:lnTo>
                  <a:lnTo>
                    <a:pt x="2728" y="4648"/>
                  </a:lnTo>
                  <a:lnTo>
                    <a:pt x="2830" y="4665"/>
                  </a:lnTo>
                  <a:lnTo>
                    <a:pt x="2930" y="4732"/>
                  </a:lnTo>
                  <a:lnTo>
                    <a:pt x="3120" y="4757"/>
                  </a:lnTo>
                  <a:lnTo>
                    <a:pt x="3250" y="4831"/>
                  </a:lnTo>
                  <a:lnTo>
                    <a:pt x="3372" y="4849"/>
                  </a:lnTo>
                  <a:lnTo>
                    <a:pt x="3379" y="4834"/>
                  </a:lnTo>
                  <a:lnTo>
                    <a:pt x="3349" y="4807"/>
                  </a:lnTo>
                  <a:lnTo>
                    <a:pt x="3322" y="4729"/>
                  </a:lnTo>
                  <a:lnTo>
                    <a:pt x="3312" y="4675"/>
                  </a:lnTo>
                  <a:lnTo>
                    <a:pt x="3302" y="4663"/>
                  </a:lnTo>
                  <a:lnTo>
                    <a:pt x="3270" y="4475"/>
                  </a:lnTo>
                  <a:lnTo>
                    <a:pt x="3267" y="4403"/>
                  </a:lnTo>
                  <a:lnTo>
                    <a:pt x="3301" y="4384"/>
                  </a:lnTo>
                  <a:lnTo>
                    <a:pt x="3307" y="4299"/>
                  </a:lnTo>
                  <a:lnTo>
                    <a:pt x="3299" y="4287"/>
                  </a:lnTo>
                  <a:lnTo>
                    <a:pt x="3256" y="4273"/>
                  </a:lnTo>
                  <a:lnTo>
                    <a:pt x="3237" y="4259"/>
                  </a:lnTo>
                  <a:lnTo>
                    <a:pt x="3246" y="4233"/>
                  </a:lnTo>
                  <a:lnTo>
                    <a:pt x="3298" y="4233"/>
                  </a:lnTo>
                  <a:lnTo>
                    <a:pt x="3317" y="4255"/>
                  </a:lnTo>
                  <a:lnTo>
                    <a:pt x="3352" y="4235"/>
                  </a:lnTo>
                  <a:lnTo>
                    <a:pt x="3364" y="4182"/>
                  </a:lnTo>
                  <a:lnTo>
                    <a:pt x="3374" y="4089"/>
                  </a:lnTo>
                  <a:lnTo>
                    <a:pt x="3339" y="4018"/>
                  </a:lnTo>
                  <a:lnTo>
                    <a:pt x="3441" y="4004"/>
                  </a:lnTo>
                  <a:lnTo>
                    <a:pt x="3480" y="3936"/>
                  </a:lnTo>
                  <a:lnTo>
                    <a:pt x="3477" y="3918"/>
                  </a:lnTo>
                  <a:lnTo>
                    <a:pt x="3436" y="3927"/>
                  </a:lnTo>
                  <a:lnTo>
                    <a:pt x="3441" y="3895"/>
                  </a:lnTo>
                  <a:lnTo>
                    <a:pt x="3510" y="3858"/>
                  </a:lnTo>
                  <a:lnTo>
                    <a:pt x="3534" y="3863"/>
                  </a:lnTo>
                  <a:lnTo>
                    <a:pt x="3577" y="3818"/>
                  </a:lnTo>
                  <a:lnTo>
                    <a:pt x="3587" y="3795"/>
                  </a:lnTo>
                  <a:lnTo>
                    <a:pt x="3602" y="3777"/>
                  </a:lnTo>
                  <a:lnTo>
                    <a:pt x="3670" y="3775"/>
                  </a:lnTo>
                  <a:lnTo>
                    <a:pt x="3698" y="3761"/>
                  </a:lnTo>
                  <a:lnTo>
                    <a:pt x="3704" y="3731"/>
                  </a:lnTo>
                  <a:lnTo>
                    <a:pt x="3665" y="3695"/>
                  </a:lnTo>
                  <a:lnTo>
                    <a:pt x="3668" y="3662"/>
                  </a:lnTo>
                  <a:lnTo>
                    <a:pt x="3679" y="3641"/>
                  </a:lnTo>
                  <a:lnTo>
                    <a:pt x="3714" y="3659"/>
                  </a:lnTo>
                  <a:lnTo>
                    <a:pt x="3735" y="3681"/>
                  </a:lnTo>
                  <a:lnTo>
                    <a:pt x="3741" y="3677"/>
                  </a:lnTo>
                  <a:lnTo>
                    <a:pt x="3743" y="3647"/>
                  </a:lnTo>
                  <a:lnTo>
                    <a:pt x="3751" y="3634"/>
                  </a:lnTo>
                  <a:lnTo>
                    <a:pt x="3766" y="3640"/>
                  </a:lnTo>
                  <a:lnTo>
                    <a:pt x="3785" y="3674"/>
                  </a:lnTo>
                  <a:lnTo>
                    <a:pt x="3794" y="3676"/>
                  </a:lnTo>
                  <a:lnTo>
                    <a:pt x="3817" y="3666"/>
                  </a:lnTo>
                  <a:lnTo>
                    <a:pt x="3829" y="3635"/>
                  </a:lnTo>
                  <a:lnTo>
                    <a:pt x="3840" y="3627"/>
                  </a:lnTo>
                  <a:lnTo>
                    <a:pt x="3851" y="3690"/>
                  </a:lnTo>
                  <a:lnTo>
                    <a:pt x="3965" y="3657"/>
                  </a:lnTo>
                  <a:lnTo>
                    <a:pt x="3980" y="3661"/>
                  </a:lnTo>
                  <a:lnTo>
                    <a:pt x="3973" y="3674"/>
                  </a:lnTo>
                  <a:lnTo>
                    <a:pt x="3945" y="3689"/>
                  </a:lnTo>
                  <a:lnTo>
                    <a:pt x="3871" y="3710"/>
                  </a:lnTo>
                  <a:lnTo>
                    <a:pt x="3815" y="3736"/>
                  </a:lnTo>
                  <a:lnTo>
                    <a:pt x="3800" y="3753"/>
                  </a:lnTo>
                  <a:lnTo>
                    <a:pt x="3815" y="3761"/>
                  </a:lnTo>
                  <a:lnTo>
                    <a:pt x="3933" y="3722"/>
                  </a:lnTo>
                  <a:lnTo>
                    <a:pt x="4041" y="3672"/>
                  </a:lnTo>
                  <a:lnTo>
                    <a:pt x="4087" y="3634"/>
                  </a:lnTo>
                  <a:lnTo>
                    <a:pt x="4186" y="3572"/>
                  </a:lnTo>
                  <a:lnTo>
                    <a:pt x="4208" y="3542"/>
                  </a:lnTo>
                  <a:lnTo>
                    <a:pt x="4250" y="3434"/>
                  </a:lnTo>
                  <a:lnTo>
                    <a:pt x="4269" y="3210"/>
                  </a:lnTo>
                  <a:lnTo>
                    <a:pt x="4290" y="3190"/>
                  </a:lnTo>
                  <a:lnTo>
                    <a:pt x="4313" y="3180"/>
                  </a:lnTo>
                  <a:lnTo>
                    <a:pt x="4329" y="3183"/>
                  </a:lnTo>
                  <a:lnTo>
                    <a:pt x="4330" y="3264"/>
                  </a:lnTo>
                  <a:lnTo>
                    <a:pt x="4379" y="3269"/>
                  </a:lnTo>
                  <a:lnTo>
                    <a:pt x="4365" y="3298"/>
                  </a:lnTo>
                  <a:lnTo>
                    <a:pt x="4322" y="3314"/>
                  </a:lnTo>
                  <a:lnTo>
                    <a:pt x="4337" y="3321"/>
                  </a:lnTo>
                  <a:lnTo>
                    <a:pt x="4474" y="3273"/>
                  </a:lnTo>
                  <a:lnTo>
                    <a:pt x="4557" y="3230"/>
                  </a:lnTo>
                  <a:lnTo>
                    <a:pt x="4679" y="3229"/>
                  </a:lnTo>
                  <a:lnTo>
                    <a:pt x="4645" y="3184"/>
                  </a:lnTo>
                  <a:lnTo>
                    <a:pt x="4682" y="3150"/>
                  </a:lnTo>
                  <a:lnTo>
                    <a:pt x="4705" y="3105"/>
                  </a:lnTo>
                  <a:lnTo>
                    <a:pt x="4732" y="3075"/>
                  </a:lnTo>
                  <a:lnTo>
                    <a:pt x="4742" y="3042"/>
                  </a:lnTo>
                  <a:lnTo>
                    <a:pt x="4738" y="2981"/>
                  </a:lnTo>
                  <a:lnTo>
                    <a:pt x="4725" y="2953"/>
                  </a:lnTo>
                  <a:lnTo>
                    <a:pt x="4747" y="2908"/>
                  </a:lnTo>
                  <a:lnTo>
                    <a:pt x="4735" y="2866"/>
                  </a:lnTo>
                  <a:lnTo>
                    <a:pt x="4802" y="2750"/>
                  </a:lnTo>
                  <a:lnTo>
                    <a:pt x="4800" y="2718"/>
                  </a:lnTo>
                  <a:lnTo>
                    <a:pt x="4816" y="2698"/>
                  </a:lnTo>
                  <a:lnTo>
                    <a:pt x="4801" y="2670"/>
                  </a:lnTo>
                  <a:lnTo>
                    <a:pt x="4823" y="2658"/>
                  </a:lnTo>
                  <a:lnTo>
                    <a:pt x="4808" y="2632"/>
                  </a:lnTo>
                  <a:lnTo>
                    <a:pt x="4817" y="2592"/>
                  </a:lnTo>
                  <a:lnTo>
                    <a:pt x="4806" y="2589"/>
                  </a:lnTo>
                  <a:lnTo>
                    <a:pt x="4807" y="2589"/>
                  </a:lnTo>
                  <a:lnTo>
                    <a:pt x="4795" y="2586"/>
                  </a:lnTo>
                  <a:lnTo>
                    <a:pt x="4767" y="2532"/>
                  </a:lnTo>
                  <a:lnTo>
                    <a:pt x="4778" y="2510"/>
                  </a:lnTo>
                  <a:lnTo>
                    <a:pt x="4743" y="2464"/>
                  </a:lnTo>
                  <a:lnTo>
                    <a:pt x="4753" y="2447"/>
                  </a:lnTo>
                  <a:lnTo>
                    <a:pt x="4715" y="2411"/>
                  </a:lnTo>
                  <a:lnTo>
                    <a:pt x="4722" y="2364"/>
                  </a:lnTo>
                  <a:lnTo>
                    <a:pt x="4713" y="2328"/>
                  </a:lnTo>
                  <a:lnTo>
                    <a:pt x="4641" y="2234"/>
                  </a:lnTo>
                  <a:lnTo>
                    <a:pt x="4659" y="1796"/>
                  </a:lnTo>
                  <a:lnTo>
                    <a:pt x="4669" y="1560"/>
                  </a:lnTo>
                  <a:lnTo>
                    <a:pt x="4616" y="1542"/>
                  </a:lnTo>
                  <a:lnTo>
                    <a:pt x="4541" y="1553"/>
                  </a:lnTo>
                  <a:lnTo>
                    <a:pt x="4515" y="1516"/>
                  </a:lnTo>
                  <a:lnTo>
                    <a:pt x="4370" y="1458"/>
                  </a:lnTo>
                  <a:lnTo>
                    <a:pt x="4335" y="1412"/>
                  </a:lnTo>
                  <a:lnTo>
                    <a:pt x="4248" y="1362"/>
                  </a:lnTo>
                  <a:lnTo>
                    <a:pt x="4204" y="1402"/>
                  </a:lnTo>
                  <a:lnTo>
                    <a:pt x="4134" y="1394"/>
                  </a:lnTo>
                  <a:lnTo>
                    <a:pt x="4117" y="1364"/>
                  </a:lnTo>
                  <a:lnTo>
                    <a:pt x="4048" y="1382"/>
                  </a:lnTo>
                  <a:lnTo>
                    <a:pt x="4046" y="1401"/>
                  </a:lnTo>
                  <a:lnTo>
                    <a:pt x="3988" y="1379"/>
                  </a:lnTo>
                  <a:lnTo>
                    <a:pt x="3914" y="1404"/>
                  </a:lnTo>
                  <a:lnTo>
                    <a:pt x="3891" y="1432"/>
                  </a:lnTo>
                  <a:lnTo>
                    <a:pt x="3857" y="1430"/>
                  </a:lnTo>
                  <a:lnTo>
                    <a:pt x="3846" y="1456"/>
                  </a:lnTo>
                  <a:lnTo>
                    <a:pt x="3816" y="1417"/>
                  </a:lnTo>
                  <a:lnTo>
                    <a:pt x="3718" y="1382"/>
                  </a:lnTo>
                  <a:lnTo>
                    <a:pt x="3685" y="1346"/>
                  </a:lnTo>
                  <a:lnTo>
                    <a:pt x="3577" y="1370"/>
                  </a:lnTo>
                  <a:lnTo>
                    <a:pt x="3584" y="1387"/>
                  </a:lnTo>
                  <a:lnTo>
                    <a:pt x="3553" y="1426"/>
                  </a:lnTo>
                  <a:lnTo>
                    <a:pt x="3529" y="1394"/>
                  </a:lnTo>
                  <a:lnTo>
                    <a:pt x="3535" y="1347"/>
                  </a:lnTo>
                  <a:lnTo>
                    <a:pt x="3448" y="1376"/>
                  </a:lnTo>
                  <a:lnTo>
                    <a:pt x="3436" y="1342"/>
                  </a:lnTo>
                  <a:lnTo>
                    <a:pt x="3396" y="1339"/>
                  </a:lnTo>
                  <a:lnTo>
                    <a:pt x="3394" y="1307"/>
                  </a:lnTo>
                  <a:lnTo>
                    <a:pt x="3378" y="1299"/>
                  </a:lnTo>
                  <a:lnTo>
                    <a:pt x="3288" y="1347"/>
                  </a:lnTo>
                  <a:lnTo>
                    <a:pt x="3258" y="1330"/>
                  </a:lnTo>
                  <a:lnTo>
                    <a:pt x="3266" y="1290"/>
                  </a:lnTo>
                  <a:lnTo>
                    <a:pt x="3220" y="1270"/>
                  </a:lnTo>
                  <a:lnTo>
                    <a:pt x="3217" y="1216"/>
                  </a:lnTo>
                  <a:lnTo>
                    <a:pt x="3125" y="1212"/>
                  </a:lnTo>
                  <a:lnTo>
                    <a:pt x="3085" y="1239"/>
                  </a:lnTo>
                  <a:lnTo>
                    <a:pt x="3040" y="1196"/>
                  </a:lnTo>
                  <a:lnTo>
                    <a:pt x="2986" y="1200"/>
                  </a:lnTo>
                  <a:lnTo>
                    <a:pt x="2906" y="1158"/>
                  </a:lnTo>
                  <a:lnTo>
                    <a:pt x="2835" y="1154"/>
                  </a:lnTo>
                  <a:lnTo>
                    <a:pt x="2829" y="1099"/>
                  </a:lnTo>
                  <a:lnTo>
                    <a:pt x="2779" y="1039"/>
                  </a:lnTo>
                  <a:lnTo>
                    <a:pt x="2755" y="1075"/>
                  </a:lnTo>
                  <a:lnTo>
                    <a:pt x="2708" y="1055"/>
                  </a:lnTo>
                  <a:lnTo>
                    <a:pt x="2675" y="1066"/>
                  </a:lnTo>
                  <a:lnTo>
                    <a:pt x="2596" y="979"/>
                  </a:lnTo>
                  <a:lnTo>
                    <a:pt x="2551" y="971"/>
                  </a:lnTo>
                  <a:lnTo>
                    <a:pt x="2637" y="130"/>
                  </a:lnTo>
                  <a:lnTo>
                    <a:pt x="2440" y="109"/>
                  </a:lnTo>
                  <a:lnTo>
                    <a:pt x="2103" y="70"/>
                  </a:lnTo>
                  <a:lnTo>
                    <a:pt x="1783" y="29"/>
                  </a:lnTo>
                  <a:lnTo>
                    <a:pt x="1593" y="3"/>
                  </a:lnTo>
                  <a:lnTo>
                    <a:pt x="1576" y="0"/>
                  </a:lnTo>
                  <a:lnTo>
                    <a:pt x="1530" y="340"/>
                  </a:lnTo>
                  <a:lnTo>
                    <a:pt x="1476" y="739"/>
                  </a:lnTo>
                  <a:lnTo>
                    <a:pt x="1423" y="1163"/>
                  </a:lnTo>
                  <a:lnTo>
                    <a:pt x="1374" y="1550"/>
                  </a:lnTo>
                  <a:lnTo>
                    <a:pt x="1321" y="1965"/>
                  </a:lnTo>
                  <a:lnTo>
                    <a:pt x="1205" y="1950"/>
                  </a:lnTo>
                  <a:lnTo>
                    <a:pt x="882" y="1908"/>
                  </a:lnTo>
                  <a:lnTo>
                    <a:pt x="526" y="1857"/>
                  </a:lnTo>
                  <a:lnTo>
                    <a:pt x="191" y="1806"/>
                  </a:lnTo>
                  <a:lnTo>
                    <a:pt x="0" y="1774"/>
                  </a:lnTo>
                  <a:lnTo>
                    <a:pt x="12" y="1853"/>
                  </a:lnTo>
                  <a:close/>
                </a:path>
              </a:pathLst>
            </a:custGeom>
            <a:solidFill>
              <a:srgbClr val="a3ff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0" name=""/>
            <p:cNvSpPr/>
            <p:nvPr/>
          </p:nvSpPr>
          <p:spPr>
            <a:xfrm rot="21220800">
              <a:off x="3479760" y="3803760"/>
              <a:ext cx="1541520" cy="1550880"/>
            </a:xfrm>
            <a:custGeom>
              <a:avLst/>
              <a:gdLst/>
              <a:ahLst/>
              <a:rect l="l" t="t" r="r" b="b"/>
              <a:pathLst>
                <a:path w="4823" h="4849">
                  <a:moveTo>
                    <a:pt x="12" y="1853"/>
                  </a:moveTo>
                  <a:lnTo>
                    <a:pt x="76" y="1907"/>
                  </a:lnTo>
                  <a:lnTo>
                    <a:pt x="101" y="1924"/>
                  </a:lnTo>
                  <a:lnTo>
                    <a:pt x="136" y="2019"/>
                  </a:lnTo>
                  <a:lnTo>
                    <a:pt x="216" y="2072"/>
                  </a:lnTo>
                  <a:lnTo>
                    <a:pt x="262" y="2168"/>
                  </a:lnTo>
                  <a:lnTo>
                    <a:pt x="375" y="2309"/>
                  </a:lnTo>
                  <a:lnTo>
                    <a:pt x="554" y="2472"/>
                  </a:lnTo>
                  <a:lnTo>
                    <a:pt x="606" y="2833"/>
                  </a:lnTo>
                  <a:lnTo>
                    <a:pt x="690" y="2979"/>
                  </a:lnTo>
                  <a:lnTo>
                    <a:pt x="799" y="3105"/>
                  </a:lnTo>
                  <a:lnTo>
                    <a:pt x="957" y="3242"/>
                  </a:lnTo>
                  <a:lnTo>
                    <a:pt x="1112" y="3289"/>
                  </a:lnTo>
                  <a:lnTo>
                    <a:pt x="1310" y="2982"/>
                  </a:lnTo>
                  <a:lnTo>
                    <a:pt x="1335" y="2958"/>
                  </a:lnTo>
                  <a:lnTo>
                    <a:pt x="1414" y="2938"/>
                  </a:lnTo>
                  <a:lnTo>
                    <a:pt x="1489" y="2966"/>
                  </a:lnTo>
                  <a:lnTo>
                    <a:pt x="1796" y="2987"/>
                  </a:lnTo>
                  <a:lnTo>
                    <a:pt x="1843" y="3055"/>
                  </a:lnTo>
                  <a:lnTo>
                    <a:pt x="1949" y="3182"/>
                  </a:lnTo>
                  <a:lnTo>
                    <a:pt x="1987" y="3258"/>
                  </a:lnTo>
                  <a:lnTo>
                    <a:pt x="2055" y="3318"/>
                  </a:lnTo>
                  <a:lnTo>
                    <a:pt x="2160" y="3655"/>
                  </a:lnTo>
                  <a:lnTo>
                    <a:pt x="2264" y="3788"/>
                  </a:lnTo>
                  <a:lnTo>
                    <a:pt x="2315" y="3925"/>
                  </a:lnTo>
                  <a:lnTo>
                    <a:pt x="2428" y="4017"/>
                  </a:lnTo>
                  <a:lnTo>
                    <a:pt x="2508" y="4367"/>
                  </a:lnTo>
                  <a:lnTo>
                    <a:pt x="2616" y="4558"/>
                  </a:lnTo>
                  <a:lnTo>
                    <a:pt x="2728" y="4648"/>
                  </a:lnTo>
                  <a:lnTo>
                    <a:pt x="2830" y="4665"/>
                  </a:lnTo>
                  <a:lnTo>
                    <a:pt x="2930" y="4732"/>
                  </a:lnTo>
                  <a:lnTo>
                    <a:pt x="3120" y="4757"/>
                  </a:lnTo>
                  <a:lnTo>
                    <a:pt x="3250" y="4831"/>
                  </a:lnTo>
                  <a:lnTo>
                    <a:pt x="3372" y="4849"/>
                  </a:lnTo>
                  <a:lnTo>
                    <a:pt x="3379" y="4834"/>
                  </a:lnTo>
                  <a:lnTo>
                    <a:pt x="3349" y="4807"/>
                  </a:lnTo>
                  <a:lnTo>
                    <a:pt x="3322" y="4729"/>
                  </a:lnTo>
                  <a:lnTo>
                    <a:pt x="3312" y="4675"/>
                  </a:lnTo>
                  <a:lnTo>
                    <a:pt x="3302" y="4663"/>
                  </a:lnTo>
                  <a:lnTo>
                    <a:pt x="3270" y="4475"/>
                  </a:lnTo>
                  <a:lnTo>
                    <a:pt x="3267" y="4403"/>
                  </a:lnTo>
                  <a:lnTo>
                    <a:pt x="3301" y="4384"/>
                  </a:lnTo>
                  <a:lnTo>
                    <a:pt x="3307" y="4299"/>
                  </a:lnTo>
                  <a:lnTo>
                    <a:pt x="3299" y="4287"/>
                  </a:lnTo>
                  <a:lnTo>
                    <a:pt x="3256" y="4273"/>
                  </a:lnTo>
                  <a:lnTo>
                    <a:pt x="3237" y="4259"/>
                  </a:lnTo>
                  <a:lnTo>
                    <a:pt x="3246" y="4233"/>
                  </a:lnTo>
                  <a:lnTo>
                    <a:pt x="3298" y="4233"/>
                  </a:lnTo>
                  <a:lnTo>
                    <a:pt x="3317" y="4255"/>
                  </a:lnTo>
                  <a:lnTo>
                    <a:pt x="3352" y="4235"/>
                  </a:lnTo>
                  <a:lnTo>
                    <a:pt x="3364" y="4182"/>
                  </a:lnTo>
                  <a:lnTo>
                    <a:pt x="3374" y="4089"/>
                  </a:lnTo>
                  <a:lnTo>
                    <a:pt x="3339" y="4018"/>
                  </a:lnTo>
                  <a:lnTo>
                    <a:pt x="3441" y="4004"/>
                  </a:lnTo>
                  <a:lnTo>
                    <a:pt x="3480" y="3936"/>
                  </a:lnTo>
                  <a:lnTo>
                    <a:pt x="3477" y="3918"/>
                  </a:lnTo>
                  <a:lnTo>
                    <a:pt x="3436" y="3927"/>
                  </a:lnTo>
                  <a:lnTo>
                    <a:pt x="3441" y="3895"/>
                  </a:lnTo>
                  <a:lnTo>
                    <a:pt x="3510" y="3858"/>
                  </a:lnTo>
                  <a:lnTo>
                    <a:pt x="3534" y="3863"/>
                  </a:lnTo>
                  <a:lnTo>
                    <a:pt x="3577" y="3818"/>
                  </a:lnTo>
                  <a:lnTo>
                    <a:pt x="3587" y="3795"/>
                  </a:lnTo>
                  <a:lnTo>
                    <a:pt x="3602" y="3777"/>
                  </a:lnTo>
                  <a:lnTo>
                    <a:pt x="3670" y="3775"/>
                  </a:lnTo>
                  <a:lnTo>
                    <a:pt x="3698" y="3761"/>
                  </a:lnTo>
                  <a:lnTo>
                    <a:pt x="3704" y="3731"/>
                  </a:lnTo>
                  <a:lnTo>
                    <a:pt x="3665" y="3695"/>
                  </a:lnTo>
                  <a:lnTo>
                    <a:pt x="3668" y="3662"/>
                  </a:lnTo>
                  <a:lnTo>
                    <a:pt x="3679" y="3641"/>
                  </a:lnTo>
                  <a:lnTo>
                    <a:pt x="3714" y="3659"/>
                  </a:lnTo>
                  <a:lnTo>
                    <a:pt x="3735" y="3681"/>
                  </a:lnTo>
                  <a:lnTo>
                    <a:pt x="3741" y="3677"/>
                  </a:lnTo>
                  <a:lnTo>
                    <a:pt x="3743" y="3647"/>
                  </a:lnTo>
                  <a:lnTo>
                    <a:pt x="3751" y="3634"/>
                  </a:lnTo>
                  <a:lnTo>
                    <a:pt x="3766" y="3640"/>
                  </a:lnTo>
                  <a:lnTo>
                    <a:pt x="3785" y="3674"/>
                  </a:lnTo>
                  <a:lnTo>
                    <a:pt x="3794" y="3676"/>
                  </a:lnTo>
                  <a:lnTo>
                    <a:pt x="3817" y="3666"/>
                  </a:lnTo>
                  <a:lnTo>
                    <a:pt x="3829" y="3635"/>
                  </a:lnTo>
                  <a:lnTo>
                    <a:pt x="3840" y="3627"/>
                  </a:lnTo>
                  <a:lnTo>
                    <a:pt x="3851" y="3690"/>
                  </a:lnTo>
                  <a:lnTo>
                    <a:pt x="3965" y="3657"/>
                  </a:lnTo>
                  <a:lnTo>
                    <a:pt x="3980" y="3661"/>
                  </a:lnTo>
                  <a:lnTo>
                    <a:pt x="3973" y="3674"/>
                  </a:lnTo>
                  <a:lnTo>
                    <a:pt x="3945" y="3689"/>
                  </a:lnTo>
                  <a:lnTo>
                    <a:pt x="3871" y="3710"/>
                  </a:lnTo>
                  <a:lnTo>
                    <a:pt x="3815" y="3736"/>
                  </a:lnTo>
                  <a:lnTo>
                    <a:pt x="3800" y="3753"/>
                  </a:lnTo>
                  <a:lnTo>
                    <a:pt x="3815" y="3761"/>
                  </a:lnTo>
                  <a:lnTo>
                    <a:pt x="3933" y="3722"/>
                  </a:lnTo>
                  <a:lnTo>
                    <a:pt x="4041" y="3672"/>
                  </a:lnTo>
                  <a:lnTo>
                    <a:pt x="4087" y="3634"/>
                  </a:lnTo>
                  <a:lnTo>
                    <a:pt x="4186" y="3572"/>
                  </a:lnTo>
                  <a:lnTo>
                    <a:pt x="4208" y="3542"/>
                  </a:lnTo>
                  <a:lnTo>
                    <a:pt x="4250" y="3434"/>
                  </a:lnTo>
                  <a:lnTo>
                    <a:pt x="4269" y="3210"/>
                  </a:lnTo>
                  <a:lnTo>
                    <a:pt x="4290" y="3190"/>
                  </a:lnTo>
                  <a:lnTo>
                    <a:pt x="4313" y="3180"/>
                  </a:lnTo>
                  <a:lnTo>
                    <a:pt x="4329" y="3183"/>
                  </a:lnTo>
                  <a:lnTo>
                    <a:pt x="4330" y="3264"/>
                  </a:lnTo>
                  <a:lnTo>
                    <a:pt x="4379" y="3269"/>
                  </a:lnTo>
                  <a:lnTo>
                    <a:pt x="4365" y="3298"/>
                  </a:lnTo>
                  <a:lnTo>
                    <a:pt x="4322" y="3314"/>
                  </a:lnTo>
                  <a:lnTo>
                    <a:pt x="4337" y="3321"/>
                  </a:lnTo>
                  <a:lnTo>
                    <a:pt x="4474" y="3273"/>
                  </a:lnTo>
                  <a:lnTo>
                    <a:pt x="4557" y="3230"/>
                  </a:lnTo>
                  <a:lnTo>
                    <a:pt x="4679" y="3229"/>
                  </a:lnTo>
                  <a:lnTo>
                    <a:pt x="4645" y="3184"/>
                  </a:lnTo>
                  <a:lnTo>
                    <a:pt x="4682" y="3150"/>
                  </a:lnTo>
                  <a:lnTo>
                    <a:pt x="4705" y="3105"/>
                  </a:lnTo>
                  <a:lnTo>
                    <a:pt x="4732" y="3075"/>
                  </a:lnTo>
                  <a:lnTo>
                    <a:pt x="4742" y="3042"/>
                  </a:lnTo>
                  <a:lnTo>
                    <a:pt x="4738" y="2981"/>
                  </a:lnTo>
                  <a:lnTo>
                    <a:pt x="4725" y="2953"/>
                  </a:lnTo>
                  <a:lnTo>
                    <a:pt x="4747" y="2908"/>
                  </a:lnTo>
                  <a:lnTo>
                    <a:pt x="4735" y="2866"/>
                  </a:lnTo>
                  <a:lnTo>
                    <a:pt x="4802" y="2750"/>
                  </a:lnTo>
                  <a:lnTo>
                    <a:pt x="4800" y="2718"/>
                  </a:lnTo>
                  <a:lnTo>
                    <a:pt x="4816" y="2698"/>
                  </a:lnTo>
                  <a:lnTo>
                    <a:pt x="4801" y="2670"/>
                  </a:lnTo>
                  <a:lnTo>
                    <a:pt x="4823" y="2658"/>
                  </a:lnTo>
                  <a:lnTo>
                    <a:pt x="4808" y="2632"/>
                  </a:lnTo>
                  <a:lnTo>
                    <a:pt x="4817" y="2592"/>
                  </a:lnTo>
                  <a:lnTo>
                    <a:pt x="4806" y="2589"/>
                  </a:lnTo>
                  <a:lnTo>
                    <a:pt x="4807" y="2589"/>
                  </a:lnTo>
                  <a:lnTo>
                    <a:pt x="4795" y="2586"/>
                  </a:lnTo>
                  <a:lnTo>
                    <a:pt x="4767" y="2532"/>
                  </a:lnTo>
                  <a:lnTo>
                    <a:pt x="4778" y="2510"/>
                  </a:lnTo>
                  <a:lnTo>
                    <a:pt x="4743" y="2464"/>
                  </a:lnTo>
                  <a:lnTo>
                    <a:pt x="4753" y="2447"/>
                  </a:lnTo>
                  <a:lnTo>
                    <a:pt x="4715" y="2411"/>
                  </a:lnTo>
                  <a:lnTo>
                    <a:pt x="4722" y="2364"/>
                  </a:lnTo>
                  <a:lnTo>
                    <a:pt x="4713" y="2328"/>
                  </a:lnTo>
                  <a:lnTo>
                    <a:pt x="4641" y="2234"/>
                  </a:lnTo>
                  <a:lnTo>
                    <a:pt x="4659" y="1796"/>
                  </a:lnTo>
                  <a:lnTo>
                    <a:pt x="4669" y="1560"/>
                  </a:lnTo>
                  <a:lnTo>
                    <a:pt x="4616" y="1542"/>
                  </a:lnTo>
                  <a:lnTo>
                    <a:pt x="4541" y="1553"/>
                  </a:lnTo>
                  <a:lnTo>
                    <a:pt x="4515" y="1516"/>
                  </a:lnTo>
                  <a:lnTo>
                    <a:pt x="4370" y="1458"/>
                  </a:lnTo>
                  <a:lnTo>
                    <a:pt x="4335" y="1412"/>
                  </a:lnTo>
                  <a:lnTo>
                    <a:pt x="4248" y="1362"/>
                  </a:lnTo>
                  <a:lnTo>
                    <a:pt x="4204" y="1402"/>
                  </a:lnTo>
                  <a:lnTo>
                    <a:pt x="4134" y="1394"/>
                  </a:lnTo>
                  <a:lnTo>
                    <a:pt x="4117" y="1364"/>
                  </a:lnTo>
                  <a:lnTo>
                    <a:pt x="4048" y="1382"/>
                  </a:lnTo>
                  <a:lnTo>
                    <a:pt x="4046" y="1401"/>
                  </a:lnTo>
                  <a:lnTo>
                    <a:pt x="3988" y="1379"/>
                  </a:lnTo>
                  <a:lnTo>
                    <a:pt x="3914" y="1404"/>
                  </a:lnTo>
                  <a:lnTo>
                    <a:pt x="3891" y="1432"/>
                  </a:lnTo>
                  <a:lnTo>
                    <a:pt x="3857" y="1430"/>
                  </a:lnTo>
                  <a:lnTo>
                    <a:pt x="3846" y="1456"/>
                  </a:lnTo>
                  <a:lnTo>
                    <a:pt x="3816" y="1417"/>
                  </a:lnTo>
                  <a:lnTo>
                    <a:pt x="3718" y="1382"/>
                  </a:lnTo>
                  <a:lnTo>
                    <a:pt x="3685" y="1346"/>
                  </a:lnTo>
                  <a:lnTo>
                    <a:pt x="3577" y="1370"/>
                  </a:lnTo>
                  <a:lnTo>
                    <a:pt x="3584" y="1387"/>
                  </a:lnTo>
                  <a:lnTo>
                    <a:pt x="3553" y="1426"/>
                  </a:lnTo>
                  <a:lnTo>
                    <a:pt x="3529" y="1394"/>
                  </a:lnTo>
                  <a:lnTo>
                    <a:pt x="3535" y="1347"/>
                  </a:lnTo>
                  <a:lnTo>
                    <a:pt x="3448" y="1376"/>
                  </a:lnTo>
                  <a:lnTo>
                    <a:pt x="3436" y="1342"/>
                  </a:lnTo>
                  <a:lnTo>
                    <a:pt x="3396" y="1339"/>
                  </a:lnTo>
                  <a:lnTo>
                    <a:pt x="3394" y="1307"/>
                  </a:lnTo>
                  <a:lnTo>
                    <a:pt x="3378" y="1299"/>
                  </a:lnTo>
                  <a:lnTo>
                    <a:pt x="3288" y="1347"/>
                  </a:lnTo>
                  <a:lnTo>
                    <a:pt x="3258" y="1330"/>
                  </a:lnTo>
                  <a:lnTo>
                    <a:pt x="3266" y="1290"/>
                  </a:lnTo>
                  <a:lnTo>
                    <a:pt x="3220" y="1270"/>
                  </a:lnTo>
                  <a:lnTo>
                    <a:pt x="3217" y="1216"/>
                  </a:lnTo>
                  <a:lnTo>
                    <a:pt x="3125" y="1212"/>
                  </a:lnTo>
                  <a:lnTo>
                    <a:pt x="3085" y="1239"/>
                  </a:lnTo>
                  <a:lnTo>
                    <a:pt x="3040" y="1196"/>
                  </a:lnTo>
                  <a:lnTo>
                    <a:pt x="2986" y="1200"/>
                  </a:lnTo>
                  <a:lnTo>
                    <a:pt x="2906" y="1158"/>
                  </a:lnTo>
                  <a:lnTo>
                    <a:pt x="2835" y="1154"/>
                  </a:lnTo>
                  <a:lnTo>
                    <a:pt x="2829" y="1099"/>
                  </a:lnTo>
                  <a:lnTo>
                    <a:pt x="2779" y="1039"/>
                  </a:lnTo>
                  <a:lnTo>
                    <a:pt x="2755" y="1075"/>
                  </a:lnTo>
                  <a:lnTo>
                    <a:pt x="2708" y="1055"/>
                  </a:lnTo>
                  <a:lnTo>
                    <a:pt x="2675" y="1066"/>
                  </a:lnTo>
                  <a:lnTo>
                    <a:pt x="2596" y="979"/>
                  </a:lnTo>
                  <a:lnTo>
                    <a:pt x="2551" y="971"/>
                  </a:lnTo>
                  <a:lnTo>
                    <a:pt x="2637" y="130"/>
                  </a:lnTo>
                  <a:lnTo>
                    <a:pt x="2440" y="109"/>
                  </a:lnTo>
                  <a:lnTo>
                    <a:pt x="2103" y="70"/>
                  </a:lnTo>
                  <a:lnTo>
                    <a:pt x="1783" y="29"/>
                  </a:lnTo>
                  <a:lnTo>
                    <a:pt x="1593" y="3"/>
                  </a:lnTo>
                  <a:lnTo>
                    <a:pt x="1576" y="0"/>
                  </a:lnTo>
                  <a:lnTo>
                    <a:pt x="1530" y="340"/>
                  </a:lnTo>
                  <a:lnTo>
                    <a:pt x="1476" y="739"/>
                  </a:lnTo>
                  <a:lnTo>
                    <a:pt x="1423" y="1163"/>
                  </a:lnTo>
                  <a:lnTo>
                    <a:pt x="1374" y="1550"/>
                  </a:lnTo>
                  <a:lnTo>
                    <a:pt x="1321" y="1965"/>
                  </a:lnTo>
                  <a:lnTo>
                    <a:pt x="1205" y="1950"/>
                  </a:lnTo>
                  <a:lnTo>
                    <a:pt x="882" y="1908"/>
                  </a:lnTo>
                  <a:lnTo>
                    <a:pt x="526" y="1857"/>
                  </a:lnTo>
                  <a:lnTo>
                    <a:pt x="191" y="1806"/>
                  </a:lnTo>
                  <a:lnTo>
                    <a:pt x="0" y="1774"/>
                  </a:lnTo>
                  <a:lnTo>
                    <a:pt x="12" y="1853"/>
                  </a:lnTo>
                  <a:lnTo>
                    <a:pt x="12" y="185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81" name=""/>
          <p:cNvSpPr/>
          <p:nvPr/>
        </p:nvSpPr>
        <p:spPr>
          <a:xfrm flipV="1">
            <a:off x="2324160" y="1714680"/>
            <a:ext cx="44280" cy="349200"/>
          </a:xfrm>
          <a:prstGeom prst="line">
            <a:avLst/>
          </a:prstGeom>
          <a:ln w="19080">
            <a:solidFill>
              <a:srgbClr val="0091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2" name=""/>
          <p:cNvSpPr/>
          <p:nvPr/>
        </p:nvSpPr>
        <p:spPr>
          <a:xfrm>
            <a:off x="1962000" y="1905120"/>
            <a:ext cx="1067040" cy="1015920"/>
          </a:xfrm>
          <a:custGeom>
            <a:avLst/>
            <a:gdLst/>
            <a:ahLst/>
            <a:rect l="l" t="t" r="r" b="b"/>
            <a:pathLst>
              <a:path w="672" h="640">
                <a:moveTo>
                  <a:pt x="0" y="640"/>
                </a:moveTo>
                <a:cubicBezTo>
                  <a:pt x="0" y="640"/>
                  <a:pt x="96" y="452"/>
                  <a:pt x="112" y="448"/>
                </a:cubicBezTo>
                <a:cubicBezTo>
                  <a:pt x="128" y="444"/>
                  <a:pt x="368" y="332"/>
                  <a:pt x="368" y="332"/>
                </a:cubicBezTo>
                <a:cubicBezTo>
                  <a:pt x="368" y="332"/>
                  <a:pt x="444" y="231"/>
                  <a:pt x="484" y="200"/>
                </a:cubicBezTo>
                <a:cubicBezTo>
                  <a:pt x="524" y="169"/>
                  <a:pt x="577" y="177"/>
                  <a:pt x="608" y="144"/>
                </a:cubicBezTo>
                <a:cubicBezTo>
                  <a:pt x="639" y="111"/>
                  <a:pt x="659" y="30"/>
                  <a:pt x="672" y="0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3" name=""/>
          <p:cNvSpPr/>
          <p:nvPr/>
        </p:nvSpPr>
        <p:spPr>
          <a:xfrm>
            <a:off x="2400480" y="3111480"/>
            <a:ext cx="450720" cy="755640"/>
          </a:xfrm>
          <a:custGeom>
            <a:avLst/>
            <a:gdLst/>
            <a:ahLst/>
            <a:rect l="l" t="t" r="r" b="b"/>
            <a:pathLst>
              <a:path w="284" h="476">
                <a:moveTo>
                  <a:pt x="0" y="468"/>
                </a:moveTo>
                <a:cubicBezTo>
                  <a:pt x="25" y="447"/>
                  <a:pt x="100" y="476"/>
                  <a:pt x="148" y="340"/>
                </a:cubicBezTo>
                <a:cubicBezTo>
                  <a:pt x="196" y="204"/>
                  <a:pt x="201" y="173"/>
                  <a:pt x="224" y="116"/>
                </a:cubicBezTo>
                <a:lnTo>
                  <a:pt x="284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4" name=""/>
          <p:cNvSpPr/>
          <p:nvPr/>
        </p:nvSpPr>
        <p:spPr>
          <a:xfrm>
            <a:off x="2444760" y="3889440"/>
            <a:ext cx="762120" cy="141120"/>
          </a:xfrm>
          <a:custGeom>
            <a:avLst/>
            <a:gdLst/>
            <a:ahLst/>
            <a:rect l="l" t="t" r="r" b="b"/>
            <a:pathLst>
              <a:path w="452" h="89">
                <a:moveTo>
                  <a:pt x="0" y="80"/>
                </a:moveTo>
                <a:cubicBezTo>
                  <a:pt x="31" y="80"/>
                  <a:pt x="129" y="89"/>
                  <a:pt x="188" y="76"/>
                </a:cubicBezTo>
                <a:cubicBezTo>
                  <a:pt x="249" y="64"/>
                  <a:pt x="312" y="13"/>
                  <a:pt x="356" y="0"/>
                </a:cubicBezTo>
                <a:lnTo>
                  <a:pt x="452" y="0"/>
                </a:lnTo>
              </a:path>
            </a:pathLst>
          </a:custGeom>
          <a:noFill/>
          <a:ln w="3816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5" name=""/>
          <p:cNvSpPr/>
          <p:nvPr/>
        </p:nvSpPr>
        <p:spPr>
          <a:xfrm flipH="1" flipV="1">
            <a:off x="6851160" y="2184480"/>
            <a:ext cx="50760" cy="279360"/>
          </a:xfrm>
          <a:prstGeom prst="line">
            <a:avLst/>
          </a:prstGeom>
          <a:ln w="19080">
            <a:solidFill>
              <a:srgbClr val="0091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6" name=""/>
          <p:cNvSpPr/>
          <p:nvPr/>
        </p:nvSpPr>
        <p:spPr>
          <a:xfrm>
            <a:off x="4629240" y="2038320"/>
            <a:ext cx="374400" cy="1149480"/>
          </a:xfrm>
          <a:custGeom>
            <a:avLst/>
            <a:gdLst/>
            <a:ahLst/>
            <a:rect l="l" t="t" r="r" b="b"/>
            <a:pathLst>
              <a:path w="236" h="724">
                <a:moveTo>
                  <a:pt x="36" y="0"/>
                </a:moveTo>
                <a:cubicBezTo>
                  <a:pt x="47" y="101"/>
                  <a:pt x="0" y="492"/>
                  <a:pt x="100" y="608"/>
                </a:cubicBezTo>
                <a:cubicBezTo>
                  <a:pt x="200" y="724"/>
                  <a:pt x="213" y="673"/>
                  <a:pt x="236" y="680"/>
                </a:cubicBez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7" name=""/>
          <p:cNvSpPr/>
          <p:nvPr/>
        </p:nvSpPr>
        <p:spPr>
          <a:xfrm>
            <a:off x="6369120" y="2533680"/>
            <a:ext cx="355680" cy="217440"/>
          </a:xfrm>
          <a:custGeom>
            <a:avLst/>
            <a:gdLst/>
            <a:ahLst/>
            <a:rect l="l" t="t" r="r" b="b"/>
            <a:pathLst>
              <a:path w="224" h="137">
                <a:moveTo>
                  <a:pt x="0" y="0"/>
                </a:moveTo>
                <a:cubicBezTo>
                  <a:pt x="17" y="19"/>
                  <a:pt x="67" y="95"/>
                  <a:pt x="104" y="116"/>
                </a:cubicBezTo>
                <a:cubicBezTo>
                  <a:pt x="141" y="137"/>
                  <a:pt x="199" y="126"/>
                  <a:pt x="224" y="128"/>
                </a:cubicBezTo>
              </a:path>
            </a:pathLst>
          </a:custGeom>
          <a:noFill/>
          <a:ln w="28440">
            <a:solidFill>
              <a:srgbClr val="0091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8" name=""/>
          <p:cNvSpPr/>
          <p:nvPr/>
        </p:nvSpPr>
        <p:spPr>
          <a:xfrm>
            <a:off x="2834280" y="2903400"/>
            <a:ext cx="848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Mountain 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9" name=""/>
          <p:cNvSpPr/>
          <p:nvPr/>
        </p:nvSpPr>
        <p:spPr>
          <a:xfrm>
            <a:off x="2999520" y="3963960"/>
            <a:ext cx="848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Mountain 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0" name=""/>
          <p:cNvSpPr/>
          <p:nvPr/>
        </p:nvSpPr>
        <p:spPr>
          <a:xfrm>
            <a:off x="3943440" y="4241880"/>
            <a:ext cx="87624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West South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Central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1" name=""/>
          <p:cNvSpPr/>
          <p:nvPr/>
        </p:nvSpPr>
        <p:spPr>
          <a:xfrm>
            <a:off x="3927600" y="2387520"/>
            <a:ext cx="85536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West North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Central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2" name=""/>
          <p:cNvSpPr/>
          <p:nvPr/>
        </p:nvSpPr>
        <p:spPr>
          <a:xfrm>
            <a:off x="4999680" y="2660760"/>
            <a:ext cx="61668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East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North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Central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3" name=""/>
          <p:cNvSpPr/>
          <p:nvPr/>
        </p:nvSpPr>
        <p:spPr>
          <a:xfrm>
            <a:off x="6090480" y="2685960"/>
            <a:ext cx="64440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Middle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Atlantic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4" name=""/>
          <p:cNvSpPr/>
          <p:nvPr/>
        </p:nvSpPr>
        <p:spPr>
          <a:xfrm>
            <a:off x="6950160" y="2266920"/>
            <a:ext cx="67968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England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5" name=""/>
          <p:cNvSpPr/>
          <p:nvPr/>
        </p:nvSpPr>
        <p:spPr>
          <a:xfrm>
            <a:off x="6388920" y="3657600"/>
            <a:ext cx="64440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South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Atlantic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6" name=""/>
          <p:cNvSpPr/>
          <p:nvPr/>
        </p:nvSpPr>
        <p:spPr>
          <a:xfrm>
            <a:off x="2216160" y="156852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385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7" name=""/>
          <p:cNvSpPr/>
          <p:nvPr/>
        </p:nvSpPr>
        <p:spPr>
          <a:xfrm>
            <a:off x="290520" y="6124680"/>
            <a:ext cx="32385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Source:  GRI 1999 GRI Baseline Projection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8" name=""/>
          <p:cNvSpPr/>
          <p:nvPr/>
        </p:nvSpPr>
        <p:spPr>
          <a:xfrm>
            <a:off x="4032360" y="3289320"/>
            <a:ext cx="946080" cy="647640"/>
          </a:xfrm>
          <a:custGeom>
            <a:avLst/>
            <a:gdLst/>
            <a:ahLst/>
            <a:rect l="l" t="t" r="r" b="b"/>
            <a:pathLst>
              <a:path w="596" h="408">
                <a:moveTo>
                  <a:pt x="0" y="408"/>
                </a:moveTo>
                <a:cubicBezTo>
                  <a:pt x="39" y="361"/>
                  <a:pt x="137" y="196"/>
                  <a:pt x="236" y="128"/>
                </a:cubicBezTo>
                <a:cubicBezTo>
                  <a:pt x="335" y="60"/>
                  <a:pt x="521" y="27"/>
                  <a:pt x="596" y="0"/>
                </a:cubicBezTo>
              </a:path>
            </a:pathLst>
          </a:custGeom>
          <a:noFill/>
          <a:ln w="4428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9" name=""/>
          <p:cNvSpPr/>
          <p:nvPr/>
        </p:nvSpPr>
        <p:spPr>
          <a:xfrm>
            <a:off x="3649680" y="3365640"/>
            <a:ext cx="2394000" cy="380880"/>
          </a:xfrm>
          <a:custGeom>
            <a:avLst/>
            <a:gdLst/>
            <a:ahLst/>
            <a:rect l="l" t="t" r="r" b="b"/>
            <a:pathLst>
              <a:path w="1536" h="240">
                <a:moveTo>
                  <a:pt x="0" y="0"/>
                </a:moveTo>
                <a:cubicBezTo>
                  <a:pt x="59" y="40"/>
                  <a:pt x="249" y="220"/>
                  <a:pt x="356" y="240"/>
                </a:cubicBezTo>
                <a:cubicBezTo>
                  <a:pt x="592" y="196"/>
                  <a:pt x="545" y="148"/>
                  <a:pt x="640" y="120"/>
                </a:cubicBezTo>
                <a:lnTo>
                  <a:pt x="908" y="64"/>
                </a:lnTo>
                <a:lnTo>
                  <a:pt x="1536" y="44"/>
                </a:ln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0" name=""/>
          <p:cNvSpPr/>
          <p:nvPr/>
        </p:nvSpPr>
        <p:spPr>
          <a:xfrm>
            <a:off x="6553080" y="2533680"/>
            <a:ext cx="451080" cy="552600"/>
          </a:xfrm>
          <a:custGeom>
            <a:avLst/>
            <a:gdLst/>
            <a:ahLst/>
            <a:rect l="l" t="t" r="r" b="b"/>
            <a:pathLst>
              <a:path w="284" h="348">
                <a:moveTo>
                  <a:pt x="0" y="348"/>
                </a:moveTo>
                <a:cubicBezTo>
                  <a:pt x="23" y="323"/>
                  <a:pt x="114" y="245"/>
                  <a:pt x="140" y="200"/>
                </a:cubicBezTo>
                <a:cubicBezTo>
                  <a:pt x="165" y="154"/>
                  <a:pt x="132" y="113"/>
                  <a:pt x="156" y="80"/>
                </a:cubicBezTo>
                <a:lnTo>
                  <a:pt x="284" y="0"/>
                </a:lnTo>
              </a:path>
            </a:pathLst>
          </a:custGeom>
          <a:noFill/>
          <a:ln w="19080">
            <a:solidFill>
              <a:srgbClr val="0091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1" name=""/>
          <p:cNvSpPr/>
          <p:nvPr/>
        </p:nvSpPr>
        <p:spPr>
          <a:xfrm>
            <a:off x="6216480" y="3105000"/>
            <a:ext cx="393840" cy="933480"/>
          </a:xfrm>
          <a:custGeom>
            <a:avLst/>
            <a:gdLst/>
            <a:ahLst/>
            <a:rect l="l" t="t" r="r" b="b"/>
            <a:pathLst>
              <a:path w="248" h="588">
                <a:moveTo>
                  <a:pt x="0" y="588"/>
                </a:moveTo>
                <a:lnTo>
                  <a:pt x="132" y="408"/>
                </a:lnTo>
                <a:cubicBezTo>
                  <a:pt x="161" y="356"/>
                  <a:pt x="165" y="327"/>
                  <a:pt x="172" y="276"/>
                </a:cubicBezTo>
                <a:cubicBezTo>
                  <a:pt x="178" y="228"/>
                  <a:pt x="165" y="140"/>
                  <a:pt x="172" y="100"/>
                </a:cubicBezTo>
                <a:lnTo>
                  <a:pt x="208" y="40"/>
                </a:lnTo>
                <a:lnTo>
                  <a:pt x="248" y="0"/>
                </a:lnTo>
              </a:path>
            </a:pathLst>
          </a:custGeom>
          <a:noFill/>
          <a:ln w="381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2" name=""/>
          <p:cNvSpPr/>
          <p:nvPr/>
        </p:nvSpPr>
        <p:spPr>
          <a:xfrm>
            <a:off x="4692600" y="2997360"/>
            <a:ext cx="1905120" cy="1974600"/>
          </a:xfrm>
          <a:custGeom>
            <a:avLst/>
            <a:gdLst/>
            <a:ahLst/>
            <a:rect l="l" t="t" r="r" b="b"/>
            <a:pathLst>
              <a:path w="1200" h="1244">
                <a:moveTo>
                  <a:pt x="1036" y="680"/>
                </a:moveTo>
                <a:lnTo>
                  <a:pt x="924" y="592"/>
                </a:lnTo>
                <a:lnTo>
                  <a:pt x="808" y="776"/>
                </a:lnTo>
                <a:lnTo>
                  <a:pt x="732" y="876"/>
                </a:lnTo>
                <a:lnTo>
                  <a:pt x="636" y="936"/>
                </a:lnTo>
                <a:lnTo>
                  <a:pt x="548" y="960"/>
                </a:lnTo>
                <a:lnTo>
                  <a:pt x="668" y="872"/>
                </a:lnTo>
                <a:lnTo>
                  <a:pt x="716" y="756"/>
                </a:lnTo>
                <a:lnTo>
                  <a:pt x="692" y="616"/>
                </a:lnTo>
                <a:lnTo>
                  <a:pt x="692" y="540"/>
                </a:lnTo>
                <a:lnTo>
                  <a:pt x="752" y="376"/>
                </a:lnTo>
                <a:lnTo>
                  <a:pt x="820" y="328"/>
                </a:lnTo>
                <a:lnTo>
                  <a:pt x="860" y="328"/>
                </a:lnTo>
                <a:lnTo>
                  <a:pt x="848" y="196"/>
                </a:lnTo>
                <a:lnTo>
                  <a:pt x="960" y="184"/>
                </a:lnTo>
                <a:lnTo>
                  <a:pt x="1124" y="112"/>
                </a:lnTo>
                <a:lnTo>
                  <a:pt x="1200" y="60"/>
                </a:lnTo>
                <a:lnTo>
                  <a:pt x="1144" y="0"/>
                </a:lnTo>
                <a:lnTo>
                  <a:pt x="1012" y="92"/>
                </a:lnTo>
                <a:lnTo>
                  <a:pt x="864" y="136"/>
                </a:lnTo>
                <a:lnTo>
                  <a:pt x="740" y="192"/>
                </a:lnTo>
                <a:lnTo>
                  <a:pt x="628" y="276"/>
                </a:lnTo>
                <a:lnTo>
                  <a:pt x="552" y="404"/>
                </a:lnTo>
                <a:lnTo>
                  <a:pt x="516" y="560"/>
                </a:lnTo>
                <a:lnTo>
                  <a:pt x="532" y="660"/>
                </a:lnTo>
                <a:lnTo>
                  <a:pt x="552" y="724"/>
                </a:lnTo>
                <a:lnTo>
                  <a:pt x="544" y="760"/>
                </a:lnTo>
                <a:lnTo>
                  <a:pt x="500" y="796"/>
                </a:lnTo>
                <a:lnTo>
                  <a:pt x="0" y="928"/>
                </a:lnTo>
                <a:lnTo>
                  <a:pt x="36" y="1244"/>
                </a:lnTo>
                <a:lnTo>
                  <a:pt x="588" y="1084"/>
                </a:lnTo>
                <a:lnTo>
                  <a:pt x="752" y="1020"/>
                </a:lnTo>
                <a:lnTo>
                  <a:pt x="880" y="912"/>
                </a:lnTo>
                <a:lnTo>
                  <a:pt x="980" y="740"/>
                </a:lnTo>
                <a:lnTo>
                  <a:pt x="1036" y="680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3" name=""/>
          <p:cNvSpPr/>
          <p:nvPr/>
        </p:nvSpPr>
        <p:spPr>
          <a:xfrm>
            <a:off x="5228280" y="3822840"/>
            <a:ext cx="61668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East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South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Central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4" name=""/>
          <p:cNvSpPr/>
          <p:nvPr/>
        </p:nvSpPr>
        <p:spPr>
          <a:xfrm>
            <a:off x="3529080" y="3086280"/>
            <a:ext cx="2504880" cy="452160"/>
          </a:xfrm>
          <a:custGeom>
            <a:avLst/>
            <a:gdLst/>
            <a:ahLst/>
            <a:rect l="l" t="t" r="r" b="b"/>
            <a:pathLst>
              <a:path w="1578" h="285">
                <a:moveTo>
                  <a:pt x="1578" y="99"/>
                </a:moveTo>
                <a:lnTo>
                  <a:pt x="1566" y="0"/>
                </a:lnTo>
                <a:lnTo>
                  <a:pt x="879" y="75"/>
                </a:lnTo>
                <a:lnTo>
                  <a:pt x="726" y="102"/>
                </a:lnTo>
                <a:lnTo>
                  <a:pt x="609" y="147"/>
                </a:lnTo>
                <a:lnTo>
                  <a:pt x="540" y="195"/>
                </a:lnTo>
                <a:lnTo>
                  <a:pt x="489" y="234"/>
                </a:lnTo>
                <a:lnTo>
                  <a:pt x="417" y="249"/>
                </a:lnTo>
                <a:lnTo>
                  <a:pt x="315" y="231"/>
                </a:lnTo>
                <a:lnTo>
                  <a:pt x="183" y="162"/>
                </a:lnTo>
                <a:lnTo>
                  <a:pt x="72" y="66"/>
                </a:lnTo>
                <a:lnTo>
                  <a:pt x="24" y="18"/>
                </a:lnTo>
                <a:lnTo>
                  <a:pt x="0" y="36"/>
                </a:lnTo>
                <a:lnTo>
                  <a:pt x="63" y="111"/>
                </a:lnTo>
                <a:lnTo>
                  <a:pt x="153" y="183"/>
                </a:lnTo>
                <a:lnTo>
                  <a:pt x="252" y="240"/>
                </a:lnTo>
                <a:lnTo>
                  <a:pt x="342" y="273"/>
                </a:lnTo>
                <a:lnTo>
                  <a:pt x="429" y="285"/>
                </a:lnTo>
                <a:lnTo>
                  <a:pt x="531" y="252"/>
                </a:lnTo>
                <a:lnTo>
                  <a:pt x="681" y="192"/>
                </a:lnTo>
                <a:lnTo>
                  <a:pt x="869" y="136"/>
                </a:lnTo>
                <a:lnTo>
                  <a:pt x="1032" y="120"/>
                </a:lnTo>
                <a:lnTo>
                  <a:pt x="1578" y="99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5" name=""/>
          <p:cNvSpPr/>
          <p:nvPr/>
        </p:nvSpPr>
        <p:spPr>
          <a:xfrm>
            <a:off x="2171880" y="5334120"/>
            <a:ext cx="480060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New pipeline additions will devalue existing transportation capacity throughout the grid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6" name=""/>
          <p:cNvSpPr/>
          <p:nvPr/>
        </p:nvSpPr>
        <p:spPr>
          <a:xfrm>
            <a:off x="3638520" y="1976400"/>
            <a:ext cx="2400480" cy="1257480"/>
          </a:xfrm>
          <a:custGeom>
            <a:avLst/>
            <a:gdLst/>
            <a:ahLst/>
            <a:rect l="l" t="t" r="r" b="b"/>
            <a:pathLst>
              <a:path w="1512" h="792">
                <a:moveTo>
                  <a:pt x="0" y="12"/>
                </a:moveTo>
                <a:lnTo>
                  <a:pt x="54" y="0"/>
                </a:lnTo>
                <a:lnTo>
                  <a:pt x="72" y="69"/>
                </a:lnTo>
                <a:lnTo>
                  <a:pt x="159" y="246"/>
                </a:lnTo>
                <a:lnTo>
                  <a:pt x="243" y="369"/>
                </a:lnTo>
                <a:lnTo>
                  <a:pt x="345" y="492"/>
                </a:lnTo>
                <a:lnTo>
                  <a:pt x="444" y="579"/>
                </a:lnTo>
                <a:lnTo>
                  <a:pt x="546" y="645"/>
                </a:lnTo>
                <a:lnTo>
                  <a:pt x="648" y="693"/>
                </a:lnTo>
                <a:lnTo>
                  <a:pt x="756" y="720"/>
                </a:lnTo>
                <a:lnTo>
                  <a:pt x="918" y="729"/>
                </a:lnTo>
                <a:lnTo>
                  <a:pt x="1113" y="720"/>
                </a:lnTo>
                <a:lnTo>
                  <a:pt x="1497" y="702"/>
                </a:lnTo>
                <a:lnTo>
                  <a:pt x="1512" y="792"/>
                </a:lnTo>
                <a:lnTo>
                  <a:pt x="762" y="768"/>
                </a:lnTo>
                <a:lnTo>
                  <a:pt x="648" y="744"/>
                </a:lnTo>
                <a:lnTo>
                  <a:pt x="543" y="702"/>
                </a:lnTo>
                <a:lnTo>
                  <a:pt x="453" y="648"/>
                </a:lnTo>
                <a:lnTo>
                  <a:pt x="354" y="570"/>
                </a:lnTo>
                <a:lnTo>
                  <a:pt x="264" y="483"/>
                </a:lnTo>
                <a:lnTo>
                  <a:pt x="171" y="363"/>
                </a:lnTo>
                <a:lnTo>
                  <a:pt x="99" y="252"/>
                </a:lnTo>
                <a:lnTo>
                  <a:pt x="48" y="150"/>
                </a:lnTo>
                <a:lnTo>
                  <a:pt x="15" y="57"/>
                </a:lnTo>
                <a:lnTo>
                  <a:pt x="0" y="12"/>
                </a:lnTo>
                <a:close/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7" name=""/>
          <p:cNvSpPr/>
          <p:nvPr/>
        </p:nvSpPr>
        <p:spPr>
          <a:xfrm flipH="1">
            <a:off x="7062840" y="2629080"/>
            <a:ext cx="342720" cy="52200"/>
          </a:xfrm>
          <a:prstGeom prst="line">
            <a:avLst/>
          </a:prstGeom>
          <a:ln w="93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8" name=""/>
          <p:cNvSpPr/>
          <p:nvPr/>
        </p:nvSpPr>
        <p:spPr>
          <a:xfrm>
            <a:off x="3457440" y="3919680"/>
            <a:ext cx="561960" cy="214200"/>
          </a:xfrm>
          <a:custGeom>
            <a:avLst/>
            <a:gdLst/>
            <a:ahLst/>
            <a:rect l="l" t="t" r="r" b="b"/>
            <a:pathLst>
              <a:path w="354" h="135">
                <a:moveTo>
                  <a:pt x="354" y="135"/>
                </a:moveTo>
                <a:lnTo>
                  <a:pt x="282" y="81"/>
                </a:lnTo>
                <a:lnTo>
                  <a:pt x="198" y="54"/>
                </a:lnTo>
                <a:lnTo>
                  <a:pt x="126" y="42"/>
                </a:lnTo>
                <a:lnTo>
                  <a:pt x="87" y="39"/>
                </a:lnTo>
                <a:lnTo>
                  <a:pt x="48" y="24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9" name=""/>
          <p:cNvSpPr/>
          <p:nvPr/>
        </p:nvSpPr>
        <p:spPr>
          <a:xfrm>
            <a:off x="1963800" y="241920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674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0" name=""/>
          <p:cNvSpPr/>
          <p:nvPr/>
        </p:nvSpPr>
        <p:spPr>
          <a:xfrm>
            <a:off x="2674800" y="321300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349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1" name=""/>
          <p:cNvSpPr/>
          <p:nvPr/>
        </p:nvSpPr>
        <p:spPr>
          <a:xfrm>
            <a:off x="2527200" y="2368440"/>
            <a:ext cx="241560" cy="451080"/>
          </a:xfrm>
          <a:custGeom>
            <a:avLst/>
            <a:gdLst/>
            <a:ahLst/>
            <a:rect l="l" t="t" r="r" b="b"/>
            <a:pathLst>
              <a:path w="152" h="284">
                <a:moveTo>
                  <a:pt x="152" y="284"/>
                </a:moveTo>
                <a:cubicBezTo>
                  <a:pt x="128" y="259"/>
                  <a:pt x="20" y="176"/>
                  <a:pt x="10" y="134"/>
                </a:cubicBezTo>
                <a:cubicBezTo>
                  <a:pt x="0" y="92"/>
                  <a:pt x="14" y="54"/>
                  <a:pt x="20" y="32"/>
                </a:cubicBezTo>
                <a:lnTo>
                  <a:pt x="48" y="0"/>
                </a:lnTo>
              </a:path>
            </a:pathLst>
          </a:custGeom>
          <a:noFill/>
          <a:ln w="1908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2" name=""/>
          <p:cNvSpPr/>
          <p:nvPr/>
        </p:nvSpPr>
        <p:spPr>
          <a:xfrm>
            <a:off x="3510720" y="3816360"/>
            <a:ext cx="294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58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3" name=""/>
          <p:cNvSpPr/>
          <p:nvPr/>
        </p:nvSpPr>
        <p:spPr>
          <a:xfrm>
            <a:off x="4021200" y="377820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656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4" name=""/>
          <p:cNvSpPr/>
          <p:nvPr/>
        </p:nvSpPr>
        <p:spPr>
          <a:xfrm>
            <a:off x="3647880" y="314316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657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5" name=""/>
          <p:cNvSpPr/>
          <p:nvPr/>
        </p:nvSpPr>
        <p:spPr>
          <a:xfrm>
            <a:off x="3486240" y="181620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1,019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6" name=""/>
          <p:cNvSpPr/>
          <p:nvPr/>
        </p:nvSpPr>
        <p:spPr>
          <a:xfrm>
            <a:off x="4633920" y="215280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547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7" name=""/>
          <p:cNvSpPr/>
          <p:nvPr/>
        </p:nvSpPr>
        <p:spPr>
          <a:xfrm>
            <a:off x="2860560" y="371484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910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8" name=""/>
          <p:cNvSpPr/>
          <p:nvPr/>
        </p:nvSpPr>
        <p:spPr>
          <a:xfrm>
            <a:off x="2465280" y="247032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132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9" name=""/>
          <p:cNvSpPr/>
          <p:nvPr/>
        </p:nvSpPr>
        <p:spPr>
          <a:xfrm>
            <a:off x="2886120" y="196848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894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0" name=""/>
          <p:cNvSpPr/>
          <p:nvPr/>
        </p:nvSpPr>
        <p:spPr>
          <a:xfrm>
            <a:off x="6691320" y="200664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176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1" name=""/>
          <p:cNvSpPr/>
          <p:nvPr/>
        </p:nvSpPr>
        <p:spPr>
          <a:xfrm>
            <a:off x="7313400" y="251460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2" name=""/>
          <p:cNvSpPr/>
          <p:nvPr/>
        </p:nvSpPr>
        <p:spPr>
          <a:xfrm>
            <a:off x="6151680" y="363204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736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3" name=""/>
          <p:cNvSpPr/>
          <p:nvPr/>
        </p:nvSpPr>
        <p:spPr>
          <a:xfrm>
            <a:off x="6197400" y="236844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461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4" name=""/>
          <p:cNvSpPr/>
          <p:nvPr/>
        </p:nvSpPr>
        <p:spPr>
          <a:xfrm>
            <a:off x="6673680" y="276876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337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5" name=""/>
          <p:cNvSpPr/>
          <p:nvPr/>
        </p:nvSpPr>
        <p:spPr>
          <a:xfrm>
            <a:off x="4500720" y="334656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1,314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6" name=""/>
          <p:cNvSpPr/>
          <p:nvPr/>
        </p:nvSpPr>
        <p:spPr>
          <a:xfrm>
            <a:off x="5370840" y="307332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1,898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7" name=""/>
          <p:cNvSpPr/>
          <p:nvPr/>
        </p:nvSpPr>
        <p:spPr>
          <a:xfrm>
            <a:off x="6044040" y="312408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1,462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8" name=""/>
          <p:cNvSpPr/>
          <p:nvPr/>
        </p:nvSpPr>
        <p:spPr>
          <a:xfrm>
            <a:off x="4800960" y="456552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6,117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9" name=""/>
          <p:cNvSpPr/>
          <p:nvPr/>
        </p:nvSpPr>
        <p:spPr>
          <a:xfrm>
            <a:off x="5562720" y="442584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2,603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0" name=""/>
          <p:cNvSpPr/>
          <p:nvPr/>
        </p:nvSpPr>
        <p:spPr>
          <a:xfrm>
            <a:off x="5483520" y="360684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3,346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1" name=""/>
          <p:cNvSpPr/>
          <p:nvPr/>
        </p:nvSpPr>
        <p:spPr>
          <a:xfrm>
            <a:off x="2546280" y="4222800"/>
            <a:ext cx="1638360" cy="482400"/>
          </a:xfrm>
          <a:custGeom>
            <a:avLst/>
            <a:gdLst/>
            <a:ahLst/>
            <a:rect l="l" t="t" r="r" b="b"/>
            <a:pathLst>
              <a:path w="1032" h="304">
                <a:moveTo>
                  <a:pt x="1032" y="304"/>
                </a:moveTo>
                <a:cubicBezTo>
                  <a:pt x="1032" y="304"/>
                  <a:pt x="944" y="36"/>
                  <a:pt x="0" y="0"/>
                </a:cubicBezTo>
              </a:path>
            </a:pathLst>
          </a:custGeom>
          <a:noFill/>
          <a:ln w="19080">
            <a:solidFill>
              <a:srgbClr val="0091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2" name=""/>
          <p:cNvSpPr/>
          <p:nvPr/>
        </p:nvSpPr>
        <p:spPr>
          <a:xfrm>
            <a:off x="3956040" y="4933800"/>
            <a:ext cx="393840" cy="330480"/>
          </a:xfrm>
          <a:custGeom>
            <a:avLst/>
            <a:gdLst/>
            <a:ahLst/>
            <a:rect l="l" t="t" r="r" b="b"/>
            <a:pathLst>
              <a:path w="248" h="208">
                <a:moveTo>
                  <a:pt x="0" y="208"/>
                </a:moveTo>
                <a:cubicBezTo>
                  <a:pt x="6" y="197"/>
                  <a:pt x="12" y="163"/>
                  <a:pt x="36" y="140"/>
                </a:cubicBezTo>
                <a:cubicBezTo>
                  <a:pt x="60" y="117"/>
                  <a:pt x="114" y="90"/>
                  <a:pt x="144" y="72"/>
                </a:cubicBezTo>
                <a:lnTo>
                  <a:pt x="216" y="32"/>
                </a:lnTo>
                <a:lnTo>
                  <a:pt x="248" y="0"/>
                </a:lnTo>
              </a:path>
            </a:pathLst>
          </a:custGeom>
          <a:noFill/>
          <a:ln w="19080">
            <a:solidFill>
              <a:srgbClr val="0091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3" name=""/>
          <p:cNvSpPr/>
          <p:nvPr/>
        </p:nvSpPr>
        <p:spPr>
          <a:xfrm>
            <a:off x="1965240" y="3946680"/>
            <a:ext cx="336600" cy="272880"/>
          </a:xfrm>
          <a:custGeom>
            <a:avLst/>
            <a:gdLst/>
            <a:ahLst/>
            <a:rect l="l" t="t" r="r" b="b"/>
            <a:pathLst>
              <a:path w="184" h="144">
                <a:moveTo>
                  <a:pt x="0" y="144"/>
                </a:moveTo>
                <a:cubicBezTo>
                  <a:pt x="17" y="135"/>
                  <a:pt x="73" y="116"/>
                  <a:pt x="104" y="92"/>
                </a:cubicBezTo>
                <a:cubicBezTo>
                  <a:pt x="135" y="68"/>
                  <a:pt x="167" y="19"/>
                  <a:pt x="184" y="0"/>
                </a:cubicBezTo>
              </a:path>
            </a:pathLst>
          </a:custGeom>
          <a:noFill/>
          <a:ln w="19080">
            <a:solidFill>
              <a:srgbClr val="0091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4" name=""/>
          <p:cNvSpPr/>
          <p:nvPr/>
        </p:nvSpPr>
        <p:spPr>
          <a:xfrm>
            <a:off x="2400480" y="4062240"/>
            <a:ext cx="47520" cy="374760"/>
          </a:xfrm>
          <a:custGeom>
            <a:avLst/>
            <a:gdLst/>
            <a:ahLst/>
            <a:rect l="l" t="t" r="r" b="b"/>
            <a:pathLst>
              <a:path w="30" h="236">
                <a:moveTo>
                  <a:pt x="0" y="0"/>
                </a:moveTo>
                <a:lnTo>
                  <a:pt x="17" y="32"/>
                </a:lnTo>
                <a:lnTo>
                  <a:pt x="8" y="107"/>
                </a:lnTo>
                <a:lnTo>
                  <a:pt x="2" y="150"/>
                </a:lnTo>
                <a:lnTo>
                  <a:pt x="0" y="179"/>
                </a:lnTo>
                <a:lnTo>
                  <a:pt x="6" y="204"/>
                </a:lnTo>
                <a:lnTo>
                  <a:pt x="30" y="236"/>
                </a:lnTo>
              </a:path>
            </a:pathLst>
          </a:custGeom>
          <a:noFill/>
          <a:ln w="9360">
            <a:solidFill>
              <a:srgbClr val="0091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5" name=""/>
          <p:cNvSpPr/>
          <p:nvPr/>
        </p:nvSpPr>
        <p:spPr>
          <a:xfrm>
            <a:off x="1948320" y="3981600"/>
            <a:ext cx="294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56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6" name=""/>
          <p:cNvSpPr/>
          <p:nvPr/>
        </p:nvSpPr>
        <p:spPr>
          <a:xfrm>
            <a:off x="2215080" y="4057560"/>
            <a:ext cx="294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23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7" name=""/>
          <p:cNvSpPr/>
          <p:nvPr/>
        </p:nvSpPr>
        <p:spPr>
          <a:xfrm>
            <a:off x="2053800" y="2043000"/>
            <a:ext cx="588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Pacific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8" name=""/>
          <p:cNvSpPr/>
          <p:nvPr/>
        </p:nvSpPr>
        <p:spPr>
          <a:xfrm>
            <a:off x="3857400" y="4527720"/>
            <a:ext cx="351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240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9" name=""/>
          <p:cNvSpPr/>
          <p:nvPr/>
        </p:nvSpPr>
        <p:spPr>
          <a:xfrm>
            <a:off x="4202640" y="4921200"/>
            <a:ext cx="294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78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0" name=""/>
          <p:cNvSpPr/>
          <p:nvPr/>
        </p:nvSpPr>
        <p:spPr>
          <a:xfrm>
            <a:off x="1736280" y="3332160"/>
            <a:ext cx="588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Pacific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492888-ADEE-4576-95CC-3763D12C71E1}" type="slidenum">
              <a:t>34</a:t>
            </a:fld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1" name=""/>
          <p:cNvSpPr/>
          <p:nvPr/>
        </p:nvSpPr>
        <p:spPr>
          <a:xfrm>
            <a:off x="264960" y="750960"/>
            <a:ext cx="8610840" cy="1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2" name=""/>
          <p:cNvSpPr/>
          <p:nvPr/>
        </p:nvSpPr>
        <p:spPr>
          <a:xfrm>
            <a:off x="274680" y="1071720"/>
            <a:ext cx="861048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3" name=""/>
          <p:cNvSpPr/>
          <p:nvPr/>
        </p:nvSpPr>
        <p:spPr>
          <a:xfrm>
            <a:off x="25560" y="239760"/>
            <a:ext cx="90925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Regional Exposure to Capacity Expirations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1998 - 2025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4" name=""/>
          <p:cNvSpPr/>
          <p:nvPr/>
        </p:nvSpPr>
        <p:spPr>
          <a:xfrm>
            <a:off x="811080" y="4979880"/>
            <a:ext cx="201600" cy="2016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5" name=""/>
          <p:cNvSpPr/>
          <p:nvPr/>
        </p:nvSpPr>
        <p:spPr>
          <a:xfrm>
            <a:off x="811080" y="5283360"/>
            <a:ext cx="201600" cy="2016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6" name=""/>
          <p:cNvSpPr/>
          <p:nvPr/>
        </p:nvSpPr>
        <p:spPr>
          <a:xfrm>
            <a:off x="811080" y="5586480"/>
            <a:ext cx="201600" cy="2016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7" name=""/>
          <p:cNvSpPr/>
          <p:nvPr/>
        </p:nvSpPr>
        <p:spPr>
          <a:xfrm>
            <a:off x="811080" y="5904000"/>
            <a:ext cx="201600" cy="2016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8" name=""/>
          <p:cNvSpPr/>
          <p:nvPr/>
        </p:nvSpPr>
        <p:spPr>
          <a:xfrm>
            <a:off x="1024200" y="49561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9" name=""/>
          <p:cNvSpPr/>
          <p:nvPr/>
        </p:nvSpPr>
        <p:spPr>
          <a:xfrm>
            <a:off x="1023480" y="525924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1999-2003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0" name=""/>
          <p:cNvSpPr/>
          <p:nvPr/>
        </p:nvSpPr>
        <p:spPr>
          <a:xfrm>
            <a:off x="1023480" y="556272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2004-2008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1" name=""/>
          <p:cNvSpPr/>
          <p:nvPr/>
        </p:nvSpPr>
        <p:spPr>
          <a:xfrm>
            <a:off x="1023480" y="588024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2009-2025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52" name=""/>
          <p:cNvGrpSpPr/>
          <p:nvPr/>
        </p:nvGrpSpPr>
        <p:grpSpPr>
          <a:xfrm>
            <a:off x="1335240" y="1951200"/>
            <a:ext cx="1212840" cy="2070000"/>
            <a:chOff x="1335240" y="1951200"/>
            <a:chExt cx="1212840" cy="2070000"/>
          </a:xfrm>
        </p:grpSpPr>
        <p:sp>
          <p:nvSpPr>
            <p:cNvPr id="4853" name=""/>
            <p:cNvSpPr/>
            <p:nvPr/>
          </p:nvSpPr>
          <p:spPr>
            <a:xfrm>
              <a:off x="1525680" y="1951200"/>
              <a:ext cx="565200" cy="414360"/>
            </a:xfrm>
            <a:custGeom>
              <a:avLst/>
              <a:gdLst/>
              <a:ahLst/>
              <a:rect l="l" t="t" r="r" b="b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4" name=""/>
            <p:cNvSpPr/>
            <p:nvPr/>
          </p:nvSpPr>
          <p:spPr>
            <a:xfrm>
              <a:off x="1392480" y="2251080"/>
              <a:ext cx="704520" cy="538200"/>
            </a:xfrm>
            <a:custGeom>
              <a:avLst/>
              <a:gdLst/>
              <a:ahLst/>
              <a:rect l="l" t="t" r="r" b="b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5" name=""/>
            <p:cNvSpPr/>
            <p:nvPr/>
          </p:nvSpPr>
          <p:spPr>
            <a:xfrm>
              <a:off x="1335240" y="2667240"/>
              <a:ext cx="743040" cy="1147680"/>
            </a:xfrm>
            <a:custGeom>
              <a:avLst/>
              <a:gdLst/>
              <a:ahLst/>
              <a:rect l="l" t="t" r="r" b="b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6" name=""/>
            <p:cNvSpPr/>
            <p:nvPr/>
          </p:nvSpPr>
          <p:spPr>
            <a:xfrm>
              <a:off x="1658880" y="2738520"/>
              <a:ext cx="561960" cy="849240"/>
            </a:xfrm>
            <a:custGeom>
              <a:avLst/>
              <a:gdLst/>
              <a:ahLst/>
              <a:rect l="l" t="t" r="r" b="b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7" name=""/>
            <p:cNvSpPr/>
            <p:nvPr/>
          </p:nvSpPr>
          <p:spPr>
            <a:xfrm>
              <a:off x="1968480" y="2041560"/>
              <a:ext cx="506520" cy="820800"/>
            </a:xfrm>
            <a:custGeom>
              <a:avLst/>
              <a:gdLst/>
              <a:ahLst/>
              <a:rect l="l" t="t" r="r" b="b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8" name=""/>
            <p:cNvSpPr/>
            <p:nvPr/>
          </p:nvSpPr>
          <p:spPr>
            <a:xfrm>
              <a:off x="1978200" y="3387960"/>
              <a:ext cx="569880" cy="633240"/>
            </a:xfrm>
            <a:custGeom>
              <a:avLst/>
              <a:gdLst/>
              <a:ahLst/>
              <a:rect l="l" t="t" r="r" b="b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859" name=""/>
          <p:cNvGraphicFramePr/>
          <p:nvPr/>
        </p:nvGraphicFramePr>
        <p:xfrm>
          <a:off x="1882800" y="1576440"/>
          <a:ext cx="770040" cy="2049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82800" y="1576440"/>
                    <a:ext cx="770040" cy="204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861" name=""/>
          <p:cNvGrpSpPr/>
          <p:nvPr/>
        </p:nvGrpSpPr>
        <p:grpSpPr>
          <a:xfrm>
            <a:off x="3405240" y="2158920"/>
            <a:ext cx="1028160" cy="1478160"/>
            <a:chOff x="3405240" y="2158920"/>
            <a:chExt cx="1028160" cy="1478160"/>
          </a:xfrm>
        </p:grpSpPr>
        <p:sp>
          <p:nvSpPr>
            <p:cNvPr id="4862" name=""/>
            <p:cNvSpPr/>
            <p:nvPr/>
          </p:nvSpPr>
          <p:spPr>
            <a:xfrm>
              <a:off x="3405240" y="2940120"/>
              <a:ext cx="223560" cy="606240"/>
            </a:xfrm>
            <a:custGeom>
              <a:avLst/>
              <a:gdLst/>
              <a:ahLst/>
              <a:rect l="l" t="t" r="r" b="b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3" name=""/>
            <p:cNvSpPr/>
            <p:nvPr/>
          </p:nvSpPr>
          <p:spPr>
            <a:xfrm>
              <a:off x="3415680" y="2158920"/>
              <a:ext cx="419400" cy="549360"/>
            </a:xfrm>
            <a:custGeom>
              <a:avLst/>
              <a:gdLst/>
              <a:ahLst/>
              <a:rect l="l" t="t" r="r" b="b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4" name=""/>
            <p:cNvSpPr/>
            <p:nvPr/>
          </p:nvSpPr>
          <p:spPr>
            <a:xfrm>
              <a:off x="3546360" y="2643120"/>
              <a:ext cx="286920" cy="493920"/>
            </a:xfrm>
            <a:custGeom>
              <a:avLst/>
              <a:gdLst/>
              <a:ahLst/>
              <a:rect l="l" t="t" r="r" b="b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5" name=""/>
            <p:cNvSpPr/>
            <p:nvPr/>
          </p:nvSpPr>
          <p:spPr>
            <a:xfrm>
              <a:off x="3604680" y="3103560"/>
              <a:ext cx="299160" cy="468360"/>
            </a:xfrm>
            <a:custGeom>
              <a:avLst/>
              <a:gdLst/>
              <a:ahLst/>
              <a:rect l="l" t="t" r="r" b="b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6" name=""/>
            <p:cNvSpPr/>
            <p:nvPr/>
          </p:nvSpPr>
          <p:spPr>
            <a:xfrm>
              <a:off x="3834360" y="2246400"/>
              <a:ext cx="281160" cy="345960"/>
            </a:xfrm>
            <a:custGeom>
              <a:avLst/>
              <a:gdLst/>
              <a:ahLst/>
              <a:rect l="l" t="t" r="r" b="b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7" name=""/>
            <p:cNvSpPr/>
            <p:nvPr/>
          </p:nvSpPr>
          <p:spPr>
            <a:xfrm>
              <a:off x="3826800" y="2579760"/>
              <a:ext cx="295200" cy="404640"/>
            </a:xfrm>
            <a:custGeom>
              <a:avLst/>
              <a:gdLst/>
              <a:ahLst/>
              <a:rect l="l" t="t" r="r" b="b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8" name=""/>
            <p:cNvSpPr/>
            <p:nvPr/>
          </p:nvSpPr>
          <p:spPr>
            <a:xfrm>
              <a:off x="3822480" y="2916360"/>
              <a:ext cx="351720" cy="333360"/>
            </a:xfrm>
            <a:custGeom>
              <a:avLst/>
              <a:gdLst/>
              <a:ahLst/>
              <a:rect l="l" t="t" r="r" b="b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9" name=""/>
            <p:cNvSpPr/>
            <p:nvPr/>
          </p:nvSpPr>
          <p:spPr>
            <a:xfrm>
              <a:off x="3897000" y="3241800"/>
              <a:ext cx="309600" cy="331560"/>
            </a:xfrm>
            <a:custGeom>
              <a:avLst/>
              <a:gdLst/>
              <a:ahLst/>
              <a:rect l="l" t="t" r="r" b="b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0" name=""/>
            <p:cNvSpPr/>
            <p:nvPr/>
          </p:nvSpPr>
          <p:spPr>
            <a:xfrm>
              <a:off x="4115520" y="2838600"/>
              <a:ext cx="243720" cy="333360"/>
            </a:xfrm>
            <a:custGeom>
              <a:avLst/>
              <a:gdLst/>
              <a:ahLst/>
              <a:rect l="l" t="t" r="r" b="b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4155480" y="3155760"/>
              <a:ext cx="277920" cy="481320"/>
            </a:xfrm>
            <a:custGeom>
              <a:avLst/>
              <a:gdLst/>
              <a:ahLst/>
              <a:rect l="l" t="t" r="r" b="b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872" name=""/>
          <p:cNvGraphicFramePr/>
          <p:nvPr/>
        </p:nvGraphicFramePr>
        <p:xfrm>
          <a:off x="3494160" y="1743120"/>
          <a:ext cx="795240" cy="2049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7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494160" y="1743120"/>
                    <a:ext cx="795240" cy="204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874" name=""/>
          <p:cNvGrpSpPr/>
          <p:nvPr/>
        </p:nvGrpSpPr>
        <p:grpSpPr>
          <a:xfrm>
            <a:off x="5133960" y="1647720"/>
            <a:ext cx="1409400" cy="1312920"/>
            <a:chOff x="5133960" y="1647720"/>
            <a:chExt cx="1409400" cy="1312920"/>
          </a:xfrm>
        </p:grpSpPr>
        <p:sp>
          <p:nvSpPr>
            <p:cNvPr id="4875" name=""/>
            <p:cNvSpPr/>
            <p:nvPr/>
          </p:nvSpPr>
          <p:spPr>
            <a:xfrm>
              <a:off x="5133960" y="1647720"/>
              <a:ext cx="581040" cy="654120"/>
            </a:xfrm>
            <a:custGeom>
              <a:avLst/>
              <a:gdLst/>
              <a:ahLst/>
              <a:rect l="l" t="t" r="r" b="b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6" name=""/>
            <p:cNvSpPr/>
            <p:nvPr/>
          </p:nvSpPr>
          <p:spPr>
            <a:xfrm>
              <a:off x="5510160" y="1873080"/>
              <a:ext cx="441360" cy="515880"/>
            </a:xfrm>
            <a:custGeom>
              <a:avLst/>
              <a:gdLst/>
              <a:ahLst/>
              <a:rect l="l" t="t" r="r" b="b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7" name=""/>
            <p:cNvSpPr/>
            <p:nvPr/>
          </p:nvSpPr>
          <p:spPr>
            <a:xfrm>
              <a:off x="5682960" y="1800000"/>
              <a:ext cx="474840" cy="204840"/>
            </a:xfrm>
            <a:custGeom>
              <a:avLst/>
              <a:gdLst/>
              <a:ahLst/>
              <a:rect l="l" t="t" r="r" b="b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8" name=""/>
            <p:cNvSpPr/>
            <p:nvPr/>
          </p:nvSpPr>
          <p:spPr>
            <a:xfrm>
              <a:off x="6011640" y="1944720"/>
              <a:ext cx="339840" cy="460080"/>
            </a:xfrm>
            <a:custGeom>
              <a:avLst/>
              <a:gdLst/>
              <a:ahLst/>
              <a:rect l="l" t="t" r="r" b="b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9" name=""/>
            <p:cNvSpPr/>
            <p:nvPr/>
          </p:nvSpPr>
          <p:spPr>
            <a:xfrm>
              <a:off x="5641920" y="2352600"/>
              <a:ext cx="368280" cy="608040"/>
            </a:xfrm>
            <a:custGeom>
              <a:avLst/>
              <a:gdLst/>
              <a:ahLst/>
              <a:rect l="l" t="t" r="r" b="b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0" name=""/>
            <p:cNvSpPr/>
            <p:nvPr/>
          </p:nvSpPr>
          <p:spPr>
            <a:xfrm>
              <a:off x="5954400" y="2395440"/>
              <a:ext cx="285840" cy="469800"/>
            </a:xfrm>
            <a:custGeom>
              <a:avLst/>
              <a:gdLst/>
              <a:ahLst/>
              <a:rect l="l" t="t" r="r" b="b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1" name=""/>
            <p:cNvSpPr/>
            <p:nvPr/>
          </p:nvSpPr>
          <p:spPr>
            <a:xfrm>
              <a:off x="6176880" y="2300040"/>
              <a:ext cx="366480" cy="424080"/>
            </a:xfrm>
            <a:custGeom>
              <a:avLst/>
              <a:gdLst/>
              <a:ahLst/>
              <a:rect l="l" t="t" r="r" b="b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882" name=""/>
          <p:cNvGraphicFramePr/>
          <p:nvPr/>
        </p:nvGraphicFramePr>
        <p:xfrm>
          <a:off x="5487840" y="1270080"/>
          <a:ext cx="750960" cy="2685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88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487840" y="1270080"/>
                    <a:ext cx="750960" cy="268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884" name=""/>
          <p:cNvGrpSpPr/>
          <p:nvPr/>
        </p:nvGrpSpPr>
        <p:grpSpPr>
          <a:xfrm>
            <a:off x="6691320" y="2446200"/>
            <a:ext cx="1082160" cy="1481040"/>
            <a:chOff x="6691320" y="2446200"/>
            <a:chExt cx="1082160" cy="1481040"/>
          </a:xfrm>
        </p:grpSpPr>
        <p:sp>
          <p:nvSpPr>
            <p:cNvPr id="4885" name=""/>
            <p:cNvSpPr/>
            <p:nvPr/>
          </p:nvSpPr>
          <p:spPr>
            <a:xfrm>
              <a:off x="7440480" y="2446200"/>
              <a:ext cx="333000" cy="509400"/>
            </a:xfrm>
            <a:custGeom>
              <a:avLst/>
              <a:gdLst/>
              <a:ahLst/>
              <a:rect l="l" t="t" r="r" b="b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6" name=""/>
            <p:cNvSpPr/>
            <p:nvPr/>
          </p:nvSpPr>
          <p:spPr>
            <a:xfrm>
              <a:off x="6943320" y="3452760"/>
              <a:ext cx="428400" cy="176040"/>
            </a:xfrm>
            <a:custGeom>
              <a:avLst/>
              <a:gdLst/>
              <a:ahLst/>
              <a:rect l="l" t="t" r="r" b="b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7" name=""/>
            <p:cNvSpPr/>
            <p:nvPr/>
          </p:nvSpPr>
          <p:spPr>
            <a:xfrm>
              <a:off x="6691320" y="3519360"/>
              <a:ext cx="655200" cy="407880"/>
            </a:xfrm>
            <a:custGeom>
              <a:avLst/>
              <a:gdLst/>
              <a:ahLst/>
              <a:rect l="l" t="t" r="r" b="b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8" name=""/>
            <p:cNvSpPr/>
            <p:nvPr/>
          </p:nvSpPr>
          <p:spPr>
            <a:xfrm>
              <a:off x="6737040" y="3438360"/>
              <a:ext cx="371160" cy="388800"/>
            </a:xfrm>
            <a:custGeom>
              <a:avLst/>
              <a:gdLst/>
              <a:ahLst/>
              <a:rect l="l" t="t" r="r" b="b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9" name=""/>
            <p:cNvSpPr/>
            <p:nvPr/>
          </p:nvSpPr>
          <p:spPr>
            <a:xfrm>
              <a:off x="7265880" y="3444840"/>
              <a:ext cx="104400" cy="129960"/>
            </a:xfrm>
            <a:custGeom>
              <a:avLst/>
              <a:gdLst/>
              <a:ahLst/>
              <a:rect l="l" t="t" r="r" b="b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0" name=""/>
            <p:cNvSpPr/>
            <p:nvPr/>
          </p:nvSpPr>
          <p:spPr>
            <a:xfrm>
              <a:off x="6819480" y="3189240"/>
              <a:ext cx="502920" cy="330120"/>
            </a:xfrm>
            <a:custGeom>
              <a:avLst/>
              <a:gdLst/>
              <a:ahLst/>
              <a:rect l="l" t="t" r="r" b="b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1" name=""/>
            <p:cNvSpPr/>
            <p:nvPr/>
          </p:nvSpPr>
          <p:spPr>
            <a:xfrm>
              <a:off x="7275240" y="3227040"/>
              <a:ext cx="132840" cy="263880"/>
            </a:xfrm>
            <a:custGeom>
              <a:avLst/>
              <a:gdLst/>
              <a:ahLst/>
              <a:rect l="l" t="t" r="r" b="b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2" name=""/>
            <p:cNvSpPr/>
            <p:nvPr/>
          </p:nvSpPr>
          <p:spPr>
            <a:xfrm>
              <a:off x="6862320" y="2815920"/>
              <a:ext cx="556920" cy="454320"/>
            </a:xfrm>
            <a:custGeom>
              <a:avLst/>
              <a:gdLst/>
              <a:ahLst/>
              <a:rect l="l" t="t" r="r" b="b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3" name=""/>
            <p:cNvSpPr/>
            <p:nvPr/>
          </p:nvSpPr>
          <p:spPr>
            <a:xfrm>
              <a:off x="7295760" y="2790720"/>
              <a:ext cx="147240" cy="272880"/>
            </a:xfrm>
            <a:custGeom>
              <a:avLst/>
              <a:gdLst/>
              <a:ahLst/>
              <a:rect l="l" t="t" r="r" b="b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4" name=""/>
            <p:cNvSpPr/>
            <p:nvPr/>
          </p:nvSpPr>
          <p:spPr>
            <a:xfrm>
              <a:off x="7367400" y="3003480"/>
              <a:ext cx="313920" cy="142920"/>
            </a:xfrm>
            <a:custGeom>
              <a:avLst/>
              <a:gdLst/>
              <a:ahLst/>
              <a:rect l="l" t="t" r="r" b="b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5" name=""/>
            <p:cNvSpPr/>
            <p:nvPr/>
          </p:nvSpPr>
          <p:spPr>
            <a:xfrm>
              <a:off x="7378560" y="3111480"/>
              <a:ext cx="163080" cy="125280"/>
            </a:xfrm>
            <a:custGeom>
              <a:avLst/>
              <a:gdLst/>
              <a:ahLst/>
              <a:rect l="l" t="t" r="r" b="b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6" name=""/>
            <p:cNvSpPr/>
            <p:nvPr/>
          </p:nvSpPr>
          <p:spPr>
            <a:xfrm>
              <a:off x="7405560" y="3197160"/>
              <a:ext cx="161280" cy="96840"/>
            </a:xfrm>
            <a:custGeom>
              <a:avLst/>
              <a:gdLst/>
              <a:ahLst/>
              <a:rect l="l" t="t" r="r" b="b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7" name=""/>
            <p:cNvSpPr/>
            <p:nvPr/>
          </p:nvSpPr>
          <p:spPr>
            <a:xfrm>
              <a:off x="7403760" y="2738160"/>
              <a:ext cx="172800" cy="308160"/>
            </a:xfrm>
            <a:custGeom>
              <a:avLst/>
              <a:gdLst/>
              <a:ahLst/>
              <a:rect l="l" t="t" r="r" b="b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7503840" y="3100320"/>
              <a:ext cx="82080" cy="68040"/>
            </a:xfrm>
            <a:custGeom>
              <a:avLst/>
              <a:gdLst/>
              <a:ahLst/>
              <a:rect l="l" t="t" r="r" b="b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7327800" y="3620880"/>
              <a:ext cx="43920" cy="76320"/>
            </a:xfrm>
            <a:custGeom>
              <a:avLst/>
              <a:gdLst/>
              <a:ahLst/>
              <a:rect l="l" t="t" r="r" b="b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900" name=""/>
          <p:cNvGraphicFramePr/>
          <p:nvPr/>
        </p:nvGraphicFramePr>
        <p:xfrm>
          <a:off x="6975360" y="2914560"/>
          <a:ext cx="809640" cy="20494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90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975360" y="2914560"/>
                    <a:ext cx="809640" cy="204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02" name=""/>
          <p:cNvGrpSpPr/>
          <p:nvPr/>
        </p:nvGrpSpPr>
        <p:grpSpPr>
          <a:xfrm>
            <a:off x="4910040" y="4170240"/>
            <a:ext cx="1373400" cy="1408320"/>
            <a:chOff x="4910040" y="4170240"/>
            <a:chExt cx="1373400" cy="1408320"/>
          </a:xfrm>
        </p:grpSpPr>
        <p:sp>
          <p:nvSpPr>
            <p:cNvPr id="4903" name=""/>
            <p:cNvSpPr/>
            <p:nvPr/>
          </p:nvSpPr>
          <p:spPr>
            <a:xfrm>
              <a:off x="5025960" y="4170240"/>
              <a:ext cx="646200" cy="358920"/>
            </a:xfrm>
            <a:custGeom>
              <a:avLst/>
              <a:gdLst/>
              <a:ahLst/>
              <a:rect l="l" t="t" r="r" b="b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4" name=""/>
            <p:cNvSpPr/>
            <p:nvPr/>
          </p:nvSpPr>
          <p:spPr>
            <a:xfrm>
              <a:off x="4983120" y="4402080"/>
              <a:ext cx="744480" cy="271440"/>
            </a:xfrm>
            <a:custGeom>
              <a:avLst/>
              <a:gdLst/>
              <a:ahLst/>
              <a:rect l="l" t="t" r="r" b="b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5" name=""/>
            <p:cNvSpPr/>
            <p:nvPr/>
          </p:nvSpPr>
          <p:spPr>
            <a:xfrm>
              <a:off x="4910040" y="4653000"/>
              <a:ext cx="304920" cy="531720"/>
            </a:xfrm>
            <a:custGeom>
              <a:avLst/>
              <a:gdLst/>
              <a:ahLst/>
              <a:rect l="l" t="t" r="r" b="b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6" name=""/>
            <p:cNvSpPr/>
            <p:nvPr/>
          </p:nvSpPr>
          <p:spPr>
            <a:xfrm>
              <a:off x="5195880" y="4627440"/>
              <a:ext cx="344520" cy="536760"/>
            </a:xfrm>
            <a:custGeom>
              <a:avLst/>
              <a:gdLst/>
              <a:ahLst/>
              <a:rect l="l" t="t" r="r" b="b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7" name=""/>
            <p:cNvSpPr/>
            <p:nvPr/>
          </p:nvSpPr>
          <p:spPr>
            <a:xfrm>
              <a:off x="5419800" y="4600440"/>
              <a:ext cx="476280" cy="493920"/>
            </a:xfrm>
            <a:custGeom>
              <a:avLst/>
              <a:gdLst/>
              <a:ahLst/>
              <a:rect l="l" t="t" r="r" b="b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8" name=""/>
            <p:cNvSpPr/>
            <p:nvPr/>
          </p:nvSpPr>
          <p:spPr>
            <a:xfrm>
              <a:off x="5619960" y="4533840"/>
              <a:ext cx="434880" cy="344520"/>
            </a:xfrm>
            <a:custGeom>
              <a:avLst/>
              <a:gdLst/>
              <a:ahLst/>
              <a:rect l="l" t="t" r="r" b="b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9" name=""/>
            <p:cNvSpPr/>
            <p:nvPr/>
          </p:nvSpPr>
          <p:spPr>
            <a:xfrm>
              <a:off x="5310360" y="5025960"/>
              <a:ext cx="814320" cy="552600"/>
            </a:xfrm>
            <a:custGeom>
              <a:avLst/>
              <a:gdLst/>
              <a:ahLst/>
              <a:rect l="l" t="t" r="r" b="b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0" name=""/>
            <p:cNvSpPr/>
            <p:nvPr/>
          </p:nvSpPr>
          <p:spPr>
            <a:xfrm>
              <a:off x="5533920" y="4297320"/>
              <a:ext cx="749520" cy="328680"/>
            </a:xfrm>
            <a:custGeom>
              <a:avLst/>
              <a:gdLst/>
              <a:ahLst/>
              <a:rect l="l" t="t" r="r" b="b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4911" name=""/>
          <p:cNvGraphicFramePr/>
          <p:nvPr/>
        </p:nvGraphicFramePr>
        <p:xfrm>
          <a:off x="5646600" y="3962520"/>
          <a:ext cx="797040" cy="10681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912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646600" y="3962520"/>
                    <a:ext cx="797040" cy="106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913" name=""/>
          <p:cNvGrpSpPr/>
          <p:nvPr/>
        </p:nvGrpSpPr>
        <p:grpSpPr>
          <a:xfrm>
            <a:off x="2558880" y="3745080"/>
            <a:ext cx="2100240" cy="1676160"/>
            <a:chOff x="2558880" y="3745080"/>
            <a:chExt cx="2100240" cy="1676160"/>
          </a:xfrm>
        </p:grpSpPr>
        <p:grpSp>
          <p:nvGrpSpPr>
            <p:cNvPr id="4914" name=""/>
            <p:cNvGrpSpPr/>
            <p:nvPr/>
          </p:nvGrpSpPr>
          <p:grpSpPr>
            <a:xfrm>
              <a:off x="2736720" y="4195800"/>
              <a:ext cx="1922400" cy="1225440"/>
              <a:chOff x="2736720" y="4195800"/>
              <a:chExt cx="1922400" cy="1225440"/>
            </a:xfrm>
          </p:grpSpPr>
          <p:sp>
            <p:nvSpPr>
              <p:cNvPr id="4915" name=""/>
              <p:cNvSpPr/>
              <p:nvPr/>
            </p:nvSpPr>
            <p:spPr>
              <a:xfrm>
                <a:off x="2736720" y="4195800"/>
                <a:ext cx="604800" cy="600120"/>
              </a:xfrm>
              <a:custGeom>
                <a:avLst/>
                <a:gdLst/>
                <a:ahLst/>
                <a:rect l="l" t="t" r="r" b="b"/>
                <a:pathLst>
                  <a:path w="381" h="378">
                    <a:moveTo>
                      <a:pt x="46" y="0"/>
                    </a:moveTo>
                    <a:lnTo>
                      <a:pt x="381" y="15"/>
                    </a:lnTo>
                    <a:lnTo>
                      <a:pt x="365" y="349"/>
                    </a:lnTo>
                    <a:lnTo>
                      <a:pt x="256" y="343"/>
                    </a:lnTo>
                    <a:lnTo>
                      <a:pt x="154" y="340"/>
                    </a:lnTo>
                    <a:lnTo>
                      <a:pt x="154" y="353"/>
                    </a:lnTo>
                    <a:lnTo>
                      <a:pt x="69" y="353"/>
                    </a:lnTo>
                    <a:lnTo>
                      <a:pt x="64" y="378"/>
                    </a:lnTo>
                    <a:lnTo>
                      <a:pt x="0" y="370"/>
                    </a:lnTo>
                    <a:lnTo>
                      <a:pt x="36" y="8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16" name=""/>
              <p:cNvSpPr/>
              <p:nvPr/>
            </p:nvSpPr>
            <p:spPr>
              <a:xfrm>
                <a:off x="2976480" y="4284720"/>
                <a:ext cx="1227240" cy="1136520"/>
              </a:xfrm>
              <a:custGeom>
                <a:avLst/>
                <a:gdLst/>
                <a:ahLst/>
                <a:rect l="l" t="t" r="r" b="b"/>
                <a:pathLst>
                  <a:path w="773" h="716">
                    <a:moveTo>
                      <a:pt x="224" y="0"/>
                    </a:moveTo>
                    <a:lnTo>
                      <a:pt x="395" y="6"/>
                    </a:lnTo>
                    <a:lnTo>
                      <a:pt x="395" y="136"/>
                    </a:lnTo>
                    <a:lnTo>
                      <a:pt x="482" y="172"/>
                    </a:lnTo>
                    <a:lnTo>
                      <a:pt x="506" y="160"/>
                    </a:lnTo>
                    <a:lnTo>
                      <a:pt x="563" y="188"/>
                    </a:lnTo>
                    <a:lnTo>
                      <a:pt x="597" y="186"/>
                    </a:lnTo>
                    <a:lnTo>
                      <a:pt x="663" y="158"/>
                    </a:lnTo>
                    <a:lnTo>
                      <a:pt x="701" y="185"/>
                    </a:lnTo>
                    <a:lnTo>
                      <a:pt x="734" y="192"/>
                    </a:lnTo>
                    <a:lnTo>
                      <a:pt x="734" y="298"/>
                    </a:lnTo>
                    <a:lnTo>
                      <a:pt x="773" y="364"/>
                    </a:lnTo>
                    <a:lnTo>
                      <a:pt x="764" y="454"/>
                    </a:lnTo>
                    <a:lnTo>
                      <a:pt x="722" y="490"/>
                    </a:lnTo>
                    <a:lnTo>
                      <a:pt x="713" y="457"/>
                    </a:lnTo>
                    <a:lnTo>
                      <a:pt x="701" y="472"/>
                    </a:lnTo>
                    <a:lnTo>
                      <a:pt x="710" y="493"/>
                    </a:lnTo>
                    <a:lnTo>
                      <a:pt x="635" y="547"/>
                    </a:lnTo>
                    <a:lnTo>
                      <a:pt x="617" y="550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66" y="595"/>
                    </a:lnTo>
                    <a:lnTo>
                      <a:pt x="575" y="613"/>
                    </a:lnTo>
                    <a:lnTo>
                      <a:pt x="554" y="640"/>
                    </a:lnTo>
                    <a:lnTo>
                      <a:pt x="566" y="679"/>
                    </a:lnTo>
                    <a:lnTo>
                      <a:pt x="578" y="692"/>
                    </a:lnTo>
                    <a:lnTo>
                      <a:pt x="575" y="716"/>
                    </a:lnTo>
                    <a:lnTo>
                      <a:pt x="545" y="716"/>
                    </a:lnTo>
                    <a:lnTo>
                      <a:pt x="518" y="704"/>
                    </a:lnTo>
                    <a:lnTo>
                      <a:pt x="500" y="707"/>
                    </a:lnTo>
                    <a:lnTo>
                      <a:pt x="440" y="686"/>
                    </a:lnTo>
                    <a:lnTo>
                      <a:pt x="413" y="604"/>
                    </a:lnTo>
                    <a:lnTo>
                      <a:pt x="371" y="565"/>
                    </a:lnTo>
                    <a:lnTo>
                      <a:pt x="334" y="493"/>
                    </a:lnTo>
                    <a:lnTo>
                      <a:pt x="317" y="486"/>
                    </a:lnTo>
                    <a:lnTo>
                      <a:pt x="297" y="468"/>
                    </a:lnTo>
                    <a:lnTo>
                      <a:pt x="278" y="468"/>
                    </a:lnTo>
                    <a:lnTo>
                      <a:pt x="249" y="462"/>
                    </a:lnTo>
                    <a:lnTo>
                      <a:pt x="227" y="468"/>
                    </a:lnTo>
                    <a:lnTo>
                      <a:pt x="212" y="504"/>
                    </a:lnTo>
                    <a:lnTo>
                      <a:pt x="189" y="510"/>
                    </a:lnTo>
                    <a:lnTo>
                      <a:pt x="140" y="482"/>
                    </a:lnTo>
                    <a:lnTo>
                      <a:pt x="111" y="448"/>
                    </a:lnTo>
                    <a:lnTo>
                      <a:pt x="106" y="407"/>
                    </a:lnTo>
                    <a:lnTo>
                      <a:pt x="85" y="379"/>
                    </a:lnTo>
                    <a:lnTo>
                      <a:pt x="36" y="340"/>
                    </a:lnTo>
                    <a:lnTo>
                      <a:pt x="0" y="299"/>
                    </a:lnTo>
                    <a:lnTo>
                      <a:pt x="0" y="282"/>
                    </a:lnTo>
                    <a:lnTo>
                      <a:pt x="117" y="283"/>
                    </a:lnTo>
                    <a:lnTo>
                      <a:pt x="212" y="2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17" name=""/>
              <p:cNvSpPr/>
              <p:nvPr/>
            </p:nvSpPr>
            <p:spPr>
              <a:xfrm>
                <a:off x="3332160" y="4219560"/>
                <a:ext cx="758520" cy="365040"/>
              </a:xfrm>
              <a:custGeom>
                <a:avLst/>
                <a:gdLst/>
                <a:ahLst/>
                <a:rect l="l" t="t" r="r" b="b"/>
                <a:pathLst>
                  <a:path w="478" h="230">
                    <a:moveTo>
                      <a:pt x="3" y="0"/>
                    </a:moveTo>
                    <a:lnTo>
                      <a:pt x="0" y="41"/>
                    </a:lnTo>
                    <a:lnTo>
                      <a:pt x="170" y="47"/>
                    </a:lnTo>
                    <a:lnTo>
                      <a:pt x="171" y="178"/>
                    </a:lnTo>
                    <a:lnTo>
                      <a:pt x="258" y="214"/>
                    </a:lnTo>
                    <a:lnTo>
                      <a:pt x="282" y="201"/>
                    </a:lnTo>
                    <a:lnTo>
                      <a:pt x="337" y="230"/>
                    </a:lnTo>
                    <a:lnTo>
                      <a:pt x="373" y="229"/>
                    </a:lnTo>
                    <a:lnTo>
                      <a:pt x="439" y="201"/>
                    </a:lnTo>
                    <a:lnTo>
                      <a:pt x="478" y="228"/>
                    </a:lnTo>
                    <a:lnTo>
                      <a:pt x="478" y="86"/>
                    </a:lnTo>
                    <a:lnTo>
                      <a:pt x="46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18" name=""/>
              <p:cNvSpPr/>
              <p:nvPr/>
            </p:nvSpPr>
            <p:spPr>
              <a:xfrm>
                <a:off x="4076640" y="4237200"/>
                <a:ext cx="426960" cy="398520"/>
              </a:xfrm>
              <a:custGeom>
                <a:avLst/>
                <a:gdLst/>
                <a:ahLst/>
                <a:rect l="l" t="t" r="r" b="b"/>
                <a:pathLst>
                  <a:path w="269" h="251">
                    <a:moveTo>
                      <a:pt x="0" y="23"/>
                    </a:moveTo>
                    <a:lnTo>
                      <a:pt x="106" y="10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59" y="26"/>
                    </a:lnTo>
                    <a:lnTo>
                      <a:pt x="269" y="48"/>
                    </a:lnTo>
                    <a:lnTo>
                      <a:pt x="239" y="68"/>
                    </a:lnTo>
                    <a:lnTo>
                      <a:pt x="246" y="103"/>
                    </a:lnTo>
                    <a:lnTo>
                      <a:pt x="215" y="161"/>
                    </a:lnTo>
                    <a:lnTo>
                      <a:pt x="192" y="197"/>
                    </a:lnTo>
                    <a:lnTo>
                      <a:pt x="205" y="243"/>
                    </a:lnTo>
                    <a:lnTo>
                      <a:pt x="39" y="251"/>
                    </a:lnTo>
                    <a:lnTo>
                      <a:pt x="38" y="223"/>
                    </a:lnTo>
                    <a:lnTo>
                      <a:pt x="5" y="217"/>
                    </a:lnTo>
                    <a:lnTo>
                      <a:pt x="5" y="6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19" name=""/>
              <p:cNvSpPr/>
              <p:nvPr/>
            </p:nvSpPr>
            <p:spPr>
              <a:xfrm>
                <a:off x="4138560" y="4621320"/>
                <a:ext cx="520560" cy="417600"/>
              </a:xfrm>
              <a:custGeom>
                <a:avLst/>
                <a:gdLst/>
                <a:ahLst/>
                <a:rect l="l" t="t" r="r" b="b"/>
                <a:pathLst>
                  <a:path w="328" h="263">
                    <a:moveTo>
                      <a:pt x="0" y="6"/>
                    </a:moveTo>
                    <a:lnTo>
                      <a:pt x="164" y="0"/>
                    </a:lnTo>
                    <a:lnTo>
                      <a:pt x="193" y="54"/>
                    </a:lnTo>
                    <a:lnTo>
                      <a:pt x="168" y="118"/>
                    </a:lnTo>
                    <a:lnTo>
                      <a:pt x="160" y="147"/>
                    </a:lnTo>
                    <a:lnTo>
                      <a:pt x="270" y="135"/>
                    </a:lnTo>
                    <a:lnTo>
                      <a:pt x="277" y="177"/>
                    </a:lnTo>
                    <a:lnTo>
                      <a:pt x="244" y="173"/>
                    </a:lnTo>
                    <a:lnTo>
                      <a:pt x="229" y="191"/>
                    </a:lnTo>
                    <a:lnTo>
                      <a:pt x="246" y="203"/>
                    </a:lnTo>
                    <a:lnTo>
                      <a:pt x="276" y="189"/>
                    </a:lnTo>
                    <a:lnTo>
                      <a:pt x="277" y="209"/>
                    </a:lnTo>
                    <a:lnTo>
                      <a:pt x="295" y="192"/>
                    </a:lnTo>
                    <a:lnTo>
                      <a:pt x="307" y="192"/>
                    </a:lnTo>
                    <a:lnTo>
                      <a:pt x="293" y="227"/>
                    </a:lnTo>
                    <a:lnTo>
                      <a:pt x="320" y="233"/>
                    </a:lnTo>
                    <a:lnTo>
                      <a:pt x="328" y="252"/>
                    </a:lnTo>
                    <a:lnTo>
                      <a:pt x="316" y="258"/>
                    </a:lnTo>
                    <a:lnTo>
                      <a:pt x="299" y="246"/>
                    </a:lnTo>
                    <a:lnTo>
                      <a:pt x="267" y="237"/>
                    </a:lnTo>
                    <a:lnTo>
                      <a:pt x="274" y="260"/>
                    </a:lnTo>
                    <a:lnTo>
                      <a:pt x="258" y="263"/>
                    </a:lnTo>
                    <a:lnTo>
                      <a:pt x="245" y="242"/>
                    </a:lnTo>
                    <a:lnTo>
                      <a:pt x="237" y="255"/>
                    </a:lnTo>
                    <a:lnTo>
                      <a:pt x="189" y="255"/>
                    </a:lnTo>
                    <a:lnTo>
                      <a:pt x="189" y="242"/>
                    </a:lnTo>
                    <a:lnTo>
                      <a:pt x="171" y="227"/>
                    </a:lnTo>
                    <a:lnTo>
                      <a:pt x="135" y="225"/>
                    </a:lnTo>
                    <a:lnTo>
                      <a:pt x="165" y="242"/>
                    </a:lnTo>
                    <a:lnTo>
                      <a:pt x="123" y="251"/>
                    </a:lnTo>
                    <a:lnTo>
                      <a:pt x="57" y="239"/>
                    </a:lnTo>
                    <a:lnTo>
                      <a:pt x="32" y="242"/>
                    </a:lnTo>
                    <a:lnTo>
                      <a:pt x="41" y="154"/>
                    </a:lnTo>
                    <a:lnTo>
                      <a:pt x="1" y="8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aphicFrame>
          <p:nvGraphicFramePr>
            <p:cNvPr id="4920" name=""/>
            <p:cNvGraphicFramePr/>
            <p:nvPr/>
          </p:nvGraphicFramePr>
          <p:xfrm>
            <a:off x="2558880" y="3745080"/>
            <a:ext cx="750960" cy="1068120"/>
          </p:xfrm>
          <a:graphic>
            <a:graphicData uri="http://schemas.openxmlformats.org/presentationml/2006/ole">
              <p:oleObj r:id="rId11" spid="">
                <p:embed/>
                <p:pic>
                  <p:nvPicPr>
                    <p:cNvPr id="4921" name="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2558880" y="3745080"/>
                      <a:ext cx="750960" cy="1068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922" name=""/>
          <p:cNvSpPr/>
          <p:nvPr/>
        </p:nvSpPr>
        <p:spPr>
          <a:xfrm>
            <a:off x="1549800" y="1701720"/>
            <a:ext cx="52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3" name=""/>
          <p:cNvSpPr/>
          <p:nvPr/>
        </p:nvSpPr>
        <p:spPr>
          <a:xfrm>
            <a:off x="1870200" y="28353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4" name=""/>
          <p:cNvSpPr/>
          <p:nvPr/>
        </p:nvSpPr>
        <p:spPr>
          <a:xfrm>
            <a:off x="2021040" y="24433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5" name=""/>
          <p:cNvSpPr/>
          <p:nvPr/>
        </p:nvSpPr>
        <p:spPr>
          <a:xfrm>
            <a:off x="2182680" y="15937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7.5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6" name=""/>
          <p:cNvSpPr/>
          <p:nvPr/>
        </p:nvSpPr>
        <p:spPr>
          <a:xfrm>
            <a:off x="2381400" y="24447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7" name=""/>
          <p:cNvSpPr/>
          <p:nvPr/>
        </p:nvSpPr>
        <p:spPr>
          <a:xfrm>
            <a:off x="3481560" y="29034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8" name=""/>
          <p:cNvSpPr/>
          <p:nvPr/>
        </p:nvSpPr>
        <p:spPr>
          <a:xfrm>
            <a:off x="3668760" y="176544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7.5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9" name=""/>
          <p:cNvSpPr/>
          <p:nvPr/>
        </p:nvSpPr>
        <p:spPr>
          <a:xfrm>
            <a:off x="3791160" y="28987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0" name=""/>
          <p:cNvSpPr/>
          <p:nvPr/>
        </p:nvSpPr>
        <p:spPr>
          <a:xfrm>
            <a:off x="3971880" y="28987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1" name=""/>
          <p:cNvSpPr/>
          <p:nvPr/>
        </p:nvSpPr>
        <p:spPr>
          <a:xfrm>
            <a:off x="5429160" y="28908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2" name=""/>
          <p:cNvSpPr/>
          <p:nvPr/>
        </p:nvSpPr>
        <p:spPr>
          <a:xfrm>
            <a:off x="5602320" y="1576440"/>
            <a:ext cx="403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11.7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3" name=""/>
          <p:cNvSpPr/>
          <p:nvPr/>
        </p:nvSpPr>
        <p:spPr>
          <a:xfrm>
            <a:off x="5792760" y="28335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4" name=""/>
          <p:cNvSpPr/>
          <p:nvPr/>
        </p:nvSpPr>
        <p:spPr>
          <a:xfrm>
            <a:off x="5951520" y="30765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5" name=""/>
          <p:cNvSpPr/>
          <p:nvPr/>
        </p:nvSpPr>
        <p:spPr>
          <a:xfrm>
            <a:off x="6954840" y="42498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6" name=""/>
          <p:cNvSpPr/>
          <p:nvPr/>
        </p:nvSpPr>
        <p:spPr>
          <a:xfrm>
            <a:off x="7045200" y="2978280"/>
            <a:ext cx="403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7" name=""/>
          <p:cNvSpPr/>
          <p:nvPr/>
        </p:nvSpPr>
        <p:spPr>
          <a:xfrm>
            <a:off x="7319880" y="34545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8" name=""/>
          <p:cNvSpPr/>
          <p:nvPr/>
        </p:nvSpPr>
        <p:spPr>
          <a:xfrm>
            <a:off x="7494480" y="335268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9" name=""/>
          <p:cNvSpPr/>
          <p:nvPr/>
        </p:nvSpPr>
        <p:spPr>
          <a:xfrm>
            <a:off x="6164280" y="44766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0" name=""/>
          <p:cNvSpPr/>
          <p:nvPr/>
        </p:nvSpPr>
        <p:spPr>
          <a:xfrm>
            <a:off x="5945400" y="38797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1" name=""/>
          <p:cNvSpPr/>
          <p:nvPr/>
        </p:nvSpPr>
        <p:spPr>
          <a:xfrm>
            <a:off x="5753160" y="41148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2" name=""/>
          <p:cNvSpPr/>
          <p:nvPr/>
        </p:nvSpPr>
        <p:spPr>
          <a:xfrm>
            <a:off x="5578560" y="44607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3" name=""/>
          <p:cNvSpPr/>
          <p:nvPr/>
        </p:nvSpPr>
        <p:spPr>
          <a:xfrm>
            <a:off x="2460600" y="42609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4" name=""/>
          <p:cNvSpPr/>
          <p:nvPr/>
        </p:nvSpPr>
        <p:spPr>
          <a:xfrm>
            <a:off x="2679840" y="368136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5" name=""/>
          <p:cNvSpPr/>
          <p:nvPr/>
        </p:nvSpPr>
        <p:spPr>
          <a:xfrm>
            <a:off x="2871720" y="430992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0.7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6" name=""/>
          <p:cNvSpPr/>
          <p:nvPr/>
        </p:nvSpPr>
        <p:spPr>
          <a:xfrm>
            <a:off x="3029040" y="4424400"/>
            <a:ext cx="339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7" name=""/>
          <p:cNvSpPr/>
          <p:nvPr/>
        </p:nvSpPr>
        <p:spPr>
          <a:xfrm>
            <a:off x="3076920" y="1773360"/>
            <a:ext cx="672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8" name=""/>
          <p:cNvSpPr/>
          <p:nvPr/>
        </p:nvSpPr>
        <p:spPr>
          <a:xfrm>
            <a:off x="5039280" y="1427040"/>
            <a:ext cx="739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9" name=""/>
          <p:cNvSpPr/>
          <p:nvPr/>
        </p:nvSpPr>
        <p:spPr>
          <a:xfrm>
            <a:off x="7144560" y="2155680"/>
            <a:ext cx="841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0" name=""/>
          <p:cNvSpPr/>
          <p:nvPr/>
        </p:nvSpPr>
        <p:spPr>
          <a:xfrm>
            <a:off x="4966560" y="3873600"/>
            <a:ext cx="866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1" name=""/>
          <p:cNvSpPr/>
          <p:nvPr/>
        </p:nvSpPr>
        <p:spPr>
          <a:xfrm>
            <a:off x="3263040" y="3873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2" name=""/>
          <p:cNvSpPr/>
          <p:nvPr/>
        </p:nvSpPr>
        <p:spPr>
          <a:xfrm>
            <a:off x="3755520" y="5969160"/>
            <a:ext cx="2185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(Trillion Btu per Day)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D57780F-5310-49E8-B89B-3FA38A67C04C}" type="slidenum">
              <a:t>35</a:t>
            </a:fld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"/>
          <p:cNvSpPr/>
          <p:nvPr/>
        </p:nvSpPr>
        <p:spPr>
          <a:xfrm>
            <a:off x="1647720" y="2517840"/>
            <a:ext cx="5791320" cy="1177920"/>
          </a:xfrm>
          <a:prstGeom prst="bevel">
            <a:avLst>
              <a:gd name="adj" fmla="val 10241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4" name=""/>
          <p:cNvSpPr/>
          <p:nvPr/>
        </p:nvSpPr>
        <p:spPr>
          <a:xfrm>
            <a:off x="1800360" y="2828880"/>
            <a:ext cx="5486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Grid Outlook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97B91CC-A8C9-4233-B29B-B3787ED1AC71}" type="slidenum">
              <a:t>36</a:t>
            </a:fld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PlaceHolder 1"/>
          <p:cNvSpPr>
            <a:spLocks noGrp="1"/>
          </p:cNvSpPr>
          <p:nvPr>
            <p:ph type="title"/>
          </p:nvPr>
        </p:nvSpPr>
        <p:spPr>
          <a:xfrm>
            <a:off x="460440" y="-178200"/>
            <a:ext cx="8213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Supply and Demand Shifts 2000 - 2004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4956" name=""/>
          <p:cNvSpPr/>
          <p:nvPr/>
        </p:nvSpPr>
        <p:spPr>
          <a:xfrm>
            <a:off x="2178000" y="2992320"/>
            <a:ext cx="139680" cy="227160"/>
          </a:xfrm>
          <a:custGeom>
            <a:avLst/>
            <a:gdLst/>
            <a:ahLst/>
            <a:rect l="l" t="t" r="r" b="b"/>
            <a:pathLst>
              <a:path w="88" h="143">
                <a:moveTo>
                  <a:pt x="32" y="16"/>
                </a:moveTo>
                <a:lnTo>
                  <a:pt x="24" y="39"/>
                </a:lnTo>
                <a:lnTo>
                  <a:pt x="48" y="55"/>
                </a:lnTo>
                <a:lnTo>
                  <a:pt x="64" y="39"/>
                </a:lnTo>
                <a:lnTo>
                  <a:pt x="80" y="39"/>
                </a:lnTo>
                <a:lnTo>
                  <a:pt x="88" y="55"/>
                </a:lnTo>
                <a:lnTo>
                  <a:pt x="72" y="71"/>
                </a:lnTo>
                <a:lnTo>
                  <a:pt x="72" y="95"/>
                </a:lnTo>
                <a:lnTo>
                  <a:pt x="88" y="103"/>
                </a:lnTo>
                <a:lnTo>
                  <a:pt x="64" y="135"/>
                </a:lnTo>
                <a:lnTo>
                  <a:pt x="48" y="143"/>
                </a:lnTo>
                <a:lnTo>
                  <a:pt x="8" y="79"/>
                </a:lnTo>
                <a:lnTo>
                  <a:pt x="0" y="39"/>
                </a:lnTo>
                <a:lnTo>
                  <a:pt x="0" y="0"/>
                </a:lnTo>
                <a:lnTo>
                  <a:pt x="24" y="8"/>
                </a:lnTo>
                <a:lnTo>
                  <a:pt x="32" y="1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7" name=""/>
          <p:cNvSpPr/>
          <p:nvPr/>
        </p:nvSpPr>
        <p:spPr>
          <a:xfrm>
            <a:off x="2178000" y="2992320"/>
            <a:ext cx="139680" cy="227160"/>
          </a:xfrm>
          <a:custGeom>
            <a:avLst/>
            <a:gdLst/>
            <a:ahLst/>
            <a:rect l="l" t="t" r="r" b="b"/>
            <a:pathLst>
              <a:path w="88" h="143">
                <a:moveTo>
                  <a:pt x="32" y="16"/>
                </a:moveTo>
                <a:lnTo>
                  <a:pt x="24" y="39"/>
                </a:lnTo>
                <a:lnTo>
                  <a:pt x="48" y="55"/>
                </a:lnTo>
                <a:lnTo>
                  <a:pt x="64" y="39"/>
                </a:lnTo>
                <a:lnTo>
                  <a:pt x="80" y="39"/>
                </a:lnTo>
                <a:lnTo>
                  <a:pt x="88" y="55"/>
                </a:lnTo>
                <a:lnTo>
                  <a:pt x="72" y="71"/>
                </a:lnTo>
                <a:lnTo>
                  <a:pt x="72" y="95"/>
                </a:lnTo>
                <a:lnTo>
                  <a:pt x="88" y="103"/>
                </a:lnTo>
                <a:lnTo>
                  <a:pt x="64" y="135"/>
                </a:lnTo>
                <a:lnTo>
                  <a:pt x="48" y="143"/>
                </a:lnTo>
                <a:lnTo>
                  <a:pt x="8" y="79"/>
                </a:lnTo>
                <a:lnTo>
                  <a:pt x="0" y="39"/>
                </a:lnTo>
                <a:lnTo>
                  <a:pt x="0" y="0"/>
                </a:lnTo>
                <a:lnTo>
                  <a:pt x="24" y="8"/>
                </a:lnTo>
                <a:lnTo>
                  <a:pt x="32" y="16"/>
                </a:lnTo>
              </a:path>
            </a:pathLst>
          </a:custGeom>
          <a:solidFill>
            <a:srgbClr val="80c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8" name=""/>
          <p:cNvSpPr/>
          <p:nvPr/>
        </p:nvSpPr>
        <p:spPr>
          <a:xfrm>
            <a:off x="1646280" y="1496880"/>
            <a:ext cx="923760" cy="1482840"/>
          </a:xfrm>
          <a:custGeom>
            <a:avLst/>
            <a:gdLst/>
            <a:ahLst/>
            <a:rect l="l" t="t" r="r" b="b"/>
            <a:pathLst>
              <a:path w="582" h="934">
                <a:moveTo>
                  <a:pt x="191" y="0"/>
                </a:moveTo>
                <a:lnTo>
                  <a:pt x="263" y="16"/>
                </a:lnTo>
                <a:lnTo>
                  <a:pt x="247" y="127"/>
                </a:lnTo>
                <a:lnTo>
                  <a:pt x="255" y="159"/>
                </a:lnTo>
                <a:lnTo>
                  <a:pt x="263" y="183"/>
                </a:lnTo>
                <a:lnTo>
                  <a:pt x="255" y="191"/>
                </a:lnTo>
                <a:lnTo>
                  <a:pt x="255" y="199"/>
                </a:lnTo>
                <a:lnTo>
                  <a:pt x="263" y="207"/>
                </a:lnTo>
                <a:lnTo>
                  <a:pt x="271" y="215"/>
                </a:lnTo>
                <a:lnTo>
                  <a:pt x="287" y="239"/>
                </a:lnTo>
                <a:lnTo>
                  <a:pt x="303" y="271"/>
                </a:lnTo>
                <a:lnTo>
                  <a:pt x="311" y="287"/>
                </a:lnTo>
                <a:lnTo>
                  <a:pt x="311" y="303"/>
                </a:lnTo>
                <a:lnTo>
                  <a:pt x="327" y="303"/>
                </a:lnTo>
                <a:lnTo>
                  <a:pt x="327" y="311"/>
                </a:lnTo>
                <a:lnTo>
                  <a:pt x="343" y="319"/>
                </a:lnTo>
                <a:lnTo>
                  <a:pt x="351" y="319"/>
                </a:lnTo>
                <a:lnTo>
                  <a:pt x="335" y="359"/>
                </a:lnTo>
                <a:lnTo>
                  <a:pt x="335" y="367"/>
                </a:lnTo>
                <a:lnTo>
                  <a:pt x="327" y="375"/>
                </a:lnTo>
                <a:lnTo>
                  <a:pt x="327" y="391"/>
                </a:lnTo>
                <a:lnTo>
                  <a:pt x="327" y="391"/>
                </a:lnTo>
                <a:lnTo>
                  <a:pt x="327" y="407"/>
                </a:lnTo>
                <a:lnTo>
                  <a:pt x="311" y="415"/>
                </a:lnTo>
                <a:lnTo>
                  <a:pt x="311" y="423"/>
                </a:lnTo>
                <a:lnTo>
                  <a:pt x="311" y="431"/>
                </a:lnTo>
                <a:lnTo>
                  <a:pt x="311" y="439"/>
                </a:lnTo>
                <a:lnTo>
                  <a:pt x="327" y="463"/>
                </a:lnTo>
                <a:lnTo>
                  <a:pt x="335" y="455"/>
                </a:lnTo>
                <a:lnTo>
                  <a:pt x="359" y="439"/>
                </a:lnTo>
                <a:lnTo>
                  <a:pt x="359" y="431"/>
                </a:lnTo>
                <a:lnTo>
                  <a:pt x="367" y="439"/>
                </a:lnTo>
                <a:lnTo>
                  <a:pt x="367" y="447"/>
                </a:lnTo>
                <a:lnTo>
                  <a:pt x="375" y="447"/>
                </a:lnTo>
                <a:lnTo>
                  <a:pt x="375" y="455"/>
                </a:lnTo>
                <a:lnTo>
                  <a:pt x="375" y="471"/>
                </a:lnTo>
                <a:lnTo>
                  <a:pt x="375" y="495"/>
                </a:lnTo>
                <a:lnTo>
                  <a:pt x="383" y="510"/>
                </a:lnTo>
                <a:lnTo>
                  <a:pt x="391" y="518"/>
                </a:lnTo>
                <a:lnTo>
                  <a:pt x="391" y="526"/>
                </a:lnTo>
                <a:lnTo>
                  <a:pt x="383" y="542"/>
                </a:lnTo>
                <a:lnTo>
                  <a:pt x="391" y="558"/>
                </a:lnTo>
                <a:lnTo>
                  <a:pt x="407" y="558"/>
                </a:lnTo>
                <a:lnTo>
                  <a:pt x="415" y="566"/>
                </a:lnTo>
                <a:lnTo>
                  <a:pt x="415" y="574"/>
                </a:lnTo>
                <a:lnTo>
                  <a:pt x="407" y="590"/>
                </a:lnTo>
                <a:lnTo>
                  <a:pt x="407" y="598"/>
                </a:lnTo>
                <a:lnTo>
                  <a:pt x="415" y="606"/>
                </a:lnTo>
                <a:lnTo>
                  <a:pt x="431" y="614"/>
                </a:lnTo>
                <a:lnTo>
                  <a:pt x="431" y="606"/>
                </a:lnTo>
                <a:lnTo>
                  <a:pt x="439" y="598"/>
                </a:lnTo>
                <a:lnTo>
                  <a:pt x="454" y="606"/>
                </a:lnTo>
                <a:lnTo>
                  <a:pt x="470" y="606"/>
                </a:lnTo>
                <a:lnTo>
                  <a:pt x="478" y="598"/>
                </a:lnTo>
                <a:lnTo>
                  <a:pt x="478" y="598"/>
                </a:lnTo>
                <a:lnTo>
                  <a:pt x="486" y="606"/>
                </a:lnTo>
                <a:lnTo>
                  <a:pt x="510" y="606"/>
                </a:lnTo>
                <a:lnTo>
                  <a:pt x="518" y="614"/>
                </a:lnTo>
                <a:lnTo>
                  <a:pt x="526" y="606"/>
                </a:lnTo>
                <a:lnTo>
                  <a:pt x="550" y="606"/>
                </a:lnTo>
                <a:lnTo>
                  <a:pt x="550" y="598"/>
                </a:lnTo>
                <a:lnTo>
                  <a:pt x="558" y="590"/>
                </a:lnTo>
                <a:lnTo>
                  <a:pt x="574" y="606"/>
                </a:lnTo>
                <a:lnTo>
                  <a:pt x="574" y="622"/>
                </a:lnTo>
                <a:lnTo>
                  <a:pt x="582" y="630"/>
                </a:lnTo>
                <a:lnTo>
                  <a:pt x="582" y="630"/>
                </a:lnTo>
                <a:lnTo>
                  <a:pt x="542" y="934"/>
                </a:lnTo>
                <a:lnTo>
                  <a:pt x="534" y="934"/>
                </a:lnTo>
                <a:lnTo>
                  <a:pt x="271" y="886"/>
                </a:lnTo>
                <a:lnTo>
                  <a:pt x="0" y="830"/>
                </a:lnTo>
                <a:lnTo>
                  <a:pt x="48" y="614"/>
                </a:lnTo>
                <a:lnTo>
                  <a:pt x="64" y="598"/>
                </a:lnTo>
                <a:lnTo>
                  <a:pt x="64" y="582"/>
                </a:lnTo>
                <a:lnTo>
                  <a:pt x="64" y="582"/>
                </a:lnTo>
                <a:lnTo>
                  <a:pt x="72" y="574"/>
                </a:lnTo>
                <a:lnTo>
                  <a:pt x="72" y="566"/>
                </a:lnTo>
                <a:lnTo>
                  <a:pt x="64" y="558"/>
                </a:lnTo>
                <a:lnTo>
                  <a:pt x="48" y="550"/>
                </a:lnTo>
                <a:lnTo>
                  <a:pt x="48" y="542"/>
                </a:lnTo>
                <a:lnTo>
                  <a:pt x="56" y="526"/>
                </a:lnTo>
                <a:lnTo>
                  <a:pt x="72" y="495"/>
                </a:lnTo>
                <a:lnTo>
                  <a:pt x="88" y="487"/>
                </a:lnTo>
                <a:lnTo>
                  <a:pt x="95" y="479"/>
                </a:lnTo>
                <a:lnTo>
                  <a:pt x="95" y="471"/>
                </a:lnTo>
                <a:lnTo>
                  <a:pt x="103" y="463"/>
                </a:lnTo>
                <a:lnTo>
                  <a:pt x="143" y="399"/>
                </a:lnTo>
                <a:lnTo>
                  <a:pt x="143" y="383"/>
                </a:lnTo>
                <a:lnTo>
                  <a:pt x="135" y="375"/>
                </a:lnTo>
                <a:lnTo>
                  <a:pt x="127" y="375"/>
                </a:lnTo>
                <a:lnTo>
                  <a:pt x="119" y="359"/>
                </a:lnTo>
                <a:lnTo>
                  <a:pt x="119" y="351"/>
                </a:lnTo>
                <a:lnTo>
                  <a:pt x="119" y="335"/>
                </a:lnTo>
                <a:lnTo>
                  <a:pt x="119" y="327"/>
                </a:lnTo>
                <a:lnTo>
                  <a:pt x="119" y="327"/>
                </a:lnTo>
                <a:lnTo>
                  <a:pt x="119" y="311"/>
                </a:lnTo>
                <a:lnTo>
                  <a:pt x="119" y="303"/>
                </a:lnTo>
                <a:lnTo>
                  <a:pt x="119" y="295"/>
                </a:lnTo>
                <a:lnTo>
                  <a:pt x="191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9" name=""/>
          <p:cNvSpPr/>
          <p:nvPr/>
        </p:nvSpPr>
        <p:spPr>
          <a:xfrm>
            <a:off x="646200" y="1774800"/>
            <a:ext cx="1226880" cy="1039680"/>
          </a:xfrm>
          <a:custGeom>
            <a:avLst/>
            <a:gdLst/>
            <a:ahLst/>
            <a:rect l="l" t="t" r="r" b="b"/>
            <a:pathLst>
              <a:path w="773" h="655">
                <a:moveTo>
                  <a:pt x="8" y="495"/>
                </a:moveTo>
                <a:lnTo>
                  <a:pt x="0" y="487"/>
                </a:lnTo>
                <a:lnTo>
                  <a:pt x="0" y="463"/>
                </a:lnTo>
                <a:lnTo>
                  <a:pt x="0" y="447"/>
                </a:lnTo>
                <a:lnTo>
                  <a:pt x="0" y="439"/>
                </a:lnTo>
                <a:lnTo>
                  <a:pt x="8" y="415"/>
                </a:lnTo>
                <a:lnTo>
                  <a:pt x="8" y="383"/>
                </a:lnTo>
                <a:lnTo>
                  <a:pt x="8" y="375"/>
                </a:lnTo>
                <a:lnTo>
                  <a:pt x="16" y="367"/>
                </a:lnTo>
                <a:lnTo>
                  <a:pt x="23" y="359"/>
                </a:lnTo>
                <a:lnTo>
                  <a:pt x="31" y="351"/>
                </a:lnTo>
                <a:lnTo>
                  <a:pt x="31" y="343"/>
                </a:lnTo>
                <a:lnTo>
                  <a:pt x="31" y="327"/>
                </a:lnTo>
                <a:lnTo>
                  <a:pt x="39" y="327"/>
                </a:lnTo>
                <a:lnTo>
                  <a:pt x="63" y="296"/>
                </a:lnTo>
                <a:lnTo>
                  <a:pt x="71" y="272"/>
                </a:lnTo>
                <a:lnTo>
                  <a:pt x="95" y="232"/>
                </a:lnTo>
                <a:lnTo>
                  <a:pt x="119" y="168"/>
                </a:lnTo>
                <a:lnTo>
                  <a:pt x="135" y="136"/>
                </a:lnTo>
                <a:lnTo>
                  <a:pt x="143" y="96"/>
                </a:lnTo>
                <a:lnTo>
                  <a:pt x="167" y="40"/>
                </a:lnTo>
                <a:lnTo>
                  <a:pt x="167" y="24"/>
                </a:lnTo>
                <a:lnTo>
                  <a:pt x="175" y="8"/>
                </a:lnTo>
                <a:lnTo>
                  <a:pt x="175" y="0"/>
                </a:lnTo>
                <a:lnTo>
                  <a:pt x="183" y="0"/>
                </a:lnTo>
                <a:lnTo>
                  <a:pt x="191" y="0"/>
                </a:lnTo>
                <a:lnTo>
                  <a:pt x="199" y="0"/>
                </a:lnTo>
                <a:lnTo>
                  <a:pt x="215" y="8"/>
                </a:lnTo>
                <a:lnTo>
                  <a:pt x="223" y="16"/>
                </a:lnTo>
                <a:lnTo>
                  <a:pt x="223" y="24"/>
                </a:lnTo>
                <a:lnTo>
                  <a:pt x="239" y="24"/>
                </a:lnTo>
                <a:lnTo>
                  <a:pt x="255" y="32"/>
                </a:lnTo>
                <a:lnTo>
                  <a:pt x="255" y="56"/>
                </a:lnTo>
                <a:lnTo>
                  <a:pt x="255" y="64"/>
                </a:lnTo>
                <a:lnTo>
                  <a:pt x="255" y="88"/>
                </a:lnTo>
                <a:lnTo>
                  <a:pt x="255" y="104"/>
                </a:lnTo>
                <a:lnTo>
                  <a:pt x="279" y="112"/>
                </a:lnTo>
                <a:lnTo>
                  <a:pt x="311" y="120"/>
                </a:lnTo>
                <a:lnTo>
                  <a:pt x="335" y="112"/>
                </a:lnTo>
                <a:lnTo>
                  <a:pt x="351" y="120"/>
                </a:lnTo>
                <a:lnTo>
                  <a:pt x="382" y="128"/>
                </a:lnTo>
                <a:lnTo>
                  <a:pt x="390" y="136"/>
                </a:lnTo>
                <a:lnTo>
                  <a:pt x="430" y="128"/>
                </a:lnTo>
                <a:lnTo>
                  <a:pt x="438" y="136"/>
                </a:lnTo>
                <a:lnTo>
                  <a:pt x="446" y="144"/>
                </a:lnTo>
                <a:lnTo>
                  <a:pt x="462" y="144"/>
                </a:lnTo>
                <a:lnTo>
                  <a:pt x="478" y="144"/>
                </a:lnTo>
                <a:lnTo>
                  <a:pt x="486" y="136"/>
                </a:lnTo>
                <a:lnTo>
                  <a:pt x="502" y="136"/>
                </a:lnTo>
                <a:lnTo>
                  <a:pt x="510" y="136"/>
                </a:lnTo>
                <a:lnTo>
                  <a:pt x="518" y="136"/>
                </a:lnTo>
                <a:lnTo>
                  <a:pt x="526" y="136"/>
                </a:lnTo>
                <a:lnTo>
                  <a:pt x="534" y="136"/>
                </a:lnTo>
                <a:lnTo>
                  <a:pt x="550" y="136"/>
                </a:lnTo>
                <a:lnTo>
                  <a:pt x="558" y="144"/>
                </a:lnTo>
                <a:lnTo>
                  <a:pt x="566" y="144"/>
                </a:lnTo>
                <a:lnTo>
                  <a:pt x="574" y="136"/>
                </a:lnTo>
                <a:lnTo>
                  <a:pt x="749" y="176"/>
                </a:lnTo>
                <a:lnTo>
                  <a:pt x="749" y="184"/>
                </a:lnTo>
                <a:lnTo>
                  <a:pt x="757" y="200"/>
                </a:lnTo>
                <a:lnTo>
                  <a:pt x="765" y="200"/>
                </a:lnTo>
                <a:lnTo>
                  <a:pt x="773" y="208"/>
                </a:lnTo>
                <a:lnTo>
                  <a:pt x="773" y="224"/>
                </a:lnTo>
                <a:lnTo>
                  <a:pt x="733" y="288"/>
                </a:lnTo>
                <a:lnTo>
                  <a:pt x="725" y="296"/>
                </a:lnTo>
                <a:lnTo>
                  <a:pt x="725" y="304"/>
                </a:lnTo>
                <a:lnTo>
                  <a:pt x="718" y="312"/>
                </a:lnTo>
                <a:lnTo>
                  <a:pt x="702" y="320"/>
                </a:lnTo>
                <a:lnTo>
                  <a:pt x="686" y="351"/>
                </a:lnTo>
                <a:lnTo>
                  <a:pt x="678" y="367"/>
                </a:lnTo>
                <a:lnTo>
                  <a:pt x="678" y="375"/>
                </a:lnTo>
                <a:lnTo>
                  <a:pt x="694" y="383"/>
                </a:lnTo>
                <a:lnTo>
                  <a:pt x="702" y="391"/>
                </a:lnTo>
                <a:lnTo>
                  <a:pt x="702" y="399"/>
                </a:lnTo>
                <a:lnTo>
                  <a:pt x="694" y="407"/>
                </a:lnTo>
                <a:lnTo>
                  <a:pt x="694" y="407"/>
                </a:lnTo>
                <a:lnTo>
                  <a:pt x="694" y="423"/>
                </a:lnTo>
                <a:lnTo>
                  <a:pt x="678" y="439"/>
                </a:lnTo>
                <a:lnTo>
                  <a:pt x="630" y="655"/>
                </a:lnTo>
                <a:lnTo>
                  <a:pt x="374" y="591"/>
                </a:lnTo>
                <a:lnTo>
                  <a:pt x="8" y="49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0" name=""/>
          <p:cNvSpPr/>
          <p:nvPr/>
        </p:nvSpPr>
        <p:spPr>
          <a:xfrm>
            <a:off x="544680" y="2560680"/>
            <a:ext cx="1228680" cy="2090520"/>
          </a:xfrm>
          <a:custGeom>
            <a:avLst/>
            <a:gdLst/>
            <a:ahLst/>
            <a:rect l="l" t="t" r="r" b="b"/>
            <a:pathLst>
              <a:path w="774" h="1317">
                <a:moveTo>
                  <a:pt x="670" y="1317"/>
                </a:moveTo>
                <a:lnTo>
                  <a:pt x="438" y="1293"/>
                </a:lnTo>
                <a:lnTo>
                  <a:pt x="431" y="1293"/>
                </a:lnTo>
                <a:lnTo>
                  <a:pt x="431" y="1277"/>
                </a:lnTo>
                <a:lnTo>
                  <a:pt x="431" y="1269"/>
                </a:lnTo>
                <a:lnTo>
                  <a:pt x="438" y="1269"/>
                </a:lnTo>
                <a:lnTo>
                  <a:pt x="431" y="1269"/>
                </a:lnTo>
                <a:lnTo>
                  <a:pt x="431" y="1269"/>
                </a:lnTo>
                <a:lnTo>
                  <a:pt x="431" y="1253"/>
                </a:lnTo>
                <a:lnTo>
                  <a:pt x="431" y="1253"/>
                </a:lnTo>
                <a:lnTo>
                  <a:pt x="431" y="1214"/>
                </a:lnTo>
                <a:lnTo>
                  <a:pt x="407" y="1174"/>
                </a:lnTo>
                <a:lnTo>
                  <a:pt x="399" y="1158"/>
                </a:lnTo>
                <a:lnTo>
                  <a:pt x="383" y="1142"/>
                </a:lnTo>
                <a:lnTo>
                  <a:pt x="359" y="1118"/>
                </a:lnTo>
                <a:lnTo>
                  <a:pt x="351" y="1118"/>
                </a:lnTo>
                <a:lnTo>
                  <a:pt x="343" y="1110"/>
                </a:lnTo>
                <a:lnTo>
                  <a:pt x="343" y="1102"/>
                </a:lnTo>
                <a:lnTo>
                  <a:pt x="343" y="1094"/>
                </a:lnTo>
                <a:lnTo>
                  <a:pt x="343" y="1086"/>
                </a:lnTo>
                <a:lnTo>
                  <a:pt x="335" y="1078"/>
                </a:lnTo>
                <a:lnTo>
                  <a:pt x="311" y="1078"/>
                </a:lnTo>
                <a:lnTo>
                  <a:pt x="295" y="1070"/>
                </a:lnTo>
                <a:lnTo>
                  <a:pt x="279" y="1054"/>
                </a:lnTo>
                <a:lnTo>
                  <a:pt x="263" y="1030"/>
                </a:lnTo>
                <a:lnTo>
                  <a:pt x="255" y="1014"/>
                </a:lnTo>
                <a:lnTo>
                  <a:pt x="239" y="1014"/>
                </a:lnTo>
                <a:lnTo>
                  <a:pt x="191" y="990"/>
                </a:lnTo>
                <a:lnTo>
                  <a:pt x="175" y="990"/>
                </a:lnTo>
                <a:lnTo>
                  <a:pt x="159" y="982"/>
                </a:lnTo>
                <a:lnTo>
                  <a:pt x="151" y="966"/>
                </a:lnTo>
                <a:lnTo>
                  <a:pt x="151" y="958"/>
                </a:lnTo>
                <a:lnTo>
                  <a:pt x="151" y="950"/>
                </a:lnTo>
                <a:lnTo>
                  <a:pt x="159" y="926"/>
                </a:lnTo>
                <a:lnTo>
                  <a:pt x="159" y="918"/>
                </a:lnTo>
                <a:lnTo>
                  <a:pt x="167" y="910"/>
                </a:lnTo>
                <a:lnTo>
                  <a:pt x="159" y="894"/>
                </a:lnTo>
                <a:lnTo>
                  <a:pt x="151" y="886"/>
                </a:lnTo>
                <a:lnTo>
                  <a:pt x="151" y="878"/>
                </a:lnTo>
                <a:lnTo>
                  <a:pt x="151" y="870"/>
                </a:lnTo>
                <a:lnTo>
                  <a:pt x="151" y="870"/>
                </a:lnTo>
                <a:lnTo>
                  <a:pt x="151" y="862"/>
                </a:lnTo>
                <a:lnTo>
                  <a:pt x="143" y="846"/>
                </a:lnTo>
                <a:lnTo>
                  <a:pt x="111" y="798"/>
                </a:lnTo>
                <a:lnTo>
                  <a:pt x="111" y="782"/>
                </a:lnTo>
                <a:lnTo>
                  <a:pt x="103" y="775"/>
                </a:lnTo>
                <a:lnTo>
                  <a:pt x="103" y="759"/>
                </a:lnTo>
                <a:lnTo>
                  <a:pt x="80" y="727"/>
                </a:lnTo>
                <a:lnTo>
                  <a:pt x="87" y="695"/>
                </a:lnTo>
                <a:lnTo>
                  <a:pt x="87" y="695"/>
                </a:lnTo>
                <a:lnTo>
                  <a:pt x="95" y="687"/>
                </a:lnTo>
                <a:lnTo>
                  <a:pt x="103" y="679"/>
                </a:lnTo>
                <a:lnTo>
                  <a:pt x="111" y="655"/>
                </a:lnTo>
                <a:lnTo>
                  <a:pt x="103" y="655"/>
                </a:lnTo>
                <a:lnTo>
                  <a:pt x="87" y="647"/>
                </a:lnTo>
                <a:lnTo>
                  <a:pt x="72" y="631"/>
                </a:lnTo>
                <a:lnTo>
                  <a:pt x="64" y="615"/>
                </a:lnTo>
                <a:lnTo>
                  <a:pt x="64" y="575"/>
                </a:lnTo>
                <a:lnTo>
                  <a:pt x="72" y="567"/>
                </a:lnTo>
                <a:lnTo>
                  <a:pt x="72" y="559"/>
                </a:lnTo>
                <a:lnTo>
                  <a:pt x="72" y="559"/>
                </a:lnTo>
                <a:lnTo>
                  <a:pt x="72" y="535"/>
                </a:lnTo>
                <a:lnTo>
                  <a:pt x="80" y="535"/>
                </a:lnTo>
                <a:lnTo>
                  <a:pt x="80" y="543"/>
                </a:lnTo>
                <a:lnTo>
                  <a:pt x="80" y="559"/>
                </a:lnTo>
                <a:lnTo>
                  <a:pt x="87" y="567"/>
                </a:lnTo>
                <a:lnTo>
                  <a:pt x="95" y="575"/>
                </a:lnTo>
                <a:lnTo>
                  <a:pt x="103" y="567"/>
                </a:lnTo>
                <a:lnTo>
                  <a:pt x="103" y="559"/>
                </a:lnTo>
                <a:lnTo>
                  <a:pt x="95" y="535"/>
                </a:lnTo>
                <a:lnTo>
                  <a:pt x="95" y="527"/>
                </a:lnTo>
                <a:lnTo>
                  <a:pt x="95" y="503"/>
                </a:lnTo>
                <a:lnTo>
                  <a:pt x="95" y="503"/>
                </a:lnTo>
                <a:lnTo>
                  <a:pt x="80" y="519"/>
                </a:lnTo>
                <a:lnTo>
                  <a:pt x="80" y="519"/>
                </a:lnTo>
                <a:lnTo>
                  <a:pt x="80" y="527"/>
                </a:lnTo>
                <a:lnTo>
                  <a:pt x="64" y="527"/>
                </a:lnTo>
                <a:lnTo>
                  <a:pt x="48" y="503"/>
                </a:lnTo>
                <a:lnTo>
                  <a:pt x="40" y="495"/>
                </a:lnTo>
                <a:lnTo>
                  <a:pt x="48" y="487"/>
                </a:lnTo>
                <a:lnTo>
                  <a:pt x="48" y="439"/>
                </a:lnTo>
                <a:lnTo>
                  <a:pt x="24" y="423"/>
                </a:lnTo>
                <a:lnTo>
                  <a:pt x="16" y="399"/>
                </a:lnTo>
                <a:lnTo>
                  <a:pt x="0" y="367"/>
                </a:lnTo>
                <a:lnTo>
                  <a:pt x="8" y="351"/>
                </a:lnTo>
                <a:lnTo>
                  <a:pt x="8" y="343"/>
                </a:lnTo>
                <a:lnTo>
                  <a:pt x="8" y="335"/>
                </a:lnTo>
                <a:lnTo>
                  <a:pt x="16" y="304"/>
                </a:lnTo>
                <a:lnTo>
                  <a:pt x="24" y="296"/>
                </a:lnTo>
                <a:lnTo>
                  <a:pt x="24" y="288"/>
                </a:lnTo>
                <a:lnTo>
                  <a:pt x="24" y="256"/>
                </a:lnTo>
                <a:lnTo>
                  <a:pt x="8" y="232"/>
                </a:lnTo>
                <a:lnTo>
                  <a:pt x="8" y="224"/>
                </a:lnTo>
                <a:lnTo>
                  <a:pt x="8" y="224"/>
                </a:lnTo>
                <a:lnTo>
                  <a:pt x="0" y="216"/>
                </a:lnTo>
                <a:lnTo>
                  <a:pt x="0" y="200"/>
                </a:lnTo>
                <a:lnTo>
                  <a:pt x="0" y="184"/>
                </a:lnTo>
                <a:lnTo>
                  <a:pt x="0" y="184"/>
                </a:lnTo>
                <a:lnTo>
                  <a:pt x="0" y="168"/>
                </a:lnTo>
                <a:lnTo>
                  <a:pt x="8" y="152"/>
                </a:lnTo>
                <a:lnTo>
                  <a:pt x="48" y="112"/>
                </a:lnTo>
                <a:lnTo>
                  <a:pt x="48" y="104"/>
                </a:lnTo>
                <a:lnTo>
                  <a:pt x="48" y="88"/>
                </a:lnTo>
                <a:lnTo>
                  <a:pt x="56" y="80"/>
                </a:lnTo>
                <a:lnTo>
                  <a:pt x="64" y="72"/>
                </a:lnTo>
                <a:lnTo>
                  <a:pt x="64" y="32"/>
                </a:lnTo>
                <a:lnTo>
                  <a:pt x="64" y="16"/>
                </a:lnTo>
                <a:lnTo>
                  <a:pt x="64" y="0"/>
                </a:lnTo>
                <a:lnTo>
                  <a:pt x="72" y="0"/>
                </a:lnTo>
                <a:lnTo>
                  <a:pt x="438" y="96"/>
                </a:lnTo>
                <a:lnTo>
                  <a:pt x="343" y="455"/>
                </a:lnTo>
                <a:lnTo>
                  <a:pt x="742" y="1046"/>
                </a:lnTo>
                <a:lnTo>
                  <a:pt x="742" y="1062"/>
                </a:lnTo>
                <a:lnTo>
                  <a:pt x="742" y="1070"/>
                </a:lnTo>
                <a:lnTo>
                  <a:pt x="742" y="1078"/>
                </a:lnTo>
                <a:lnTo>
                  <a:pt x="750" y="1094"/>
                </a:lnTo>
                <a:lnTo>
                  <a:pt x="750" y="1102"/>
                </a:lnTo>
                <a:lnTo>
                  <a:pt x="758" y="1110"/>
                </a:lnTo>
                <a:lnTo>
                  <a:pt x="758" y="1126"/>
                </a:lnTo>
                <a:lnTo>
                  <a:pt x="766" y="1126"/>
                </a:lnTo>
                <a:lnTo>
                  <a:pt x="774" y="1134"/>
                </a:lnTo>
                <a:lnTo>
                  <a:pt x="774" y="1150"/>
                </a:lnTo>
                <a:lnTo>
                  <a:pt x="774" y="1150"/>
                </a:lnTo>
                <a:lnTo>
                  <a:pt x="766" y="1150"/>
                </a:lnTo>
                <a:lnTo>
                  <a:pt x="758" y="1158"/>
                </a:lnTo>
                <a:lnTo>
                  <a:pt x="742" y="1166"/>
                </a:lnTo>
                <a:lnTo>
                  <a:pt x="726" y="1182"/>
                </a:lnTo>
                <a:lnTo>
                  <a:pt x="718" y="1214"/>
                </a:lnTo>
                <a:lnTo>
                  <a:pt x="702" y="1238"/>
                </a:lnTo>
                <a:lnTo>
                  <a:pt x="694" y="1238"/>
                </a:lnTo>
                <a:lnTo>
                  <a:pt x="694" y="1246"/>
                </a:lnTo>
                <a:lnTo>
                  <a:pt x="694" y="1253"/>
                </a:lnTo>
                <a:lnTo>
                  <a:pt x="694" y="1261"/>
                </a:lnTo>
                <a:lnTo>
                  <a:pt x="686" y="1277"/>
                </a:lnTo>
                <a:lnTo>
                  <a:pt x="694" y="1285"/>
                </a:lnTo>
                <a:lnTo>
                  <a:pt x="702" y="1293"/>
                </a:lnTo>
                <a:lnTo>
                  <a:pt x="710" y="1301"/>
                </a:lnTo>
                <a:lnTo>
                  <a:pt x="702" y="1301"/>
                </a:lnTo>
                <a:lnTo>
                  <a:pt x="702" y="1309"/>
                </a:lnTo>
                <a:lnTo>
                  <a:pt x="694" y="1317"/>
                </a:lnTo>
                <a:lnTo>
                  <a:pt x="686" y="1317"/>
                </a:lnTo>
                <a:lnTo>
                  <a:pt x="670" y="1317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1" name=""/>
          <p:cNvSpPr/>
          <p:nvPr/>
        </p:nvSpPr>
        <p:spPr>
          <a:xfrm>
            <a:off x="1595520" y="3852720"/>
            <a:ext cx="1050840" cy="1230480"/>
          </a:xfrm>
          <a:custGeom>
            <a:avLst/>
            <a:gdLst/>
            <a:ahLst/>
            <a:rect l="l" t="t" r="r" b="b"/>
            <a:pathLst>
              <a:path w="662" h="775">
                <a:moveTo>
                  <a:pt x="566" y="767"/>
                </a:moveTo>
                <a:lnTo>
                  <a:pt x="662" y="80"/>
                </a:lnTo>
                <a:lnTo>
                  <a:pt x="183" y="0"/>
                </a:lnTo>
                <a:lnTo>
                  <a:pt x="175" y="64"/>
                </a:lnTo>
                <a:lnTo>
                  <a:pt x="151" y="120"/>
                </a:lnTo>
                <a:lnTo>
                  <a:pt x="143" y="120"/>
                </a:lnTo>
                <a:lnTo>
                  <a:pt x="135" y="112"/>
                </a:lnTo>
                <a:lnTo>
                  <a:pt x="135" y="104"/>
                </a:lnTo>
                <a:lnTo>
                  <a:pt x="127" y="96"/>
                </a:lnTo>
                <a:lnTo>
                  <a:pt x="112" y="96"/>
                </a:lnTo>
                <a:lnTo>
                  <a:pt x="96" y="96"/>
                </a:lnTo>
                <a:lnTo>
                  <a:pt x="88" y="104"/>
                </a:lnTo>
                <a:lnTo>
                  <a:pt x="96" y="128"/>
                </a:lnTo>
                <a:lnTo>
                  <a:pt x="88" y="184"/>
                </a:lnTo>
                <a:lnTo>
                  <a:pt x="96" y="192"/>
                </a:lnTo>
                <a:lnTo>
                  <a:pt x="88" y="216"/>
                </a:lnTo>
                <a:lnTo>
                  <a:pt x="80" y="224"/>
                </a:lnTo>
                <a:lnTo>
                  <a:pt x="80" y="232"/>
                </a:lnTo>
                <a:lnTo>
                  <a:pt x="80" y="248"/>
                </a:lnTo>
                <a:lnTo>
                  <a:pt x="80" y="256"/>
                </a:lnTo>
                <a:lnTo>
                  <a:pt x="80" y="264"/>
                </a:lnTo>
                <a:lnTo>
                  <a:pt x="88" y="280"/>
                </a:lnTo>
                <a:lnTo>
                  <a:pt x="88" y="288"/>
                </a:lnTo>
                <a:lnTo>
                  <a:pt x="96" y="296"/>
                </a:lnTo>
                <a:lnTo>
                  <a:pt x="96" y="312"/>
                </a:lnTo>
                <a:lnTo>
                  <a:pt x="104" y="312"/>
                </a:lnTo>
                <a:lnTo>
                  <a:pt x="112" y="320"/>
                </a:lnTo>
                <a:lnTo>
                  <a:pt x="112" y="336"/>
                </a:lnTo>
                <a:lnTo>
                  <a:pt x="112" y="336"/>
                </a:lnTo>
                <a:lnTo>
                  <a:pt x="104" y="336"/>
                </a:lnTo>
                <a:lnTo>
                  <a:pt x="96" y="344"/>
                </a:lnTo>
                <a:lnTo>
                  <a:pt x="80" y="352"/>
                </a:lnTo>
                <a:lnTo>
                  <a:pt x="64" y="368"/>
                </a:lnTo>
                <a:lnTo>
                  <a:pt x="56" y="400"/>
                </a:lnTo>
                <a:lnTo>
                  <a:pt x="40" y="424"/>
                </a:lnTo>
                <a:lnTo>
                  <a:pt x="32" y="424"/>
                </a:lnTo>
                <a:lnTo>
                  <a:pt x="32" y="432"/>
                </a:lnTo>
                <a:lnTo>
                  <a:pt x="32" y="439"/>
                </a:lnTo>
                <a:lnTo>
                  <a:pt x="32" y="447"/>
                </a:lnTo>
                <a:lnTo>
                  <a:pt x="24" y="463"/>
                </a:lnTo>
                <a:lnTo>
                  <a:pt x="32" y="471"/>
                </a:lnTo>
                <a:lnTo>
                  <a:pt x="40" y="479"/>
                </a:lnTo>
                <a:lnTo>
                  <a:pt x="48" y="487"/>
                </a:lnTo>
                <a:lnTo>
                  <a:pt x="40" y="487"/>
                </a:lnTo>
                <a:lnTo>
                  <a:pt x="40" y="495"/>
                </a:lnTo>
                <a:lnTo>
                  <a:pt x="32" y="503"/>
                </a:lnTo>
                <a:lnTo>
                  <a:pt x="24" y="503"/>
                </a:lnTo>
                <a:lnTo>
                  <a:pt x="8" y="503"/>
                </a:lnTo>
                <a:lnTo>
                  <a:pt x="0" y="535"/>
                </a:lnTo>
                <a:lnTo>
                  <a:pt x="359" y="735"/>
                </a:lnTo>
                <a:lnTo>
                  <a:pt x="566" y="775"/>
                </a:lnTo>
                <a:lnTo>
                  <a:pt x="566" y="767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2" name=""/>
          <p:cNvSpPr/>
          <p:nvPr/>
        </p:nvSpPr>
        <p:spPr>
          <a:xfrm>
            <a:off x="1089000" y="2712960"/>
            <a:ext cx="987480" cy="1508040"/>
          </a:xfrm>
          <a:custGeom>
            <a:avLst/>
            <a:gdLst/>
            <a:ahLst/>
            <a:rect l="l" t="t" r="r" b="b"/>
            <a:pathLst>
              <a:path w="622" h="950">
                <a:moveTo>
                  <a:pt x="95" y="0"/>
                </a:moveTo>
                <a:lnTo>
                  <a:pt x="0" y="359"/>
                </a:lnTo>
                <a:lnTo>
                  <a:pt x="399" y="950"/>
                </a:lnTo>
                <a:lnTo>
                  <a:pt x="399" y="942"/>
                </a:lnTo>
                <a:lnTo>
                  <a:pt x="407" y="934"/>
                </a:lnTo>
                <a:lnTo>
                  <a:pt x="415" y="910"/>
                </a:lnTo>
                <a:lnTo>
                  <a:pt x="407" y="902"/>
                </a:lnTo>
                <a:lnTo>
                  <a:pt x="415" y="846"/>
                </a:lnTo>
                <a:lnTo>
                  <a:pt x="407" y="822"/>
                </a:lnTo>
                <a:lnTo>
                  <a:pt x="415" y="814"/>
                </a:lnTo>
                <a:lnTo>
                  <a:pt x="431" y="814"/>
                </a:lnTo>
                <a:lnTo>
                  <a:pt x="446" y="814"/>
                </a:lnTo>
                <a:lnTo>
                  <a:pt x="454" y="822"/>
                </a:lnTo>
                <a:lnTo>
                  <a:pt x="454" y="830"/>
                </a:lnTo>
                <a:lnTo>
                  <a:pt x="462" y="838"/>
                </a:lnTo>
                <a:lnTo>
                  <a:pt x="470" y="838"/>
                </a:lnTo>
                <a:lnTo>
                  <a:pt x="494" y="782"/>
                </a:lnTo>
                <a:lnTo>
                  <a:pt x="502" y="718"/>
                </a:lnTo>
                <a:lnTo>
                  <a:pt x="622" y="120"/>
                </a:lnTo>
                <a:lnTo>
                  <a:pt x="351" y="64"/>
                </a:lnTo>
                <a:lnTo>
                  <a:pt x="95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3" name=""/>
          <p:cNvSpPr/>
          <p:nvPr/>
        </p:nvSpPr>
        <p:spPr>
          <a:xfrm>
            <a:off x="1886040" y="2903400"/>
            <a:ext cx="874800" cy="1076400"/>
          </a:xfrm>
          <a:custGeom>
            <a:avLst/>
            <a:gdLst/>
            <a:ahLst/>
            <a:rect l="l" t="t" r="r" b="b"/>
            <a:pathLst>
              <a:path w="551" h="678">
                <a:moveTo>
                  <a:pt x="479" y="678"/>
                </a:moveTo>
                <a:lnTo>
                  <a:pt x="551" y="191"/>
                </a:lnTo>
                <a:lnTo>
                  <a:pt x="367" y="159"/>
                </a:lnTo>
                <a:lnTo>
                  <a:pt x="383" y="48"/>
                </a:lnTo>
                <a:lnTo>
                  <a:pt x="120" y="0"/>
                </a:lnTo>
                <a:lnTo>
                  <a:pt x="0" y="598"/>
                </a:lnTo>
                <a:lnTo>
                  <a:pt x="479" y="67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4" name=""/>
          <p:cNvSpPr/>
          <p:nvPr/>
        </p:nvSpPr>
        <p:spPr>
          <a:xfrm>
            <a:off x="2038320" y="1522440"/>
            <a:ext cx="1569960" cy="987480"/>
          </a:xfrm>
          <a:custGeom>
            <a:avLst/>
            <a:gdLst/>
            <a:ahLst/>
            <a:rect l="l" t="t" r="r" b="b"/>
            <a:pathLst>
              <a:path w="989" h="622">
                <a:moveTo>
                  <a:pt x="949" y="622"/>
                </a:moveTo>
                <a:lnTo>
                  <a:pt x="343" y="550"/>
                </a:lnTo>
                <a:lnTo>
                  <a:pt x="335" y="614"/>
                </a:lnTo>
                <a:lnTo>
                  <a:pt x="335" y="614"/>
                </a:lnTo>
                <a:lnTo>
                  <a:pt x="327" y="606"/>
                </a:lnTo>
                <a:lnTo>
                  <a:pt x="327" y="590"/>
                </a:lnTo>
                <a:lnTo>
                  <a:pt x="311" y="574"/>
                </a:lnTo>
                <a:lnTo>
                  <a:pt x="303" y="582"/>
                </a:lnTo>
                <a:lnTo>
                  <a:pt x="303" y="590"/>
                </a:lnTo>
                <a:lnTo>
                  <a:pt x="279" y="590"/>
                </a:lnTo>
                <a:lnTo>
                  <a:pt x="271" y="598"/>
                </a:lnTo>
                <a:lnTo>
                  <a:pt x="263" y="590"/>
                </a:lnTo>
                <a:lnTo>
                  <a:pt x="239" y="590"/>
                </a:lnTo>
                <a:lnTo>
                  <a:pt x="231" y="582"/>
                </a:lnTo>
                <a:lnTo>
                  <a:pt x="231" y="582"/>
                </a:lnTo>
                <a:lnTo>
                  <a:pt x="223" y="590"/>
                </a:lnTo>
                <a:lnTo>
                  <a:pt x="207" y="590"/>
                </a:lnTo>
                <a:lnTo>
                  <a:pt x="192" y="582"/>
                </a:lnTo>
                <a:lnTo>
                  <a:pt x="184" y="590"/>
                </a:lnTo>
                <a:lnTo>
                  <a:pt x="184" y="598"/>
                </a:lnTo>
                <a:lnTo>
                  <a:pt x="168" y="590"/>
                </a:lnTo>
                <a:lnTo>
                  <a:pt x="160" y="582"/>
                </a:lnTo>
                <a:lnTo>
                  <a:pt x="160" y="574"/>
                </a:lnTo>
                <a:lnTo>
                  <a:pt x="168" y="558"/>
                </a:lnTo>
                <a:lnTo>
                  <a:pt x="168" y="550"/>
                </a:lnTo>
                <a:lnTo>
                  <a:pt x="160" y="542"/>
                </a:lnTo>
                <a:lnTo>
                  <a:pt x="144" y="542"/>
                </a:lnTo>
                <a:lnTo>
                  <a:pt x="136" y="526"/>
                </a:lnTo>
                <a:lnTo>
                  <a:pt x="144" y="510"/>
                </a:lnTo>
                <a:lnTo>
                  <a:pt x="144" y="502"/>
                </a:lnTo>
                <a:lnTo>
                  <a:pt x="136" y="494"/>
                </a:lnTo>
                <a:lnTo>
                  <a:pt x="128" y="479"/>
                </a:lnTo>
                <a:lnTo>
                  <a:pt x="128" y="455"/>
                </a:lnTo>
                <a:lnTo>
                  <a:pt x="128" y="439"/>
                </a:lnTo>
                <a:lnTo>
                  <a:pt x="128" y="431"/>
                </a:lnTo>
                <a:lnTo>
                  <a:pt x="120" y="431"/>
                </a:lnTo>
                <a:lnTo>
                  <a:pt x="120" y="423"/>
                </a:lnTo>
                <a:lnTo>
                  <a:pt x="112" y="415"/>
                </a:lnTo>
                <a:lnTo>
                  <a:pt x="112" y="423"/>
                </a:lnTo>
                <a:lnTo>
                  <a:pt x="88" y="439"/>
                </a:lnTo>
                <a:lnTo>
                  <a:pt x="80" y="447"/>
                </a:lnTo>
                <a:lnTo>
                  <a:pt x="64" y="423"/>
                </a:lnTo>
                <a:lnTo>
                  <a:pt x="64" y="415"/>
                </a:lnTo>
                <a:lnTo>
                  <a:pt x="64" y="407"/>
                </a:lnTo>
                <a:lnTo>
                  <a:pt x="64" y="399"/>
                </a:lnTo>
                <a:lnTo>
                  <a:pt x="80" y="391"/>
                </a:lnTo>
                <a:lnTo>
                  <a:pt x="80" y="375"/>
                </a:lnTo>
                <a:lnTo>
                  <a:pt x="80" y="375"/>
                </a:lnTo>
                <a:lnTo>
                  <a:pt x="80" y="359"/>
                </a:lnTo>
                <a:lnTo>
                  <a:pt x="88" y="351"/>
                </a:lnTo>
                <a:lnTo>
                  <a:pt x="88" y="343"/>
                </a:lnTo>
                <a:lnTo>
                  <a:pt x="104" y="303"/>
                </a:lnTo>
                <a:lnTo>
                  <a:pt x="96" y="303"/>
                </a:lnTo>
                <a:lnTo>
                  <a:pt x="80" y="295"/>
                </a:lnTo>
                <a:lnTo>
                  <a:pt x="80" y="287"/>
                </a:lnTo>
                <a:lnTo>
                  <a:pt x="64" y="287"/>
                </a:lnTo>
                <a:lnTo>
                  <a:pt x="64" y="271"/>
                </a:lnTo>
                <a:lnTo>
                  <a:pt x="56" y="255"/>
                </a:lnTo>
                <a:lnTo>
                  <a:pt x="40" y="223"/>
                </a:lnTo>
                <a:lnTo>
                  <a:pt x="24" y="199"/>
                </a:lnTo>
                <a:lnTo>
                  <a:pt x="16" y="191"/>
                </a:lnTo>
                <a:lnTo>
                  <a:pt x="8" y="183"/>
                </a:lnTo>
                <a:lnTo>
                  <a:pt x="8" y="175"/>
                </a:lnTo>
                <a:lnTo>
                  <a:pt x="16" y="167"/>
                </a:lnTo>
                <a:lnTo>
                  <a:pt x="8" y="143"/>
                </a:lnTo>
                <a:lnTo>
                  <a:pt x="0" y="111"/>
                </a:lnTo>
                <a:lnTo>
                  <a:pt x="16" y="0"/>
                </a:lnTo>
                <a:lnTo>
                  <a:pt x="112" y="8"/>
                </a:lnTo>
                <a:lnTo>
                  <a:pt x="351" y="55"/>
                </a:lnTo>
                <a:lnTo>
                  <a:pt x="598" y="95"/>
                </a:lnTo>
                <a:lnTo>
                  <a:pt x="989" y="135"/>
                </a:lnTo>
                <a:lnTo>
                  <a:pt x="957" y="502"/>
                </a:lnTo>
                <a:lnTo>
                  <a:pt x="949" y="62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5" name=""/>
          <p:cNvSpPr/>
          <p:nvPr/>
        </p:nvSpPr>
        <p:spPr>
          <a:xfrm>
            <a:off x="2468520" y="2395440"/>
            <a:ext cx="1076400" cy="887400"/>
          </a:xfrm>
          <a:custGeom>
            <a:avLst/>
            <a:gdLst/>
            <a:ahLst/>
            <a:rect l="l" t="t" r="r" b="b"/>
            <a:pathLst>
              <a:path w="678" h="559">
                <a:moveTo>
                  <a:pt x="638" y="559"/>
                </a:moveTo>
                <a:lnTo>
                  <a:pt x="654" y="312"/>
                </a:lnTo>
                <a:lnTo>
                  <a:pt x="678" y="72"/>
                </a:lnTo>
                <a:lnTo>
                  <a:pt x="72" y="0"/>
                </a:lnTo>
                <a:lnTo>
                  <a:pt x="64" y="64"/>
                </a:lnTo>
                <a:lnTo>
                  <a:pt x="24" y="368"/>
                </a:lnTo>
                <a:lnTo>
                  <a:pt x="16" y="368"/>
                </a:lnTo>
                <a:lnTo>
                  <a:pt x="0" y="479"/>
                </a:lnTo>
                <a:lnTo>
                  <a:pt x="184" y="511"/>
                </a:lnTo>
                <a:lnTo>
                  <a:pt x="638" y="559"/>
                </a:lnTo>
                <a:lnTo>
                  <a:pt x="638" y="55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6" name=""/>
          <p:cNvSpPr/>
          <p:nvPr/>
        </p:nvSpPr>
        <p:spPr>
          <a:xfrm>
            <a:off x="2494080" y="3979800"/>
            <a:ext cx="1076040" cy="1116000"/>
          </a:xfrm>
          <a:custGeom>
            <a:avLst/>
            <a:gdLst/>
            <a:ahLst/>
            <a:rect l="l" t="t" r="r" b="b"/>
            <a:pathLst>
              <a:path w="678" h="703">
                <a:moveTo>
                  <a:pt x="96" y="0"/>
                </a:moveTo>
                <a:lnTo>
                  <a:pt x="0" y="687"/>
                </a:lnTo>
                <a:lnTo>
                  <a:pt x="0" y="695"/>
                </a:lnTo>
                <a:lnTo>
                  <a:pt x="88" y="703"/>
                </a:lnTo>
                <a:lnTo>
                  <a:pt x="96" y="647"/>
                </a:lnTo>
                <a:lnTo>
                  <a:pt x="263" y="671"/>
                </a:lnTo>
                <a:lnTo>
                  <a:pt x="263" y="663"/>
                </a:lnTo>
                <a:lnTo>
                  <a:pt x="256" y="655"/>
                </a:lnTo>
                <a:lnTo>
                  <a:pt x="263" y="647"/>
                </a:lnTo>
                <a:lnTo>
                  <a:pt x="263" y="647"/>
                </a:lnTo>
                <a:lnTo>
                  <a:pt x="256" y="647"/>
                </a:lnTo>
                <a:lnTo>
                  <a:pt x="263" y="639"/>
                </a:lnTo>
                <a:lnTo>
                  <a:pt x="630" y="679"/>
                </a:lnTo>
                <a:lnTo>
                  <a:pt x="670" y="128"/>
                </a:lnTo>
                <a:lnTo>
                  <a:pt x="678" y="128"/>
                </a:lnTo>
                <a:lnTo>
                  <a:pt x="678" y="64"/>
                </a:lnTo>
                <a:lnTo>
                  <a:pt x="96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7" name=""/>
          <p:cNvSpPr/>
          <p:nvPr/>
        </p:nvSpPr>
        <p:spPr>
          <a:xfrm>
            <a:off x="2900520" y="4183200"/>
            <a:ext cx="2165040" cy="2090520"/>
          </a:xfrm>
          <a:custGeom>
            <a:avLst/>
            <a:gdLst/>
            <a:ahLst/>
            <a:rect l="l" t="t" r="r" b="b"/>
            <a:pathLst>
              <a:path w="1364" h="1317">
                <a:moveTo>
                  <a:pt x="1252" y="367"/>
                </a:moveTo>
                <a:lnTo>
                  <a:pt x="1252" y="367"/>
                </a:lnTo>
                <a:lnTo>
                  <a:pt x="1244" y="359"/>
                </a:lnTo>
                <a:lnTo>
                  <a:pt x="1236" y="359"/>
                </a:lnTo>
                <a:lnTo>
                  <a:pt x="1188" y="335"/>
                </a:lnTo>
                <a:lnTo>
                  <a:pt x="1188" y="335"/>
                </a:lnTo>
                <a:lnTo>
                  <a:pt x="1172" y="343"/>
                </a:lnTo>
                <a:lnTo>
                  <a:pt x="1148" y="335"/>
                </a:lnTo>
                <a:lnTo>
                  <a:pt x="1140" y="335"/>
                </a:lnTo>
                <a:lnTo>
                  <a:pt x="1132" y="343"/>
                </a:lnTo>
                <a:lnTo>
                  <a:pt x="1116" y="343"/>
                </a:lnTo>
                <a:lnTo>
                  <a:pt x="1092" y="351"/>
                </a:lnTo>
                <a:lnTo>
                  <a:pt x="1084" y="351"/>
                </a:lnTo>
                <a:lnTo>
                  <a:pt x="1068" y="367"/>
                </a:lnTo>
                <a:lnTo>
                  <a:pt x="1053" y="351"/>
                </a:lnTo>
                <a:lnTo>
                  <a:pt x="1045" y="351"/>
                </a:lnTo>
                <a:lnTo>
                  <a:pt x="1045" y="343"/>
                </a:lnTo>
                <a:lnTo>
                  <a:pt x="1045" y="343"/>
                </a:lnTo>
                <a:lnTo>
                  <a:pt x="1037" y="343"/>
                </a:lnTo>
                <a:lnTo>
                  <a:pt x="1029" y="351"/>
                </a:lnTo>
                <a:lnTo>
                  <a:pt x="1029" y="351"/>
                </a:lnTo>
                <a:lnTo>
                  <a:pt x="1013" y="343"/>
                </a:lnTo>
                <a:lnTo>
                  <a:pt x="1013" y="335"/>
                </a:lnTo>
                <a:lnTo>
                  <a:pt x="1013" y="335"/>
                </a:lnTo>
                <a:lnTo>
                  <a:pt x="1005" y="343"/>
                </a:lnTo>
                <a:lnTo>
                  <a:pt x="997" y="351"/>
                </a:lnTo>
                <a:lnTo>
                  <a:pt x="997" y="359"/>
                </a:lnTo>
                <a:lnTo>
                  <a:pt x="989" y="367"/>
                </a:lnTo>
                <a:lnTo>
                  <a:pt x="981" y="359"/>
                </a:lnTo>
                <a:lnTo>
                  <a:pt x="989" y="343"/>
                </a:lnTo>
                <a:lnTo>
                  <a:pt x="989" y="343"/>
                </a:lnTo>
                <a:lnTo>
                  <a:pt x="981" y="343"/>
                </a:lnTo>
                <a:lnTo>
                  <a:pt x="965" y="351"/>
                </a:lnTo>
                <a:lnTo>
                  <a:pt x="965" y="351"/>
                </a:lnTo>
                <a:lnTo>
                  <a:pt x="941" y="327"/>
                </a:lnTo>
                <a:lnTo>
                  <a:pt x="933" y="335"/>
                </a:lnTo>
                <a:lnTo>
                  <a:pt x="925" y="343"/>
                </a:lnTo>
                <a:lnTo>
                  <a:pt x="909" y="343"/>
                </a:lnTo>
                <a:lnTo>
                  <a:pt x="909" y="327"/>
                </a:lnTo>
                <a:lnTo>
                  <a:pt x="901" y="327"/>
                </a:lnTo>
                <a:lnTo>
                  <a:pt x="893" y="319"/>
                </a:lnTo>
                <a:lnTo>
                  <a:pt x="893" y="311"/>
                </a:lnTo>
                <a:lnTo>
                  <a:pt x="869" y="311"/>
                </a:lnTo>
                <a:lnTo>
                  <a:pt x="861" y="319"/>
                </a:lnTo>
                <a:lnTo>
                  <a:pt x="853" y="311"/>
                </a:lnTo>
                <a:lnTo>
                  <a:pt x="845" y="303"/>
                </a:lnTo>
                <a:lnTo>
                  <a:pt x="837" y="303"/>
                </a:lnTo>
                <a:lnTo>
                  <a:pt x="837" y="311"/>
                </a:lnTo>
                <a:lnTo>
                  <a:pt x="829" y="311"/>
                </a:lnTo>
                <a:lnTo>
                  <a:pt x="821" y="303"/>
                </a:lnTo>
                <a:lnTo>
                  <a:pt x="789" y="295"/>
                </a:lnTo>
                <a:lnTo>
                  <a:pt x="789" y="295"/>
                </a:lnTo>
                <a:lnTo>
                  <a:pt x="781" y="287"/>
                </a:lnTo>
                <a:lnTo>
                  <a:pt x="781" y="279"/>
                </a:lnTo>
                <a:lnTo>
                  <a:pt x="781" y="279"/>
                </a:lnTo>
                <a:lnTo>
                  <a:pt x="765" y="271"/>
                </a:lnTo>
                <a:lnTo>
                  <a:pt x="765" y="279"/>
                </a:lnTo>
                <a:lnTo>
                  <a:pt x="741" y="279"/>
                </a:lnTo>
                <a:lnTo>
                  <a:pt x="733" y="271"/>
                </a:lnTo>
                <a:lnTo>
                  <a:pt x="717" y="255"/>
                </a:lnTo>
                <a:lnTo>
                  <a:pt x="717" y="255"/>
                </a:lnTo>
                <a:lnTo>
                  <a:pt x="702" y="247"/>
                </a:lnTo>
                <a:lnTo>
                  <a:pt x="709" y="16"/>
                </a:lnTo>
                <a:lnTo>
                  <a:pt x="422" y="0"/>
                </a:lnTo>
                <a:lnTo>
                  <a:pt x="414" y="0"/>
                </a:lnTo>
                <a:lnTo>
                  <a:pt x="374" y="551"/>
                </a:lnTo>
                <a:lnTo>
                  <a:pt x="7" y="511"/>
                </a:lnTo>
                <a:lnTo>
                  <a:pt x="0" y="519"/>
                </a:lnTo>
                <a:lnTo>
                  <a:pt x="7" y="519"/>
                </a:lnTo>
                <a:lnTo>
                  <a:pt x="7" y="519"/>
                </a:lnTo>
                <a:lnTo>
                  <a:pt x="0" y="527"/>
                </a:lnTo>
                <a:lnTo>
                  <a:pt x="7" y="535"/>
                </a:lnTo>
                <a:lnTo>
                  <a:pt x="7" y="543"/>
                </a:lnTo>
                <a:lnTo>
                  <a:pt x="31" y="551"/>
                </a:lnTo>
                <a:lnTo>
                  <a:pt x="31" y="567"/>
                </a:lnTo>
                <a:lnTo>
                  <a:pt x="39" y="583"/>
                </a:lnTo>
                <a:lnTo>
                  <a:pt x="63" y="591"/>
                </a:lnTo>
                <a:lnTo>
                  <a:pt x="119" y="663"/>
                </a:lnTo>
                <a:lnTo>
                  <a:pt x="167" y="703"/>
                </a:lnTo>
                <a:lnTo>
                  <a:pt x="167" y="710"/>
                </a:lnTo>
                <a:lnTo>
                  <a:pt x="167" y="718"/>
                </a:lnTo>
                <a:lnTo>
                  <a:pt x="167" y="726"/>
                </a:lnTo>
                <a:lnTo>
                  <a:pt x="175" y="734"/>
                </a:lnTo>
                <a:lnTo>
                  <a:pt x="183" y="750"/>
                </a:lnTo>
                <a:lnTo>
                  <a:pt x="183" y="790"/>
                </a:lnTo>
                <a:lnTo>
                  <a:pt x="183" y="798"/>
                </a:lnTo>
                <a:lnTo>
                  <a:pt x="207" y="830"/>
                </a:lnTo>
                <a:lnTo>
                  <a:pt x="279" y="878"/>
                </a:lnTo>
                <a:lnTo>
                  <a:pt x="327" y="910"/>
                </a:lnTo>
                <a:lnTo>
                  <a:pt x="335" y="910"/>
                </a:lnTo>
                <a:lnTo>
                  <a:pt x="351" y="910"/>
                </a:lnTo>
                <a:lnTo>
                  <a:pt x="358" y="894"/>
                </a:lnTo>
                <a:lnTo>
                  <a:pt x="366" y="886"/>
                </a:lnTo>
                <a:lnTo>
                  <a:pt x="390" y="838"/>
                </a:lnTo>
                <a:lnTo>
                  <a:pt x="398" y="822"/>
                </a:lnTo>
                <a:lnTo>
                  <a:pt x="406" y="822"/>
                </a:lnTo>
                <a:lnTo>
                  <a:pt x="422" y="830"/>
                </a:lnTo>
                <a:lnTo>
                  <a:pt x="422" y="822"/>
                </a:lnTo>
                <a:lnTo>
                  <a:pt x="430" y="814"/>
                </a:lnTo>
                <a:lnTo>
                  <a:pt x="430" y="814"/>
                </a:lnTo>
                <a:lnTo>
                  <a:pt x="446" y="814"/>
                </a:lnTo>
                <a:lnTo>
                  <a:pt x="454" y="822"/>
                </a:lnTo>
                <a:lnTo>
                  <a:pt x="478" y="822"/>
                </a:lnTo>
                <a:lnTo>
                  <a:pt x="486" y="830"/>
                </a:lnTo>
                <a:lnTo>
                  <a:pt x="502" y="830"/>
                </a:lnTo>
                <a:lnTo>
                  <a:pt x="510" y="830"/>
                </a:lnTo>
                <a:lnTo>
                  <a:pt x="534" y="846"/>
                </a:lnTo>
                <a:lnTo>
                  <a:pt x="542" y="854"/>
                </a:lnTo>
                <a:lnTo>
                  <a:pt x="542" y="854"/>
                </a:lnTo>
                <a:lnTo>
                  <a:pt x="550" y="862"/>
                </a:lnTo>
                <a:lnTo>
                  <a:pt x="550" y="862"/>
                </a:lnTo>
                <a:lnTo>
                  <a:pt x="558" y="870"/>
                </a:lnTo>
                <a:lnTo>
                  <a:pt x="574" y="886"/>
                </a:lnTo>
                <a:lnTo>
                  <a:pt x="590" y="902"/>
                </a:lnTo>
                <a:lnTo>
                  <a:pt x="606" y="918"/>
                </a:lnTo>
                <a:lnTo>
                  <a:pt x="606" y="926"/>
                </a:lnTo>
                <a:lnTo>
                  <a:pt x="638" y="1006"/>
                </a:lnTo>
                <a:lnTo>
                  <a:pt x="638" y="1022"/>
                </a:lnTo>
                <a:lnTo>
                  <a:pt x="678" y="1062"/>
                </a:lnTo>
                <a:lnTo>
                  <a:pt x="678" y="1070"/>
                </a:lnTo>
                <a:lnTo>
                  <a:pt x="702" y="1094"/>
                </a:lnTo>
                <a:lnTo>
                  <a:pt x="709" y="1094"/>
                </a:lnTo>
                <a:lnTo>
                  <a:pt x="717" y="1110"/>
                </a:lnTo>
                <a:lnTo>
                  <a:pt x="717" y="1118"/>
                </a:lnTo>
                <a:lnTo>
                  <a:pt x="717" y="1142"/>
                </a:lnTo>
                <a:lnTo>
                  <a:pt x="725" y="1150"/>
                </a:lnTo>
                <a:lnTo>
                  <a:pt x="733" y="1181"/>
                </a:lnTo>
                <a:lnTo>
                  <a:pt x="741" y="1189"/>
                </a:lnTo>
                <a:lnTo>
                  <a:pt x="765" y="1237"/>
                </a:lnTo>
                <a:lnTo>
                  <a:pt x="765" y="1253"/>
                </a:lnTo>
                <a:lnTo>
                  <a:pt x="781" y="1253"/>
                </a:lnTo>
                <a:lnTo>
                  <a:pt x="797" y="1261"/>
                </a:lnTo>
                <a:lnTo>
                  <a:pt x="821" y="1269"/>
                </a:lnTo>
                <a:lnTo>
                  <a:pt x="861" y="1293"/>
                </a:lnTo>
                <a:lnTo>
                  <a:pt x="901" y="1293"/>
                </a:lnTo>
                <a:lnTo>
                  <a:pt x="917" y="1301"/>
                </a:lnTo>
                <a:lnTo>
                  <a:pt x="941" y="1317"/>
                </a:lnTo>
                <a:lnTo>
                  <a:pt x="949" y="1317"/>
                </a:lnTo>
                <a:lnTo>
                  <a:pt x="965" y="1309"/>
                </a:lnTo>
                <a:lnTo>
                  <a:pt x="973" y="1309"/>
                </a:lnTo>
                <a:lnTo>
                  <a:pt x="981" y="1309"/>
                </a:lnTo>
                <a:lnTo>
                  <a:pt x="981" y="1301"/>
                </a:lnTo>
                <a:lnTo>
                  <a:pt x="965" y="1293"/>
                </a:lnTo>
                <a:lnTo>
                  <a:pt x="965" y="1293"/>
                </a:lnTo>
                <a:lnTo>
                  <a:pt x="957" y="1277"/>
                </a:lnTo>
                <a:lnTo>
                  <a:pt x="941" y="1221"/>
                </a:lnTo>
                <a:lnTo>
                  <a:pt x="933" y="1197"/>
                </a:lnTo>
                <a:lnTo>
                  <a:pt x="949" y="1166"/>
                </a:lnTo>
                <a:lnTo>
                  <a:pt x="941" y="1150"/>
                </a:lnTo>
                <a:lnTo>
                  <a:pt x="941" y="1150"/>
                </a:lnTo>
                <a:lnTo>
                  <a:pt x="941" y="1150"/>
                </a:lnTo>
                <a:lnTo>
                  <a:pt x="933" y="1150"/>
                </a:lnTo>
                <a:lnTo>
                  <a:pt x="933" y="1142"/>
                </a:lnTo>
                <a:lnTo>
                  <a:pt x="941" y="1142"/>
                </a:lnTo>
                <a:lnTo>
                  <a:pt x="957" y="1134"/>
                </a:lnTo>
                <a:lnTo>
                  <a:pt x="965" y="1102"/>
                </a:lnTo>
                <a:lnTo>
                  <a:pt x="957" y="1102"/>
                </a:lnTo>
                <a:lnTo>
                  <a:pt x="957" y="1086"/>
                </a:lnTo>
                <a:lnTo>
                  <a:pt x="957" y="1078"/>
                </a:lnTo>
                <a:lnTo>
                  <a:pt x="973" y="1086"/>
                </a:lnTo>
                <a:lnTo>
                  <a:pt x="989" y="1070"/>
                </a:lnTo>
                <a:lnTo>
                  <a:pt x="997" y="1054"/>
                </a:lnTo>
                <a:lnTo>
                  <a:pt x="981" y="1046"/>
                </a:lnTo>
                <a:lnTo>
                  <a:pt x="989" y="1038"/>
                </a:lnTo>
                <a:lnTo>
                  <a:pt x="989" y="1038"/>
                </a:lnTo>
                <a:lnTo>
                  <a:pt x="997" y="1038"/>
                </a:lnTo>
                <a:lnTo>
                  <a:pt x="1005" y="1038"/>
                </a:lnTo>
                <a:lnTo>
                  <a:pt x="1005" y="1038"/>
                </a:lnTo>
                <a:lnTo>
                  <a:pt x="1013" y="1038"/>
                </a:lnTo>
                <a:lnTo>
                  <a:pt x="1021" y="1038"/>
                </a:lnTo>
                <a:lnTo>
                  <a:pt x="1021" y="1038"/>
                </a:lnTo>
                <a:lnTo>
                  <a:pt x="1021" y="1022"/>
                </a:lnTo>
                <a:lnTo>
                  <a:pt x="1021" y="1014"/>
                </a:lnTo>
                <a:lnTo>
                  <a:pt x="1029" y="1014"/>
                </a:lnTo>
                <a:lnTo>
                  <a:pt x="1029" y="1014"/>
                </a:lnTo>
                <a:lnTo>
                  <a:pt x="1029" y="1022"/>
                </a:lnTo>
                <a:lnTo>
                  <a:pt x="1060" y="1014"/>
                </a:lnTo>
                <a:lnTo>
                  <a:pt x="1060" y="1014"/>
                </a:lnTo>
                <a:lnTo>
                  <a:pt x="1060" y="1006"/>
                </a:lnTo>
                <a:lnTo>
                  <a:pt x="1060" y="1006"/>
                </a:lnTo>
                <a:lnTo>
                  <a:pt x="1045" y="998"/>
                </a:lnTo>
                <a:lnTo>
                  <a:pt x="1045" y="990"/>
                </a:lnTo>
                <a:lnTo>
                  <a:pt x="1068" y="982"/>
                </a:lnTo>
                <a:lnTo>
                  <a:pt x="1076" y="982"/>
                </a:lnTo>
                <a:lnTo>
                  <a:pt x="1076" y="974"/>
                </a:lnTo>
                <a:lnTo>
                  <a:pt x="1084" y="982"/>
                </a:lnTo>
                <a:lnTo>
                  <a:pt x="1076" y="982"/>
                </a:lnTo>
                <a:lnTo>
                  <a:pt x="1084" y="990"/>
                </a:lnTo>
                <a:lnTo>
                  <a:pt x="1084" y="990"/>
                </a:lnTo>
                <a:lnTo>
                  <a:pt x="1092" y="982"/>
                </a:lnTo>
                <a:lnTo>
                  <a:pt x="1132" y="974"/>
                </a:lnTo>
                <a:lnTo>
                  <a:pt x="1188" y="934"/>
                </a:lnTo>
                <a:lnTo>
                  <a:pt x="1196" y="918"/>
                </a:lnTo>
                <a:lnTo>
                  <a:pt x="1220" y="894"/>
                </a:lnTo>
                <a:lnTo>
                  <a:pt x="1220" y="886"/>
                </a:lnTo>
                <a:lnTo>
                  <a:pt x="1212" y="870"/>
                </a:lnTo>
                <a:lnTo>
                  <a:pt x="1212" y="854"/>
                </a:lnTo>
                <a:lnTo>
                  <a:pt x="1236" y="854"/>
                </a:lnTo>
                <a:lnTo>
                  <a:pt x="1236" y="854"/>
                </a:lnTo>
                <a:lnTo>
                  <a:pt x="1236" y="862"/>
                </a:lnTo>
                <a:lnTo>
                  <a:pt x="1236" y="870"/>
                </a:lnTo>
                <a:lnTo>
                  <a:pt x="1260" y="870"/>
                </a:lnTo>
                <a:lnTo>
                  <a:pt x="1260" y="870"/>
                </a:lnTo>
                <a:lnTo>
                  <a:pt x="1308" y="854"/>
                </a:lnTo>
                <a:lnTo>
                  <a:pt x="1332" y="854"/>
                </a:lnTo>
                <a:lnTo>
                  <a:pt x="1332" y="854"/>
                </a:lnTo>
                <a:lnTo>
                  <a:pt x="1332" y="846"/>
                </a:lnTo>
                <a:lnTo>
                  <a:pt x="1324" y="846"/>
                </a:lnTo>
                <a:lnTo>
                  <a:pt x="1324" y="838"/>
                </a:lnTo>
                <a:lnTo>
                  <a:pt x="1332" y="830"/>
                </a:lnTo>
                <a:lnTo>
                  <a:pt x="1332" y="822"/>
                </a:lnTo>
                <a:lnTo>
                  <a:pt x="1340" y="814"/>
                </a:lnTo>
                <a:lnTo>
                  <a:pt x="1348" y="790"/>
                </a:lnTo>
                <a:lnTo>
                  <a:pt x="1340" y="774"/>
                </a:lnTo>
                <a:lnTo>
                  <a:pt x="1340" y="766"/>
                </a:lnTo>
                <a:lnTo>
                  <a:pt x="1340" y="766"/>
                </a:lnTo>
                <a:lnTo>
                  <a:pt x="1340" y="758"/>
                </a:lnTo>
                <a:lnTo>
                  <a:pt x="1348" y="742"/>
                </a:lnTo>
                <a:lnTo>
                  <a:pt x="1356" y="734"/>
                </a:lnTo>
                <a:lnTo>
                  <a:pt x="1356" y="726"/>
                </a:lnTo>
                <a:lnTo>
                  <a:pt x="1364" y="703"/>
                </a:lnTo>
                <a:lnTo>
                  <a:pt x="1364" y="687"/>
                </a:lnTo>
                <a:lnTo>
                  <a:pt x="1356" y="671"/>
                </a:lnTo>
                <a:lnTo>
                  <a:pt x="1348" y="655"/>
                </a:lnTo>
                <a:lnTo>
                  <a:pt x="1348" y="655"/>
                </a:lnTo>
                <a:lnTo>
                  <a:pt x="1348" y="647"/>
                </a:lnTo>
                <a:lnTo>
                  <a:pt x="1340" y="639"/>
                </a:lnTo>
                <a:lnTo>
                  <a:pt x="1340" y="631"/>
                </a:lnTo>
                <a:lnTo>
                  <a:pt x="1332" y="623"/>
                </a:lnTo>
                <a:lnTo>
                  <a:pt x="1332" y="615"/>
                </a:lnTo>
                <a:lnTo>
                  <a:pt x="1332" y="607"/>
                </a:lnTo>
                <a:lnTo>
                  <a:pt x="1324" y="591"/>
                </a:lnTo>
                <a:lnTo>
                  <a:pt x="1308" y="575"/>
                </a:lnTo>
                <a:lnTo>
                  <a:pt x="1308" y="567"/>
                </a:lnTo>
                <a:lnTo>
                  <a:pt x="1300" y="447"/>
                </a:lnTo>
                <a:lnTo>
                  <a:pt x="1300" y="383"/>
                </a:lnTo>
                <a:lnTo>
                  <a:pt x="1284" y="375"/>
                </a:lnTo>
                <a:lnTo>
                  <a:pt x="1276" y="383"/>
                </a:lnTo>
                <a:lnTo>
                  <a:pt x="1268" y="383"/>
                </a:lnTo>
                <a:lnTo>
                  <a:pt x="1252" y="367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8" name=""/>
          <p:cNvSpPr/>
          <p:nvPr/>
        </p:nvSpPr>
        <p:spPr>
          <a:xfrm>
            <a:off x="2646360" y="3206880"/>
            <a:ext cx="1127160" cy="887400"/>
          </a:xfrm>
          <a:custGeom>
            <a:avLst/>
            <a:gdLst/>
            <a:ahLst/>
            <a:rect l="l" t="t" r="r" b="b"/>
            <a:pathLst>
              <a:path w="710" h="559">
                <a:moveTo>
                  <a:pt x="0" y="487"/>
                </a:moveTo>
                <a:lnTo>
                  <a:pt x="72" y="0"/>
                </a:lnTo>
                <a:lnTo>
                  <a:pt x="526" y="48"/>
                </a:lnTo>
                <a:lnTo>
                  <a:pt x="710" y="64"/>
                </a:lnTo>
                <a:lnTo>
                  <a:pt x="702" y="184"/>
                </a:lnTo>
                <a:lnTo>
                  <a:pt x="678" y="559"/>
                </a:lnTo>
                <a:lnTo>
                  <a:pt x="582" y="551"/>
                </a:lnTo>
                <a:lnTo>
                  <a:pt x="0" y="48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9" name=""/>
          <p:cNvSpPr/>
          <p:nvPr/>
        </p:nvSpPr>
        <p:spPr>
          <a:xfrm>
            <a:off x="3722760" y="3498840"/>
            <a:ext cx="1139760" cy="620640"/>
          </a:xfrm>
          <a:custGeom>
            <a:avLst/>
            <a:gdLst/>
            <a:ahLst/>
            <a:rect l="l" t="t" r="r" b="b"/>
            <a:pathLst>
              <a:path w="718" h="391">
                <a:moveTo>
                  <a:pt x="24" y="0"/>
                </a:moveTo>
                <a:lnTo>
                  <a:pt x="646" y="16"/>
                </a:lnTo>
                <a:lnTo>
                  <a:pt x="686" y="48"/>
                </a:lnTo>
                <a:lnTo>
                  <a:pt x="678" y="64"/>
                </a:lnTo>
                <a:lnTo>
                  <a:pt x="670" y="80"/>
                </a:lnTo>
                <a:lnTo>
                  <a:pt x="678" y="88"/>
                </a:lnTo>
                <a:lnTo>
                  <a:pt x="686" y="88"/>
                </a:lnTo>
                <a:lnTo>
                  <a:pt x="694" y="112"/>
                </a:lnTo>
                <a:lnTo>
                  <a:pt x="702" y="120"/>
                </a:lnTo>
                <a:lnTo>
                  <a:pt x="710" y="120"/>
                </a:lnTo>
                <a:lnTo>
                  <a:pt x="718" y="128"/>
                </a:lnTo>
                <a:lnTo>
                  <a:pt x="718" y="391"/>
                </a:lnTo>
                <a:lnTo>
                  <a:pt x="0" y="375"/>
                </a:lnTo>
                <a:lnTo>
                  <a:pt x="24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0" name=""/>
          <p:cNvSpPr/>
          <p:nvPr/>
        </p:nvSpPr>
        <p:spPr>
          <a:xfrm>
            <a:off x="3481560" y="2890800"/>
            <a:ext cx="1266480" cy="633600"/>
          </a:xfrm>
          <a:custGeom>
            <a:avLst/>
            <a:gdLst/>
            <a:ahLst/>
            <a:rect l="l" t="t" r="r" b="b"/>
            <a:pathLst>
              <a:path w="798" h="399">
                <a:moveTo>
                  <a:pt x="0" y="247"/>
                </a:moveTo>
                <a:lnTo>
                  <a:pt x="16" y="0"/>
                </a:lnTo>
                <a:lnTo>
                  <a:pt x="511" y="32"/>
                </a:lnTo>
                <a:lnTo>
                  <a:pt x="527" y="48"/>
                </a:lnTo>
                <a:lnTo>
                  <a:pt x="543" y="48"/>
                </a:lnTo>
                <a:lnTo>
                  <a:pt x="559" y="48"/>
                </a:lnTo>
                <a:lnTo>
                  <a:pt x="567" y="56"/>
                </a:lnTo>
                <a:lnTo>
                  <a:pt x="575" y="72"/>
                </a:lnTo>
                <a:lnTo>
                  <a:pt x="583" y="72"/>
                </a:lnTo>
                <a:lnTo>
                  <a:pt x="599" y="72"/>
                </a:lnTo>
                <a:lnTo>
                  <a:pt x="615" y="56"/>
                </a:lnTo>
                <a:lnTo>
                  <a:pt x="631" y="56"/>
                </a:lnTo>
                <a:lnTo>
                  <a:pt x="639" y="64"/>
                </a:lnTo>
                <a:lnTo>
                  <a:pt x="679" y="88"/>
                </a:lnTo>
                <a:lnTo>
                  <a:pt x="694" y="103"/>
                </a:lnTo>
                <a:lnTo>
                  <a:pt x="694" y="111"/>
                </a:lnTo>
                <a:lnTo>
                  <a:pt x="710" y="119"/>
                </a:lnTo>
                <a:lnTo>
                  <a:pt x="710" y="127"/>
                </a:lnTo>
                <a:lnTo>
                  <a:pt x="702" y="143"/>
                </a:lnTo>
                <a:lnTo>
                  <a:pt x="710" y="159"/>
                </a:lnTo>
                <a:lnTo>
                  <a:pt x="718" y="175"/>
                </a:lnTo>
                <a:lnTo>
                  <a:pt x="726" y="183"/>
                </a:lnTo>
                <a:lnTo>
                  <a:pt x="726" y="191"/>
                </a:lnTo>
                <a:lnTo>
                  <a:pt x="726" y="207"/>
                </a:lnTo>
                <a:lnTo>
                  <a:pt x="742" y="215"/>
                </a:lnTo>
                <a:lnTo>
                  <a:pt x="742" y="223"/>
                </a:lnTo>
                <a:lnTo>
                  <a:pt x="742" y="239"/>
                </a:lnTo>
                <a:lnTo>
                  <a:pt x="734" y="255"/>
                </a:lnTo>
                <a:lnTo>
                  <a:pt x="750" y="263"/>
                </a:lnTo>
                <a:lnTo>
                  <a:pt x="758" y="271"/>
                </a:lnTo>
                <a:lnTo>
                  <a:pt x="750" y="279"/>
                </a:lnTo>
                <a:lnTo>
                  <a:pt x="750" y="287"/>
                </a:lnTo>
                <a:lnTo>
                  <a:pt x="758" y="303"/>
                </a:lnTo>
                <a:lnTo>
                  <a:pt x="758" y="311"/>
                </a:lnTo>
                <a:lnTo>
                  <a:pt x="758" y="319"/>
                </a:lnTo>
                <a:lnTo>
                  <a:pt x="758" y="327"/>
                </a:lnTo>
                <a:lnTo>
                  <a:pt x="766" y="335"/>
                </a:lnTo>
                <a:lnTo>
                  <a:pt x="774" y="351"/>
                </a:lnTo>
                <a:lnTo>
                  <a:pt x="782" y="367"/>
                </a:lnTo>
                <a:lnTo>
                  <a:pt x="790" y="383"/>
                </a:lnTo>
                <a:lnTo>
                  <a:pt x="798" y="383"/>
                </a:lnTo>
                <a:lnTo>
                  <a:pt x="798" y="399"/>
                </a:lnTo>
                <a:lnTo>
                  <a:pt x="798" y="399"/>
                </a:lnTo>
                <a:lnTo>
                  <a:pt x="176" y="383"/>
                </a:lnTo>
                <a:lnTo>
                  <a:pt x="184" y="263"/>
                </a:lnTo>
                <a:lnTo>
                  <a:pt x="0" y="247"/>
                </a:lnTo>
                <a:lnTo>
                  <a:pt x="0" y="24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1" name=""/>
          <p:cNvSpPr/>
          <p:nvPr/>
        </p:nvSpPr>
        <p:spPr>
          <a:xfrm>
            <a:off x="3506760" y="2319480"/>
            <a:ext cx="1089000" cy="734760"/>
          </a:xfrm>
          <a:custGeom>
            <a:avLst/>
            <a:gdLst/>
            <a:ahLst/>
            <a:rect l="l" t="t" r="r" b="b"/>
            <a:pathLst>
              <a:path w="686" h="463">
                <a:moveTo>
                  <a:pt x="0" y="360"/>
                </a:moveTo>
                <a:lnTo>
                  <a:pt x="24" y="120"/>
                </a:lnTo>
                <a:lnTo>
                  <a:pt x="32" y="0"/>
                </a:lnTo>
                <a:lnTo>
                  <a:pt x="671" y="32"/>
                </a:lnTo>
                <a:lnTo>
                  <a:pt x="671" y="40"/>
                </a:lnTo>
                <a:lnTo>
                  <a:pt x="663" y="56"/>
                </a:lnTo>
                <a:lnTo>
                  <a:pt x="647" y="72"/>
                </a:lnTo>
                <a:lnTo>
                  <a:pt x="655" y="80"/>
                </a:lnTo>
                <a:lnTo>
                  <a:pt x="678" y="112"/>
                </a:lnTo>
                <a:lnTo>
                  <a:pt x="686" y="336"/>
                </a:lnTo>
                <a:lnTo>
                  <a:pt x="678" y="336"/>
                </a:lnTo>
                <a:lnTo>
                  <a:pt x="671" y="336"/>
                </a:lnTo>
                <a:lnTo>
                  <a:pt x="671" y="344"/>
                </a:lnTo>
                <a:lnTo>
                  <a:pt x="678" y="344"/>
                </a:lnTo>
                <a:lnTo>
                  <a:pt x="671" y="360"/>
                </a:lnTo>
                <a:lnTo>
                  <a:pt x="678" y="368"/>
                </a:lnTo>
                <a:lnTo>
                  <a:pt x="678" y="384"/>
                </a:lnTo>
                <a:lnTo>
                  <a:pt x="678" y="392"/>
                </a:lnTo>
                <a:lnTo>
                  <a:pt x="678" y="400"/>
                </a:lnTo>
                <a:lnTo>
                  <a:pt x="671" y="424"/>
                </a:lnTo>
                <a:lnTo>
                  <a:pt x="678" y="448"/>
                </a:lnTo>
                <a:lnTo>
                  <a:pt x="678" y="456"/>
                </a:lnTo>
                <a:lnTo>
                  <a:pt x="678" y="463"/>
                </a:lnTo>
                <a:lnTo>
                  <a:pt x="663" y="448"/>
                </a:lnTo>
                <a:lnTo>
                  <a:pt x="623" y="424"/>
                </a:lnTo>
                <a:lnTo>
                  <a:pt x="615" y="416"/>
                </a:lnTo>
                <a:lnTo>
                  <a:pt x="599" y="416"/>
                </a:lnTo>
                <a:lnTo>
                  <a:pt x="583" y="432"/>
                </a:lnTo>
                <a:lnTo>
                  <a:pt x="567" y="432"/>
                </a:lnTo>
                <a:lnTo>
                  <a:pt x="559" y="432"/>
                </a:lnTo>
                <a:lnTo>
                  <a:pt x="551" y="416"/>
                </a:lnTo>
                <a:lnTo>
                  <a:pt x="543" y="408"/>
                </a:lnTo>
                <a:lnTo>
                  <a:pt x="527" y="408"/>
                </a:lnTo>
                <a:lnTo>
                  <a:pt x="511" y="408"/>
                </a:lnTo>
                <a:lnTo>
                  <a:pt x="495" y="392"/>
                </a:lnTo>
                <a:lnTo>
                  <a:pt x="0" y="36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2" name=""/>
          <p:cNvSpPr/>
          <p:nvPr/>
        </p:nvSpPr>
        <p:spPr>
          <a:xfrm>
            <a:off x="4495680" y="1711440"/>
            <a:ext cx="1013040" cy="1141200"/>
          </a:xfrm>
          <a:custGeom>
            <a:avLst/>
            <a:gdLst/>
            <a:ahLst/>
            <a:rect l="l" t="t" r="r" b="b"/>
            <a:pathLst>
              <a:path w="638" h="719">
                <a:moveTo>
                  <a:pt x="63" y="719"/>
                </a:moveTo>
                <a:lnTo>
                  <a:pt x="55" y="495"/>
                </a:lnTo>
                <a:lnTo>
                  <a:pt x="32" y="463"/>
                </a:lnTo>
                <a:lnTo>
                  <a:pt x="24" y="455"/>
                </a:lnTo>
                <a:lnTo>
                  <a:pt x="40" y="439"/>
                </a:lnTo>
                <a:lnTo>
                  <a:pt x="48" y="423"/>
                </a:lnTo>
                <a:lnTo>
                  <a:pt x="48" y="415"/>
                </a:lnTo>
                <a:lnTo>
                  <a:pt x="48" y="391"/>
                </a:lnTo>
                <a:lnTo>
                  <a:pt x="48" y="375"/>
                </a:lnTo>
                <a:lnTo>
                  <a:pt x="32" y="336"/>
                </a:lnTo>
                <a:lnTo>
                  <a:pt x="32" y="328"/>
                </a:lnTo>
                <a:lnTo>
                  <a:pt x="32" y="304"/>
                </a:lnTo>
                <a:lnTo>
                  <a:pt x="32" y="296"/>
                </a:lnTo>
                <a:lnTo>
                  <a:pt x="24" y="232"/>
                </a:lnTo>
                <a:lnTo>
                  <a:pt x="24" y="192"/>
                </a:lnTo>
                <a:lnTo>
                  <a:pt x="8" y="184"/>
                </a:lnTo>
                <a:lnTo>
                  <a:pt x="0" y="144"/>
                </a:lnTo>
                <a:lnTo>
                  <a:pt x="0" y="112"/>
                </a:lnTo>
                <a:lnTo>
                  <a:pt x="8" y="88"/>
                </a:lnTo>
                <a:lnTo>
                  <a:pt x="8" y="80"/>
                </a:lnTo>
                <a:lnTo>
                  <a:pt x="0" y="56"/>
                </a:lnTo>
                <a:lnTo>
                  <a:pt x="0" y="40"/>
                </a:lnTo>
                <a:lnTo>
                  <a:pt x="167" y="40"/>
                </a:lnTo>
                <a:lnTo>
                  <a:pt x="167" y="16"/>
                </a:lnTo>
                <a:lnTo>
                  <a:pt x="167" y="0"/>
                </a:lnTo>
                <a:lnTo>
                  <a:pt x="175" y="0"/>
                </a:lnTo>
                <a:lnTo>
                  <a:pt x="199" y="8"/>
                </a:lnTo>
                <a:lnTo>
                  <a:pt x="199" y="32"/>
                </a:lnTo>
                <a:lnTo>
                  <a:pt x="199" y="48"/>
                </a:lnTo>
                <a:lnTo>
                  <a:pt x="199" y="64"/>
                </a:lnTo>
                <a:lnTo>
                  <a:pt x="223" y="80"/>
                </a:lnTo>
                <a:lnTo>
                  <a:pt x="223" y="80"/>
                </a:lnTo>
                <a:lnTo>
                  <a:pt x="239" y="80"/>
                </a:lnTo>
                <a:lnTo>
                  <a:pt x="247" y="88"/>
                </a:lnTo>
                <a:lnTo>
                  <a:pt x="263" y="88"/>
                </a:lnTo>
                <a:lnTo>
                  <a:pt x="271" y="88"/>
                </a:lnTo>
                <a:lnTo>
                  <a:pt x="279" y="96"/>
                </a:lnTo>
                <a:lnTo>
                  <a:pt x="279" y="96"/>
                </a:lnTo>
                <a:lnTo>
                  <a:pt x="303" y="96"/>
                </a:lnTo>
                <a:lnTo>
                  <a:pt x="311" y="88"/>
                </a:lnTo>
                <a:lnTo>
                  <a:pt x="343" y="88"/>
                </a:lnTo>
                <a:lnTo>
                  <a:pt x="367" y="88"/>
                </a:lnTo>
                <a:lnTo>
                  <a:pt x="375" y="88"/>
                </a:lnTo>
                <a:lnTo>
                  <a:pt x="367" y="96"/>
                </a:lnTo>
                <a:lnTo>
                  <a:pt x="375" y="104"/>
                </a:lnTo>
                <a:lnTo>
                  <a:pt x="383" y="104"/>
                </a:lnTo>
                <a:lnTo>
                  <a:pt x="383" y="104"/>
                </a:lnTo>
                <a:lnTo>
                  <a:pt x="391" y="120"/>
                </a:lnTo>
                <a:lnTo>
                  <a:pt x="398" y="128"/>
                </a:lnTo>
                <a:lnTo>
                  <a:pt x="406" y="120"/>
                </a:lnTo>
                <a:lnTo>
                  <a:pt x="414" y="112"/>
                </a:lnTo>
                <a:lnTo>
                  <a:pt x="422" y="120"/>
                </a:lnTo>
                <a:lnTo>
                  <a:pt x="430" y="128"/>
                </a:lnTo>
                <a:lnTo>
                  <a:pt x="446" y="136"/>
                </a:lnTo>
                <a:lnTo>
                  <a:pt x="454" y="144"/>
                </a:lnTo>
                <a:lnTo>
                  <a:pt x="462" y="144"/>
                </a:lnTo>
                <a:lnTo>
                  <a:pt x="470" y="144"/>
                </a:lnTo>
                <a:lnTo>
                  <a:pt x="486" y="144"/>
                </a:lnTo>
                <a:lnTo>
                  <a:pt x="518" y="120"/>
                </a:lnTo>
                <a:lnTo>
                  <a:pt x="526" y="128"/>
                </a:lnTo>
                <a:lnTo>
                  <a:pt x="534" y="136"/>
                </a:lnTo>
                <a:lnTo>
                  <a:pt x="582" y="136"/>
                </a:lnTo>
                <a:lnTo>
                  <a:pt x="590" y="136"/>
                </a:lnTo>
                <a:lnTo>
                  <a:pt x="590" y="144"/>
                </a:lnTo>
                <a:lnTo>
                  <a:pt x="606" y="152"/>
                </a:lnTo>
                <a:lnTo>
                  <a:pt x="614" y="144"/>
                </a:lnTo>
                <a:lnTo>
                  <a:pt x="638" y="144"/>
                </a:lnTo>
                <a:lnTo>
                  <a:pt x="622" y="152"/>
                </a:lnTo>
                <a:lnTo>
                  <a:pt x="598" y="168"/>
                </a:lnTo>
                <a:lnTo>
                  <a:pt x="582" y="176"/>
                </a:lnTo>
                <a:lnTo>
                  <a:pt x="566" y="184"/>
                </a:lnTo>
                <a:lnTo>
                  <a:pt x="558" y="192"/>
                </a:lnTo>
                <a:lnTo>
                  <a:pt x="534" y="200"/>
                </a:lnTo>
                <a:lnTo>
                  <a:pt x="518" y="208"/>
                </a:lnTo>
                <a:lnTo>
                  <a:pt x="478" y="256"/>
                </a:lnTo>
                <a:lnTo>
                  <a:pt x="422" y="312"/>
                </a:lnTo>
                <a:lnTo>
                  <a:pt x="414" y="320"/>
                </a:lnTo>
                <a:lnTo>
                  <a:pt x="414" y="320"/>
                </a:lnTo>
                <a:lnTo>
                  <a:pt x="414" y="391"/>
                </a:lnTo>
                <a:lnTo>
                  <a:pt x="406" y="399"/>
                </a:lnTo>
                <a:lnTo>
                  <a:pt x="398" y="399"/>
                </a:lnTo>
                <a:lnTo>
                  <a:pt x="375" y="423"/>
                </a:lnTo>
                <a:lnTo>
                  <a:pt x="375" y="431"/>
                </a:lnTo>
                <a:lnTo>
                  <a:pt x="367" y="431"/>
                </a:lnTo>
                <a:lnTo>
                  <a:pt x="367" y="455"/>
                </a:lnTo>
                <a:lnTo>
                  <a:pt x="375" y="455"/>
                </a:lnTo>
                <a:lnTo>
                  <a:pt x="383" y="471"/>
                </a:lnTo>
                <a:lnTo>
                  <a:pt x="375" y="487"/>
                </a:lnTo>
                <a:lnTo>
                  <a:pt x="383" y="503"/>
                </a:lnTo>
                <a:lnTo>
                  <a:pt x="375" y="519"/>
                </a:lnTo>
                <a:lnTo>
                  <a:pt x="375" y="551"/>
                </a:lnTo>
                <a:lnTo>
                  <a:pt x="383" y="559"/>
                </a:lnTo>
                <a:lnTo>
                  <a:pt x="391" y="567"/>
                </a:lnTo>
                <a:lnTo>
                  <a:pt x="391" y="575"/>
                </a:lnTo>
                <a:lnTo>
                  <a:pt x="414" y="575"/>
                </a:lnTo>
                <a:lnTo>
                  <a:pt x="422" y="583"/>
                </a:lnTo>
                <a:lnTo>
                  <a:pt x="422" y="583"/>
                </a:lnTo>
                <a:lnTo>
                  <a:pt x="430" y="591"/>
                </a:lnTo>
                <a:lnTo>
                  <a:pt x="454" y="599"/>
                </a:lnTo>
                <a:lnTo>
                  <a:pt x="462" y="623"/>
                </a:lnTo>
                <a:lnTo>
                  <a:pt x="486" y="639"/>
                </a:lnTo>
                <a:lnTo>
                  <a:pt x="510" y="655"/>
                </a:lnTo>
                <a:lnTo>
                  <a:pt x="518" y="663"/>
                </a:lnTo>
                <a:lnTo>
                  <a:pt x="518" y="679"/>
                </a:lnTo>
                <a:lnTo>
                  <a:pt x="518" y="703"/>
                </a:lnTo>
                <a:lnTo>
                  <a:pt x="63" y="71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3" name=""/>
          <p:cNvSpPr/>
          <p:nvPr/>
        </p:nvSpPr>
        <p:spPr>
          <a:xfrm>
            <a:off x="5078520" y="2155680"/>
            <a:ext cx="809640" cy="862200"/>
          </a:xfrm>
          <a:custGeom>
            <a:avLst/>
            <a:gdLst/>
            <a:ahLst/>
            <a:rect l="l" t="t" r="r" b="b"/>
            <a:pathLst>
              <a:path w="510" h="543">
                <a:moveTo>
                  <a:pt x="215" y="543"/>
                </a:moveTo>
                <a:lnTo>
                  <a:pt x="207" y="535"/>
                </a:lnTo>
                <a:lnTo>
                  <a:pt x="199" y="527"/>
                </a:lnTo>
                <a:lnTo>
                  <a:pt x="175" y="511"/>
                </a:lnTo>
                <a:lnTo>
                  <a:pt x="167" y="479"/>
                </a:lnTo>
                <a:lnTo>
                  <a:pt x="159" y="463"/>
                </a:lnTo>
                <a:lnTo>
                  <a:pt x="167" y="455"/>
                </a:lnTo>
                <a:lnTo>
                  <a:pt x="167" y="447"/>
                </a:lnTo>
                <a:lnTo>
                  <a:pt x="159" y="439"/>
                </a:lnTo>
                <a:lnTo>
                  <a:pt x="151" y="423"/>
                </a:lnTo>
                <a:lnTo>
                  <a:pt x="151" y="399"/>
                </a:lnTo>
                <a:lnTo>
                  <a:pt x="151" y="383"/>
                </a:lnTo>
                <a:lnTo>
                  <a:pt x="143" y="375"/>
                </a:lnTo>
                <a:lnTo>
                  <a:pt x="119" y="359"/>
                </a:lnTo>
                <a:lnTo>
                  <a:pt x="95" y="343"/>
                </a:lnTo>
                <a:lnTo>
                  <a:pt x="87" y="319"/>
                </a:lnTo>
                <a:lnTo>
                  <a:pt x="63" y="311"/>
                </a:lnTo>
                <a:lnTo>
                  <a:pt x="55" y="303"/>
                </a:lnTo>
                <a:lnTo>
                  <a:pt x="55" y="303"/>
                </a:lnTo>
                <a:lnTo>
                  <a:pt x="47" y="295"/>
                </a:lnTo>
                <a:lnTo>
                  <a:pt x="24" y="295"/>
                </a:lnTo>
                <a:lnTo>
                  <a:pt x="24" y="287"/>
                </a:lnTo>
                <a:lnTo>
                  <a:pt x="16" y="279"/>
                </a:lnTo>
                <a:lnTo>
                  <a:pt x="8" y="271"/>
                </a:lnTo>
                <a:lnTo>
                  <a:pt x="8" y="239"/>
                </a:lnTo>
                <a:lnTo>
                  <a:pt x="16" y="223"/>
                </a:lnTo>
                <a:lnTo>
                  <a:pt x="8" y="207"/>
                </a:lnTo>
                <a:lnTo>
                  <a:pt x="16" y="191"/>
                </a:lnTo>
                <a:lnTo>
                  <a:pt x="8" y="175"/>
                </a:lnTo>
                <a:lnTo>
                  <a:pt x="0" y="175"/>
                </a:lnTo>
                <a:lnTo>
                  <a:pt x="0" y="151"/>
                </a:lnTo>
                <a:lnTo>
                  <a:pt x="8" y="151"/>
                </a:lnTo>
                <a:lnTo>
                  <a:pt x="8" y="143"/>
                </a:lnTo>
                <a:lnTo>
                  <a:pt x="31" y="119"/>
                </a:lnTo>
                <a:lnTo>
                  <a:pt x="39" y="119"/>
                </a:lnTo>
                <a:lnTo>
                  <a:pt x="47" y="111"/>
                </a:lnTo>
                <a:lnTo>
                  <a:pt x="47" y="40"/>
                </a:lnTo>
                <a:lnTo>
                  <a:pt x="47" y="40"/>
                </a:lnTo>
                <a:lnTo>
                  <a:pt x="55" y="32"/>
                </a:lnTo>
                <a:lnTo>
                  <a:pt x="63" y="32"/>
                </a:lnTo>
                <a:lnTo>
                  <a:pt x="79" y="32"/>
                </a:lnTo>
                <a:lnTo>
                  <a:pt x="87" y="32"/>
                </a:lnTo>
                <a:lnTo>
                  <a:pt x="111" y="24"/>
                </a:lnTo>
                <a:lnTo>
                  <a:pt x="159" y="0"/>
                </a:lnTo>
                <a:lnTo>
                  <a:pt x="167" y="0"/>
                </a:lnTo>
                <a:lnTo>
                  <a:pt x="167" y="0"/>
                </a:lnTo>
                <a:lnTo>
                  <a:pt x="167" y="16"/>
                </a:lnTo>
                <a:lnTo>
                  <a:pt x="167" y="16"/>
                </a:lnTo>
                <a:lnTo>
                  <a:pt x="167" y="24"/>
                </a:lnTo>
                <a:lnTo>
                  <a:pt x="159" y="40"/>
                </a:lnTo>
                <a:lnTo>
                  <a:pt x="175" y="32"/>
                </a:lnTo>
                <a:lnTo>
                  <a:pt x="183" y="32"/>
                </a:lnTo>
                <a:lnTo>
                  <a:pt x="191" y="40"/>
                </a:lnTo>
                <a:lnTo>
                  <a:pt x="207" y="40"/>
                </a:lnTo>
                <a:lnTo>
                  <a:pt x="207" y="48"/>
                </a:lnTo>
                <a:lnTo>
                  <a:pt x="223" y="48"/>
                </a:lnTo>
                <a:lnTo>
                  <a:pt x="231" y="56"/>
                </a:lnTo>
                <a:lnTo>
                  <a:pt x="231" y="72"/>
                </a:lnTo>
                <a:lnTo>
                  <a:pt x="239" y="72"/>
                </a:lnTo>
                <a:lnTo>
                  <a:pt x="319" y="87"/>
                </a:lnTo>
                <a:lnTo>
                  <a:pt x="327" y="87"/>
                </a:lnTo>
                <a:lnTo>
                  <a:pt x="343" y="103"/>
                </a:lnTo>
                <a:lnTo>
                  <a:pt x="359" y="103"/>
                </a:lnTo>
                <a:lnTo>
                  <a:pt x="359" y="103"/>
                </a:lnTo>
                <a:lnTo>
                  <a:pt x="367" y="103"/>
                </a:lnTo>
                <a:lnTo>
                  <a:pt x="367" y="103"/>
                </a:lnTo>
                <a:lnTo>
                  <a:pt x="390" y="103"/>
                </a:lnTo>
                <a:lnTo>
                  <a:pt x="398" y="111"/>
                </a:lnTo>
                <a:lnTo>
                  <a:pt x="406" y="111"/>
                </a:lnTo>
                <a:lnTo>
                  <a:pt x="406" y="119"/>
                </a:lnTo>
                <a:lnTo>
                  <a:pt x="406" y="119"/>
                </a:lnTo>
                <a:lnTo>
                  <a:pt x="414" y="127"/>
                </a:lnTo>
                <a:lnTo>
                  <a:pt x="430" y="135"/>
                </a:lnTo>
                <a:lnTo>
                  <a:pt x="430" y="143"/>
                </a:lnTo>
                <a:lnTo>
                  <a:pt x="430" y="175"/>
                </a:lnTo>
                <a:lnTo>
                  <a:pt x="430" y="175"/>
                </a:lnTo>
                <a:lnTo>
                  <a:pt x="446" y="175"/>
                </a:lnTo>
                <a:lnTo>
                  <a:pt x="446" y="175"/>
                </a:lnTo>
                <a:lnTo>
                  <a:pt x="446" y="183"/>
                </a:lnTo>
                <a:lnTo>
                  <a:pt x="446" y="183"/>
                </a:lnTo>
                <a:lnTo>
                  <a:pt x="446" y="199"/>
                </a:lnTo>
                <a:lnTo>
                  <a:pt x="462" y="207"/>
                </a:lnTo>
                <a:lnTo>
                  <a:pt x="454" y="207"/>
                </a:lnTo>
                <a:lnTo>
                  <a:pt x="438" y="231"/>
                </a:lnTo>
                <a:lnTo>
                  <a:pt x="430" y="255"/>
                </a:lnTo>
                <a:lnTo>
                  <a:pt x="422" y="271"/>
                </a:lnTo>
                <a:lnTo>
                  <a:pt x="422" y="279"/>
                </a:lnTo>
                <a:lnTo>
                  <a:pt x="422" y="279"/>
                </a:lnTo>
                <a:lnTo>
                  <a:pt x="438" y="271"/>
                </a:lnTo>
                <a:lnTo>
                  <a:pt x="454" y="247"/>
                </a:lnTo>
                <a:lnTo>
                  <a:pt x="470" y="231"/>
                </a:lnTo>
                <a:lnTo>
                  <a:pt x="478" y="231"/>
                </a:lnTo>
                <a:lnTo>
                  <a:pt x="478" y="223"/>
                </a:lnTo>
                <a:lnTo>
                  <a:pt x="486" y="215"/>
                </a:lnTo>
                <a:lnTo>
                  <a:pt x="486" y="207"/>
                </a:lnTo>
                <a:lnTo>
                  <a:pt x="486" y="199"/>
                </a:lnTo>
                <a:lnTo>
                  <a:pt x="486" y="191"/>
                </a:lnTo>
                <a:lnTo>
                  <a:pt x="494" y="191"/>
                </a:lnTo>
                <a:lnTo>
                  <a:pt x="494" y="183"/>
                </a:lnTo>
                <a:lnTo>
                  <a:pt x="502" y="175"/>
                </a:lnTo>
                <a:lnTo>
                  <a:pt x="502" y="175"/>
                </a:lnTo>
                <a:lnTo>
                  <a:pt x="510" y="183"/>
                </a:lnTo>
                <a:lnTo>
                  <a:pt x="510" y="199"/>
                </a:lnTo>
                <a:lnTo>
                  <a:pt x="494" y="231"/>
                </a:lnTo>
                <a:lnTo>
                  <a:pt x="486" y="239"/>
                </a:lnTo>
                <a:lnTo>
                  <a:pt x="486" y="247"/>
                </a:lnTo>
                <a:lnTo>
                  <a:pt x="486" y="255"/>
                </a:lnTo>
                <a:lnTo>
                  <a:pt x="470" y="279"/>
                </a:lnTo>
                <a:lnTo>
                  <a:pt x="470" y="303"/>
                </a:lnTo>
                <a:lnTo>
                  <a:pt x="470" y="319"/>
                </a:lnTo>
                <a:lnTo>
                  <a:pt x="462" y="327"/>
                </a:lnTo>
                <a:lnTo>
                  <a:pt x="462" y="335"/>
                </a:lnTo>
                <a:lnTo>
                  <a:pt x="462" y="351"/>
                </a:lnTo>
                <a:lnTo>
                  <a:pt x="462" y="383"/>
                </a:lnTo>
                <a:lnTo>
                  <a:pt x="462" y="391"/>
                </a:lnTo>
                <a:lnTo>
                  <a:pt x="446" y="423"/>
                </a:lnTo>
                <a:lnTo>
                  <a:pt x="454" y="463"/>
                </a:lnTo>
                <a:lnTo>
                  <a:pt x="470" y="495"/>
                </a:lnTo>
                <a:lnTo>
                  <a:pt x="462" y="503"/>
                </a:lnTo>
                <a:lnTo>
                  <a:pt x="470" y="511"/>
                </a:lnTo>
                <a:lnTo>
                  <a:pt x="462" y="511"/>
                </a:lnTo>
                <a:lnTo>
                  <a:pt x="470" y="527"/>
                </a:lnTo>
                <a:lnTo>
                  <a:pt x="215" y="543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4" name=""/>
          <p:cNvSpPr/>
          <p:nvPr/>
        </p:nvSpPr>
        <p:spPr>
          <a:xfrm>
            <a:off x="5964120" y="2306520"/>
            <a:ext cx="595440" cy="811440"/>
          </a:xfrm>
          <a:custGeom>
            <a:avLst/>
            <a:gdLst/>
            <a:ahLst/>
            <a:rect l="l" t="t" r="r" b="b"/>
            <a:pathLst>
              <a:path w="375" h="511">
                <a:moveTo>
                  <a:pt x="0" y="511"/>
                </a:moveTo>
                <a:lnTo>
                  <a:pt x="191" y="487"/>
                </a:lnTo>
                <a:lnTo>
                  <a:pt x="191" y="495"/>
                </a:lnTo>
                <a:lnTo>
                  <a:pt x="311" y="479"/>
                </a:lnTo>
                <a:lnTo>
                  <a:pt x="311" y="479"/>
                </a:lnTo>
                <a:lnTo>
                  <a:pt x="327" y="448"/>
                </a:lnTo>
                <a:lnTo>
                  <a:pt x="327" y="440"/>
                </a:lnTo>
                <a:lnTo>
                  <a:pt x="327" y="424"/>
                </a:lnTo>
                <a:lnTo>
                  <a:pt x="335" y="408"/>
                </a:lnTo>
                <a:lnTo>
                  <a:pt x="351" y="392"/>
                </a:lnTo>
                <a:lnTo>
                  <a:pt x="351" y="376"/>
                </a:lnTo>
                <a:lnTo>
                  <a:pt x="351" y="376"/>
                </a:lnTo>
                <a:lnTo>
                  <a:pt x="351" y="368"/>
                </a:lnTo>
                <a:lnTo>
                  <a:pt x="359" y="360"/>
                </a:lnTo>
                <a:lnTo>
                  <a:pt x="367" y="368"/>
                </a:lnTo>
                <a:lnTo>
                  <a:pt x="367" y="368"/>
                </a:lnTo>
                <a:lnTo>
                  <a:pt x="375" y="360"/>
                </a:lnTo>
                <a:lnTo>
                  <a:pt x="375" y="360"/>
                </a:lnTo>
                <a:lnTo>
                  <a:pt x="375" y="352"/>
                </a:lnTo>
                <a:lnTo>
                  <a:pt x="375" y="336"/>
                </a:lnTo>
                <a:lnTo>
                  <a:pt x="375" y="312"/>
                </a:lnTo>
                <a:lnTo>
                  <a:pt x="375" y="296"/>
                </a:lnTo>
                <a:lnTo>
                  <a:pt x="367" y="272"/>
                </a:lnTo>
                <a:lnTo>
                  <a:pt x="343" y="200"/>
                </a:lnTo>
                <a:lnTo>
                  <a:pt x="311" y="192"/>
                </a:lnTo>
                <a:lnTo>
                  <a:pt x="303" y="200"/>
                </a:lnTo>
                <a:lnTo>
                  <a:pt x="295" y="208"/>
                </a:lnTo>
                <a:lnTo>
                  <a:pt x="263" y="256"/>
                </a:lnTo>
                <a:lnTo>
                  <a:pt x="255" y="256"/>
                </a:lnTo>
                <a:lnTo>
                  <a:pt x="255" y="256"/>
                </a:lnTo>
                <a:lnTo>
                  <a:pt x="239" y="248"/>
                </a:lnTo>
                <a:lnTo>
                  <a:pt x="239" y="248"/>
                </a:lnTo>
                <a:lnTo>
                  <a:pt x="231" y="240"/>
                </a:lnTo>
                <a:lnTo>
                  <a:pt x="239" y="216"/>
                </a:lnTo>
                <a:lnTo>
                  <a:pt x="239" y="208"/>
                </a:lnTo>
                <a:lnTo>
                  <a:pt x="255" y="200"/>
                </a:lnTo>
                <a:lnTo>
                  <a:pt x="263" y="192"/>
                </a:lnTo>
                <a:lnTo>
                  <a:pt x="263" y="184"/>
                </a:lnTo>
                <a:lnTo>
                  <a:pt x="263" y="176"/>
                </a:lnTo>
                <a:lnTo>
                  <a:pt x="271" y="168"/>
                </a:lnTo>
                <a:lnTo>
                  <a:pt x="279" y="160"/>
                </a:lnTo>
                <a:lnTo>
                  <a:pt x="279" y="128"/>
                </a:lnTo>
                <a:lnTo>
                  <a:pt x="271" y="112"/>
                </a:lnTo>
                <a:lnTo>
                  <a:pt x="271" y="104"/>
                </a:lnTo>
                <a:lnTo>
                  <a:pt x="263" y="88"/>
                </a:lnTo>
                <a:lnTo>
                  <a:pt x="255" y="88"/>
                </a:lnTo>
                <a:lnTo>
                  <a:pt x="255" y="80"/>
                </a:lnTo>
                <a:lnTo>
                  <a:pt x="271" y="72"/>
                </a:lnTo>
                <a:lnTo>
                  <a:pt x="271" y="72"/>
                </a:lnTo>
                <a:lnTo>
                  <a:pt x="255" y="48"/>
                </a:lnTo>
                <a:lnTo>
                  <a:pt x="247" y="40"/>
                </a:lnTo>
                <a:lnTo>
                  <a:pt x="215" y="32"/>
                </a:lnTo>
                <a:lnTo>
                  <a:pt x="191" y="24"/>
                </a:lnTo>
                <a:lnTo>
                  <a:pt x="183" y="16"/>
                </a:lnTo>
                <a:lnTo>
                  <a:pt x="168" y="16"/>
                </a:lnTo>
                <a:lnTo>
                  <a:pt x="152" y="8"/>
                </a:lnTo>
                <a:lnTo>
                  <a:pt x="136" y="0"/>
                </a:lnTo>
                <a:lnTo>
                  <a:pt x="128" y="8"/>
                </a:lnTo>
                <a:lnTo>
                  <a:pt x="120" y="8"/>
                </a:lnTo>
                <a:lnTo>
                  <a:pt x="112" y="24"/>
                </a:lnTo>
                <a:lnTo>
                  <a:pt x="112" y="40"/>
                </a:lnTo>
                <a:lnTo>
                  <a:pt x="112" y="48"/>
                </a:lnTo>
                <a:lnTo>
                  <a:pt x="120" y="48"/>
                </a:lnTo>
                <a:lnTo>
                  <a:pt x="120" y="48"/>
                </a:lnTo>
                <a:lnTo>
                  <a:pt x="112" y="56"/>
                </a:lnTo>
                <a:lnTo>
                  <a:pt x="104" y="56"/>
                </a:lnTo>
                <a:lnTo>
                  <a:pt x="104" y="64"/>
                </a:lnTo>
                <a:lnTo>
                  <a:pt x="96" y="72"/>
                </a:lnTo>
                <a:lnTo>
                  <a:pt x="88" y="80"/>
                </a:lnTo>
                <a:lnTo>
                  <a:pt x="88" y="96"/>
                </a:lnTo>
                <a:lnTo>
                  <a:pt x="96" y="104"/>
                </a:lnTo>
                <a:lnTo>
                  <a:pt x="88" y="120"/>
                </a:lnTo>
                <a:lnTo>
                  <a:pt x="72" y="128"/>
                </a:lnTo>
                <a:lnTo>
                  <a:pt x="72" y="120"/>
                </a:lnTo>
                <a:lnTo>
                  <a:pt x="80" y="104"/>
                </a:lnTo>
                <a:lnTo>
                  <a:pt x="72" y="88"/>
                </a:lnTo>
                <a:lnTo>
                  <a:pt x="72" y="88"/>
                </a:lnTo>
                <a:lnTo>
                  <a:pt x="72" y="80"/>
                </a:lnTo>
                <a:lnTo>
                  <a:pt x="72" y="88"/>
                </a:lnTo>
                <a:lnTo>
                  <a:pt x="64" y="96"/>
                </a:lnTo>
                <a:lnTo>
                  <a:pt x="64" y="104"/>
                </a:lnTo>
                <a:lnTo>
                  <a:pt x="56" y="112"/>
                </a:lnTo>
                <a:lnTo>
                  <a:pt x="48" y="112"/>
                </a:lnTo>
                <a:lnTo>
                  <a:pt x="40" y="120"/>
                </a:lnTo>
                <a:lnTo>
                  <a:pt x="32" y="128"/>
                </a:lnTo>
                <a:lnTo>
                  <a:pt x="32" y="136"/>
                </a:lnTo>
                <a:lnTo>
                  <a:pt x="24" y="152"/>
                </a:lnTo>
                <a:lnTo>
                  <a:pt x="24" y="168"/>
                </a:lnTo>
                <a:lnTo>
                  <a:pt x="24" y="192"/>
                </a:lnTo>
                <a:lnTo>
                  <a:pt x="16" y="200"/>
                </a:lnTo>
                <a:lnTo>
                  <a:pt x="8" y="216"/>
                </a:lnTo>
                <a:lnTo>
                  <a:pt x="8" y="232"/>
                </a:lnTo>
                <a:lnTo>
                  <a:pt x="8" y="240"/>
                </a:lnTo>
                <a:lnTo>
                  <a:pt x="16" y="264"/>
                </a:lnTo>
                <a:lnTo>
                  <a:pt x="8" y="280"/>
                </a:lnTo>
                <a:lnTo>
                  <a:pt x="16" y="296"/>
                </a:lnTo>
                <a:lnTo>
                  <a:pt x="32" y="336"/>
                </a:lnTo>
                <a:lnTo>
                  <a:pt x="48" y="360"/>
                </a:lnTo>
                <a:lnTo>
                  <a:pt x="48" y="392"/>
                </a:lnTo>
                <a:lnTo>
                  <a:pt x="56" y="392"/>
                </a:lnTo>
                <a:lnTo>
                  <a:pt x="56" y="400"/>
                </a:lnTo>
                <a:lnTo>
                  <a:pt x="48" y="400"/>
                </a:lnTo>
                <a:lnTo>
                  <a:pt x="48" y="424"/>
                </a:lnTo>
                <a:lnTo>
                  <a:pt x="40" y="448"/>
                </a:lnTo>
                <a:lnTo>
                  <a:pt x="32" y="464"/>
                </a:lnTo>
                <a:lnTo>
                  <a:pt x="16" y="495"/>
                </a:lnTo>
                <a:lnTo>
                  <a:pt x="8" y="511"/>
                </a:lnTo>
                <a:lnTo>
                  <a:pt x="0" y="51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5" name=""/>
          <p:cNvSpPr/>
          <p:nvPr/>
        </p:nvSpPr>
        <p:spPr>
          <a:xfrm>
            <a:off x="5407200" y="2028960"/>
            <a:ext cx="936360" cy="455400"/>
          </a:xfrm>
          <a:custGeom>
            <a:avLst/>
            <a:gdLst/>
            <a:ahLst/>
            <a:rect l="l" t="t" r="r" b="b"/>
            <a:pathLst>
              <a:path w="590" h="287">
                <a:moveTo>
                  <a:pt x="0" y="120"/>
                </a:moveTo>
                <a:lnTo>
                  <a:pt x="16" y="112"/>
                </a:lnTo>
                <a:lnTo>
                  <a:pt x="24" y="112"/>
                </a:lnTo>
                <a:lnTo>
                  <a:pt x="40" y="96"/>
                </a:lnTo>
                <a:lnTo>
                  <a:pt x="48" y="88"/>
                </a:lnTo>
                <a:lnTo>
                  <a:pt x="56" y="88"/>
                </a:lnTo>
                <a:lnTo>
                  <a:pt x="88" y="80"/>
                </a:lnTo>
                <a:lnTo>
                  <a:pt x="112" y="64"/>
                </a:lnTo>
                <a:lnTo>
                  <a:pt x="136" y="40"/>
                </a:lnTo>
                <a:lnTo>
                  <a:pt x="144" y="32"/>
                </a:lnTo>
                <a:lnTo>
                  <a:pt x="168" y="8"/>
                </a:lnTo>
                <a:lnTo>
                  <a:pt x="183" y="0"/>
                </a:lnTo>
                <a:lnTo>
                  <a:pt x="207" y="0"/>
                </a:lnTo>
                <a:lnTo>
                  <a:pt x="215" y="0"/>
                </a:lnTo>
                <a:lnTo>
                  <a:pt x="215" y="0"/>
                </a:lnTo>
                <a:lnTo>
                  <a:pt x="199" y="8"/>
                </a:lnTo>
                <a:lnTo>
                  <a:pt x="199" y="16"/>
                </a:lnTo>
                <a:lnTo>
                  <a:pt x="191" y="24"/>
                </a:lnTo>
                <a:lnTo>
                  <a:pt x="175" y="48"/>
                </a:lnTo>
                <a:lnTo>
                  <a:pt x="168" y="56"/>
                </a:lnTo>
                <a:lnTo>
                  <a:pt x="160" y="56"/>
                </a:lnTo>
                <a:lnTo>
                  <a:pt x="160" y="80"/>
                </a:lnTo>
                <a:lnTo>
                  <a:pt x="160" y="88"/>
                </a:lnTo>
                <a:lnTo>
                  <a:pt x="160" y="80"/>
                </a:lnTo>
                <a:lnTo>
                  <a:pt x="175" y="72"/>
                </a:lnTo>
                <a:lnTo>
                  <a:pt x="191" y="72"/>
                </a:lnTo>
                <a:lnTo>
                  <a:pt x="191" y="64"/>
                </a:lnTo>
                <a:lnTo>
                  <a:pt x="231" y="80"/>
                </a:lnTo>
                <a:lnTo>
                  <a:pt x="255" y="112"/>
                </a:lnTo>
                <a:lnTo>
                  <a:pt x="279" y="104"/>
                </a:lnTo>
                <a:lnTo>
                  <a:pt x="287" y="112"/>
                </a:lnTo>
                <a:lnTo>
                  <a:pt x="295" y="112"/>
                </a:lnTo>
                <a:lnTo>
                  <a:pt x="303" y="112"/>
                </a:lnTo>
                <a:lnTo>
                  <a:pt x="303" y="112"/>
                </a:lnTo>
                <a:lnTo>
                  <a:pt x="311" y="112"/>
                </a:lnTo>
                <a:lnTo>
                  <a:pt x="311" y="120"/>
                </a:lnTo>
                <a:lnTo>
                  <a:pt x="319" y="112"/>
                </a:lnTo>
                <a:lnTo>
                  <a:pt x="319" y="104"/>
                </a:lnTo>
                <a:lnTo>
                  <a:pt x="343" y="88"/>
                </a:lnTo>
                <a:lnTo>
                  <a:pt x="423" y="72"/>
                </a:lnTo>
                <a:lnTo>
                  <a:pt x="439" y="56"/>
                </a:lnTo>
                <a:lnTo>
                  <a:pt x="455" y="56"/>
                </a:lnTo>
                <a:lnTo>
                  <a:pt x="455" y="64"/>
                </a:lnTo>
                <a:lnTo>
                  <a:pt x="447" y="72"/>
                </a:lnTo>
                <a:lnTo>
                  <a:pt x="447" y="80"/>
                </a:lnTo>
                <a:lnTo>
                  <a:pt x="455" y="96"/>
                </a:lnTo>
                <a:lnTo>
                  <a:pt x="463" y="96"/>
                </a:lnTo>
                <a:lnTo>
                  <a:pt x="471" y="96"/>
                </a:lnTo>
                <a:lnTo>
                  <a:pt x="479" y="96"/>
                </a:lnTo>
                <a:lnTo>
                  <a:pt x="487" y="96"/>
                </a:lnTo>
                <a:lnTo>
                  <a:pt x="511" y="88"/>
                </a:lnTo>
                <a:lnTo>
                  <a:pt x="519" y="96"/>
                </a:lnTo>
                <a:lnTo>
                  <a:pt x="534" y="120"/>
                </a:lnTo>
                <a:lnTo>
                  <a:pt x="542" y="128"/>
                </a:lnTo>
                <a:lnTo>
                  <a:pt x="558" y="136"/>
                </a:lnTo>
                <a:lnTo>
                  <a:pt x="574" y="128"/>
                </a:lnTo>
                <a:lnTo>
                  <a:pt x="582" y="128"/>
                </a:lnTo>
                <a:lnTo>
                  <a:pt x="590" y="136"/>
                </a:lnTo>
                <a:lnTo>
                  <a:pt x="590" y="144"/>
                </a:lnTo>
                <a:lnTo>
                  <a:pt x="582" y="144"/>
                </a:lnTo>
                <a:lnTo>
                  <a:pt x="566" y="152"/>
                </a:lnTo>
                <a:lnTo>
                  <a:pt x="558" y="144"/>
                </a:lnTo>
                <a:lnTo>
                  <a:pt x="558" y="144"/>
                </a:lnTo>
                <a:lnTo>
                  <a:pt x="558" y="144"/>
                </a:lnTo>
                <a:lnTo>
                  <a:pt x="542" y="152"/>
                </a:lnTo>
                <a:lnTo>
                  <a:pt x="534" y="144"/>
                </a:lnTo>
                <a:lnTo>
                  <a:pt x="526" y="144"/>
                </a:lnTo>
                <a:lnTo>
                  <a:pt x="503" y="152"/>
                </a:lnTo>
                <a:lnTo>
                  <a:pt x="495" y="144"/>
                </a:lnTo>
                <a:lnTo>
                  <a:pt x="487" y="152"/>
                </a:lnTo>
                <a:lnTo>
                  <a:pt x="495" y="160"/>
                </a:lnTo>
                <a:lnTo>
                  <a:pt x="487" y="167"/>
                </a:lnTo>
                <a:lnTo>
                  <a:pt x="479" y="167"/>
                </a:lnTo>
                <a:lnTo>
                  <a:pt x="471" y="152"/>
                </a:lnTo>
                <a:lnTo>
                  <a:pt x="439" y="152"/>
                </a:lnTo>
                <a:lnTo>
                  <a:pt x="431" y="152"/>
                </a:lnTo>
                <a:lnTo>
                  <a:pt x="423" y="144"/>
                </a:lnTo>
                <a:lnTo>
                  <a:pt x="399" y="167"/>
                </a:lnTo>
                <a:lnTo>
                  <a:pt x="399" y="167"/>
                </a:lnTo>
                <a:lnTo>
                  <a:pt x="391" y="167"/>
                </a:lnTo>
                <a:lnTo>
                  <a:pt x="383" y="175"/>
                </a:lnTo>
                <a:lnTo>
                  <a:pt x="383" y="175"/>
                </a:lnTo>
                <a:lnTo>
                  <a:pt x="367" y="167"/>
                </a:lnTo>
                <a:lnTo>
                  <a:pt x="359" y="175"/>
                </a:lnTo>
                <a:lnTo>
                  <a:pt x="351" y="183"/>
                </a:lnTo>
                <a:lnTo>
                  <a:pt x="351" y="191"/>
                </a:lnTo>
                <a:lnTo>
                  <a:pt x="327" y="215"/>
                </a:lnTo>
                <a:lnTo>
                  <a:pt x="319" y="215"/>
                </a:lnTo>
                <a:lnTo>
                  <a:pt x="319" y="207"/>
                </a:lnTo>
                <a:lnTo>
                  <a:pt x="327" y="191"/>
                </a:lnTo>
                <a:lnTo>
                  <a:pt x="327" y="183"/>
                </a:lnTo>
                <a:lnTo>
                  <a:pt x="311" y="183"/>
                </a:lnTo>
                <a:lnTo>
                  <a:pt x="311" y="199"/>
                </a:lnTo>
                <a:lnTo>
                  <a:pt x="303" y="207"/>
                </a:lnTo>
                <a:lnTo>
                  <a:pt x="295" y="199"/>
                </a:lnTo>
                <a:lnTo>
                  <a:pt x="295" y="183"/>
                </a:lnTo>
                <a:lnTo>
                  <a:pt x="287" y="191"/>
                </a:lnTo>
                <a:lnTo>
                  <a:pt x="287" y="207"/>
                </a:lnTo>
                <a:lnTo>
                  <a:pt x="279" y="223"/>
                </a:lnTo>
                <a:lnTo>
                  <a:pt x="271" y="239"/>
                </a:lnTo>
                <a:lnTo>
                  <a:pt x="263" y="247"/>
                </a:lnTo>
                <a:lnTo>
                  <a:pt x="255" y="271"/>
                </a:lnTo>
                <a:lnTo>
                  <a:pt x="255" y="287"/>
                </a:lnTo>
                <a:lnTo>
                  <a:pt x="255" y="287"/>
                </a:lnTo>
                <a:lnTo>
                  <a:pt x="239" y="279"/>
                </a:lnTo>
                <a:lnTo>
                  <a:pt x="239" y="263"/>
                </a:lnTo>
                <a:lnTo>
                  <a:pt x="239" y="263"/>
                </a:lnTo>
                <a:lnTo>
                  <a:pt x="239" y="255"/>
                </a:lnTo>
                <a:lnTo>
                  <a:pt x="239" y="255"/>
                </a:lnTo>
                <a:lnTo>
                  <a:pt x="223" y="255"/>
                </a:lnTo>
                <a:lnTo>
                  <a:pt x="223" y="255"/>
                </a:lnTo>
                <a:lnTo>
                  <a:pt x="223" y="223"/>
                </a:lnTo>
                <a:lnTo>
                  <a:pt x="223" y="215"/>
                </a:lnTo>
                <a:lnTo>
                  <a:pt x="207" y="207"/>
                </a:lnTo>
                <a:lnTo>
                  <a:pt x="199" y="199"/>
                </a:lnTo>
                <a:lnTo>
                  <a:pt x="199" y="199"/>
                </a:lnTo>
                <a:lnTo>
                  <a:pt x="199" y="191"/>
                </a:lnTo>
                <a:lnTo>
                  <a:pt x="191" y="191"/>
                </a:lnTo>
                <a:lnTo>
                  <a:pt x="183" y="183"/>
                </a:lnTo>
                <a:lnTo>
                  <a:pt x="160" y="183"/>
                </a:lnTo>
                <a:lnTo>
                  <a:pt x="160" y="183"/>
                </a:lnTo>
                <a:lnTo>
                  <a:pt x="152" y="183"/>
                </a:lnTo>
                <a:lnTo>
                  <a:pt x="152" y="183"/>
                </a:lnTo>
                <a:lnTo>
                  <a:pt x="136" y="183"/>
                </a:lnTo>
                <a:lnTo>
                  <a:pt x="120" y="167"/>
                </a:lnTo>
                <a:lnTo>
                  <a:pt x="112" y="167"/>
                </a:lnTo>
                <a:lnTo>
                  <a:pt x="32" y="152"/>
                </a:lnTo>
                <a:lnTo>
                  <a:pt x="24" y="152"/>
                </a:lnTo>
                <a:lnTo>
                  <a:pt x="24" y="136"/>
                </a:lnTo>
                <a:lnTo>
                  <a:pt x="16" y="128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6" name=""/>
          <p:cNvSpPr/>
          <p:nvPr/>
        </p:nvSpPr>
        <p:spPr>
          <a:xfrm>
            <a:off x="4572000" y="2827440"/>
            <a:ext cx="923760" cy="608040"/>
          </a:xfrm>
          <a:custGeom>
            <a:avLst/>
            <a:gdLst/>
            <a:ahLst/>
            <a:rect l="l" t="t" r="r" b="b"/>
            <a:pathLst>
              <a:path w="582" h="383">
                <a:moveTo>
                  <a:pt x="15" y="16"/>
                </a:moveTo>
                <a:lnTo>
                  <a:pt x="470" y="0"/>
                </a:lnTo>
                <a:lnTo>
                  <a:pt x="478" y="16"/>
                </a:lnTo>
                <a:lnTo>
                  <a:pt x="486" y="24"/>
                </a:lnTo>
                <a:lnTo>
                  <a:pt x="486" y="32"/>
                </a:lnTo>
                <a:lnTo>
                  <a:pt x="478" y="40"/>
                </a:lnTo>
                <a:lnTo>
                  <a:pt x="486" y="56"/>
                </a:lnTo>
                <a:lnTo>
                  <a:pt x="494" y="88"/>
                </a:lnTo>
                <a:lnTo>
                  <a:pt x="518" y="104"/>
                </a:lnTo>
                <a:lnTo>
                  <a:pt x="526" y="112"/>
                </a:lnTo>
                <a:lnTo>
                  <a:pt x="534" y="120"/>
                </a:lnTo>
                <a:lnTo>
                  <a:pt x="534" y="128"/>
                </a:lnTo>
                <a:lnTo>
                  <a:pt x="558" y="136"/>
                </a:lnTo>
                <a:lnTo>
                  <a:pt x="558" y="151"/>
                </a:lnTo>
                <a:lnTo>
                  <a:pt x="574" y="159"/>
                </a:lnTo>
                <a:lnTo>
                  <a:pt x="582" y="183"/>
                </a:lnTo>
                <a:lnTo>
                  <a:pt x="582" y="191"/>
                </a:lnTo>
                <a:lnTo>
                  <a:pt x="574" y="207"/>
                </a:lnTo>
                <a:lnTo>
                  <a:pt x="566" y="207"/>
                </a:lnTo>
                <a:lnTo>
                  <a:pt x="566" y="223"/>
                </a:lnTo>
                <a:lnTo>
                  <a:pt x="550" y="239"/>
                </a:lnTo>
                <a:lnTo>
                  <a:pt x="534" y="247"/>
                </a:lnTo>
                <a:lnTo>
                  <a:pt x="534" y="247"/>
                </a:lnTo>
                <a:lnTo>
                  <a:pt x="510" y="247"/>
                </a:lnTo>
                <a:lnTo>
                  <a:pt x="502" y="255"/>
                </a:lnTo>
                <a:lnTo>
                  <a:pt x="502" y="271"/>
                </a:lnTo>
                <a:lnTo>
                  <a:pt x="502" y="279"/>
                </a:lnTo>
                <a:lnTo>
                  <a:pt x="510" y="287"/>
                </a:lnTo>
                <a:lnTo>
                  <a:pt x="510" y="295"/>
                </a:lnTo>
                <a:lnTo>
                  <a:pt x="510" y="319"/>
                </a:lnTo>
                <a:lnTo>
                  <a:pt x="494" y="343"/>
                </a:lnTo>
                <a:lnTo>
                  <a:pt x="486" y="351"/>
                </a:lnTo>
                <a:lnTo>
                  <a:pt x="478" y="367"/>
                </a:lnTo>
                <a:lnTo>
                  <a:pt x="478" y="375"/>
                </a:lnTo>
                <a:lnTo>
                  <a:pt x="470" y="383"/>
                </a:lnTo>
                <a:lnTo>
                  <a:pt x="446" y="359"/>
                </a:lnTo>
                <a:lnTo>
                  <a:pt x="71" y="367"/>
                </a:lnTo>
                <a:lnTo>
                  <a:pt x="71" y="359"/>
                </a:lnTo>
                <a:lnTo>
                  <a:pt x="71" y="351"/>
                </a:lnTo>
                <a:lnTo>
                  <a:pt x="71" y="343"/>
                </a:lnTo>
                <a:lnTo>
                  <a:pt x="63" y="327"/>
                </a:lnTo>
                <a:lnTo>
                  <a:pt x="63" y="319"/>
                </a:lnTo>
                <a:lnTo>
                  <a:pt x="71" y="311"/>
                </a:lnTo>
                <a:lnTo>
                  <a:pt x="63" y="303"/>
                </a:lnTo>
                <a:lnTo>
                  <a:pt x="47" y="295"/>
                </a:lnTo>
                <a:lnTo>
                  <a:pt x="55" y="279"/>
                </a:lnTo>
                <a:lnTo>
                  <a:pt x="55" y="263"/>
                </a:lnTo>
                <a:lnTo>
                  <a:pt x="55" y="255"/>
                </a:lnTo>
                <a:lnTo>
                  <a:pt x="39" y="247"/>
                </a:lnTo>
                <a:lnTo>
                  <a:pt x="39" y="231"/>
                </a:lnTo>
                <a:lnTo>
                  <a:pt x="39" y="223"/>
                </a:lnTo>
                <a:lnTo>
                  <a:pt x="31" y="215"/>
                </a:lnTo>
                <a:lnTo>
                  <a:pt x="23" y="199"/>
                </a:lnTo>
                <a:lnTo>
                  <a:pt x="15" y="183"/>
                </a:lnTo>
                <a:lnTo>
                  <a:pt x="23" y="167"/>
                </a:lnTo>
                <a:lnTo>
                  <a:pt x="23" y="159"/>
                </a:lnTo>
                <a:lnTo>
                  <a:pt x="7" y="151"/>
                </a:lnTo>
                <a:lnTo>
                  <a:pt x="7" y="143"/>
                </a:lnTo>
                <a:lnTo>
                  <a:pt x="7" y="136"/>
                </a:lnTo>
                <a:lnTo>
                  <a:pt x="7" y="128"/>
                </a:lnTo>
                <a:lnTo>
                  <a:pt x="0" y="104"/>
                </a:lnTo>
                <a:lnTo>
                  <a:pt x="7" y="80"/>
                </a:lnTo>
                <a:lnTo>
                  <a:pt x="7" y="72"/>
                </a:lnTo>
                <a:lnTo>
                  <a:pt x="7" y="64"/>
                </a:lnTo>
                <a:lnTo>
                  <a:pt x="7" y="48"/>
                </a:lnTo>
                <a:lnTo>
                  <a:pt x="0" y="40"/>
                </a:lnTo>
                <a:lnTo>
                  <a:pt x="7" y="24"/>
                </a:lnTo>
                <a:lnTo>
                  <a:pt x="0" y="24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7" name=""/>
          <p:cNvSpPr/>
          <p:nvPr/>
        </p:nvSpPr>
        <p:spPr>
          <a:xfrm>
            <a:off x="5318280" y="2992320"/>
            <a:ext cx="607680" cy="1089000"/>
          </a:xfrm>
          <a:custGeom>
            <a:avLst/>
            <a:gdLst/>
            <a:ahLst/>
            <a:rect l="l" t="t" r="r" b="b"/>
            <a:pathLst>
              <a:path w="383" h="686">
                <a:moveTo>
                  <a:pt x="319" y="0"/>
                </a:moveTo>
                <a:lnTo>
                  <a:pt x="64" y="16"/>
                </a:lnTo>
                <a:lnTo>
                  <a:pt x="64" y="24"/>
                </a:lnTo>
                <a:lnTo>
                  <a:pt x="88" y="32"/>
                </a:lnTo>
                <a:lnTo>
                  <a:pt x="88" y="47"/>
                </a:lnTo>
                <a:lnTo>
                  <a:pt x="104" y="55"/>
                </a:lnTo>
                <a:lnTo>
                  <a:pt x="112" y="79"/>
                </a:lnTo>
                <a:lnTo>
                  <a:pt x="112" y="87"/>
                </a:lnTo>
                <a:lnTo>
                  <a:pt x="104" y="103"/>
                </a:lnTo>
                <a:lnTo>
                  <a:pt x="96" y="103"/>
                </a:lnTo>
                <a:lnTo>
                  <a:pt x="96" y="119"/>
                </a:lnTo>
                <a:lnTo>
                  <a:pt x="80" y="135"/>
                </a:lnTo>
                <a:lnTo>
                  <a:pt x="64" y="143"/>
                </a:lnTo>
                <a:lnTo>
                  <a:pt x="64" y="143"/>
                </a:lnTo>
                <a:lnTo>
                  <a:pt x="40" y="143"/>
                </a:lnTo>
                <a:lnTo>
                  <a:pt x="32" y="151"/>
                </a:lnTo>
                <a:lnTo>
                  <a:pt x="32" y="167"/>
                </a:lnTo>
                <a:lnTo>
                  <a:pt x="32" y="175"/>
                </a:lnTo>
                <a:lnTo>
                  <a:pt x="40" y="183"/>
                </a:lnTo>
                <a:lnTo>
                  <a:pt x="40" y="191"/>
                </a:lnTo>
                <a:lnTo>
                  <a:pt x="40" y="215"/>
                </a:lnTo>
                <a:lnTo>
                  <a:pt x="24" y="239"/>
                </a:lnTo>
                <a:lnTo>
                  <a:pt x="16" y="247"/>
                </a:lnTo>
                <a:lnTo>
                  <a:pt x="8" y="263"/>
                </a:lnTo>
                <a:lnTo>
                  <a:pt x="8" y="271"/>
                </a:lnTo>
                <a:lnTo>
                  <a:pt x="0" y="279"/>
                </a:lnTo>
                <a:lnTo>
                  <a:pt x="0" y="287"/>
                </a:lnTo>
                <a:lnTo>
                  <a:pt x="0" y="295"/>
                </a:lnTo>
                <a:lnTo>
                  <a:pt x="0" y="319"/>
                </a:lnTo>
                <a:lnTo>
                  <a:pt x="8" y="343"/>
                </a:lnTo>
                <a:lnTo>
                  <a:pt x="8" y="351"/>
                </a:lnTo>
                <a:lnTo>
                  <a:pt x="32" y="383"/>
                </a:lnTo>
                <a:lnTo>
                  <a:pt x="64" y="407"/>
                </a:lnTo>
                <a:lnTo>
                  <a:pt x="72" y="415"/>
                </a:lnTo>
                <a:lnTo>
                  <a:pt x="88" y="455"/>
                </a:lnTo>
                <a:lnTo>
                  <a:pt x="96" y="463"/>
                </a:lnTo>
                <a:lnTo>
                  <a:pt x="104" y="455"/>
                </a:lnTo>
                <a:lnTo>
                  <a:pt x="112" y="447"/>
                </a:lnTo>
                <a:lnTo>
                  <a:pt x="128" y="463"/>
                </a:lnTo>
                <a:lnTo>
                  <a:pt x="136" y="471"/>
                </a:lnTo>
                <a:lnTo>
                  <a:pt x="128" y="479"/>
                </a:lnTo>
                <a:lnTo>
                  <a:pt x="136" y="503"/>
                </a:lnTo>
                <a:lnTo>
                  <a:pt x="112" y="518"/>
                </a:lnTo>
                <a:lnTo>
                  <a:pt x="112" y="526"/>
                </a:lnTo>
                <a:lnTo>
                  <a:pt x="120" y="542"/>
                </a:lnTo>
                <a:lnTo>
                  <a:pt x="136" y="558"/>
                </a:lnTo>
                <a:lnTo>
                  <a:pt x="160" y="574"/>
                </a:lnTo>
                <a:lnTo>
                  <a:pt x="176" y="582"/>
                </a:lnTo>
                <a:lnTo>
                  <a:pt x="200" y="606"/>
                </a:lnTo>
                <a:lnTo>
                  <a:pt x="208" y="622"/>
                </a:lnTo>
                <a:lnTo>
                  <a:pt x="216" y="638"/>
                </a:lnTo>
                <a:lnTo>
                  <a:pt x="216" y="638"/>
                </a:lnTo>
                <a:lnTo>
                  <a:pt x="208" y="646"/>
                </a:lnTo>
                <a:lnTo>
                  <a:pt x="208" y="654"/>
                </a:lnTo>
                <a:lnTo>
                  <a:pt x="224" y="686"/>
                </a:lnTo>
                <a:lnTo>
                  <a:pt x="231" y="686"/>
                </a:lnTo>
                <a:lnTo>
                  <a:pt x="231" y="678"/>
                </a:lnTo>
                <a:lnTo>
                  <a:pt x="239" y="678"/>
                </a:lnTo>
                <a:lnTo>
                  <a:pt x="239" y="678"/>
                </a:lnTo>
                <a:lnTo>
                  <a:pt x="247" y="662"/>
                </a:lnTo>
                <a:lnTo>
                  <a:pt x="255" y="654"/>
                </a:lnTo>
                <a:lnTo>
                  <a:pt x="271" y="654"/>
                </a:lnTo>
                <a:lnTo>
                  <a:pt x="287" y="662"/>
                </a:lnTo>
                <a:lnTo>
                  <a:pt x="295" y="670"/>
                </a:lnTo>
                <a:lnTo>
                  <a:pt x="311" y="662"/>
                </a:lnTo>
                <a:lnTo>
                  <a:pt x="303" y="638"/>
                </a:lnTo>
                <a:lnTo>
                  <a:pt x="303" y="630"/>
                </a:lnTo>
                <a:lnTo>
                  <a:pt x="311" y="622"/>
                </a:lnTo>
                <a:lnTo>
                  <a:pt x="343" y="614"/>
                </a:lnTo>
                <a:lnTo>
                  <a:pt x="343" y="614"/>
                </a:lnTo>
                <a:lnTo>
                  <a:pt x="335" y="598"/>
                </a:lnTo>
                <a:lnTo>
                  <a:pt x="335" y="598"/>
                </a:lnTo>
                <a:lnTo>
                  <a:pt x="335" y="590"/>
                </a:lnTo>
                <a:lnTo>
                  <a:pt x="343" y="582"/>
                </a:lnTo>
                <a:lnTo>
                  <a:pt x="343" y="574"/>
                </a:lnTo>
                <a:lnTo>
                  <a:pt x="343" y="574"/>
                </a:lnTo>
                <a:lnTo>
                  <a:pt x="343" y="574"/>
                </a:lnTo>
                <a:lnTo>
                  <a:pt x="343" y="566"/>
                </a:lnTo>
                <a:lnTo>
                  <a:pt x="343" y="542"/>
                </a:lnTo>
                <a:lnTo>
                  <a:pt x="343" y="526"/>
                </a:lnTo>
                <a:lnTo>
                  <a:pt x="359" y="510"/>
                </a:lnTo>
                <a:lnTo>
                  <a:pt x="367" y="495"/>
                </a:lnTo>
                <a:lnTo>
                  <a:pt x="367" y="487"/>
                </a:lnTo>
                <a:lnTo>
                  <a:pt x="383" y="463"/>
                </a:lnTo>
                <a:lnTo>
                  <a:pt x="383" y="431"/>
                </a:lnTo>
                <a:lnTo>
                  <a:pt x="367" y="415"/>
                </a:lnTo>
                <a:lnTo>
                  <a:pt x="375" y="399"/>
                </a:lnTo>
                <a:lnTo>
                  <a:pt x="367" y="383"/>
                </a:lnTo>
                <a:lnTo>
                  <a:pt x="375" y="383"/>
                </a:lnTo>
                <a:lnTo>
                  <a:pt x="351" y="87"/>
                </a:lnTo>
                <a:lnTo>
                  <a:pt x="343" y="87"/>
                </a:lnTo>
                <a:lnTo>
                  <a:pt x="343" y="79"/>
                </a:lnTo>
                <a:lnTo>
                  <a:pt x="335" y="55"/>
                </a:lnTo>
                <a:lnTo>
                  <a:pt x="335" y="47"/>
                </a:lnTo>
                <a:lnTo>
                  <a:pt x="327" y="39"/>
                </a:lnTo>
                <a:lnTo>
                  <a:pt x="319" y="24"/>
                </a:lnTo>
                <a:lnTo>
                  <a:pt x="319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8" name=""/>
          <p:cNvSpPr/>
          <p:nvPr/>
        </p:nvSpPr>
        <p:spPr>
          <a:xfrm>
            <a:off x="4684680" y="3397320"/>
            <a:ext cx="1038240" cy="887400"/>
          </a:xfrm>
          <a:custGeom>
            <a:avLst/>
            <a:gdLst/>
            <a:ahLst/>
            <a:rect l="l" t="t" r="r" b="b"/>
            <a:pathLst>
              <a:path w="654" h="559">
                <a:moveTo>
                  <a:pt x="112" y="511"/>
                </a:moveTo>
                <a:lnTo>
                  <a:pt x="551" y="495"/>
                </a:lnTo>
                <a:lnTo>
                  <a:pt x="551" y="503"/>
                </a:lnTo>
                <a:lnTo>
                  <a:pt x="559" y="503"/>
                </a:lnTo>
                <a:lnTo>
                  <a:pt x="559" y="519"/>
                </a:lnTo>
                <a:lnTo>
                  <a:pt x="559" y="527"/>
                </a:lnTo>
                <a:lnTo>
                  <a:pt x="543" y="535"/>
                </a:lnTo>
                <a:lnTo>
                  <a:pt x="535" y="551"/>
                </a:lnTo>
                <a:lnTo>
                  <a:pt x="535" y="559"/>
                </a:lnTo>
                <a:lnTo>
                  <a:pt x="599" y="551"/>
                </a:lnTo>
                <a:lnTo>
                  <a:pt x="607" y="535"/>
                </a:lnTo>
                <a:lnTo>
                  <a:pt x="599" y="527"/>
                </a:lnTo>
                <a:lnTo>
                  <a:pt x="607" y="511"/>
                </a:lnTo>
                <a:lnTo>
                  <a:pt x="615" y="495"/>
                </a:lnTo>
                <a:lnTo>
                  <a:pt x="623" y="479"/>
                </a:lnTo>
                <a:lnTo>
                  <a:pt x="630" y="479"/>
                </a:lnTo>
                <a:lnTo>
                  <a:pt x="638" y="479"/>
                </a:lnTo>
                <a:lnTo>
                  <a:pt x="646" y="479"/>
                </a:lnTo>
                <a:lnTo>
                  <a:pt x="654" y="447"/>
                </a:lnTo>
                <a:lnTo>
                  <a:pt x="646" y="431"/>
                </a:lnTo>
                <a:lnTo>
                  <a:pt x="646" y="431"/>
                </a:lnTo>
                <a:lnTo>
                  <a:pt x="638" y="431"/>
                </a:lnTo>
                <a:lnTo>
                  <a:pt x="638" y="423"/>
                </a:lnTo>
                <a:lnTo>
                  <a:pt x="638" y="423"/>
                </a:lnTo>
                <a:lnTo>
                  <a:pt x="630" y="423"/>
                </a:lnTo>
                <a:lnTo>
                  <a:pt x="630" y="431"/>
                </a:lnTo>
                <a:lnTo>
                  <a:pt x="623" y="431"/>
                </a:lnTo>
                <a:lnTo>
                  <a:pt x="607" y="399"/>
                </a:lnTo>
                <a:lnTo>
                  <a:pt x="607" y="391"/>
                </a:lnTo>
                <a:lnTo>
                  <a:pt x="615" y="383"/>
                </a:lnTo>
                <a:lnTo>
                  <a:pt x="615" y="383"/>
                </a:lnTo>
                <a:lnTo>
                  <a:pt x="607" y="367"/>
                </a:lnTo>
                <a:lnTo>
                  <a:pt x="599" y="351"/>
                </a:lnTo>
                <a:lnTo>
                  <a:pt x="575" y="327"/>
                </a:lnTo>
                <a:lnTo>
                  <a:pt x="559" y="319"/>
                </a:lnTo>
                <a:lnTo>
                  <a:pt x="535" y="303"/>
                </a:lnTo>
                <a:lnTo>
                  <a:pt x="519" y="287"/>
                </a:lnTo>
                <a:lnTo>
                  <a:pt x="511" y="271"/>
                </a:lnTo>
                <a:lnTo>
                  <a:pt x="511" y="263"/>
                </a:lnTo>
                <a:lnTo>
                  <a:pt x="535" y="248"/>
                </a:lnTo>
                <a:lnTo>
                  <a:pt x="527" y="224"/>
                </a:lnTo>
                <a:lnTo>
                  <a:pt x="535" y="216"/>
                </a:lnTo>
                <a:lnTo>
                  <a:pt x="527" y="208"/>
                </a:lnTo>
                <a:lnTo>
                  <a:pt x="511" y="192"/>
                </a:lnTo>
                <a:lnTo>
                  <a:pt x="503" y="200"/>
                </a:lnTo>
                <a:lnTo>
                  <a:pt x="495" y="208"/>
                </a:lnTo>
                <a:lnTo>
                  <a:pt x="487" y="200"/>
                </a:lnTo>
                <a:lnTo>
                  <a:pt x="471" y="160"/>
                </a:lnTo>
                <a:lnTo>
                  <a:pt x="463" y="152"/>
                </a:lnTo>
                <a:lnTo>
                  <a:pt x="431" y="128"/>
                </a:lnTo>
                <a:lnTo>
                  <a:pt x="407" y="96"/>
                </a:lnTo>
                <a:lnTo>
                  <a:pt x="407" y="88"/>
                </a:lnTo>
                <a:lnTo>
                  <a:pt x="399" y="64"/>
                </a:lnTo>
                <a:lnTo>
                  <a:pt x="399" y="40"/>
                </a:lnTo>
                <a:lnTo>
                  <a:pt x="399" y="32"/>
                </a:lnTo>
                <a:lnTo>
                  <a:pt x="399" y="24"/>
                </a:lnTo>
                <a:lnTo>
                  <a:pt x="375" y="0"/>
                </a:lnTo>
                <a:lnTo>
                  <a:pt x="0" y="8"/>
                </a:lnTo>
                <a:lnTo>
                  <a:pt x="8" y="16"/>
                </a:lnTo>
                <a:lnTo>
                  <a:pt x="16" y="32"/>
                </a:lnTo>
                <a:lnTo>
                  <a:pt x="24" y="48"/>
                </a:lnTo>
                <a:lnTo>
                  <a:pt x="32" y="64"/>
                </a:lnTo>
                <a:lnTo>
                  <a:pt x="40" y="64"/>
                </a:lnTo>
                <a:lnTo>
                  <a:pt x="40" y="80"/>
                </a:lnTo>
                <a:lnTo>
                  <a:pt x="40" y="80"/>
                </a:lnTo>
                <a:lnTo>
                  <a:pt x="80" y="112"/>
                </a:lnTo>
                <a:lnTo>
                  <a:pt x="72" y="128"/>
                </a:lnTo>
                <a:lnTo>
                  <a:pt x="64" y="144"/>
                </a:lnTo>
                <a:lnTo>
                  <a:pt x="72" y="152"/>
                </a:lnTo>
                <a:lnTo>
                  <a:pt x="80" y="152"/>
                </a:lnTo>
                <a:lnTo>
                  <a:pt x="88" y="176"/>
                </a:lnTo>
                <a:lnTo>
                  <a:pt x="96" y="184"/>
                </a:lnTo>
                <a:lnTo>
                  <a:pt x="104" y="184"/>
                </a:lnTo>
                <a:lnTo>
                  <a:pt x="112" y="192"/>
                </a:lnTo>
                <a:lnTo>
                  <a:pt x="112" y="455"/>
                </a:lnTo>
                <a:lnTo>
                  <a:pt x="112" y="51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9" name=""/>
          <p:cNvSpPr/>
          <p:nvPr/>
        </p:nvSpPr>
        <p:spPr>
          <a:xfrm>
            <a:off x="4862520" y="4183200"/>
            <a:ext cx="773280" cy="709560"/>
          </a:xfrm>
          <a:custGeom>
            <a:avLst/>
            <a:gdLst/>
            <a:ahLst/>
            <a:rect l="l" t="t" r="r" b="b"/>
            <a:pathLst>
              <a:path w="487" h="447">
                <a:moveTo>
                  <a:pt x="0" y="16"/>
                </a:moveTo>
                <a:lnTo>
                  <a:pt x="439" y="0"/>
                </a:lnTo>
                <a:lnTo>
                  <a:pt x="439" y="8"/>
                </a:lnTo>
                <a:lnTo>
                  <a:pt x="447" y="8"/>
                </a:lnTo>
                <a:lnTo>
                  <a:pt x="447" y="24"/>
                </a:lnTo>
                <a:lnTo>
                  <a:pt x="447" y="32"/>
                </a:lnTo>
                <a:lnTo>
                  <a:pt x="431" y="40"/>
                </a:lnTo>
                <a:lnTo>
                  <a:pt x="423" y="56"/>
                </a:lnTo>
                <a:lnTo>
                  <a:pt x="423" y="64"/>
                </a:lnTo>
                <a:lnTo>
                  <a:pt x="487" y="56"/>
                </a:lnTo>
                <a:lnTo>
                  <a:pt x="487" y="64"/>
                </a:lnTo>
                <a:lnTo>
                  <a:pt x="487" y="72"/>
                </a:lnTo>
                <a:lnTo>
                  <a:pt x="479" y="80"/>
                </a:lnTo>
                <a:lnTo>
                  <a:pt x="471" y="96"/>
                </a:lnTo>
                <a:lnTo>
                  <a:pt x="463" y="120"/>
                </a:lnTo>
                <a:lnTo>
                  <a:pt x="455" y="136"/>
                </a:lnTo>
                <a:lnTo>
                  <a:pt x="455" y="152"/>
                </a:lnTo>
                <a:lnTo>
                  <a:pt x="455" y="176"/>
                </a:lnTo>
                <a:lnTo>
                  <a:pt x="447" y="176"/>
                </a:lnTo>
                <a:lnTo>
                  <a:pt x="439" y="184"/>
                </a:lnTo>
                <a:lnTo>
                  <a:pt x="439" y="192"/>
                </a:lnTo>
                <a:lnTo>
                  <a:pt x="415" y="208"/>
                </a:lnTo>
                <a:lnTo>
                  <a:pt x="415" y="231"/>
                </a:lnTo>
                <a:lnTo>
                  <a:pt x="415" y="247"/>
                </a:lnTo>
                <a:lnTo>
                  <a:pt x="415" y="255"/>
                </a:lnTo>
                <a:lnTo>
                  <a:pt x="391" y="271"/>
                </a:lnTo>
                <a:lnTo>
                  <a:pt x="383" y="287"/>
                </a:lnTo>
                <a:lnTo>
                  <a:pt x="375" y="295"/>
                </a:lnTo>
                <a:lnTo>
                  <a:pt x="375" y="311"/>
                </a:lnTo>
                <a:lnTo>
                  <a:pt x="367" y="319"/>
                </a:lnTo>
                <a:lnTo>
                  <a:pt x="367" y="335"/>
                </a:lnTo>
                <a:lnTo>
                  <a:pt x="359" y="351"/>
                </a:lnTo>
                <a:lnTo>
                  <a:pt x="351" y="367"/>
                </a:lnTo>
                <a:lnTo>
                  <a:pt x="359" y="383"/>
                </a:lnTo>
                <a:lnTo>
                  <a:pt x="367" y="391"/>
                </a:lnTo>
                <a:lnTo>
                  <a:pt x="367" y="407"/>
                </a:lnTo>
                <a:lnTo>
                  <a:pt x="367" y="407"/>
                </a:lnTo>
                <a:lnTo>
                  <a:pt x="367" y="415"/>
                </a:lnTo>
                <a:lnTo>
                  <a:pt x="367" y="415"/>
                </a:lnTo>
                <a:lnTo>
                  <a:pt x="359" y="431"/>
                </a:lnTo>
                <a:lnTo>
                  <a:pt x="359" y="439"/>
                </a:lnTo>
                <a:lnTo>
                  <a:pt x="64" y="447"/>
                </a:lnTo>
                <a:lnTo>
                  <a:pt x="64" y="383"/>
                </a:lnTo>
                <a:lnTo>
                  <a:pt x="48" y="375"/>
                </a:lnTo>
                <a:lnTo>
                  <a:pt x="40" y="383"/>
                </a:lnTo>
                <a:lnTo>
                  <a:pt x="32" y="383"/>
                </a:lnTo>
                <a:lnTo>
                  <a:pt x="16" y="367"/>
                </a:lnTo>
                <a:lnTo>
                  <a:pt x="24" y="152"/>
                </a:lnTo>
                <a:lnTo>
                  <a:pt x="0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0" name=""/>
          <p:cNvSpPr/>
          <p:nvPr/>
        </p:nvSpPr>
        <p:spPr>
          <a:xfrm>
            <a:off x="4964040" y="4879800"/>
            <a:ext cx="873360" cy="760680"/>
          </a:xfrm>
          <a:custGeom>
            <a:avLst/>
            <a:gdLst/>
            <a:ahLst/>
            <a:rect l="l" t="t" r="r" b="b"/>
            <a:pathLst>
              <a:path w="550" h="479">
                <a:moveTo>
                  <a:pt x="0" y="8"/>
                </a:moveTo>
                <a:lnTo>
                  <a:pt x="295" y="0"/>
                </a:lnTo>
                <a:lnTo>
                  <a:pt x="295" y="8"/>
                </a:lnTo>
                <a:lnTo>
                  <a:pt x="311" y="32"/>
                </a:lnTo>
                <a:lnTo>
                  <a:pt x="311" y="56"/>
                </a:lnTo>
                <a:lnTo>
                  <a:pt x="319" y="64"/>
                </a:lnTo>
                <a:lnTo>
                  <a:pt x="327" y="72"/>
                </a:lnTo>
                <a:lnTo>
                  <a:pt x="327" y="88"/>
                </a:lnTo>
                <a:lnTo>
                  <a:pt x="311" y="96"/>
                </a:lnTo>
                <a:lnTo>
                  <a:pt x="311" y="96"/>
                </a:lnTo>
                <a:lnTo>
                  <a:pt x="303" y="120"/>
                </a:lnTo>
                <a:lnTo>
                  <a:pt x="279" y="152"/>
                </a:lnTo>
                <a:lnTo>
                  <a:pt x="263" y="208"/>
                </a:lnTo>
                <a:lnTo>
                  <a:pt x="263" y="240"/>
                </a:lnTo>
                <a:lnTo>
                  <a:pt x="454" y="232"/>
                </a:lnTo>
                <a:lnTo>
                  <a:pt x="462" y="240"/>
                </a:lnTo>
                <a:lnTo>
                  <a:pt x="454" y="256"/>
                </a:lnTo>
                <a:lnTo>
                  <a:pt x="454" y="287"/>
                </a:lnTo>
                <a:lnTo>
                  <a:pt x="478" y="303"/>
                </a:lnTo>
                <a:lnTo>
                  <a:pt x="478" y="327"/>
                </a:lnTo>
                <a:lnTo>
                  <a:pt x="454" y="319"/>
                </a:lnTo>
                <a:lnTo>
                  <a:pt x="431" y="311"/>
                </a:lnTo>
                <a:lnTo>
                  <a:pt x="423" y="311"/>
                </a:lnTo>
                <a:lnTo>
                  <a:pt x="415" y="311"/>
                </a:lnTo>
                <a:lnTo>
                  <a:pt x="399" y="327"/>
                </a:lnTo>
                <a:lnTo>
                  <a:pt x="399" y="343"/>
                </a:lnTo>
                <a:lnTo>
                  <a:pt x="407" y="351"/>
                </a:lnTo>
                <a:lnTo>
                  <a:pt x="415" y="351"/>
                </a:lnTo>
                <a:lnTo>
                  <a:pt x="431" y="351"/>
                </a:lnTo>
                <a:lnTo>
                  <a:pt x="447" y="343"/>
                </a:lnTo>
                <a:lnTo>
                  <a:pt x="454" y="335"/>
                </a:lnTo>
                <a:lnTo>
                  <a:pt x="462" y="335"/>
                </a:lnTo>
                <a:lnTo>
                  <a:pt x="470" y="335"/>
                </a:lnTo>
                <a:lnTo>
                  <a:pt x="470" y="343"/>
                </a:lnTo>
                <a:lnTo>
                  <a:pt x="470" y="343"/>
                </a:lnTo>
                <a:lnTo>
                  <a:pt x="462" y="351"/>
                </a:lnTo>
                <a:lnTo>
                  <a:pt x="462" y="359"/>
                </a:lnTo>
                <a:lnTo>
                  <a:pt x="470" y="367"/>
                </a:lnTo>
                <a:lnTo>
                  <a:pt x="478" y="367"/>
                </a:lnTo>
                <a:lnTo>
                  <a:pt x="478" y="359"/>
                </a:lnTo>
                <a:lnTo>
                  <a:pt x="494" y="343"/>
                </a:lnTo>
                <a:lnTo>
                  <a:pt x="510" y="335"/>
                </a:lnTo>
                <a:lnTo>
                  <a:pt x="518" y="335"/>
                </a:lnTo>
                <a:lnTo>
                  <a:pt x="526" y="335"/>
                </a:lnTo>
                <a:lnTo>
                  <a:pt x="526" y="343"/>
                </a:lnTo>
                <a:lnTo>
                  <a:pt x="526" y="351"/>
                </a:lnTo>
                <a:lnTo>
                  <a:pt x="526" y="351"/>
                </a:lnTo>
                <a:lnTo>
                  <a:pt x="526" y="359"/>
                </a:lnTo>
                <a:lnTo>
                  <a:pt x="518" y="367"/>
                </a:lnTo>
                <a:lnTo>
                  <a:pt x="502" y="391"/>
                </a:lnTo>
                <a:lnTo>
                  <a:pt x="486" y="399"/>
                </a:lnTo>
                <a:lnTo>
                  <a:pt x="486" y="415"/>
                </a:lnTo>
                <a:lnTo>
                  <a:pt x="494" y="423"/>
                </a:lnTo>
                <a:lnTo>
                  <a:pt x="510" y="431"/>
                </a:lnTo>
                <a:lnTo>
                  <a:pt x="550" y="447"/>
                </a:lnTo>
                <a:lnTo>
                  <a:pt x="550" y="455"/>
                </a:lnTo>
                <a:lnTo>
                  <a:pt x="550" y="463"/>
                </a:lnTo>
                <a:lnTo>
                  <a:pt x="542" y="463"/>
                </a:lnTo>
                <a:lnTo>
                  <a:pt x="518" y="479"/>
                </a:lnTo>
                <a:lnTo>
                  <a:pt x="510" y="455"/>
                </a:lnTo>
                <a:lnTo>
                  <a:pt x="494" y="447"/>
                </a:lnTo>
                <a:lnTo>
                  <a:pt x="462" y="431"/>
                </a:lnTo>
                <a:lnTo>
                  <a:pt x="462" y="423"/>
                </a:lnTo>
                <a:lnTo>
                  <a:pt x="454" y="415"/>
                </a:lnTo>
                <a:lnTo>
                  <a:pt x="447" y="423"/>
                </a:lnTo>
                <a:lnTo>
                  <a:pt x="439" y="447"/>
                </a:lnTo>
                <a:lnTo>
                  <a:pt x="447" y="447"/>
                </a:lnTo>
                <a:lnTo>
                  <a:pt x="447" y="455"/>
                </a:lnTo>
                <a:lnTo>
                  <a:pt x="431" y="463"/>
                </a:lnTo>
                <a:lnTo>
                  <a:pt x="423" y="463"/>
                </a:lnTo>
                <a:lnTo>
                  <a:pt x="415" y="447"/>
                </a:lnTo>
                <a:lnTo>
                  <a:pt x="407" y="447"/>
                </a:lnTo>
                <a:lnTo>
                  <a:pt x="399" y="455"/>
                </a:lnTo>
                <a:lnTo>
                  <a:pt x="391" y="447"/>
                </a:lnTo>
                <a:lnTo>
                  <a:pt x="391" y="447"/>
                </a:lnTo>
                <a:lnTo>
                  <a:pt x="375" y="463"/>
                </a:lnTo>
                <a:lnTo>
                  <a:pt x="359" y="463"/>
                </a:lnTo>
                <a:lnTo>
                  <a:pt x="351" y="463"/>
                </a:lnTo>
                <a:lnTo>
                  <a:pt x="335" y="455"/>
                </a:lnTo>
                <a:lnTo>
                  <a:pt x="311" y="423"/>
                </a:lnTo>
                <a:lnTo>
                  <a:pt x="295" y="423"/>
                </a:lnTo>
                <a:lnTo>
                  <a:pt x="279" y="415"/>
                </a:lnTo>
                <a:lnTo>
                  <a:pt x="271" y="407"/>
                </a:lnTo>
                <a:lnTo>
                  <a:pt x="271" y="407"/>
                </a:lnTo>
                <a:lnTo>
                  <a:pt x="271" y="407"/>
                </a:lnTo>
                <a:lnTo>
                  <a:pt x="271" y="407"/>
                </a:lnTo>
                <a:lnTo>
                  <a:pt x="271" y="399"/>
                </a:lnTo>
                <a:lnTo>
                  <a:pt x="263" y="399"/>
                </a:lnTo>
                <a:lnTo>
                  <a:pt x="255" y="399"/>
                </a:lnTo>
                <a:lnTo>
                  <a:pt x="247" y="399"/>
                </a:lnTo>
                <a:lnTo>
                  <a:pt x="247" y="391"/>
                </a:lnTo>
                <a:lnTo>
                  <a:pt x="239" y="383"/>
                </a:lnTo>
                <a:lnTo>
                  <a:pt x="239" y="383"/>
                </a:lnTo>
                <a:lnTo>
                  <a:pt x="215" y="407"/>
                </a:lnTo>
                <a:lnTo>
                  <a:pt x="223" y="415"/>
                </a:lnTo>
                <a:lnTo>
                  <a:pt x="223" y="415"/>
                </a:lnTo>
                <a:lnTo>
                  <a:pt x="191" y="423"/>
                </a:lnTo>
                <a:lnTo>
                  <a:pt x="135" y="407"/>
                </a:lnTo>
                <a:lnTo>
                  <a:pt x="103" y="399"/>
                </a:lnTo>
                <a:lnTo>
                  <a:pt x="32" y="407"/>
                </a:lnTo>
                <a:lnTo>
                  <a:pt x="24" y="407"/>
                </a:lnTo>
                <a:lnTo>
                  <a:pt x="24" y="399"/>
                </a:lnTo>
                <a:lnTo>
                  <a:pt x="32" y="391"/>
                </a:lnTo>
                <a:lnTo>
                  <a:pt x="32" y="383"/>
                </a:lnTo>
                <a:lnTo>
                  <a:pt x="40" y="375"/>
                </a:lnTo>
                <a:lnTo>
                  <a:pt x="48" y="351"/>
                </a:lnTo>
                <a:lnTo>
                  <a:pt x="40" y="335"/>
                </a:lnTo>
                <a:lnTo>
                  <a:pt x="40" y="327"/>
                </a:lnTo>
                <a:lnTo>
                  <a:pt x="40" y="327"/>
                </a:lnTo>
                <a:lnTo>
                  <a:pt x="40" y="319"/>
                </a:lnTo>
                <a:lnTo>
                  <a:pt x="48" y="303"/>
                </a:lnTo>
                <a:lnTo>
                  <a:pt x="56" y="295"/>
                </a:lnTo>
                <a:lnTo>
                  <a:pt x="56" y="287"/>
                </a:lnTo>
                <a:lnTo>
                  <a:pt x="64" y="264"/>
                </a:lnTo>
                <a:lnTo>
                  <a:pt x="64" y="248"/>
                </a:lnTo>
                <a:lnTo>
                  <a:pt x="56" y="232"/>
                </a:lnTo>
                <a:lnTo>
                  <a:pt x="48" y="216"/>
                </a:lnTo>
                <a:lnTo>
                  <a:pt x="48" y="216"/>
                </a:lnTo>
                <a:lnTo>
                  <a:pt x="48" y="208"/>
                </a:lnTo>
                <a:lnTo>
                  <a:pt x="40" y="200"/>
                </a:lnTo>
                <a:lnTo>
                  <a:pt x="40" y="192"/>
                </a:lnTo>
                <a:lnTo>
                  <a:pt x="32" y="184"/>
                </a:lnTo>
                <a:lnTo>
                  <a:pt x="32" y="176"/>
                </a:lnTo>
                <a:lnTo>
                  <a:pt x="32" y="168"/>
                </a:lnTo>
                <a:lnTo>
                  <a:pt x="24" y="152"/>
                </a:lnTo>
                <a:lnTo>
                  <a:pt x="8" y="136"/>
                </a:lnTo>
                <a:lnTo>
                  <a:pt x="8" y="128"/>
                </a:lnTo>
                <a:lnTo>
                  <a:pt x="0" y="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1" name=""/>
          <p:cNvSpPr/>
          <p:nvPr/>
        </p:nvSpPr>
        <p:spPr>
          <a:xfrm>
            <a:off x="5381640" y="4449600"/>
            <a:ext cx="544320" cy="949320"/>
          </a:xfrm>
          <a:custGeom>
            <a:avLst/>
            <a:gdLst/>
            <a:ahLst/>
            <a:rect l="l" t="t" r="r" b="b"/>
            <a:pathLst>
              <a:path w="343" h="598">
                <a:moveTo>
                  <a:pt x="319" y="0"/>
                </a:moveTo>
                <a:lnTo>
                  <a:pt x="112" y="16"/>
                </a:lnTo>
                <a:lnTo>
                  <a:pt x="112" y="24"/>
                </a:lnTo>
                <a:lnTo>
                  <a:pt x="88" y="40"/>
                </a:lnTo>
                <a:lnTo>
                  <a:pt x="88" y="63"/>
                </a:lnTo>
                <a:lnTo>
                  <a:pt x="88" y="79"/>
                </a:lnTo>
                <a:lnTo>
                  <a:pt x="88" y="87"/>
                </a:lnTo>
                <a:lnTo>
                  <a:pt x="64" y="103"/>
                </a:lnTo>
                <a:lnTo>
                  <a:pt x="56" y="119"/>
                </a:lnTo>
                <a:lnTo>
                  <a:pt x="48" y="127"/>
                </a:lnTo>
                <a:lnTo>
                  <a:pt x="48" y="143"/>
                </a:lnTo>
                <a:lnTo>
                  <a:pt x="40" y="151"/>
                </a:lnTo>
                <a:lnTo>
                  <a:pt x="40" y="167"/>
                </a:lnTo>
                <a:lnTo>
                  <a:pt x="32" y="183"/>
                </a:lnTo>
                <a:lnTo>
                  <a:pt x="24" y="199"/>
                </a:lnTo>
                <a:lnTo>
                  <a:pt x="32" y="215"/>
                </a:lnTo>
                <a:lnTo>
                  <a:pt x="40" y="223"/>
                </a:lnTo>
                <a:lnTo>
                  <a:pt x="40" y="239"/>
                </a:lnTo>
                <a:lnTo>
                  <a:pt x="40" y="239"/>
                </a:lnTo>
                <a:lnTo>
                  <a:pt x="40" y="247"/>
                </a:lnTo>
                <a:lnTo>
                  <a:pt x="40" y="247"/>
                </a:lnTo>
                <a:lnTo>
                  <a:pt x="32" y="263"/>
                </a:lnTo>
                <a:lnTo>
                  <a:pt x="32" y="271"/>
                </a:lnTo>
                <a:lnTo>
                  <a:pt x="32" y="279"/>
                </a:lnTo>
                <a:lnTo>
                  <a:pt x="48" y="303"/>
                </a:lnTo>
                <a:lnTo>
                  <a:pt x="48" y="327"/>
                </a:lnTo>
                <a:lnTo>
                  <a:pt x="56" y="335"/>
                </a:lnTo>
                <a:lnTo>
                  <a:pt x="64" y="343"/>
                </a:lnTo>
                <a:lnTo>
                  <a:pt x="64" y="359"/>
                </a:lnTo>
                <a:lnTo>
                  <a:pt x="48" y="367"/>
                </a:lnTo>
                <a:lnTo>
                  <a:pt x="48" y="367"/>
                </a:lnTo>
                <a:lnTo>
                  <a:pt x="40" y="391"/>
                </a:lnTo>
                <a:lnTo>
                  <a:pt x="16" y="423"/>
                </a:lnTo>
                <a:lnTo>
                  <a:pt x="0" y="479"/>
                </a:lnTo>
                <a:lnTo>
                  <a:pt x="0" y="511"/>
                </a:lnTo>
                <a:lnTo>
                  <a:pt x="191" y="503"/>
                </a:lnTo>
                <a:lnTo>
                  <a:pt x="199" y="511"/>
                </a:lnTo>
                <a:lnTo>
                  <a:pt x="191" y="527"/>
                </a:lnTo>
                <a:lnTo>
                  <a:pt x="191" y="558"/>
                </a:lnTo>
                <a:lnTo>
                  <a:pt x="215" y="574"/>
                </a:lnTo>
                <a:lnTo>
                  <a:pt x="215" y="598"/>
                </a:lnTo>
                <a:lnTo>
                  <a:pt x="231" y="598"/>
                </a:lnTo>
                <a:lnTo>
                  <a:pt x="255" y="582"/>
                </a:lnTo>
                <a:lnTo>
                  <a:pt x="295" y="566"/>
                </a:lnTo>
                <a:lnTo>
                  <a:pt x="311" y="574"/>
                </a:lnTo>
                <a:lnTo>
                  <a:pt x="327" y="566"/>
                </a:lnTo>
                <a:lnTo>
                  <a:pt x="327" y="574"/>
                </a:lnTo>
                <a:lnTo>
                  <a:pt x="343" y="574"/>
                </a:lnTo>
                <a:lnTo>
                  <a:pt x="343" y="574"/>
                </a:lnTo>
                <a:lnTo>
                  <a:pt x="319" y="391"/>
                </a:lnTo>
                <a:lnTo>
                  <a:pt x="319" y="375"/>
                </a:lnTo>
                <a:lnTo>
                  <a:pt x="327" y="16"/>
                </a:lnTo>
                <a:lnTo>
                  <a:pt x="319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2" name=""/>
          <p:cNvSpPr/>
          <p:nvPr/>
        </p:nvSpPr>
        <p:spPr>
          <a:xfrm>
            <a:off x="5888160" y="4424400"/>
            <a:ext cx="595080" cy="936720"/>
          </a:xfrm>
          <a:custGeom>
            <a:avLst/>
            <a:gdLst/>
            <a:ahLst/>
            <a:rect l="l" t="t" r="r" b="b"/>
            <a:pathLst>
              <a:path w="375" h="590">
                <a:moveTo>
                  <a:pt x="0" y="16"/>
                </a:moveTo>
                <a:lnTo>
                  <a:pt x="8" y="32"/>
                </a:lnTo>
                <a:lnTo>
                  <a:pt x="0" y="391"/>
                </a:lnTo>
                <a:lnTo>
                  <a:pt x="0" y="407"/>
                </a:lnTo>
                <a:lnTo>
                  <a:pt x="24" y="590"/>
                </a:lnTo>
                <a:lnTo>
                  <a:pt x="32" y="582"/>
                </a:lnTo>
                <a:lnTo>
                  <a:pt x="32" y="582"/>
                </a:lnTo>
                <a:lnTo>
                  <a:pt x="48" y="590"/>
                </a:lnTo>
                <a:lnTo>
                  <a:pt x="56" y="582"/>
                </a:lnTo>
                <a:lnTo>
                  <a:pt x="56" y="551"/>
                </a:lnTo>
                <a:lnTo>
                  <a:pt x="64" y="535"/>
                </a:lnTo>
                <a:lnTo>
                  <a:pt x="72" y="551"/>
                </a:lnTo>
                <a:lnTo>
                  <a:pt x="72" y="558"/>
                </a:lnTo>
                <a:lnTo>
                  <a:pt x="80" y="574"/>
                </a:lnTo>
                <a:lnTo>
                  <a:pt x="88" y="590"/>
                </a:lnTo>
                <a:lnTo>
                  <a:pt x="104" y="590"/>
                </a:lnTo>
                <a:lnTo>
                  <a:pt x="112" y="590"/>
                </a:lnTo>
                <a:lnTo>
                  <a:pt x="120" y="574"/>
                </a:lnTo>
                <a:lnTo>
                  <a:pt x="128" y="574"/>
                </a:lnTo>
                <a:lnTo>
                  <a:pt x="128" y="574"/>
                </a:lnTo>
                <a:lnTo>
                  <a:pt x="128" y="566"/>
                </a:lnTo>
                <a:lnTo>
                  <a:pt x="128" y="566"/>
                </a:lnTo>
                <a:lnTo>
                  <a:pt x="120" y="566"/>
                </a:lnTo>
                <a:lnTo>
                  <a:pt x="120" y="558"/>
                </a:lnTo>
                <a:lnTo>
                  <a:pt x="128" y="551"/>
                </a:lnTo>
                <a:lnTo>
                  <a:pt x="128" y="543"/>
                </a:lnTo>
                <a:lnTo>
                  <a:pt x="120" y="535"/>
                </a:lnTo>
                <a:lnTo>
                  <a:pt x="112" y="535"/>
                </a:lnTo>
                <a:lnTo>
                  <a:pt x="112" y="535"/>
                </a:lnTo>
                <a:lnTo>
                  <a:pt x="104" y="519"/>
                </a:lnTo>
                <a:lnTo>
                  <a:pt x="104" y="511"/>
                </a:lnTo>
                <a:lnTo>
                  <a:pt x="104" y="511"/>
                </a:lnTo>
                <a:lnTo>
                  <a:pt x="104" y="511"/>
                </a:lnTo>
                <a:lnTo>
                  <a:pt x="104" y="503"/>
                </a:lnTo>
                <a:lnTo>
                  <a:pt x="375" y="479"/>
                </a:lnTo>
                <a:lnTo>
                  <a:pt x="367" y="471"/>
                </a:lnTo>
                <a:lnTo>
                  <a:pt x="359" y="447"/>
                </a:lnTo>
                <a:lnTo>
                  <a:pt x="359" y="415"/>
                </a:lnTo>
                <a:lnTo>
                  <a:pt x="351" y="391"/>
                </a:lnTo>
                <a:lnTo>
                  <a:pt x="343" y="367"/>
                </a:lnTo>
                <a:lnTo>
                  <a:pt x="351" y="351"/>
                </a:lnTo>
                <a:lnTo>
                  <a:pt x="351" y="335"/>
                </a:lnTo>
                <a:lnTo>
                  <a:pt x="359" y="327"/>
                </a:lnTo>
                <a:lnTo>
                  <a:pt x="367" y="319"/>
                </a:lnTo>
                <a:lnTo>
                  <a:pt x="351" y="311"/>
                </a:lnTo>
                <a:lnTo>
                  <a:pt x="359" y="303"/>
                </a:lnTo>
                <a:lnTo>
                  <a:pt x="351" y="295"/>
                </a:lnTo>
                <a:lnTo>
                  <a:pt x="343" y="287"/>
                </a:lnTo>
                <a:lnTo>
                  <a:pt x="343" y="279"/>
                </a:lnTo>
                <a:lnTo>
                  <a:pt x="335" y="263"/>
                </a:lnTo>
                <a:lnTo>
                  <a:pt x="327" y="255"/>
                </a:lnTo>
                <a:lnTo>
                  <a:pt x="255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3" name=""/>
          <p:cNvSpPr/>
          <p:nvPr/>
        </p:nvSpPr>
        <p:spPr>
          <a:xfrm>
            <a:off x="6040440" y="5146560"/>
            <a:ext cx="1405080" cy="1051200"/>
          </a:xfrm>
          <a:custGeom>
            <a:avLst/>
            <a:gdLst/>
            <a:ahLst/>
            <a:rect l="l" t="t" r="r" b="b"/>
            <a:pathLst>
              <a:path w="885" h="662">
                <a:moveTo>
                  <a:pt x="271" y="24"/>
                </a:moveTo>
                <a:lnTo>
                  <a:pt x="8" y="48"/>
                </a:lnTo>
                <a:lnTo>
                  <a:pt x="8" y="56"/>
                </a:lnTo>
                <a:lnTo>
                  <a:pt x="8" y="56"/>
                </a:lnTo>
                <a:lnTo>
                  <a:pt x="0" y="56"/>
                </a:lnTo>
                <a:lnTo>
                  <a:pt x="0" y="64"/>
                </a:lnTo>
                <a:lnTo>
                  <a:pt x="8" y="80"/>
                </a:lnTo>
                <a:lnTo>
                  <a:pt x="16" y="80"/>
                </a:lnTo>
                <a:lnTo>
                  <a:pt x="24" y="80"/>
                </a:lnTo>
                <a:lnTo>
                  <a:pt x="24" y="88"/>
                </a:lnTo>
                <a:lnTo>
                  <a:pt x="32" y="96"/>
                </a:lnTo>
                <a:lnTo>
                  <a:pt x="24" y="103"/>
                </a:lnTo>
                <a:lnTo>
                  <a:pt x="24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9"/>
                </a:lnTo>
                <a:lnTo>
                  <a:pt x="24" y="119"/>
                </a:lnTo>
                <a:lnTo>
                  <a:pt x="24" y="127"/>
                </a:lnTo>
                <a:lnTo>
                  <a:pt x="32" y="127"/>
                </a:lnTo>
                <a:lnTo>
                  <a:pt x="48" y="127"/>
                </a:lnTo>
                <a:lnTo>
                  <a:pt x="48" y="119"/>
                </a:lnTo>
                <a:lnTo>
                  <a:pt x="56" y="111"/>
                </a:lnTo>
                <a:lnTo>
                  <a:pt x="56" y="103"/>
                </a:lnTo>
                <a:lnTo>
                  <a:pt x="64" y="103"/>
                </a:lnTo>
                <a:lnTo>
                  <a:pt x="72" y="103"/>
                </a:lnTo>
                <a:lnTo>
                  <a:pt x="72" y="103"/>
                </a:lnTo>
                <a:lnTo>
                  <a:pt x="80" y="103"/>
                </a:lnTo>
                <a:lnTo>
                  <a:pt x="80" y="111"/>
                </a:lnTo>
                <a:lnTo>
                  <a:pt x="64" y="119"/>
                </a:lnTo>
                <a:lnTo>
                  <a:pt x="72" y="119"/>
                </a:lnTo>
                <a:lnTo>
                  <a:pt x="80" y="111"/>
                </a:lnTo>
                <a:lnTo>
                  <a:pt x="88" y="111"/>
                </a:lnTo>
                <a:lnTo>
                  <a:pt x="135" y="96"/>
                </a:lnTo>
                <a:lnTo>
                  <a:pt x="143" y="96"/>
                </a:lnTo>
                <a:lnTo>
                  <a:pt x="143" y="103"/>
                </a:lnTo>
                <a:lnTo>
                  <a:pt x="135" y="111"/>
                </a:lnTo>
                <a:lnTo>
                  <a:pt x="143" y="111"/>
                </a:lnTo>
                <a:lnTo>
                  <a:pt x="159" y="111"/>
                </a:lnTo>
                <a:lnTo>
                  <a:pt x="183" y="119"/>
                </a:lnTo>
                <a:lnTo>
                  <a:pt x="199" y="135"/>
                </a:lnTo>
                <a:lnTo>
                  <a:pt x="207" y="135"/>
                </a:lnTo>
                <a:lnTo>
                  <a:pt x="207" y="127"/>
                </a:lnTo>
                <a:lnTo>
                  <a:pt x="215" y="119"/>
                </a:lnTo>
                <a:lnTo>
                  <a:pt x="215" y="127"/>
                </a:lnTo>
                <a:lnTo>
                  <a:pt x="231" y="135"/>
                </a:lnTo>
                <a:lnTo>
                  <a:pt x="231" y="135"/>
                </a:lnTo>
                <a:lnTo>
                  <a:pt x="231" y="135"/>
                </a:lnTo>
                <a:lnTo>
                  <a:pt x="231" y="135"/>
                </a:lnTo>
                <a:lnTo>
                  <a:pt x="231" y="143"/>
                </a:lnTo>
                <a:lnTo>
                  <a:pt x="255" y="159"/>
                </a:lnTo>
                <a:lnTo>
                  <a:pt x="263" y="167"/>
                </a:lnTo>
                <a:lnTo>
                  <a:pt x="255" y="175"/>
                </a:lnTo>
                <a:lnTo>
                  <a:pt x="255" y="183"/>
                </a:lnTo>
                <a:lnTo>
                  <a:pt x="255" y="175"/>
                </a:lnTo>
                <a:lnTo>
                  <a:pt x="247" y="175"/>
                </a:lnTo>
                <a:lnTo>
                  <a:pt x="247" y="175"/>
                </a:lnTo>
                <a:lnTo>
                  <a:pt x="247" y="183"/>
                </a:lnTo>
                <a:lnTo>
                  <a:pt x="255" y="183"/>
                </a:lnTo>
                <a:lnTo>
                  <a:pt x="295" y="175"/>
                </a:lnTo>
                <a:lnTo>
                  <a:pt x="295" y="167"/>
                </a:lnTo>
                <a:lnTo>
                  <a:pt x="311" y="167"/>
                </a:lnTo>
                <a:lnTo>
                  <a:pt x="335" y="143"/>
                </a:lnTo>
                <a:lnTo>
                  <a:pt x="359" y="143"/>
                </a:lnTo>
                <a:lnTo>
                  <a:pt x="359" y="143"/>
                </a:lnTo>
                <a:lnTo>
                  <a:pt x="359" y="135"/>
                </a:lnTo>
                <a:lnTo>
                  <a:pt x="359" y="119"/>
                </a:lnTo>
                <a:lnTo>
                  <a:pt x="391" y="119"/>
                </a:lnTo>
                <a:lnTo>
                  <a:pt x="447" y="143"/>
                </a:lnTo>
                <a:lnTo>
                  <a:pt x="447" y="151"/>
                </a:lnTo>
                <a:lnTo>
                  <a:pt x="455" y="159"/>
                </a:lnTo>
                <a:lnTo>
                  <a:pt x="471" y="175"/>
                </a:lnTo>
                <a:lnTo>
                  <a:pt x="494" y="199"/>
                </a:lnTo>
                <a:lnTo>
                  <a:pt x="502" y="207"/>
                </a:lnTo>
                <a:lnTo>
                  <a:pt x="510" y="215"/>
                </a:lnTo>
                <a:lnTo>
                  <a:pt x="534" y="215"/>
                </a:lnTo>
                <a:lnTo>
                  <a:pt x="550" y="239"/>
                </a:lnTo>
                <a:lnTo>
                  <a:pt x="558" y="247"/>
                </a:lnTo>
                <a:lnTo>
                  <a:pt x="550" y="247"/>
                </a:lnTo>
                <a:lnTo>
                  <a:pt x="558" y="279"/>
                </a:lnTo>
                <a:lnTo>
                  <a:pt x="558" y="311"/>
                </a:lnTo>
                <a:lnTo>
                  <a:pt x="550" y="343"/>
                </a:lnTo>
                <a:lnTo>
                  <a:pt x="550" y="367"/>
                </a:lnTo>
                <a:lnTo>
                  <a:pt x="558" y="375"/>
                </a:lnTo>
                <a:lnTo>
                  <a:pt x="574" y="383"/>
                </a:lnTo>
                <a:lnTo>
                  <a:pt x="582" y="375"/>
                </a:lnTo>
                <a:lnTo>
                  <a:pt x="574" y="375"/>
                </a:lnTo>
                <a:lnTo>
                  <a:pt x="566" y="351"/>
                </a:lnTo>
                <a:lnTo>
                  <a:pt x="574" y="351"/>
                </a:lnTo>
                <a:lnTo>
                  <a:pt x="582" y="351"/>
                </a:lnTo>
                <a:lnTo>
                  <a:pt x="590" y="367"/>
                </a:lnTo>
                <a:lnTo>
                  <a:pt x="590" y="367"/>
                </a:lnTo>
                <a:lnTo>
                  <a:pt x="598" y="359"/>
                </a:lnTo>
                <a:lnTo>
                  <a:pt x="598" y="359"/>
                </a:lnTo>
                <a:lnTo>
                  <a:pt x="606" y="359"/>
                </a:lnTo>
                <a:lnTo>
                  <a:pt x="598" y="367"/>
                </a:lnTo>
                <a:lnTo>
                  <a:pt x="598" y="375"/>
                </a:lnTo>
                <a:lnTo>
                  <a:pt x="590" y="383"/>
                </a:lnTo>
                <a:lnTo>
                  <a:pt x="582" y="407"/>
                </a:lnTo>
                <a:lnTo>
                  <a:pt x="582" y="407"/>
                </a:lnTo>
                <a:lnTo>
                  <a:pt x="582" y="415"/>
                </a:lnTo>
                <a:lnTo>
                  <a:pt x="590" y="423"/>
                </a:lnTo>
                <a:lnTo>
                  <a:pt x="598" y="431"/>
                </a:lnTo>
                <a:lnTo>
                  <a:pt x="614" y="471"/>
                </a:lnTo>
                <a:lnTo>
                  <a:pt x="638" y="487"/>
                </a:lnTo>
                <a:lnTo>
                  <a:pt x="646" y="487"/>
                </a:lnTo>
                <a:lnTo>
                  <a:pt x="646" y="479"/>
                </a:lnTo>
                <a:lnTo>
                  <a:pt x="654" y="479"/>
                </a:lnTo>
                <a:lnTo>
                  <a:pt x="654" y="495"/>
                </a:lnTo>
                <a:lnTo>
                  <a:pt x="654" y="503"/>
                </a:lnTo>
                <a:lnTo>
                  <a:pt x="670" y="519"/>
                </a:lnTo>
                <a:lnTo>
                  <a:pt x="678" y="527"/>
                </a:lnTo>
                <a:lnTo>
                  <a:pt x="686" y="527"/>
                </a:lnTo>
                <a:lnTo>
                  <a:pt x="710" y="582"/>
                </a:lnTo>
                <a:lnTo>
                  <a:pt x="710" y="582"/>
                </a:lnTo>
                <a:lnTo>
                  <a:pt x="742" y="590"/>
                </a:lnTo>
                <a:lnTo>
                  <a:pt x="750" y="598"/>
                </a:lnTo>
                <a:lnTo>
                  <a:pt x="774" y="630"/>
                </a:lnTo>
                <a:lnTo>
                  <a:pt x="790" y="638"/>
                </a:lnTo>
                <a:lnTo>
                  <a:pt x="798" y="638"/>
                </a:lnTo>
                <a:lnTo>
                  <a:pt x="806" y="646"/>
                </a:lnTo>
                <a:lnTo>
                  <a:pt x="806" y="654"/>
                </a:lnTo>
                <a:lnTo>
                  <a:pt x="798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62"/>
                </a:lnTo>
                <a:lnTo>
                  <a:pt x="806" y="662"/>
                </a:lnTo>
                <a:lnTo>
                  <a:pt x="814" y="662"/>
                </a:lnTo>
                <a:lnTo>
                  <a:pt x="822" y="662"/>
                </a:lnTo>
                <a:lnTo>
                  <a:pt x="861" y="646"/>
                </a:lnTo>
                <a:lnTo>
                  <a:pt x="877" y="622"/>
                </a:lnTo>
                <a:lnTo>
                  <a:pt x="877" y="622"/>
                </a:lnTo>
                <a:lnTo>
                  <a:pt x="869" y="598"/>
                </a:lnTo>
                <a:lnTo>
                  <a:pt x="869" y="590"/>
                </a:lnTo>
                <a:lnTo>
                  <a:pt x="877" y="567"/>
                </a:lnTo>
                <a:lnTo>
                  <a:pt x="885" y="567"/>
                </a:lnTo>
                <a:lnTo>
                  <a:pt x="877" y="527"/>
                </a:lnTo>
                <a:lnTo>
                  <a:pt x="877" y="503"/>
                </a:lnTo>
                <a:lnTo>
                  <a:pt x="877" y="471"/>
                </a:lnTo>
                <a:lnTo>
                  <a:pt x="869" y="439"/>
                </a:lnTo>
                <a:lnTo>
                  <a:pt x="861" y="423"/>
                </a:lnTo>
                <a:lnTo>
                  <a:pt x="837" y="383"/>
                </a:lnTo>
                <a:lnTo>
                  <a:pt x="814" y="343"/>
                </a:lnTo>
                <a:lnTo>
                  <a:pt x="790" y="311"/>
                </a:lnTo>
                <a:lnTo>
                  <a:pt x="798" y="311"/>
                </a:lnTo>
                <a:lnTo>
                  <a:pt x="790" y="303"/>
                </a:lnTo>
                <a:lnTo>
                  <a:pt x="782" y="287"/>
                </a:lnTo>
                <a:lnTo>
                  <a:pt x="782" y="279"/>
                </a:lnTo>
                <a:lnTo>
                  <a:pt x="790" y="263"/>
                </a:lnTo>
                <a:lnTo>
                  <a:pt x="790" y="263"/>
                </a:lnTo>
                <a:lnTo>
                  <a:pt x="766" y="223"/>
                </a:lnTo>
                <a:lnTo>
                  <a:pt x="742" y="207"/>
                </a:lnTo>
                <a:lnTo>
                  <a:pt x="734" y="199"/>
                </a:lnTo>
                <a:lnTo>
                  <a:pt x="734" y="191"/>
                </a:lnTo>
                <a:lnTo>
                  <a:pt x="710" y="167"/>
                </a:lnTo>
                <a:lnTo>
                  <a:pt x="686" y="119"/>
                </a:lnTo>
                <a:lnTo>
                  <a:pt x="678" y="96"/>
                </a:lnTo>
                <a:lnTo>
                  <a:pt x="662" y="56"/>
                </a:lnTo>
                <a:lnTo>
                  <a:pt x="662" y="48"/>
                </a:lnTo>
                <a:lnTo>
                  <a:pt x="654" y="40"/>
                </a:lnTo>
                <a:lnTo>
                  <a:pt x="654" y="40"/>
                </a:lnTo>
                <a:lnTo>
                  <a:pt x="646" y="16"/>
                </a:lnTo>
                <a:lnTo>
                  <a:pt x="646" y="8"/>
                </a:lnTo>
                <a:lnTo>
                  <a:pt x="638" y="8"/>
                </a:lnTo>
                <a:lnTo>
                  <a:pt x="622" y="8"/>
                </a:lnTo>
                <a:lnTo>
                  <a:pt x="598" y="0"/>
                </a:lnTo>
                <a:lnTo>
                  <a:pt x="590" y="0"/>
                </a:lnTo>
                <a:lnTo>
                  <a:pt x="590" y="8"/>
                </a:lnTo>
                <a:lnTo>
                  <a:pt x="590" y="16"/>
                </a:lnTo>
                <a:lnTo>
                  <a:pt x="598" y="40"/>
                </a:lnTo>
                <a:lnTo>
                  <a:pt x="590" y="56"/>
                </a:lnTo>
                <a:lnTo>
                  <a:pt x="574" y="56"/>
                </a:lnTo>
                <a:lnTo>
                  <a:pt x="574" y="48"/>
                </a:lnTo>
                <a:lnTo>
                  <a:pt x="574" y="40"/>
                </a:lnTo>
                <a:lnTo>
                  <a:pt x="287" y="56"/>
                </a:lnTo>
                <a:lnTo>
                  <a:pt x="287" y="48"/>
                </a:lnTo>
                <a:lnTo>
                  <a:pt x="287" y="40"/>
                </a:lnTo>
                <a:lnTo>
                  <a:pt x="279" y="24"/>
                </a:lnTo>
                <a:lnTo>
                  <a:pt x="271" y="24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4" name=""/>
          <p:cNvSpPr/>
          <p:nvPr/>
        </p:nvSpPr>
        <p:spPr>
          <a:xfrm>
            <a:off x="6292800" y="4373640"/>
            <a:ext cx="849240" cy="861840"/>
          </a:xfrm>
          <a:custGeom>
            <a:avLst/>
            <a:gdLst/>
            <a:ahLst/>
            <a:rect l="l" t="t" r="r" b="b"/>
            <a:pathLst>
              <a:path w="535" h="543">
                <a:moveTo>
                  <a:pt x="0" y="32"/>
                </a:moveTo>
                <a:lnTo>
                  <a:pt x="72" y="287"/>
                </a:lnTo>
                <a:lnTo>
                  <a:pt x="80" y="295"/>
                </a:lnTo>
                <a:lnTo>
                  <a:pt x="88" y="311"/>
                </a:lnTo>
                <a:lnTo>
                  <a:pt x="88" y="319"/>
                </a:lnTo>
                <a:lnTo>
                  <a:pt x="96" y="327"/>
                </a:lnTo>
                <a:lnTo>
                  <a:pt x="104" y="335"/>
                </a:lnTo>
                <a:lnTo>
                  <a:pt x="96" y="343"/>
                </a:lnTo>
                <a:lnTo>
                  <a:pt x="112" y="351"/>
                </a:lnTo>
                <a:lnTo>
                  <a:pt x="104" y="359"/>
                </a:lnTo>
                <a:lnTo>
                  <a:pt x="96" y="367"/>
                </a:lnTo>
                <a:lnTo>
                  <a:pt x="96" y="383"/>
                </a:lnTo>
                <a:lnTo>
                  <a:pt x="88" y="399"/>
                </a:lnTo>
                <a:lnTo>
                  <a:pt x="96" y="423"/>
                </a:lnTo>
                <a:lnTo>
                  <a:pt x="104" y="447"/>
                </a:lnTo>
                <a:lnTo>
                  <a:pt x="104" y="479"/>
                </a:lnTo>
                <a:lnTo>
                  <a:pt x="112" y="503"/>
                </a:lnTo>
                <a:lnTo>
                  <a:pt x="120" y="511"/>
                </a:lnTo>
                <a:lnTo>
                  <a:pt x="120" y="511"/>
                </a:lnTo>
                <a:lnTo>
                  <a:pt x="128" y="527"/>
                </a:lnTo>
                <a:lnTo>
                  <a:pt x="128" y="535"/>
                </a:lnTo>
                <a:lnTo>
                  <a:pt x="136" y="543"/>
                </a:lnTo>
                <a:lnTo>
                  <a:pt x="415" y="527"/>
                </a:lnTo>
                <a:lnTo>
                  <a:pt x="415" y="535"/>
                </a:lnTo>
                <a:lnTo>
                  <a:pt x="423" y="543"/>
                </a:lnTo>
                <a:lnTo>
                  <a:pt x="439" y="543"/>
                </a:lnTo>
                <a:lnTo>
                  <a:pt x="439" y="527"/>
                </a:lnTo>
                <a:lnTo>
                  <a:pt x="431" y="503"/>
                </a:lnTo>
                <a:lnTo>
                  <a:pt x="431" y="495"/>
                </a:lnTo>
                <a:lnTo>
                  <a:pt x="431" y="487"/>
                </a:lnTo>
                <a:lnTo>
                  <a:pt x="439" y="487"/>
                </a:lnTo>
                <a:lnTo>
                  <a:pt x="463" y="495"/>
                </a:lnTo>
                <a:lnTo>
                  <a:pt x="479" y="495"/>
                </a:lnTo>
                <a:lnTo>
                  <a:pt x="487" y="495"/>
                </a:lnTo>
                <a:lnTo>
                  <a:pt x="487" y="471"/>
                </a:lnTo>
                <a:lnTo>
                  <a:pt x="479" y="463"/>
                </a:lnTo>
                <a:lnTo>
                  <a:pt x="479" y="447"/>
                </a:lnTo>
                <a:lnTo>
                  <a:pt x="487" y="439"/>
                </a:lnTo>
                <a:lnTo>
                  <a:pt x="495" y="391"/>
                </a:lnTo>
                <a:lnTo>
                  <a:pt x="503" y="375"/>
                </a:lnTo>
                <a:lnTo>
                  <a:pt x="511" y="359"/>
                </a:lnTo>
                <a:lnTo>
                  <a:pt x="519" y="343"/>
                </a:lnTo>
                <a:lnTo>
                  <a:pt x="527" y="335"/>
                </a:lnTo>
                <a:lnTo>
                  <a:pt x="527" y="335"/>
                </a:lnTo>
                <a:lnTo>
                  <a:pt x="535" y="327"/>
                </a:lnTo>
                <a:lnTo>
                  <a:pt x="527" y="327"/>
                </a:lnTo>
                <a:lnTo>
                  <a:pt x="527" y="319"/>
                </a:lnTo>
                <a:lnTo>
                  <a:pt x="519" y="319"/>
                </a:lnTo>
                <a:lnTo>
                  <a:pt x="503" y="319"/>
                </a:lnTo>
                <a:lnTo>
                  <a:pt x="503" y="319"/>
                </a:lnTo>
                <a:lnTo>
                  <a:pt x="495" y="311"/>
                </a:lnTo>
                <a:lnTo>
                  <a:pt x="495" y="287"/>
                </a:lnTo>
                <a:lnTo>
                  <a:pt x="479" y="271"/>
                </a:lnTo>
                <a:lnTo>
                  <a:pt x="463" y="263"/>
                </a:lnTo>
                <a:lnTo>
                  <a:pt x="455" y="239"/>
                </a:lnTo>
                <a:lnTo>
                  <a:pt x="447" y="223"/>
                </a:lnTo>
                <a:lnTo>
                  <a:pt x="439" y="215"/>
                </a:lnTo>
                <a:lnTo>
                  <a:pt x="431" y="207"/>
                </a:lnTo>
                <a:lnTo>
                  <a:pt x="415" y="199"/>
                </a:lnTo>
                <a:lnTo>
                  <a:pt x="407" y="191"/>
                </a:lnTo>
                <a:lnTo>
                  <a:pt x="391" y="183"/>
                </a:lnTo>
                <a:lnTo>
                  <a:pt x="391" y="175"/>
                </a:lnTo>
                <a:lnTo>
                  <a:pt x="391" y="159"/>
                </a:lnTo>
                <a:lnTo>
                  <a:pt x="383" y="159"/>
                </a:lnTo>
                <a:lnTo>
                  <a:pt x="367" y="151"/>
                </a:lnTo>
                <a:lnTo>
                  <a:pt x="335" y="119"/>
                </a:lnTo>
                <a:lnTo>
                  <a:pt x="319" y="119"/>
                </a:lnTo>
                <a:lnTo>
                  <a:pt x="319" y="111"/>
                </a:lnTo>
                <a:lnTo>
                  <a:pt x="304" y="96"/>
                </a:lnTo>
                <a:lnTo>
                  <a:pt x="296" y="80"/>
                </a:lnTo>
                <a:lnTo>
                  <a:pt x="288" y="72"/>
                </a:lnTo>
                <a:lnTo>
                  <a:pt x="280" y="64"/>
                </a:lnTo>
                <a:lnTo>
                  <a:pt x="264" y="56"/>
                </a:lnTo>
                <a:lnTo>
                  <a:pt x="232" y="40"/>
                </a:lnTo>
                <a:lnTo>
                  <a:pt x="224" y="32"/>
                </a:lnTo>
                <a:lnTo>
                  <a:pt x="232" y="16"/>
                </a:lnTo>
                <a:lnTo>
                  <a:pt x="240" y="8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96" y="16"/>
                </a:lnTo>
                <a:lnTo>
                  <a:pt x="0" y="32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5" name=""/>
          <p:cNvSpPr/>
          <p:nvPr/>
        </p:nvSpPr>
        <p:spPr>
          <a:xfrm>
            <a:off x="6648480" y="4284720"/>
            <a:ext cx="797040" cy="595080"/>
          </a:xfrm>
          <a:custGeom>
            <a:avLst/>
            <a:gdLst/>
            <a:ahLst/>
            <a:rect l="l" t="t" r="r" b="b"/>
            <a:pathLst>
              <a:path w="502" h="375">
                <a:moveTo>
                  <a:pt x="303" y="375"/>
                </a:moveTo>
                <a:lnTo>
                  <a:pt x="295" y="375"/>
                </a:lnTo>
                <a:lnTo>
                  <a:pt x="279" y="375"/>
                </a:lnTo>
                <a:lnTo>
                  <a:pt x="279" y="375"/>
                </a:lnTo>
                <a:lnTo>
                  <a:pt x="271" y="367"/>
                </a:lnTo>
                <a:lnTo>
                  <a:pt x="271" y="343"/>
                </a:lnTo>
                <a:lnTo>
                  <a:pt x="255" y="327"/>
                </a:lnTo>
                <a:lnTo>
                  <a:pt x="239" y="319"/>
                </a:lnTo>
                <a:lnTo>
                  <a:pt x="231" y="295"/>
                </a:lnTo>
                <a:lnTo>
                  <a:pt x="223" y="279"/>
                </a:lnTo>
                <a:lnTo>
                  <a:pt x="215" y="271"/>
                </a:lnTo>
                <a:lnTo>
                  <a:pt x="207" y="263"/>
                </a:lnTo>
                <a:lnTo>
                  <a:pt x="191" y="255"/>
                </a:lnTo>
                <a:lnTo>
                  <a:pt x="183" y="247"/>
                </a:lnTo>
                <a:lnTo>
                  <a:pt x="167" y="239"/>
                </a:lnTo>
                <a:lnTo>
                  <a:pt x="167" y="231"/>
                </a:lnTo>
                <a:lnTo>
                  <a:pt x="167" y="215"/>
                </a:lnTo>
                <a:lnTo>
                  <a:pt x="159" y="215"/>
                </a:lnTo>
                <a:lnTo>
                  <a:pt x="143" y="207"/>
                </a:lnTo>
                <a:lnTo>
                  <a:pt x="111" y="175"/>
                </a:lnTo>
                <a:lnTo>
                  <a:pt x="95" y="175"/>
                </a:lnTo>
                <a:lnTo>
                  <a:pt x="95" y="167"/>
                </a:lnTo>
                <a:lnTo>
                  <a:pt x="80" y="152"/>
                </a:lnTo>
                <a:lnTo>
                  <a:pt x="72" y="136"/>
                </a:lnTo>
                <a:lnTo>
                  <a:pt x="64" y="128"/>
                </a:lnTo>
                <a:lnTo>
                  <a:pt x="56" y="120"/>
                </a:lnTo>
                <a:lnTo>
                  <a:pt x="40" y="112"/>
                </a:lnTo>
                <a:lnTo>
                  <a:pt x="8" y="96"/>
                </a:lnTo>
                <a:lnTo>
                  <a:pt x="0" y="88"/>
                </a:lnTo>
                <a:lnTo>
                  <a:pt x="8" y="72"/>
                </a:lnTo>
                <a:lnTo>
                  <a:pt x="16" y="64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56" y="40"/>
                </a:lnTo>
                <a:lnTo>
                  <a:pt x="64" y="40"/>
                </a:lnTo>
                <a:lnTo>
                  <a:pt x="64" y="32"/>
                </a:lnTo>
                <a:lnTo>
                  <a:pt x="88" y="24"/>
                </a:lnTo>
                <a:lnTo>
                  <a:pt x="88" y="16"/>
                </a:lnTo>
                <a:lnTo>
                  <a:pt x="95" y="16"/>
                </a:lnTo>
                <a:lnTo>
                  <a:pt x="223" y="0"/>
                </a:lnTo>
                <a:lnTo>
                  <a:pt x="223" y="8"/>
                </a:lnTo>
                <a:lnTo>
                  <a:pt x="223" y="8"/>
                </a:lnTo>
                <a:lnTo>
                  <a:pt x="223" y="16"/>
                </a:lnTo>
                <a:lnTo>
                  <a:pt x="239" y="8"/>
                </a:lnTo>
                <a:lnTo>
                  <a:pt x="255" y="24"/>
                </a:lnTo>
                <a:lnTo>
                  <a:pt x="255" y="40"/>
                </a:lnTo>
                <a:lnTo>
                  <a:pt x="367" y="24"/>
                </a:lnTo>
                <a:lnTo>
                  <a:pt x="502" y="120"/>
                </a:lnTo>
                <a:lnTo>
                  <a:pt x="494" y="120"/>
                </a:lnTo>
                <a:lnTo>
                  <a:pt x="486" y="128"/>
                </a:lnTo>
                <a:lnTo>
                  <a:pt x="478" y="136"/>
                </a:lnTo>
                <a:lnTo>
                  <a:pt x="462" y="152"/>
                </a:lnTo>
                <a:lnTo>
                  <a:pt x="454" y="175"/>
                </a:lnTo>
                <a:lnTo>
                  <a:pt x="446" y="183"/>
                </a:lnTo>
                <a:lnTo>
                  <a:pt x="446" y="199"/>
                </a:lnTo>
                <a:lnTo>
                  <a:pt x="446" y="207"/>
                </a:lnTo>
                <a:lnTo>
                  <a:pt x="446" y="215"/>
                </a:lnTo>
                <a:lnTo>
                  <a:pt x="446" y="223"/>
                </a:lnTo>
                <a:lnTo>
                  <a:pt x="439" y="223"/>
                </a:lnTo>
                <a:lnTo>
                  <a:pt x="431" y="223"/>
                </a:lnTo>
                <a:lnTo>
                  <a:pt x="423" y="231"/>
                </a:lnTo>
                <a:lnTo>
                  <a:pt x="415" y="247"/>
                </a:lnTo>
                <a:lnTo>
                  <a:pt x="415" y="255"/>
                </a:lnTo>
                <a:lnTo>
                  <a:pt x="399" y="263"/>
                </a:lnTo>
                <a:lnTo>
                  <a:pt x="383" y="279"/>
                </a:lnTo>
                <a:lnTo>
                  <a:pt x="375" y="287"/>
                </a:lnTo>
                <a:lnTo>
                  <a:pt x="367" y="295"/>
                </a:lnTo>
                <a:lnTo>
                  <a:pt x="359" y="303"/>
                </a:lnTo>
                <a:lnTo>
                  <a:pt x="351" y="311"/>
                </a:lnTo>
                <a:lnTo>
                  <a:pt x="343" y="311"/>
                </a:lnTo>
                <a:lnTo>
                  <a:pt x="335" y="319"/>
                </a:lnTo>
                <a:lnTo>
                  <a:pt x="335" y="319"/>
                </a:lnTo>
                <a:lnTo>
                  <a:pt x="335" y="319"/>
                </a:lnTo>
                <a:lnTo>
                  <a:pt x="335" y="327"/>
                </a:lnTo>
                <a:lnTo>
                  <a:pt x="327" y="335"/>
                </a:lnTo>
                <a:lnTo>
                  <a:pt x="319" y="343"/>
                </a:lnTo>
                <a:lnTo>
                  <a:pt x="311" y="343"/>
                </a:lnTo>
                <a:lnTo>
                  <a:pt x="311" y="343"/>
                </a:lnTo>
                <a:lnTo>
                  <a:pt x="311" y="343"/>
                </a:lnTo>
                <a:lnTo>
                  <a:pt x="311" y="351"/>
                </a:lnTo>
                <a:lnTo>
                  <a:pt x="319" y="351"/>
                </a:lnTo>
                <a:lnTo>
                  <a:pt x="319" y="351"/>
                </a:lnTo>
                <a:lnTo>
                  <a:pt x="319" y="359"/>
                </a:lnTo>
                <a:lnTo>
                  <a:pt x="311" y="359"/>
                </a:lnTo>
                <a:lnTo>
                  <a:pt x="303" y="367"/>
                </a:lnTo>
                <a:lnTo>
                  <a:pt x="303" y="375"/>
                </a:lnTo>
                <a:lnTo>
                  <a:pt x="303" y="37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6" name=""/>
          <p:cNvSpPr/>
          <p:nvPr/>
        </p:nvSpPr>
        <p:spPr>
          <a:xfrm>
            <a:off x="5559480" y="4030560"/>
            <a:ext cx="1265040" cy="444600"/>
          </a:xfrm>
          <a:custGeom>
            <a:avLst/>
            <a:gdLst/>
            <a:ahLst/>
            <a:rect l="l" t="t" r="r" b="b"/>
            <a:pathLst>
              <a:path w="797" h="280">
                <a:moveTo>
                  <a:pt x="797" y="0"/>
                </a:moveTo>
                <a:lnTo>
                  <a:pt x="638" y="24"/>
                </a:lnTo>
                <a:lnTo>
                  <a:pt x="630" y="32"/>
                </a:lnTo>
                <a:lnTo>
                  <a:pt x="223" y="64"/>
                </a:lnTo>
                <a:lnTo>
                  <a:pt x="215" y="64"/>
                </a:lnTo>
                <a:lnTo>
                  <a:pt x="199" y="64"/>
                </a:lnTo>
                <a:lnTo>
                  <a:pt x="207" y="72"/>
                </a:lnTo>
                <a:lnTo>
                  <a:pt x="207" y="80"/>
                </a:lnTo>
                <a:lnTo>
                  <a:pt x="64" y="96"/>
                </a:lnTo>
                <a:lnTo>
                  <a:pt x="56" y="112"/>
                </a:lnTo>
                <a:lnTo>
                  <a:pt x="48" y="128"/>
                </a:lnTo>
                <a:lnTo>
                  <a:pt x="56" y="136"/>
                </a:lnTo>
                <a:lnTo>
                  <a:pt x="48" y="152"/>
                </a:lnTo>
                <a:lnTo>
                  <a:pt x="48" y="160"/>
                </a:lnTo>
                <a:lnTo>
                  <a:pt x="48" y="168"/>
                </a:lnTo>
                <a:lnTo>
                  <a:pt x="40" y="176"/>
                </a:lnTo>
                <a:lnTo>
                  <a:pt x="32" y="192"/>
                </a:lnTo>
                <a:lnTo>
                  <a:pt x="24" y="216"/>
                </a:lnTo>
                <a:lnTo>
                  <a:pt x="16" y="232"/>
                </a:lnTo>
                <a:lnTo>
                  <a:pt x="16" y="248"/>
                </a:lnTo>
                <a:lnTo>
                  <a:pt x="16" y="272"/>
                </a:lnTo>
                <a:lnTo>
                  <a:pt x="8" y="272"/>
                </a:lnTo>
                <a:lnTo>
                  <a:pt x="0" y="280"/>
                </a:lnTo>
                <a:lnTo>
                  <a:pt x="207" y="264"/>
                </a:lnTo>
                <a:lnTo>
                  <a:pt x="462" y="248"/>
                </a:lnTo>
                <a:lnTo>
                  <a:pt x="558" y="232"/>
                </a:lnTo>
                <a:lnTo>
                  <a:pt x="566" y="208"/>
                </a:lnTo>
                <a:lnTo>
                  <a:pt x="574" y="208"/>
                </a:lnTo>
                <a:lnTo>
                  <a:pt x="574" y="200"/>
                </a:lnTo>
                <a:lnTo>
                  <a:pt x="582" y="200"/>
                </a:lnTo>
                <a:lnTo>
                  <a:pt x="582" y="192"/>
                </a:lnTo>
                <a:lnTo>
                  <a:pt x="582" y="184"/>
                </a:lnTo>
                <a:lnTo>
                  <a:pt x="590" y="176"/>
                </a:lnTo>
                <a:lnTo>
                  <a:pt x="598" y="168"/>
                </a:lnTo>
                <a:lnTo>
                  <a:pt x="614" y="160"/>
                </a:lnTo>
                <a:lnTo>
                  <a:pt x="638" y="152"/>
                </a:lnTo>
                <a:lnTo>
                  <a:pt x="662" y="136"/>
                </a:lnTo>
                <a:lnTo>
                  <a:pt x="670" y="128"/>
                </a:lnTo>
                <a:lnTo>
                  <a:pt x="686" y="112"/>
                </a:lnTo>
                <a:lnTo>
                  <a:pt x="686" y="104"/>
                </a:lnTo>
                <a:lnTo>
                  <a:pt x="694" y="104"/>
                </a:lnTo>
                <a:lnTo>
                  <a:pt x="694" y="104"/>
                </a:lnTo>
                <a:lnTo>
                  <a:pt x="702" y="96"/>
                </a:lnTo>
                <a:lnTo>
                  <a:pt x="702" y="96"/>
                </a:lnTo>
                <a:lnTo>
                  <a:pt x="710" y="88"/>
                </a:lnTo>
                <a:lnTo>
                  <a:pt x="710" y="88"/>
                </a:lnTo>
                <a:lnTo>
                  <a:pt x="718" y="96"/>
                </a:lnTo>
                <a:lnTo>
                  <a:pt x="726" y="88"/>
                </a:lnTo>
                <a:lnTo>
                  <a:pt x="726" y="88"/>
                </a:lnTo>
                <a:lnTo>
                  <a:pt x="742" y="72"/>
                </a:lnTo>
                <a:lnTo>
                  <a:pt x="750" y="72"/>
                </a:lnTo>
                <a:lnTo>
                  <a:pt x="766" y="72"/>
                </a:lnTo>
                <a:lnTo>
                  <a:pt x="781" y="40"/>
                </a:lnTo>
                <a:lnTo>
                  <a:pt x="789" y="32"/>
                </a:lnTo>
                <a:lnTo>
                  <a:pt x="797" y="24"/>
                </a:lnTo>
                <a:lnTo>
                  <a:pt x="797" y="16"/>
                </a:lnTo>
                <a:lnTo>
                  <a:pt x="797" y="8"/>
                </a:lnTo>
                <a:lnTo>
                  <a:pt x="797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7" name=""/>
          <p:cNvSpPr/>
          <p:nvPr/>
        </p:nvSpPr>
        <p:spPr>
          <a:xfrm>
            <a:off x="5661000" y="3600360"/>
            <a:ext cx="1127160" cy="582840"/>
          </a:xfrm>
          <a:custGeom>
            <a:avLst/>
            <a:gdLst/>
            <a:ahLst/>
            <a:rect l="l" t="t" r="r" b="b"/>
            <a:pathLst>
              <a:path w="710" h="367">
                <a:moveTo>
                  <a:pt x="0" y="367"/>
                </a:moveTo>
                <a:lnTo>
                  <a:pt x="143" y="351"/>
                </a:lnTo>
                <a:lnTo>
                  <a:pt x="143" y="343"/>
                </a:lnTo>
                <a:lnTo>
                  <a:pt x="135" y="335"/>
                </a:lnTo>
                <a:lnTo>
                  <a:pt x="151" y="335"/>
                </a:lnTo>
                <a:lnTo>
                  <a:pt x="159" y="335"/>
                </a:lnTo>
                <a:lnTo>
                  <a:pt x="566" y="303"/>
                </a:lnTo>
                <a:lnTo>
                  <a:pt x="574" y="295"/>
                </a:lnTo>
                <a:lnTo>
                  <a:pt x="582" y="287"/>
                </a:lnTo>
                <a:lnTo>
                  <a:pt x="614" y="271"/>
                </a:lnTo>
                <a:lnTo>
                  <a:pt x="614" y="263"/>
                </a:lnTo>
                <a:lnTo>
                  <a:pt x="638" y="247"/>
                </a:lnTo>
                <a:lnTo>
                  <a:pt x="638" y="239"/>
                </a:lnTo>
                <a:lnTo>
                  <a:pt x="638" y="231"/>
                </a:lnTo>
                <a:lnTo>
                  <a:pt x="646" y="231"/>
                </a:lnTo>
                <a:lnTo>
                  <a:pt x="654" y="215"/>
                </a:lnTo>
                <a:lnTo>
                  <a:pt x="662" y="207"/>
                </a:lnTo>
                <a:lnTo>
                  <a:pt x="710" y="167"/>
                </a:lnTo>
                <a:lnTo>
                  <a:pt x="710" y="159"/>
                </a:lnTo>
                <a:lnTo>
                  <a:pt x="702" y="159"/>
                </a:lnTo>
                <a:lnTo>
                  <a:pt x="702" y="151"/>
                </a:lnTo>
                <a:lnTo>
                  <a:pt x="694" y="151"/>
                </a:lnTo>
                <a:lnTo>
                  <a:pt x="694" y="151"/>
                </a:lnTo>
                <a:lnTo>
                  <a:pt x="686" y="143"/>
                </a:lnTo>
                <a:lnTo>
                  <a:pt x="678" y="143"/>
                </a:lnTo>
                <a:lnTo>
                  <a:pt x="678" y="143"/>
                </a:lnTo>
                <a:lnTo>
                  <a:pt x="662" y="127"/>
                </a:lnTo>
                <a:lnTo>
                  <a:pt x="646" y="96"/>
                </a:lnTo>
                <a:lnTo>
                  <a:pt x="638" y="96"/>
                </a:lnTo>
                <a:lnTo>
                  <a:pt x="646" y="88"/>
                </a:lnTo>
                <a:lnTo>
                  <a:pt x="646" y="72"/>
                </a:lnTo>
                <a:lnTo>
                  <a:pt x="638" y="56"/>
                </a:lnTo>
                <a:lnTo>
                  <a:pt x="638" y="56"/>
                </a:lnTo>
                <a:lnTo>
                  <a:pt x="622" y="48"/>
                </a:lnTo>
                <a:lnTo>
                  <a:pt x="614" y="40"/>
                </a:lnTo>
                <a:lnTo>
                  <a:pt x="606" y="32"/>
                </a:lnTo>
                <a:lnTo>
                  <a:pt x="598" y="24"/>
                </a:lnTo>
                <a:lnTo>
                  <a:pt x="590" y="32"/>
                </a:lnTo>
                <a:lnTo>
                  <a:pt x="582" y="32"/>
                </a:lnTo>
                <a:lnTo>
                  <a:pt x="582" y="40"/>
                </a:lnTo>
                <a:lnTo>
                  <a:pt x="574" y="40"/>
                </a:lnTo>
                <a:lnTo>
                  <a:pt x="566" y="48"/>
                </a:lnTo>
                <a:lnTo>
                  <a:pt x="542" y="40"/>
                </a:lnTo>
                <a:lnTo>
                  <a:pt x="542" y="40"/>
                </a:lnTo>
                <a:lnTo>
                  <a:pt x="534" y="48"/>
                </a:lnTo>
                <a:lnTo>
                  <a:pt x="510" y="32"/>
                </a:lnTo>
                <a:lnTo>
                  <a:pt x="494" y="40"/>
                </a:lnTo>
                <a:lnTo>
                  <a:pt x="478" y="32"/>
                </a:lnTo>
                <a:lnTo>
                  <a:pt x="470" y="16"/>
                </a:lnTo>
                <a:lnTo>
                  <a:pt x="454" y="0"/>
                </a:lnTo>
                <a:lnTo>
                  <a:pt x="438" y="8"/>
                </a:lnTo>
                <a:lnTo>
                  <a:pt x="438" y="8"/>
                </a:lnTo>
                <a:lnTo>
                  <a:pt x="422" y="0"/>
                </a:lnTo>
                <a:lnTo>
                  <a:pt x="414" y="0"/>
                </a:lnTo>
                <a:lnTo>
                  <a:pt x="414" y="8"/>
                </a:lnTo>
                <a:lnTo>
                  <a:pt x="414" y="16"/>
                </a:lnTo>
                <a:lnTo>
                  <a:pt x="422" y="40"/>
                </a:lnTo>
                <a:lnTo>
                  <a:pt x="414" y="48"/>
                </a:lnTo>
                <a:lnTo>
                  <a:pt x="406" y="48"/>
                </a:lnTo>
                <a:lnTo>
                  <a:pt x="390" y="56"/>
                </a:lnTo>
                <a:lnTo>
                  <a:pt x="374" y="56"/>
                </a:lnTo>
                <a:lnTo>
                  <a:pt x="366" y="56"/>
                </a:lnTo>
                <a:lnTo>
                  <a:pt x="366" y="80"/>
                </a:lnTo>
                <a:lnTo>
                  <a:pt x="327" y="127"/>
                </a:lnTo>
                <a:lnTo>
                  <a:pt x="319" y="151"/>
                </a:lnTo>
                <a:lnTo>
                  <a:pt x="295" y="151"/>
                </a:lnTo>
                <a:lnTo>
                  <a:pt x="287" y="135"/>
                </a:lnTo>
                <a:lnTo>
                  <a:pt x="279" y="135"/>
                </a:lnTo>
                <a:lnTo>
                  <a:pt x="279" y="143"/>
                </a:lnTo>
                <a:lnTo>
                  <a:pt x="271" y="167"/>
                </a:lnTo>
                <a:lnTo>
                  <a:pt x="263" y="175"/>
                </a:lnTo>
                <a:lnTo>
                  <a:pt x="247" y="167"/>
                </a:lnTo>
                <a:lnTo>
                  <a:pt x="247" y="159"/>
                </a:lnTo>
                <a:lnTo>
                  <a:pt x="231" y="167"/>
                </a:lnTo>
                <a:lnTo>
                  <a:pt x="223" y="183"/>
                </a:lnTo>
                <a:lnTo>
                  <a:pt x="215" y="183"/>
                </a:lnTo>
                <a:lnTo>
                  <a:pt x="215" y="183"/>
                </a:lnTo>
                <a:lnTo>
                  <a:pt x="183" y="167"/>
                </a:lnTo>
                <a:lnTo>
                  <a:pt x="159" y="183"/>
                </a:lnTo>
                <a:lnTo>
                  <a:pt x="143" y="175"/>
                </a:lnTo>
                <a:lnTo>
                  <a:pt x="143" y="183"/>
                </a:lnTo>
                <a:lnTo>
                  <a:pt x="143" y="191"/>
                </a:lnTo>
                <a:lnTo>
                  <a:pt x="135" y="191"/>
                </a:lnTo>
                <a:lnTo>
                  <a:pt x="127" y="191"/>
                </a:lnTo>
                <a:lnTo>
                  <a:pt x="127" y="191"/>
                </a:lnTo>
                <a:lnTo>
                  <a:pt x="127" y="199"/>
                </a:lnTo>
                <a:lnTo>
                  <a:pt x="119" y="207"/>
                </a:lnTo>
                <a:lnTo>
                  <a:pt x="119" y="215"/>
                </a:lnTo>
                <a:lnTo>
                  <a:pt x="119" y="215"/>
                </a:lnTo>
                <a:lnTo>
                  <a:pt x="127" y="231"/>
                </a:lnTo>
                <a:lnTo>
                  <a:pt x="127" y="231"/>
                </a:lnTo>
                <a:lnTo>
                  <a:pt x="95" y="239"/>
                </a:lnTo>
                <a:lnTo>
                  <a:pt x="87" y="247"/>
                </a:lnTo>
                <a:lnTo>
                  <a:pt x="87" y="255"/>
                </a:lnTo>
                <a:lnTo>
                  <a:pt x="95" y="279"/>
                </a:lnTo>
                <a:lnTo>
                  <a:pt x="79" y="287"/>
                </a:lnTo>
                <a:lnTo>
                  <a:pt x="71" y="279"/>
                </a:lnTo>
                <a:lnTo>
                  <a:pt x="55" y="271"/>
                </a:lnTo>
                <a:lnTo>
                  <a:pt x="39" y="271"/>
                </a:lnTo>
                <a:lnTo>
                  <a:pt x="31" y="279"/>
                </a:lnTo>
                <a:lnTo>
                  <a:pt x="23" y="295"/>
                </a:lnTo>
                <a:lnTo>
                  <a:pt x="23" y="303"/>
                </a:lnTo>
                <a:lnTo>
                  <a:pt x="31" y="303"/>
                </a:lnTo>
                <a:lnTo>
                  <a:pt x="31" y="303"/>
                </a:lnTo>
                <a:lnTo>
                  <a:pt x="39" y="319"/>
                </a:lnTo>
                <a:lnTo>
                  <a:pt x="31" y="351"/>
                </a:lnTo>
                <a:lnTo>
                  <a:pt x="23" y="351"/>
                </a:lnTo>
                <a:lnTo>
                  <a:pt x="15" y="351"/>
                </a:lnTo>
                <a:lnTo>
                  <a:pt x="8" y="351"/>
                </a:lnTo>
                <a:lnTo>
                  <a:pt x="0" y="36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8" name=""/>
          <p:cNvSpPr/>
          <p:nvPr/>
        </p:nvSpPr>
        <p:spPr>
          <a:xfrm>
            <a:off x="5862600" y="3079800"/>
            <a:ext cx="468360" cy="824040"/>
          </a:xfrm>
          <a:custGeom>
            <a:avLst/>
            <a:gdLst/>
            <a:ahLst/>
            <a:rect l="l" t="t" r="r" b="b"/>
            <a:pathLst>
              <a:path w="295" h="519">
                <a:moveTo>
                  <a:pt x="8" y="32"/>
                </a:moveTo>
                <a:lnTo>
                  <a:pt x="32" y="328"/>
                </a:lnTo>
                <a:lnTo>
                  <a:pt x="24" y="328"/>
                </a:lnTo>
                <a:lnTo>
                  <a:pt x="32" y="344"/>
                </a:lnTo>
                <a:lnTo>
                  <a:pt x="24" y="360"/>
                </a:lnTo>
                <a:lnTo>
                  <a:pt x="40" y="376"/>
                </a:lnTo>
                <a:lnTo>
                  <a:pt x="40" y="408"/>
                </a:lnTo>
                <a:lnTo>
                  <a:pt x="24" y="432"/>
                </a:lnTo>
                <a:lnTo>
                  <a:pt x="24" y="440"/>
                </a:lnTo>
                <a:lnTo>
                  <a:pt x="16" y="455"/>
                </a:lnTo>
                <a:lnTo>
                  <a:pt x="0" y="471"/>
                </a:lnTo>
                <a:lnTo>
                  <a:pt x="0" y="487"/>
                </a:lnTo>
                <a:lnTo>
                  <a:pt x="0" y="511"/>
                </a:lnTo>
                <a:lnTo>
                  <a:pt x="0" y="519"/>
                </a:lnTo>
                <a:lnTo>
                  <a:pt x="0" y="519"/>
                </a:lnTo>
                <a:lnTo>
                  <a:pt x="8" y="519"/>
                </a:lnTo>
                <a:lnTo>
                  <a:pt x="16" y="519"/>
                </a:lnTo>
                <a:lnTo>
                  <a:pt x="16" y="511"/>
                </a:lnTo>
                <a:lnTo>
                  <a:pt x="16" y="503"/>
                </a:lnTo>
                <a:lnTo>
                  <a:pt x="32" y="511"/>
                </a:lnTo>
                <a:lnTo>
                  <a:pt x="56" y="495"/>
                </a:lnTo>
                <a:lnTo>
                  <a:pt x="88" y="511"/>
                </a:lnTo>
                <a:lnTo>
                  <a:pt x="88" y="511"/>
                </a:lnTo>
                <a:lnTo>
                  <a:pt x="96" y="511"/>
                </a:lnTo>
                <a:lnTo>
                  <a:pt x="104" y="495"/>
                </a:lnTo>
                <a:lnTo>
                  <a:pt x="120" y="487"/>
                </a:lnTo>
                <a:lnTo>
                  <a:pt x="120" y="495"/>
                </a:lnTo>
                <a:lnTo>
                  <a:pt x="136" y="503"/>
                </a:lnTo>
                <a:lnTo>
                  <a:pt x="144" y="495"/>
                </a:lnTo>
                <a:lnTo>
                  <a:pt x="152" y="471"/>
                </a:lnTo>
                <a:lnTo>
                  <a:pt x="152" y="463"/>
                </a:lnTo>
                <a:lnTo>
                  <a:pt x="160" y="463"/>
                </a:lnTo>
                <a:lnTo>
                  <a:pt x="168" y="479"/>
                </a:lnTo>
                <a:lnTo>
                  <a:pt x="192" y="479"/>
                </a:lnTo>
                <a:lnTo>
                  <a:pt x="200" y="455"/>
                </a:lnTo>
                <a:lnTo>
                  <a:pt x="239" y="408"/>
                </a:lnTo>
                <a:lnTo>
                  <a:pt x="239" y="384"/>
                </a:lnTo>
                <a:lnTo>
                  <a:pt x="247" y="384"/>
                </a:lnTo>
                <a:lnTo>
                  <a:pt x="263" y="384"/>
                </a:lnTo>
                <a:lnTo>
                  <a:pt x="279" y="376"/>
                </a:lnTo>
                <a:lnTo>
                  <a:pt x="287" y="376"/>
                </a:lnTo>
                <a:lnTo>
                  <a:pt x="295" y="368"/>
                </a:lnTo>
                <a:lnTo>
                  <a:pt x="287" y="344"/>
                </a:lnTo>
                <a:lnTo>
                  <a:pt x="287" y="336"/>
                </a:lnTo>
                <a:lnTo>
                  <a:pt x="287" y="328"/>
                </a:lnTo>
                <a:lnTo>
                  <a:pt x="255" y="8"/>
                </a:lnTo>
                <a:lnTo>
                  <a:pt x="255" y="0"/>
                </a:lnTo>
                <a:lnTo>
                  <a:pt x="64" y="24"/>
                </a:lnTo>
                <a:lnTo>
                  <a:pt x="56" y="32"/>
                </a:lnTo>
                <a:lnTo>
                  <a:pt x="48" y="40"/>
                </a:lnTo>
                <a:lnTo>
                  <a:pt x="40" y="40"/>
                </a:lnTo>
                <a:lnTo>
                  <a:pt x="24" y="48"/>
                </a:lnTo>
                <a:lnTo>
                  <a:pt x="8" y="32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9" name=""/>
          <p:cNvSpPr/>
          <p:nvPr/>
        </p:nvSpPr>
        <p:spPr>
          <a:xfrm>
            <a:off x="6267600" y="2967120"/>
            <a:ext cx="645840" cy="722160"/>
          </a:xfrm>
          <a:custGeom>
            <a:avLst/>
            <a:gdLst/>
            <a:ahLst/>
            <a:rect l="l" t="t" r="r" b="b"/>
            <a:pathLst>
              <a:path w="407" h="455">
                <a:moveTo>
                  <a:pt x="0" y="79"/>
                </a:moveTo>
                <a:lnTo>
                  <a:pt x="32" y="399"/>
                </a:lnTo>
                <a:lnTo>
                  <a:pt x="40" y="399"/>
                </a:lnTo>
                <a:lnTo>
                  <a:pt x="56" y="407"/>
                </a:lnTo>
                <a:lnTo>
                  <a:pt x="56" y="407"/>
                </a:lnTo>
                <a:lnTo>
                  <a:pt x="72" y="399"/>
                </a:lnTo>
                <a:lnTo>
                  <a:pt x="88" y="415"/>
                </a:lnTo>
                <a:lnTo>
                  <a:pt x="96" y="431"/>
                </a:lnTo>
                <a:lnTo>
                  <a:pt x="112" y="439"/>
                </a:lnTo>
                <a:lnTo>
                  <a:pt x="128" y="431"/>
                </a:lnTo>
                <a:lnTo>
                  <a:pt x="152" y="447"/>
                </a:lnTo>
                <a:lnTo>
                  <a:pt x="160" y="439"/>
                </a:lnTo>
                <a:lnTo>
                  <a:pt x="160" y="439"/>
                </a:lnTo>
                <a:lnTo>
                  <a:pt x="184" y="447"/>
                </a:lnTo>
                <a:lnTo>
                  <a:pt x="192" y="439"/>
                </a:lnTo>
                <a:lnTo>
                  <a:pt x="200" y="439"/>
                </a:lnTo>
                <a:lnTo>
                  <a:pt x="200" y="431"/>
                </a:lnTo>
                <a:lnTo>
                  <a:pt x="208" y="431"/>
                </a:lnTo>
                <a:lnTo>
                  <a:pt x="216" y="423"/>
                </a:lnTo>
                <a:lnTo>
                  <a:pt x="224" y="431"/>
                </a:lnTo>
                <a:lnTo>
                  <a:pt x="232" y="439"/>
                </a:lnTo>
                <a:lnTo>
                  <a:pt x="240" y="447"/>
                </a:lnTo>
                <a:lnTo>
                  <a:pt x="256" y="455"/>
                </a:lnTo>
                <a:lnTo>
                  <a:pt x="256" y="455"/>
                </a:lnTo>
                <a:lnTo>
                  <a:pt x="272" y="455"/>
                </a:lnTo>
                <a:lnTo>
                  <a:pt x="280" y="439"/>
                </a:lnTo>
                <a:lnTo>
                  <a:pt x="288" y="431"/>
                </a:lnTo>
                <a:lnTo>
                  <a:pt x="288" y="423"/>
                </a:lnTo>
                <a:lnTo>
                  <a:pt x="288" y="407"/>
                </a:lnTo>
                <a:lnTo>
                  <a:pt x="296" y="375"/>
                </a:lnTo>
                <a:lnTo>
                  <a:pt x="304" y="375"/>
                </a:lnTo>
                <a:lnTo>
                  <a:pt x="312" y="391"/>
                </a:lnTo>
                <a:lnTo>
                  <a:pt x="320" y="383"/>
                </a:lnTo>
                <a:lnTo>
                  <a:pt x="320" y="367"/>
                </a:lnTo>
                <a:lnTo>
                  <a:pt x="328" y="343"/>
                </a:lnTo>
                <a:lnTo>
                  <a:pt x="335" y="335"/>
                </a:lnTo>
                <a:lnTo>
                  <a:pt x="335" y="327"/>
                </a:lnTo>
                <a:lnTo>
                  <a:pt x="343" y="319"/>
                </a:lnTo>
                <a:lnTo>
                  <a:pt x="351" y="327"/>
                </a:lnTo>
                <a:lnTo>
                  <a:pt x="367" y="319"/>
                </a:lnTo>
                <a:lnTo>
                  <a:pt x="367" y="319"/>
                </a:lnTo>
                <a:lnTo>
                  <a:pt x="383" y="295"/>
                </a:lnTo>
                <a:lnTo>
                  <a:pt x="391" y="295"/>
                </a:lnTo>
                <a:lnTo>
                  <a:pt x="399" y="287"/>
                </a:lnTo>
                <a:lnTo>
                  <a:pt x="399" y="271"/>
                </a:lnTo>
                <a:lnTo>
                  <a:pt x="391" y="263"/>
                </a:lnTo>
                <a:lnTo>
                  <a:pt x="391" y="255"/>
                </a:lnTo>
                <a:lnTo>
                  <a:pt x="399" y="239"/>
                </a:lnTo>
                <a:lnTo>
                  <a:pt x="407" y="199"/>
                </a:lnTo>
                <a:lnTo>
                  <a:pt x="391" y="191"/>
                </a:lnTo>
                <a:lnTo>
                  <a:pt x="399" y="175"/>
                </a:lnTo>
                <a:lnTo>
                  <a:pt x="399" y="167"/>
                </a:lnTo>
                <a:lnTo>
                  <a:pt x="399" y="159"/>
                </a:lnTo>
                <a:lnTo>
                  <a:pt x="407" y="159"/>
                </a:lnTo>
                <a:lnTo>
                  <a:pt x="375" y="0"/>
                </a:lnTo>
                <a:lnTo>
                  <a:pt x="328" y="24"/>
                </a:lnTo>
                <a:lnTo>
                  <a:pt x="312" y="40"/>
                </a:lnTo>
                <a:lnTo>
                  <a:pt x="304" y="40"/>
                </a:lnTo>
                <a:lnTo>
                  <a:pt x="280" y="71"/>
                </a:lnTo>
                <a:lnTo>
                  <a:pt x="272" y="79"/>
                </a:lnTo>
                <a:lnTo>
                  <a:pt x="264" y="71"/>
                </a:lnTo>
                <a:lnTo>
                  <a:pt x="248" y="71"/>
                </a:lnTo>
                <a:lnTo>
                  <a:pt x="240" y="79"/>
                </a:lnTo>
                <a:lnTo>
                  <a:pt x="216" y="95"/>
                </a:lnTo>
                <a:lnTo>
                  <a:pt x="208" y="95"/>
                </a:lnTo>
                <a:lnTo>
                  <a:pt x="192" y="87"/>
                </a:lnTo>
                <a:lnTo>
                  <a:pt x="184" y="95"/>
                </a:lnTo>
                <a:lnTo>
                  <a:pt x="176" y="87"/>
                </a:lnTo>
                <a:lnTo>
                  <a:pt x="184" y="79"/>
                </a:lnTo>
                <a:lnTo>
                  <a:pt x="176" y="79"/>
                </a:lnTo>
                <a:lnTo>
                  <a:pt x="168" y="79"/>
                </a:lnTo>
                <a:lnTo>
                  <a:pt x="136" y="71"/>
                </a:lnTo>
                <a:lnTo>
                  <a:pt x="128" y="71"/>
                </a:lnTo>
                <a:lnTo>
                  <a:pt x="120" y="71"/>
                </a:lnTo>
                <a:lnTo>
                  <a:pt x="120" y="63"/>
                </a:lnTo>
                <a:lnTo>
                  <a:pt x="0" y="79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0" name=""/>
          <p:cNvSpPr/>
          <p:nvPr/>
        </p:nvSpPr>
        <p:spPr>
          <a:xfrm>
            <a:off x="6673680" y="3219480"/>
            <a:ext cx="695520" cy="684360"/>
          </a:xfrm>
          <a:custGeom>
            <a:avLst/>
            <a:gdLst/>
            <a:ahLst/>
            <a:rect l="l" t="t" r="r" b="b"/>
            <a:pathLst>
              <a:path w="438" h="431">
                <a:moveTo>
                  <a:pt x="151" y="0"/>
                </a:moveTo>
                <a:lnTo>
                  <a:pt x="143" y="0"/>
                </a:lnTo>
                <a:lnTo>
                  <a:pt x="143" y="8"/>
                </a:lnTo>
                <a:lnTo>
                  <a:pt x="143" y="16"/>
                </a:lnTo>
                <a:lnTo>
                  <a:pt x="135" y="32"/>
                </a:lnTo>
                <a:lnTo>
                  <a:pt x="151" y="40"/>
                </a:lnTo>
                <a:lnTo>
                  <a:pt x="143" y="80"/>
                </a:lnTo>
                <a:lnTo>
                  <a:pt x="135" y="96"/>
                </a:lnTo>
                <a:lnTo>
                  <a:pt x="135" y="104"/>
                </a:lnTo>
                <a:lnTo>
                  <a:pt x="143" y="112"/>
                </a:lnTo>
                <a:lnTo>
                  <a:pt x="143" y="128"/>
                </a:lnTo>
                <a:lnTo>
                  <a:pt x="135" y="136"/>
                </a:lnTo>
                <a:lnTo>
                  <a:pt x="127" y="136"/>
                </a:lnTo>
                <a:lnTo>
                  <a:pt x="111" y="160"/>
                </a:lnTo>
                <a:lnTo>
                  <a:pt x="111" y="160"/>
                </a:lnTo>
                <a:lnTo>
                  <a:pt x="95" y="168"/>
                </a:lnTo>
                <a:lnTo>
                  <a:pt x="87" y="160"/>
                </a:lnTo>
                <a:lnTo>
                  <a:pt x="79" y="168"/>
                </a:lnTo>
                <a:lnTo>
                  <a:pt x="79" y="176"/>
                </a:lnTo>
                <a:lnTo>
                  <a:pt x="72" y="184"/>
                </a:lnTo>
                <a:lnTo>
                  <a:pt x="64" y="208"/>
                </a:lnTo>
                <a:lnTo>
                  <a:pt x="64" y="224"/>
                </a:lnTo>
                <a:lnTo>
                  <a:pt x="56" y="232"/>
                </a:lnTo>
                <a:lnTo>
                  <a:pt x="48" y="216"/>
                </a:lnTo>
                <a:lnTo>
                  <a:pt x="40" y="216"/>
                </a:lnTo>
                <a:lnTo>
                  <a:pt x="32" y="248"/>
                </a:lnTo>
                <a:lnTo>
                  <a:pt x="32" y="264"/>
                </a:lnTo>
                <a:lnTo>
                  <a:pt x="32" y="272"/>
                </a:lnTo>
                <a:lnTo>
                  <a:pt x="24" y="280"/>
                </a:lnTo>
                <a:lnTo>
                  <a:pt x="16" y="296"/>
                </a:lnTo>
                <a:lnTo>
                  <a:pt x="0" y="296"/>
                </a:lnTo>
                <a:lnTo>
                  <a:pt x="8" y="312"/>
                </a:lnTo>
                <a:lnTo>
                  <a:pt x="8" y="328"/>
                </a:lnTo>
                <a:lnTo>
                  <a:pt x="0" y="336"/>
                </a:lnTo>
                <a:lnTo>
                  <a:pt x="8" y="336"/>
                </a:lnTo>
                <a:lnTo>
                  <a:pt x="24" y="367"/>
                </a:lnTo>
                <a:lnTo>
                  <a:pt x="40" y="383"/>
                </a:lnTo>
                <a:lnTo>
                  <a:pt x="40" y="383"/>
                </a:lnTo>
                <a:lnTo>
                  <a:pt x="48" y="383"/>
                </a:lnTo>
                <a:lnTo>
                  <a:pt x="56" y="391"/>
                </a:lnTo>
                <a:lnTo>
                  <a:pt x="56" y="391"/>
                </a:lnTo>
                <a:lnTo>
                  <a:pt x="64" y="391"/>
                </a:lnTo>
                <a:lnTo>
                  <a:pt x="64" y="399"/>
                </a:lnTo>
                <a:lnTo>
                  <a:pt x="72" y="399"/>
                </a:lnTo>
                <a:lnTo>
                  <a:pt x="79" y="399"/>
                </a:lnTo>
                <a:lnTo>
                  <a:pt x="72" y="407"/>
                </a:lnTo>
                <a:lnTo>
                  <a:pt x="87" y="423"/>
                </a:lnTo>
                <a:lnTo>
                  <a:pt x="111" y="431"/>
                </a:lnTo>
                <a:lnTo>
                  <a:pt x="119" y="431"/>
                </a:lnTo>
                <a:lnTo>
                  <a:pt x="135" y="423"/>
                </a:lnTo>
                <a:lnTo>
                  <a:pt x="135" y="415"/>
                </a:lnTo>
                <a:lnTo>
                  <a:pt x="143" y="415"/>
                </a:lnTo>
                <a:lnTo>
                  <a:pt x="151" y="423"/>
                </a:lnTo>
                <a:lnTo>
                  <a:pt x="151" y="423"/>
                </a:lnTo>
                <a:lnTo>
                  <a:pt x="159" y="423"/>
                </a:lnTo>
                <a:lnTo>
                  <a:pt x="183" y="407"/>
                </a:lnTo>
                <a:lnTo>
                  <a:pt x="191" y="399"/>
                </a:lnTo>
                <a:lnTo>
                  <a:pt x="191" y="399"/>
                </a:lnTo>
                <a:lnTo>
                  <a:pt x="199" y="399"/>
                </a:lnTo>
                <a:lnTo>
                  <a:pt x="215" y="383"/>
                </a:lnTo>
                <a:lnTo>
                  <a:pt x="223" y="383"/>
                </a:lnTo>
                <a:lnTo>
                  <a:pt x="239" y="367"/>
                </a:lnTo>
                <a:lnTo>
                  <a:pt x="231" y="360"/>
                </a:lnTo>
                <a:lnTo>
                  <a:pt x="239" y="344"/>
                </a:lnTo>
                <a:lnTo>
                  <a:pt x="255" y="312"/>
                </a:lnTo>
                <a:lnTo>
                  <a:pt x="271" y="232"/>
                </a:lnTo>
                <a:lnTo>
                  <a:pt x="279" y="232"/>
                </a:lnTo>
                <a:lnTo>
                  <a:pt x="287" y="240"/>
                </a:lnTo>
                <a:lnTo>
                  <a:pt x="287" y="248"/>
                </a:lnTo>
                <a:lnTo>
                  <a:pt x="295" y="248"/>
                </a:lnTo>
                <a:lnTo>
                  <a:pt x="311" y="248"/>
                </a:lnTo>
                <a:lnTo>
                  <a:pt x="319" y="232"/>
                </a:lnTo>
                <a:lnTo>
                  <a:pt x="327" y="208"/>
                </a:lnTo>
                <a:lnTo>
                  <a:pt x="335" y="192"/>
                </a:lnTo>
                <a:lnTo>
                  <a:pt x="343" y="200"/>
                </a:lnTo>
                <a:lnTo>
                  <a:pt x="351" y="184"/>
                </a:lnTo>
                <a:lnTo>
                  <a:pt x="359" y="176"/>
                </a:lnTo>
                <a:lnTo>
                  <a:pt x="367" y="168"/>
                </a:lnTo>
                <a:lnTo>
                  <a:pt x="375" y="152"/>
                </a:lnTo>
                <a:lnTo>
                  <a:pt x="375" y="144"/>
                </a:lnTo>
                <a:lnTo>
                  <a:pt x="375" y="144"/>
                </a:lnTo>
                <a:lnTo>
                  <a:pt x="375" y="144"/>
                </a:lnTo>
                <a:lnTo>
                  <a:pt x="375" y="120"/>
                </a:lnTo>
                <a:lnTo>
                  <a:pt x="375" y="112"/>
                </a:lnTo>
                <a:lnTo>
                  <a:pt x="383" y="112"/>
                </a:lnTo>
                <a:lnTo>
                  <a:pt x="423" y="136"/>
                </a:lnTo>
                <a:lnTo>
                  <a:pt x="430" y="136"/>
                </a:lnTo>
                <a:lnTo>
                  <a:pt x="430" y="136"/>
                </a:lnTo>
                <a:lnTo>
                  <a:pt x="438" y="112"/>
                </a:lnTo>
                <a:lnTo>
                  <a:pt x="430" y="88"/>
                </a:lnTo>
                <a:lnTo>
                  <a:pt x="423" y="88"/>
                </a:lnTo>
                <a:lnTo>
                  <a:pt x="423" y="80"/>
                </a:lnTo>
                <a:lnTo>
                  <a:pt x="415" y="80"/>
                </a:lnTo>
                <a:lnTo>
                  <a:pt x="407" y="80"/>
                </a:lnTo>
                <a:lnTo>
                  <a:pt x="399" y="80"/>
                </a:lnTo>
                <a:lnTo>
                  <a:pt x="367" y="88"/>
                </a:lnTo>
                <a:lnTo>
                  <a:pt x="367" y="96"/>
                </a:lnTo>
                <a:lnTo>
                  <a:pt x="351" y="104"/>
                </a:lnTo>
                <a:lnTo>
                  <a:pt x="343" y="96"/>
                </a:lnTo>
                <a:lnTo>
                  <a:pt x="335" y="96"/>
                </a:lnTo>
                <a:lnTo>
                  <a:pt x="327" y="104"/>
                </a:lnTo>
                <a:lnTo>
                  <a:pt x="319" y="112"/>
                </a:lnTo>
                <a:lnTo>
                  <a:pt x="319" y="120"/>
                </a:lnTo>
                <a:lnTo>
                  <a:pt x="303" y="120"/>
                </a:lnTo>
                <a:lnTo>
                  <a:pt x="287" y="144"/>
                </a:lnTo>
                <a:lnTo>
                  <a:pt x="279" y="144"/>
                </a:lnTo>
                <a:lnTo>
                  <a:pt x="279" y="152"/>
                </a:lnTo>
                <a:lnTo>
                  <a:pt x="263" y="96"/>
                </a:lnTo>
                <a:lnTo>
                  <a:pt x="167" y="112"/>
                </a:lnTo>
                <a:lnTo>
                  <a:pt x="151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1" name=""/>
          <p:cNvSpPr/>
          <p:nvPr/>
        </p:nvSpPr>
        <p:spPr>
          <a:xfrm>
            <a:off x="6445080" y="3878280"/>
            <a:ext cx="1355760" cy="596880"/>
          </a:xfrm>
          <a:custGeom>
            <a:avLst/>
            <a:gdLst/>
            <a:ahLst/>
            <a:rect l="l" t="t" r="r" b="b"/>
            <a:pathLst>
              <a:path w="854" h="376">
                <a:moveTo>
                  <a:pt x="0" y="328"/>
                </a:moveTo>
                <a:lnTo>
                  <a:pt x="8" y="304"/>
                </a:lnTo>
                <a:lnTo>
                  <a:pt x="16" y="304"/>
                </a:lnTo>
                <a:lnTo>
                  <a:pt x="16" y="296"/>
                </a:lnTo>
                <a:lnTo>
                  <a:pt x="24" y="296"/>
                </a:lnTo>
                <a:lnTo>
                  <a:pt x="24" y="288"/>
                </a:lnTo>
                <a:lnTo>
                  <a:pt x="24" y="280"/>
                </a:lnTo>
                <a:lnTo>
                  <a:pt x="32" y="272"/>
                </a:lnTo>
                <a:lnTo>
                  <a:pt x="40" y="264"/>
                </a:lnTo>
                <a:lnTo>
                  <a:pt x="56" y="256"/>
                </a:lnTo>
                <a:lnTo>
                  <a:pt x="80" y="248"/>
                </a:lnTo>
                <a:lnTo>
                  <a:pt x="104" y="232"/>
                </a:lnTo>
                <a:lnTo>
                  <a:pt x="112" y="224"/>
                </a:lnTo>
                <a:lnTo>
                  <a:pt x="128" y="208"/>
                </a:lnTo>
                <a:lnTo>
                  <a:pt x="128" y="200"/>
                </a:lnTo>
                <a:lnTo>
                  <a:pt x="136" y="200"/>
                </a:lnTo>
                <a:lnTo>
                  <a:pt x="136" y="200"/>
                </a:lnTo>
                <a:lnTo>
                  <a:pt x="144" y="192"/>
                </a:lnTo>
                <a:lnTo>
                  <a:pt x="144" y="192"/>
                </a:lnTo>
                <a:lnTo>
                  <a:pt x="152" y="184"/>
                </a:lnTo>
                <a:lnTo>
                  <a:pt x="152" y="184"/>
                </a:lnTo>
                <a:lnTo>
                  <a:pt x="160" y="192"/>
                </a:lnTo>
                <a:lnTo>
                  <a:pt x="168" y="184"/>
                </a:lnTo>
                <a:lnTo>
                  <a:pt x="168" y="184"/>
                </a:lnTo>
                <a:lnTo>
                  <a:pt x="184" y="168"/>
                </a:lnTo>
                <a:lnTo>
                  <a:pt x="192" y="168"/>
                </a:lnTo>
                <a:lnTo>
                  <a:pt x="208" y="168"/>
                </a:lnTo>
                <a:lnTo>
                  <a:pt x="223" y="136"/>
                </a:lnTo>
                <a:lnTo>
                  <a:pt x="231" y="128"/>
                </a:lnTo>
                <a:lnTo>
                  <a:pt x="239" y="120"/>
                </a:lnTo>
                <a:lnTo>
                  <a:pt x="239" y="112"/>
                </a:lnTo>
                <a:lnTo>
                  <a:pt x="239" y="104"/>
                </a:lnTo>
                <a:lnTo>
                  <a:pt x="239" y="96"/>
                </a:lnTo>
                <a:lnTo>
                  <a:pt x="239" y="96"/>
                </a:lnTo>
                <a:lnTo>
                  <a:pt x="263" y="88"/>
                </a:lnTo>
                <a:lnTo>
                  <a:pt x="263" y="96"/>
                </a:lnTo>
                <a:lnTo>
                  <a:pt x="287" y="96"/>
                </a:lnTo>
                <a:lnTo>
                  <a:pt x="303" y="88"/>
                </a:lnTo>
                <a:lnTo>
                  <a:pt x="303" y="88"/>
                </a:lnTo>
                <a:lnTo>
                  <a:pt x="567" y="48"/>
                </a:lnTo>
                <a:lnTo>
                  <a:pt x="806" y="0"/>
                </a:lnTo>
                <a:lnTo>
                  <a:pt x="814" y="8"/>
                </a:lnTo>
                <a:lnTo>
                  <a:pt x="814" y="8"/>
                </a:lnTo>
                <a:lnTo>
                  <a:pt x="822" y="16"/>
                </a:lnTo>
                <a:lnTo>
                  <a:pt x="822" y="16"/>
                </a:lnTo>
                <a:lnTo>
                  <a:pt x="830" y="24"/>
                </a:lnTo>
                <a:lnTo>
                  <a:pt x="830" y="24"/>
                </a:lnTo>
                <a:lnTo>
                  <a:pt x="838" y="40"/>
                </a:lnTo>
                <a:lnTo>
                  <a:pt x="838" y="40"/>
                </a:lnTo>
                <a:lnTo>
                  <a:pt x="838" y="40"/>
                </a:lnTo>
                <a:lnTo>
                  <a:pt x="830" y="40"/>
                </a:lnTo>
                <a:lnTo>
                  <a:pt x="830" y="40"/>
                </a:lnTo>
                <a:lnTo>
                  <a:pt x="822" y="40"/>
                </a:lnTo>
                <a:lnTo>
                  <a:pt x="822" y="40"/>
                </a:lnTo>
                <a:lnTo>
                  <a:pt x="814" y="40"/>
                </a:lnTo>
                <a:lnTo>
                  <a:pt x="806" y="40"/>
                </a:lnTo>
                <a:lnTo>
                  <a:pt x="814" y="48"/>
                </a:lnTo>
                <a:lnTo>
                  <a:pt x="814" y="48"/>
                </a:lnTo>
                <a:lnTo>
                  <a:pt x="790" y="56"/>
                </a:lnTo>
                <a:lnTo>
                  <a:pt x="782" y="64"/>
                </a:lnTo>
                <a:lnTo>
                  <a:pt x="774" y="72"/>
                </a:lnTo>
                <a:lnTo>
                  <a:pt x="758" y="72"/>
                </a:lnTo>
                <a:lnTo>
                  <a:pt x="758" y="80"/>
                </a:lnTo>
                <a:lnTo>
                  <a:pt x="758" y="88"/>
                </a:lnTo>
                <a:lnTo>
                  <a:pt x="758" y="88"/>
                </a:lnTo>
                <a:lnTo>
                  <a:pt x="766" y="88"/>
                </a:lnTo>
                <a:lnTo>
                  <a:pt x="782" y="80"/>
                </a:lnTo>
                <a:lnTo>
                  <a:pt x="798" y="72"/>
                </a:lnTo>
                <a:lnTo>
                  <a:pt x="806" y="72"/>
                </a:lnTo>
                <a:lnTo>
                  <a:pt x="822" y="72"/>
                </a:lnTo>
                <a:lnTo>
                  <a:pt x="822" y="72"/>
                </a:lnTo>
                <a:lnTo>
                  <a:pt x="822" y="80"/>
                </a:lnTo>
                <a:lnTo>
                  <a:pt x="822" y="80"/>
                </a:lnTo>
                <a:lnTo>
                  <a:pt x="822" y="88"/>
                </a:lnTo>
                <a:lnTo>
                  <a:pt x="830" y="88"/>
                </a:lnTo>
                <a:lnTo>
                  <a:pt x="830" y="80"/>
                </a:lnTo>
                <a:lnTo>
                  <a:pt x="838" y="72"/>
                </a:lnTo>
                <a:lnTo>
                  <a:pt x="846" y="72"/>
                </a:lnTo>
                <a:lnTo>
                  <a:pt x="854" y="80"/>
                </a:lnTo>
                <a:lnTo>
                  <a:pt x="854" y="104"/>
                </a:lnTo>
                <a:lnTo>
                  <a:pt x="854" y="104"/>
                </a:lnTo>
                <a:lnTo>
                  <a:pt x="854" y="112"/>
                </a:lnTo>
                <a:lnTo>
                  <a:pt x="846" y="120"/>
                </a:lnTo>
                <a:lnTo>
                  <a:pt x="846" y="128"/>
                </a:lnTo>
                <a:lnTo>
                  <a:pt x="838" y="128"/>
                </a:lnTo>
                <a:lnTo>
                  <a:pt x="830" y="136"/>
                </a:lnTo>
                <a:lnTo>
                  <a:pt x="822" y="144"/>
                </a:lnTo>
                <a:lnTo>
                  <a:pt x="814" y="144"/>
                </a:lnTo>
                <a:lnTo>
                  <a:pt x="798" y="144"/>
                </a:lnTo>
                <a:lnTo>
                  <a:pt x="798" y="144"/>
                </a:lnTo>
                <a:lnTo>
                  <a:pt x="790" y="144"/>
                </a:lnTo>
                <a:lnTo>
                  <a:pt x="790" y="144"/>
                </a:lnTo>
                <a:lnTo>
                  <a:pt x="790" y="136"/>
                </a:lnTo>
                <a:lnTo>
                  <a:pt x="790" y="136"/>
                </a:lnTo>
                <a:lnTo>
                  <a:pt x="782" y="128"/>
                </a:lnTo>
                <a:lnTo>
                  <a:pt x="782" y="128"/>
                </a:lnTo>
                <a:lnTo>
                  <a:pt x="782" y="136"/>
                </a:lnTo>
                <a:lnTo>
                  <a:pt x="782" y="152"/>
                </a:lnTo>
                <a:lnTo>
                  <a:pt x="782" y="152"/>
                </a:lnTo>
                <a:lnTo>
                  <a:pt x="774" y="152"/>
                </a:lnTo>
                <a:lnTo>
                  <a:pt x="782" y="160"/>
                </a:lnTo>
                <a:lnTo>
                  <a:pt x="790" y="160"/>
                </a:lnTo>
                <a:lnTo>
                  <a:pt x="798" y="168"/>
                </a:lnTo>
                <a:lnTo>
                  <a:pt x="790" y="176"/>
                </a:lnTo>
                <a:lnTo>
                  <a:pt x="790" y="176"/>
                </a:lnTo>
                <a:lnTo>
                  <a:pt x="774" y="200"/>
                </a:lnTo>
                <a:lnTo>
                  <a:pt x="766" y="200"/>
                </a:lnTo>
                <a:lnTo>
                  <a:pt x="758" y="200"/>
                </a:lnTo>
                <a:lnTo>
                  <a:pt x="750" y="200"/>
                </a:lnTo>
                <a:lnTo>
                  <a:pt x="750" y="200"/>
                </a:lnTo>
                <a:lnTo>
                  <a:pt x="758" y="208"/>
                </a:lnTo>
                <a:lnTo>
                  <a:pt x="774" y="208"/>
                </a:lnTo>
                <a:lnTo>
                  <a:pt x="790" y="200"/>
                </a:lnTo>
                <a:lnTo>
                  <a:pt x="806" y="192"/>
                </a:lnTo>
                <a:lnTo>
                  <a:pt x="806" y="192"/>
                </a:lnTo>
                <a:lnTo>
                  <a:pt x="814" y="192"/>
                </a:lnTo>
                <a:lnTo>
                  <a:pt x="822" y="200"/>
                </a:lnTo>
                <a:lnTo>
                  <a:pt x="814" y="208"/>
                </a:lnTo>
                <a:lnTo>
                  <a:pt x="798" y="224"/>
                </a:lnTo>
                <a:lnTo>
                  <a:pt x="782" y="232"/>
                </a:lnTo>
                <a:lnTo>
                  <a:pt x="774" y="232"/>
                </a:lnTo>
                <a:lnTo>
                  <a:pt x="758" y="240"/>
                </a:lnTo>
                <a:lnTo>
                  <a:pt x="742" y="264"/>
                </a:lnTo>
                <a:lnTo>
                  <a:pt x="734" y="264"/>
                </a:lnTo>
                <a:lnTo>
                  <a:pt x="734" y="272"/>
                </a:lnTo>
                <a:lnTo>
                  <a:pt x="734" y="272"/>
                </a:lnTo>
                <a:lnTo>
                  <a:pt x="710" y="280"/>
                </a:lnTo>
                <a:lnTo>
                  <a:pt x="702" y="296"/>
                </a:lnTo>
                <a:lnTo>
                  <a:pt x="694" y="320"/>
                </a:lnTo>
                <a:lnTo>
                  <a:pt x="686" y="352"/>
                </a:lnTo>
                <a:lnTo>
                  <a:pt x="678" y="360"/>
                </a:lnTo>
                <a:lnTo>
                  <a:pt x="670" y="360"/>
                </a:lnTo>
                <a:lnTo>
                  <a:pt x="630" y="368"/>
                </a:lnTo>
                <a:lnTo>
                  <a:pt x="630" y="376"/>
                </a:lnTo>
                <a:lnTo>
                  <a:pt x="495" y="280"/>
                </a:lnTo>
                <a:lnTo>
                  <a:pt x="383" y="296"/>
                </a:lnTo>
                <a:lnTo>
                  <a:pt x="383" y="280"/>
                </a:lnTo>
                <a:lnTo>
                  <a:pt x="367" y="264"/>
                </a:lnTo>
                <a:lnTo>
                  <a:pt x="351" y="272"/>
                </a:lnTo>
                <a:lnTo>
                  <a:pt x="351" y="264"/>
                </a:lnTo>
                <a:lnTo>
                  <a:pt x="351" y="264"/>
                </a:lnTo>
                <a:lnTo>
                  <a:pt x="351" y="256"/>
                </a:lnTo>
                <a:lnTo>
                  <a:pt x="223" y="272"/>
                </a:lnTo>
                <a:lnTo>
                  <a:pt x="216" y="272"/>
                </a:lnTo>
                <a:lnTo>
                  <a:pt x="216" y="280"/>
                </a:lnTo>
                <a:lnTo>
                  <a:pt x="192" y="288"/>
                </a:lnTo>
                <a:lnTo>
                  <a:pt x="192" y="296"/>
                </a:lnTo>
                <a:lnTo>
                  <a:pt x="184" y="296"/>
                </a:lnTo>
                <a:lnTo>
                  <a:pt x="152" y="312"/>
                </a:lnTo>
                <a:lnTo>
                  <a:pt x="0" y="328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2" name=""/>
          <p:cNvSpPr/>
          <p:nvPr/>
        </p:nvSpPr>
        <p:spPr>
          <a:xfrm>
            <a:off x="7091280" y="3270240"/>
            <a:ext cx="709560" cy="330120"/>
          </a:xfrm>
          <a:custGeom>
            <a:avLst/>
            <a:gdLst/>
            <a:ahLst/>
            <a:rect l="l" t="t" r="r" b="b"/>
            <a:pathLst>
              <a:path w="447" h="208">
                <a:moveTo>
                  <a:pt x="335" y="0"/>
                </a:moveTo>
                <a:lnTo>
                  <a:pt x="255" y="8"/>
                </a:lnTo>
                <a:lnTo>
                  <a:pt x="0" y="64"/>
                </a:lnTo>
                <a:lnTo>
                  <a:pt x="16" y="120"/>
                </a:lnTo>
                <a:lnTo>
                  <a:pt x="16" y="112"/>
                </a:lnTo>
                <a:lnTo>
                  <a:pt x="24" y="112"/>
                </a:lnTo>
                <a:lnTo>
                  <a:pt x="40" y="88"/>
                </a:lnTo>
                <a:lnTo>
                  <a:pt x="56" y="88"/>
                </a:lnTo>
                <a:lnTo>
                  <a:pt x="56" y="80"/>
                </a:lnTo>
                <a:lnTo>
                  <a:pt x="64" y="72"/>
                </a:lnTo>
                <a:lnTo>
                  <a:pt x="72" y="64"/>
                </a:lnTo>
                <a:lnTo>
                  <a:pt x="80" y="64"/>
                </a:lnTo>
                <a:lnTo>
                  <a:pt x="88" y="72"/>
                </a:lnTo>
                <a:lnTo>
                  <a:pt x="104" y="64"/>
                </a:lnTo>
                <a:lnTo>
                  <a:pt x="104" y="56"/>
                </a:lnTo>
                <a:lnTo>
                  <a:pt x="136" y="48"/>
                </a:lnTo>
                <a:lnTo>
                  <a:pt x="144" y="48"/>
                </a:lnTo>
                <a:lnTo>
                  <a:pt x="152" y="48"/>
                </a:lnTo>
                <a:lnTo>
                  <a:pt x="160" y="48"/>
                </a:lnTo>
                <a:lnTo>
                  <a:pt x="160" y="56"/>
                </a:lnTo>
                <a:lnTo>
                  <a:pt x="167" y="56"/>
                </a:lnTo>
                <a:lnTo>
                  <a:pt x="175" y="80"/>
                </a:lnTo>
                <a:lnTo>
                  <a:pt x="183" y="80"/>
                </a:lnTo>
                <a:lnTo>
                  <a:pt x="191" y="88"/>
                </a:lnTo>
                <a:lnTo>
                  <a:pt x="199" y="88"/>
                </a:lnTo>
                <a:lnTo>
                  <a:pt x="191" y="96"/>
                </a:lnTo>
                <a:lnTo>
                  <a:pt x="207" y="112"/>
                </a:lnTo>
                <a:lnTo>
                  <a:pt x="223" y="112"/>
                </a:lnTo>
                <a:lnTo>
                  <a:pt x="231" y="120"/>
                </a:lnTo>
                <a:lnTo>
                  <a:pt x="239" y="120"/>
                </a:lnTo>
                <a:lnTo>
                  <a:pt x="255" y="136"/>
                </a:lnTo>
                <a:lnTo>
                  <a:pt x="247" y="136"/>
                </a:lnTo>
                <a:lnTo>
                  <a:pt x="239" y="160"/>
                </a:lnTo>
                <a:lnTo>
                  <a:pt x="231" y="176"/>
                </a:lnTo>
                <a:lnTo>
                  <a:pt x="231" y="192"/>
                </a:lnTo>
                <a:lnTo>
                  <a:pt x="247" y="192"/>
                </a:lnTo>
                <a:lnTo>
                  <a:pt x="255" y="184"/>
                </a:lnTo>
                <a:lnTo>
                  <a:pt x="271" y="200"/>
                </a:lnTo>
                <a:lnTo>
                  <a:pt x="271" y="200"/>
                </a:lnTo>
                <a:lnTo>
                  <a:pt x="271" y="192"/>
                </a:lnTo>
                <a:lnTo>
                  <a:pt x="287" y="192"/>
                </a:lnTo>
                <a:lnTo>
                  <a:pt x="303" y="192"/>
                </a:lnTo>
                <a:lnTo>
                  <a:pt x="319" y="200"/>
                </a:lnTo>
                <a:lnTo>
                  <a:pt x="327" y="208"/>
                </a:lnTo>
                <a:lnTo>
                  <a:pt x="335" y="208"/>
                </a:lnTo>
                <a:lnTo>
                  <a:pt x="335" y="200"/>
                </a:lnTo>
                <a:lnTo>
                  <a:pt x="327" y="192"/>
                </a:lnTo>
                <a:lnTo>
                  <a:pt x="319" y="184"/>
                </a:lnTo>
                <a:lnTo>
                  <a:pt x="311" y="176"/>
                </a:lnTo>
                <a:lnTo>
                  <a:pt x="311" y="176"/>
                </a:lnTo>
                <a:lnTo>
                  <a:pt x="311" y="176"/>
                </a:lnTo>
                <a:lnTo>
                  <a:pt x="319" y="176"/>
                </a:lnTo>
                <a:lnTo>
                  <a:pt x="319" y="168"/>
                </a:lnTo>
                <a:lnTo>
                  <a:pt x="311" y="168"/>
                </a:lnTo>
                <a:lnTo>
                  <a:pt x="303" y="152"/>
                </a:lnTo>
                <a:lnTo>
                  <a:pt x="295" y="128"/>
                </a:lnTo>
                <a:lnTo>
                  <a:pt x="295" y="120"/>
                </a:lnTo>
                <a:lnTo>
                  <a:pt x="295" y="112"/>
                </a:lnTo>
                <a:lnTo>
                  <a:pt x="295" y="88"/>
                </a:lnTo>
                <a:lnTo>
                  <a:pt x="295" y="80"/>
                </a:lnTo>
                <a:lnTo>
                  <a:pt x="287" y="80"/>
                </a:lnTo>
                <a:lnTo>
                  <a:pt x="287" y="72"/>
                </a:lnTo>
                <a:lnTo>
                  <a:pt x="295" y="64"/>
                </a:lnTo>
                <a:lnTo>
                  <a:pt x="295" y="64"/>
                </a:lnTo>
                <a:lnTo>
                  <a:pt x="295" y="56"/>
                </a:lnTo>
                <a:lnTo>
                  <a:pt x="311" y="40"/>
                </a:lnTo>
                <a:lnTo>
                  <a:pt x="319" y="40"/>
                </a:lnTo>
                <a:lnTo>
                  <a:pt x="319" y="24"/>
                </a:lnTo>
                <a:lnTo>
                  <a:pt x="335" y="24"/>
                </a:lnTo>
                <a:lnTo>
                  <a:pt x="335" y="32"/>
                </a:lnTo>
                <a:lnTo>
                  <a:pt x="327" y="40"/>
                </a:lnTo>
                <a:lnTo>
                  <a:pt x="319" y="56"/>
                </a:lnTo>
                <a:lnTo>
                  <a:pt x="319" y="64"/>
                </a:lnTo>
                <a:lnTo>
                  <a:pt x="311" y="72"/>
                </a:lnTo>
                <a:lnTo>
                  <a:pt x="319" y="80"/>
                </a:lnTo>
                <a:lnTo>
                  <a:pt x="327" y="88"/>
                </a:lnTo>
                <a:lnTo>
                  <a:pt x="327" y="104"/>
                </a:lnTo>
                <a:lnTo>
                  <a:pt x="327" y="112"/>
                </a:lnTo>
                <a:lnTo>
                  <a:pt x="319" y="120"/>
                </a:lnTo>
                <a:lnTo>
                  <a:pt x="319" y="120"/>
                </a:lnTo>
                <a:lnTo>
                  <a:pt x="327" y="128"/>
                </a:lnTo>
                <a:lnTo>
                  <a:pt x="327" y="136"/>
                </a:lnTo>
                <a:lnTo>
                  <a:pt x="327" y="144"/>
                </a:lnTo>
                <a:lnTo>
                  <a:pt x="327" y="152"/>
                </a:lnTo>
                <a:lnTo>
                  <a:pt x="327" y="152"/>
                </a:lnTo>
                <a:lnTo>
                  <a:pt x="335" y="168"/>
                </a:lnTo>
                <a:lnTo>
                  <a:pt x="351" y="176"/>
                </a:lnTo>
                <a:lnTo>
                  <a:pt x="359" y="176"/>
                </a:lnTo>
                <a:lnTo>
                  <a:pt x="359" y="176"/>
                </a:lnTo>
                <a:lnTo>
                  <a:pt x="367" y="176"/>
                </a:lnTo>
                <a:lnTo>
                  <a:pt x="375" y="176"/>
                </a:lnTo>
                <a:lnTo>
                  <a:pt x="367" y="184"/>
                </a:lnTo>
                <a:lnTo>
                  <a:pt x="375" y="200"/>
                </a:lnTo>
                <a:lnTo>
                  <a:pt x="375" y="200"/>
                </a:lnTo>
                <a:lnTo>
                  <a:pt x="383" y="208"/>
                </a:lnTo>
                <a:lnTo>
                  <a:pt x="391" y="208"/>
                </a:lnTo>
                <a:lnTo>
                  <a:pt x="399" y="208"/>
                </a:lnTo>
                <a:lnTo>
                  <a:pt x="399" y="200"/>
                </a:lnTo>
                <a:lnTo>
                  <a:pt x="431" y="192"/>
                </a:lnTo>
                <a:lnTo>
                  <a:pt x="439" y="184"/>
                </a:lnTo>
                <a:lnTo>
                  <a:pt x="439" y="176"/>
                </a:lnTo>
                <a:lnTo>
                  <a:pt x="447" y="136"/>
                </a:lnTo>
                <a:lnTo>
                  <a:pt x="447" y="136"/>
                </a:lnTo>
                <a:lnTo>
                  <a:pt x="383" y="144"/>
                </a:lnTo>
                <a:lnTo>
                  <a:pt x="335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3" name=""/>
          <p:cNvSpPr/>
          <p:nvPr/>
        </p:nvSpPr>
        <p:spPr>
          <a:xfrm>
            <a:off x="7623000" y="3232080"/>
            <a:ext cx="177840" cy="266760"/>
          </a:xfrm>
          <a:custGeom>
            <a:avLst/>
            <a:gdLst/>
            <a:ahLst/>
            <a:rect l="l" t="t" r="r" b="b"/>
            <a:pathLst>
              <a:path w="112" h="168">
                <a:moveTo>
                  <a:pt x="112" y="160"/>
                </a:moveTo>
                <a:lnTo>
                  <a:pt x="104" y="144"/>
                </a:lnTo>
                <a:lnTo>
                  <a:pt x="104" y="128"/>
                </a:lnTo>
                <a:lnTo>
                  <a:pt x="88" y="120"/>
                </a:lnTo>
                <a:lnTo>
                  <a:pt x="72" y="104"/>
                </a:lnTo>
                <a:lnTo>
                  <a:pt x="64" y="96"/>
                </a:lnTo>
                <a:lnTo>
                  <a:pt x="64" y="88"/>
                </a:lnTo>
                <a:lnTo>
                  <a:pt x="48" y="64"/>
                </a:lnTo>
                <a:lnTo>
                  <a:pt x="40" y="56"/>
                </a:lnTo>
                <a:lnTo>
                  <a:pt x="32" y="48"/>
                </a:lnTo>
                <a:lnTo>
                  <a:pt x="32" y="40"/>
                </a:lnTo>
                <a:lnTo>
                  <a:pt x="24" y="32"/>
                </a:lnTo>
                <a:lnTo>
                  <a:pt x="32" y="24"/>
                </a:lnTo>
                <a:lnTo>
                  <a:pt x="32" y="24"/>
                </a:ln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24"/>
                </a:lnTo>
                <a:lnTo>
                  <a:pt x="48" y="168"/>
                </a:lnTo>
                <a:lnTo>
                  <a:pt x="112" y="16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4" name=""/>
          <p:cNvSpPr/>
          <p:nvPr/>
        </p:nvSpPr>
        <p:spPr>
          <a:xfrm>
            <a:off x="6862680" y="2814480"/>
            <a:ext cx="900360" cy="582840"/>
          </a:xfrm>
          <a:custGeom>
            <a:avLst/>
            <a:gdLst/>
            <a:ahLst/>
            <a:rect l="l" t="t" r="r" b="b"/>
            <a:pathLst>
              <a:path w="567" h="367">
                <a:moveTo>
                  <a:pt x="144" y="351"/>
                </a:moveTo>
                <a:lnTo>
                  <a:pt x="399" y="295"/>
                </a:lnTo>
                <a:lnTo>
                  <a:pt x="479" y="287"/>
                </a:lnTo>
                <a:lnTo>
                  <a:pt x="479" y="279"/>
                </a:lnTo>
                <a:lnTo>
                  <a:pt x="487" y="279"/>
                </a:lnTo>
                <a:lnTo>
                  <a:pt x="487" y="271"/>
                </a:lnTo>
                <a:lnTo>
                  <a:pt x="495" y="263"/>
                </a:lnTo>
                <a:lnTo>
                  <a:pt x="503" y="263"/>
                </a:lnTo>
                <a:lnTo>
                  <a:pt x="511" y="263"/>
                </a:lnTo>
                <a:lnTo>
                  <a:pt x="535" y="247"/>
                </a:lnTo>
                <a:lnTo>
                  <a:pt x="543" y="239"/>
                </a:lnTo>
                <a:lnTo>
                  <a:pt x="559" y="223"/>
                </a:lnTo>
                <a:lnTo>
                  <a:pt x="567" y="215"/>
                </a:lnTo>
                <a:lnTo>
                  <a:pt x="567" y="207"/>
                </a:lnTo>
                <a:lnTo>
                  <a:pt x="559" y="199"/>
                </a:lnTo>
                <a:lnTo>
                  <a:pt x="551" y="191"/>
                </a:lnTo>
                <a:lnTo>
                  <a:pt x="543" y="191"/>
                </a:lnTo>
                <a:lnTo>
                  <a:pt x="543" y="183"/>
                </a:lnTo>
                <a:lnTo>
                  <a:pt x="535" y="183"/>
                </a:lnTo>
                <a:lnTo>
                  <a:pt x="527" y="167"/>
                </a:lnTo>
                <a:lnTo>
                  <a:pt x="519" y="167"/>
                </a:lnTo>
                <a:lnTo>
                  <a:pt x="511" y="167"/>
                </a:lnTo>
                <a:lnTo>
                  <a:pt x="511" y="144"/>
                </a:lnTo>
                <a:lnTo>
                  <a:pt x="519" y="144"/>
                </a:lnTo>
                <a:lnTo>
                  <a:pt x="519" y="128"/>
                </a:lnTo>
                <a:lnTo>
                  <a:pt x="511" y="120"/>
                </a:lnTo>
                <a:lnTo>
                  <a:pt x="511" y="120"/>
                </a:lnTo>
                <a:lnTo>
                  <a:pt x="511" y="112"/>
                </a:lnTo>
                <a:lnTo>
                  <a:pt x="527" y="104"/>
                </a:lnTo>
                <a:lnTo>
                  <a:pt x="527" y="80"/>
                </a:lnTo>
                <a:lnTo>
                  <a:pt x="527" y="80"/>
                </a:lnTo>
                <a:lnTo>
                  <a:pt x="535" y="64"/>
                </a:lnTo>
                <a:lnTo>
                  <a:pt x="535" y="64"/>
                </a:lnTo>
                <a:lnTo>
                  <a:pt x="527" y="56"/>
                </a:lnTo>
                <a:lnTo>
                  <a:pt x="511" y="56"/>
                </a:lnTo>
                <a:lnTo>
                  <a:pt x="503" y="56"/>
                </a:lnTo>
                <a:lnTo>
                  <a:pt x="503" y="48"/>
                </a:lnTo>
                <a:lnTo>
                  <a:pt x="503" y="40"/>
                </a:lnTo>
                <a:lnTo>
                  <a:pt x="487" y="16"/>
                </a:lnTo>
                <a:lnTo>
                  <a:pt x="479" y="16"/>
                </a:lnTo>
                <a:lnTo>
                  <a:pt x="479" y="16"/>
                </a:lnTo>
                <a:lnTo>
                  <a:pt x="471" y="16"/>
                </a:lnTo>
                <a:lnTo>
                  <a:pt x="471" y="8"/>
                </a:lnTo>
                <a:lnTo>
                  <a:pt x="471" y="0"/>
                </a:lnTo>
                <a:lnTo>
                  <a:pt x="463" y="0"/>
                </a:lnTo>
                <a:lnTo>
                  <a:pt x="72" y="80"/>
                </a:lnTo>
                <a:lnTo>
                  <a:pt x="64" y="48"/>
                </a:lnTo>
                <a:lnTo>
                  <a:pt x="40" y="64"/>
                </a:lnTo>
                <a:lnTo>
                  <a:pt x="40" y="72"/>
                </a:lnTo>
                <a:lnTo>
                  <a:pt x="32" y="64"/>
                </a:lnTo>
                <a:lnTo>
                  <a:pt x="32" y="64"/>
                </a:lnTo>
                <a:lnTo>
                  <a:pt x="24" y="80"/>
                </a:lnTo>
                <a:lnTo>
                  <a:pt x="8" y="96"/>
                </a:lnTo>
                <a:lnTo>
                  <a:pt x="0" y="96"/>
                </a:lnTo>
                <a:lnTo>
                  <a:pt x="32" y="255"/>
                </a:lnTo>
                <a:lnTo>
                  <a:pt x="48" y="367"/>
                </a:lnTo>
                <a:lnTo>
                  <a:pt x="144" y="351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5" name=""/>
          <p:cNvSpPr/>
          <p:nvPr/>
        </p:nvSpPr>
        <p:spPr>
          <a:xfrm>
            <a:off x="7674120" y="2916360"/>
            <a:ext cx="203040" cy="468360"/>
          </a:xfrm>
          <a:custGeom>
            <a:avLst/>
            <a:gdLst/>
            <a:ahLst/>
            <a:rect l="l" t="t" r="r" b="b"/>
            <a:pathLst>
              <a:path w="128" h="295">
                <a:moveTo>
                  <a:pt x="0" y="199"/>
                </a:moveTo>
                <a:lnTo>
                  <a:pt x="0" y="223"/>
                </a:lnTo>
                <a:lnTo>
                  <a:pt x="0" y="223"/>
                </a:lnTo>
                <a:lnTo>
                  <a:pt x="0" y="223"/>
                </a:lnTo>
                <a:lnTo>
                  <a:pt x="8" y="239"/>
                </a:lnTo>
                <a:lnTo>
                  <a:pt x="16" y="247"/>
                </a:lnTo>
                <a:lnTo>
                  <a:pt x="24" y="255"/>
                </a:lnTo>
                <a:lnTo>
                  <a:pt x="40" y="263"/>
                </a:lnTo>
                <a:lnTo>
                  <a:pt x="48" y="263"/>
                </a:lnTo>
                <a:lnTo>
                  <a:pt x="64" y="271"/>
                </a:lnTo>
                <a:lnTo>
                  <a:pt x="72" y="271"/>
                </a:lnTo>
                <a:lnTo>
                  <a:pt x="72" y="287"/>
                </a:lnTo>
                <a:lnTo>
                  <a:pt x="72" y="295"/>
                </a:lnTo>
                <a:lnTo>
                  <a:pt x="80" y="295"/>
                </a:lnTo>
                <a:lnTo>
                  <a:pt x="80" y="295"/>
                </a:lnTo>
                <a:lnTo>
                  <a:pt x="88" y="279"/>
                </a:lnTo>
                <a:lnTo>
                  <a:pt x="88" y="263"/>
                </a:lnTo>
                <a:lnTo>
                  <a:pt x="96" y="247"/>
                </a:lnTo>
                <a:lnTo>
                  <a:pt x="104" y="231"/>
                </a:lnTo>
                <a:lnTo>
                  <a:pt x="120" y="215"/>
                </a:lnTo>
                <a:lnTo>
                  <a:pt x="128" y="199"/>
                </a:lnTo>
                <a:lnTo>
                  <a:pt x="128" y="183"/>
                </a:lnTo>
                <a:lnTo>
                  <a:pt x="128" y="175"/>
                </a:lnTo>
                <a:lnTo>
                  <a:pt x="128" y="135"/>
                </a:lnTo>
                <a:lnTo>
                  <a:pt x="120" y="103"/>
                </a:lnTo>
                <a:lnTo>
                  <a:pt x="120" y="95"/>
                </a:lnTo>
                <a:lnTo>
                  <a:pt x="104" y="95"/>
                </a:lnTo>
                <a:lnTo>
                  <a:pt x="96" y="103"/>
                </a:lnTo>
                <a:lnTo>
                  <a:pt x="96" y="103"/>
                </a:lnTo>
                <a:lnTo>
                  <a:pt x="88" y="95"/>
                </a:lnTo>
                <a:lnTo>
                  <a:pt x="88" y="103"/>
                </a:lnTo>
                <a:lnTo>
                  <a:pt x="88" y="95"/>
                </a:lnTo>
                <a:lnTo>
                  <a:pt x="88" y="95"/>
                </a:lnTo>
                <a:lnTo>
                  <a:pt x="96" y="80"/>
                </a:lnTo>
                <a:lnTo>
                  <a:pt x="96" y="72"/>
                </a:lnTo>
                <a:lnTo>
                  <a:pt x="104" y="72"/>
                </a:lnTo>
                <a:lnTo>
                  <a:pt x="104" y="64"/>
                </a:lnTo>
                <a:lnTo>
                  <a:pt x="104" y="56"/>
                </a:lnTo>
                <a:lnTo>
                  <a:pt x="104" y="48"/>
                </a:lnTo>
                <a:lnTo>
                  <a:pt x="112" y="40"/>
                </a:lnTo>
                <a:lnTo>
                  <a:pt x="104" y="32"/>
                </a:lnTo>
                <a:lnTo>
                  <a:pt x="24" y="0"/>
                </a:lnTo>
                <a:lnTo>
                  <a:pt x="24" y="0"/>
                </a:lnTo>
                <a:lnTo>
                  <a:pt x="16" y="16"/>
                </a:lnTo>
                <a:lnTo>
                  <a:pt x="16" y="16"/>
                </a:lnTo>
                <a:lnTo>
                  <a:pt x="16" y="40"/>
                </a:lnTo>
                <a:lnTo>
                  <a:pt x="0" y="48"/>
                </a:lnTo>
                <a:lnTo>
                  <a:pt x="0" y="56"/>
                </a:lnTo>
                <a:lnTo>
                  <a:pt x="0" y="56"/>
                </a:lnTo>
                <a:lnTo>
                  <a:pt x="8" y="64"/>
                </a:lnTo>
                <a:lnTo>
                  <a:pt x="8" y="80"/>
                </a:lnTo>
                <a:lnTo>
                  <a:pt x="0" y="80"/>
                </a:lnTo>
                <a:lnTo>
                  <a:pt x="0" y="103"/>
                </a:lnTo>
                <a:lnTo>
                  <a:pt x="8" y="103"/>
                </a:lnTo>
                <a:lnTo>
                  <a:pt x="16" y="103"/>
                </a:lnTo>
                <a:lnTo>
                  <a:pt x="24" y="119"/>
                </a:lnTo>
                <a:lnTo>
                  <a:pt x="32" y="119"/>
                </a:lnTo>
                <a:lnTo>
                  <a:pt x="32" y="127"/>
                </a:lnTo>
                <a:lnTo>
                  <a:pt x="40" y="127"/>
                </a:lnTo>
                <a:lnTo>
                  <a:pt x="48" y="135"/>
                </a:lnTo>
                <a:lnTo>
                  <a:pt x="56" y="143"/>
                </a:lnTo>
                <a:lnTo>
                  <a:pt x="56" y="151"/>
                </a:lnTo>
                <a:lnTo>
                  <a:pt x="48" y="159"/>
                </a:lnTo>
                <a:lnTo>
                  <a:pt x="32" y="175"/>
                </a:lnTo>
                <a:lnTo>
                  <a:pt x="24" y="183"/>
                </a:lnTo>
                <a:lnTo>
                  <a:pt x="0" y="19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6" name=""/>
          <p:cNvSpPr/>
          <p:nvPr/>
        </p:nvSpPr>
        <p:spPr>
          <a:xfrm>
            <a:off x="7864560" y="2687760"/>
            <a:ext cx="264960" cy="266400"/>
          </a:xfrm>
          <a:custGeom>
            <a:avLst/>
            <a:gdLst/>
            <a:ahLst/>
            <a:rect l="l" t="t" r="r" b="b"/>
            <a:pathLst>
              <a:path w="167" h="168">
                <a:moveTo>
                  <a:pt x="0" y="40"/>
                </a:moveTo>
                <a:lnTo>
                  <a:pt x="55" y="24"/>
                </a:lnTo>
                <a:lnTo>
                  <a:pt x="55" y="32"/>
                </a:lnTo>
                <a:lnTo>
                  <a:pt x="63" y="32"/>
                </a:lnTo>
                <a:lnTo>
                  <a:pt x="63" y="24"/>
                </a:lnTo>
                <a:lnTo>
                  <a:pt x="143" y="0"/>
                </a:lnTo>
                <a:lnTo>
                  <a:pt x="167" y="72"/>
                </a:lnTo>
                <a:lnTo>
                  <a:pt x="159" y="80"/>
                </a:lnTo>
                <a:lnTo>
                  <a:pt x="159" y="80"/>
                </a:lnTo>
                <a:lnTo>
                  <a:pt x="159" y="80"/>
                </a:lnTo>
                <a:lnTo>
                  <a:pt x="159" y="88"/>
                </a:lnTo>
                <a:lnTo>
                  <a:pt x="151" y="88"/>
                </a:lnTo>
                <a:lnTo>
                  <a:pt x="127" y="104"/>
                </a:lnTo>
                <a:lnTo>
                  <a:pt x="119" y="96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95" y="112"/>
                </a:lnTo>
                <a:lnTo>
                  <a:pt x="71" y="120"/>
                </a:lnTo>
                <a:lnTo>
                  <a:pt x="71" y="120"/>
                </a:lnTo>
                <a:lnTo>
                  <a:pt x="55" y="136"/>
                </a:lnTo>
                <a:lnTo>
                  <a:pt x="24" y="160"/>
                </a:lnTo>
                <a:lnTo>
                  <a:pt x="8" y="168"/>
                </a:lnTo>
                <a:lnTo>
                  <a:pt x="0" y="160"/>
                </a:lnTo>
                <a:lnTo>
                  <a:pt x="16" y="144"/>
                </a:lnTo>
                <a:lnTo>
                  <a:pt x="16" y="136"/>
                </a:lnTo>
                <a:lnTo>
                  <a:pt x="8" y="128"/>
                </a:lnTo>
                <a:lnTo>
                  <a:pt x="0" y="4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7" name=""/>
          <p:cNvSpPr/>
          <p:nvPr/>
        </p:nvSpPr>
        <p:spPr>
          <a:xfrm>
            <a:off x="8091360" y="2674800"/>
            <a:ext cx="139680" cy="152640"/>
          </a:xfrm>
          <a:custGeom>
            <a:avLst/>
            <a:gdLst/>
            <a:ahLst/>
            <a:rect l="l" t="t" r="r" b="b"/>
            <a:pathLst>
              <a:path w="88" h="96">
                <a:moveTo>
                  <a:pt x="0" y="8"/>
                </a:moveTo>
                <a:lnTo>
                  <a:pt x="24" y="80"/>
                </a:lnTo>
                <a:lnTo>
                  <a:pt x="16" y="88"/>
                </a:lnTo>
                <a:lnTo>
                  <a:pt x="16" y="88"/>
                </a:lnTo>
                <a:lnTo>
                  <a:pt x="16" y="88"/>
                </a:lnTo>
                <a:lnTo>
                  <a:pt x="16" y="96"/>
                </a:lnTo>
                <a:lnTo>
                  <a:pt x="24" y="96"/>
                </a:lnTo>
                <a:lnTo>
                  <a:pt x="40" y="88"/>
                </a:lnTo>
                <a:lnTo>
                  <a:pt x="48" y="72"/>
                </a:lnTo>
                <a:lnTo>
                  <a:pt x="48" y="64"/>
                </a:lnTo>
                <a:lnTo>
                  <a:pt x="48" y="64"/>
                </a:lnTo>
                <a:lnTo>
                  <a:pt x="48" y="48"/>
                </a:lnTo>
                <a:lnTo>
                  <a:pt x="56" y="40"/>
                </a:lnTo>
                <a:lnTo>
                  <a:pt x="56" y="48"/>
                </a:lnTo>
                <a:lnTo>
                  <a:pt x="56" y="56"/>
                </a:lnTo>
                <a:lnTo>
                  <a:pt x="56" y="64"/>
                </a:lnTo>
                <a:lnTo>
                  <a:pt x="64" y="72"/>
                </a:lnTo>
                <a:lnTo>
                  <a:pt x="64" y="72"/>
                </a:lnTo>
                <a:lnTo>
                  <a:pt x="64" y="64"/>
                </a:lnTo>
                <a:lnTo>
                  <a:pt x="72" y="64"/>
                </a:lnTo>
                <a:lnTo>
                  <a:pt x="80" y="56"/>
                </a:lnTo>
                <a:lnTo>
                  <a:pt x="88" y="56"/>
                </a:lnTo>
                <a:lnTo>
                  <a:pt x="88" y="56"/>
                </a:lnTo>
                <a:lnTo>
                  <a:pt x="80" y="48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lnTo>
                  <a:pt x="64" y="32"/>
                </a:lnTo>
                <a:lnTo>
                  <a:pt x="64" y="32"/>
                </a:lnTo>
                <a:lnTo>
                  <a:pt x="48" y="24"/>
                </a:lnTo>
                <a:lnTo>
                  <a:pt x="48" y="16"/>
                </a:lnTo>
                <a:lnTo>
                  <a:pt x="40" y="16"/>
                </a:lnTo>
                <a:lnTo>
                  <a:pt x="32" y="0"/>
                </a:lnTo>
                <a:lnTo>
                  <a:pt x="0" y="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8" name=""/>
          <p:cNvSpPr/>
          <p:nvPr/>
        </p:nvSpPr>
        <p:spPr>
          <a:xfrm>
            <a:off x="7851600" y="2496960"/>
            <a:ext cx="519120" cy="266760"/>
          </a:xfrm>
          <a:custGeom>
            <a:avLst/>
            <a:gdLst/>
            <a:ahLst/>
            <a:rect l="l" t="t" r="r" b="b"/>
            <a:pathLst>
              <a:path w="327" h="168">
                <a:moveTo>
                  <a:pt x="0" y="72"/>
                </a:moveTo>
                <a:lnTo>
                  <a:pt x="71" y="56"/>
                </a:lnTo>
                <a:lnTo>
                  <a:pt x="175" y="32"/>
                </a:lnTo>
                <a:lnTo>
                  <a:pt x="175" y="24"/>
                </a:lnTo>
                <a:lnTo>
                  <a:pt x="175" y="24"/>
                </a:lnTo>
                <a:lnTo>
                  <a:pt x="183" y="24"/>
                </a:lnTo>
                <a:lnTo>
                  <a:pt x="183" y="24"/>
                </a:lnTo>
                <a:lnTo>
                  <a:pt x="183" y="16"/>
                </a:lnTo>
                <a:lnTo>
                  <a:pt x="191" y="16"/>
                </a:lnTo>
                <a:lnTo>
                  <a:pt x="199" y="0"/>
                </a:lnTo>
                <a:lnTo>
                  <a:pt x="207" y="0"/>
                </a:lnTo>
                <a:lnTo>
                  <a:pt x="207" y="0"/>
                </a:lnTo>
                <a:lnTo>
                  <a:pt x="215" y="16"/>
                </a:lnTo>
                <a:lnTo>
                  <a:pt x="223" y="24"/>
                </a:lnTo>
                <a:lnTo>
                  <a:pt x="231" y="32"/>
                </a:lnTo>
                <a:lnTo>
                  <a:pt x="223" y="40"/>
                </a:lnTo>
                <a:lnTo>
                  <a:pt x="223" y="40"/>
                </a:lnTo>
                <a:lnTo>
                  <a:pt x="215" y="48"/>
                </a:lnTo>
                <a:lnTo>
                  <a:pt x="207" y="64"/>
                </a:lnTo>
                <a:lnTo>
                  <a:pt x="215" y="72"/>
                </a:lnTo>
                <a:lnTo>
                  <a:pt x="223" y="72"/>
                </a:lnTo>
                <a:lnTo>
                  <a:pt x="239" y="80"/>
                </a:lnTo>
                <a:lnTo>
                  <a:pt x="255" y="96"/>
                </a:lnTo>
                <a:lnTo>
                  <a:pt x="263" y="112"/>
                </a:lnTo>
                <a:lnTo>
                  <a:pt x="271" y="120"/>
                </a:lnTo>
                <a:lnTo>
                  <a:pt x="295" y="120"/>
                </a:lnTo>
                <a:lnTo>
                  <a:pt x="303" y="112"/>
                </a:lnTo>
                <a:lnTo>
                  <a:pt x="311" y="104"/>
                </a:lnTo>
                <a:lnTo>
                  <a:pt x="311" y="96"/>
                </a:lnTo>
                <a:lnTo>
                  <a:pt x="303" y="88"/>
                </a:lnTo>
                <a:lnTo>
                  <a:pt x="287" y="88"/>
                </a:lnTo>
                <a:lnTo>
                  <a:pt x="287" y="80"/>
                </a:lnTo>
                <a:lnTo>
                  <a:pt x="295" y="80"/>
                </a:lnTo>
                <a:lnTo>
                  <a:pt x="303" y="80"/>
                </a:lnTo>
                <a:lnTo>
                  <a:pt x="319" y="96"/>
                </a:lnTo>
                <a:lnTo>
                  <a:pt x="327" y="120"/>
                </a:lnTo>
                <a:lnTo>
                  <a:pt x="327" y="128"/>
                </a:lnTo>
                <a:lnTo>
                  <a:pt x="319" y="128"/>
                </a:lnTo>
                <a:lnTo>
                  <a:pt x="303" y="136"/>
                </a:lnTo>
                <a:lnTo>
                  <a:pt x="287" y="136"/>
                </a:lnTo>
                <a:lnTo>
                  <a:pt x="271" y="152"/>
                </a:lnTo>
                <a:lnTo>
                  <a:pt x="271" y="152"/>
                </a:lnTo>
                <a:lnTo>
                  <a:pt x="263" y="152"/>
                </a:lnTo>
                <a:lnTo>
                  <a:pt x="263" y="144"/>
                </a:lnTo>
                <a:lnTo>
                  <a:pt x="263" y="136"/>
                </a:lnTo>
                <a:lnTo>
                  <a:pt x="263" y="136"/>
                </a:lnTo>
                <a:lnTo>
                  <a:pt x="255" y="152"/>
                </a:lnTo>
                <a:lnTo>
                  <a:pt x="239" y="160"/>
                </a:lnTo>
                <a:lnTo>
                  <a:pt x="239" y="168"/>
                </a:lnTo>
                <a:lnTo>
                  <a:pt x="231" y="160"/>
                </a:lnTo>
                <a:lnTo>
                  <a:pt x="231" y="152"/>
                </a:lnTo>
                <a:lnTo>
                  <a:pt x="223" y="152"/>
                </a:lnTo>
                <a:lnTo>
                  <a:pt x="223" y="152"/>
                </a:lnTo>
                <a:lnTo>
                  <a:pt x="215" y="144"/>
                </a:lnTo>
                <a:lnTo>
                  <a:pt x="215" y="144"/>
                </a:lnTo>
                <a:lnTo>
                  <a:pt x="199" y="136"/>
                </a:lnTo>
                <a:lnTo>
                  <a:pt x="199" y="128"/>
                </a:lnTo>
                <a:lnTo>
                  <a:pt x="191" y="128"/>
                </a:lnTo>
                <a:lnTo>
                  <a:pt x="183" y="112"/>
                </a:lnTo>
                <a:lnTo>
                  <a:pt x="151" y="120"/>
                </a:lnTo>
                <a:lnTo>
                  <a:pt x="71" y="144"/>
                </a:lnTo>
                <a:lnTo>
                  <a:pt x="71" y="152"/>
                </a:lnTo>
                <a:lnTo>
                  <a:pt x="63" y="152"/>
                </a:lnTo>
                <a:lnTo>
                  <a:pt x="63" y="144"/>
                </a:lnTo>
                <a:lnTo>
                  <a:pt x="8" y="160"/>
                </a:lnTo>
                <a:lnTo>
                  <a:pt x="0" y="152"/>
                </a:lnTo>
                <a:lnTo>
                  <a:pt x="0" y="72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99" name=""/>
          <p:cNvSpPr/>
          <p:nvPr/>
        </p:nvSpPr>
        <p:spPr>
          <a:xfrm>
            <a:off x="7737480" y="2117880"/>
            <a:ext cx="264960" cy="493560"/>
          </a:xfrm>
          <a:custGeom>
            <a:avLst/>
            <a:gdLst/>
            <a:ahLst/>
            <a:rect l="l" t="t" r="r" b="b"/>
            <a:pathLst>
              <a:path w="167" h="311">
                <a:moveTo>
                  <a:pt x="0" y="40"/>
                </a:moveTo>
                <a:lnTo>
                  <a:pt x="8" y="56"/>
                </a:lnTo>
                <a:lnTo>
                  <a:pt x="0" y="56"/>
                </a:lnTo>
                <a:lnTo>
                  <a:pt x="8" y="64"/>
                </a:lnTo>
                <a:lnTo>
                  <a:pt x="8" y="72"/>
                </a:lnTo>
                <a:lnTo>
                  <a:pt x="24" y="104"/>
                </a:lnTo>
                <a:lnTo>
                  <a:pt x="24" y="127"/>
                </a:lnTo>
                <a:lnTo>
                  <a:pt x="16" y="143"/>
                </a:lnTo>
                <a:lnTo>
                  <a:pt x="24" y="159"/>
                </a:lnTo>
                <a:lnTo>
                  <a:pt x="40" y="191"/>
                </a:lnTo>
                <a:lnTo>
                  <a:pt x="32" y="207"/>
                </a:lnTo>
                <a:lnTo>
                  <a:pt x="40" y="207"/>
                </a:lnTo>
                <a:lnTo>
                  <a:pt x="40" y="207"/>
                </a:lnTo>
                <a:lnTo>
                  <a:pt x="40" y="207"/>
                </a:lnTo>
                <a:lnTo>
                  <a:pt x="40" y="207"/>
                </a:lnTo>
                <a:lnTo>
                  <a:pt x="56" y="223"/>
                </a:lnTo>
                <a:lnTo>
                  <a:pt x="56" y="255"/>
                </a:lnTo>
                <a:lnTo>
                  <a:pt x="56" y="271"/>
                </a:lnTo>
                <a:lnTo>
                  <a:pt x="64" y="287"/>
                </a:lnTo>
                <a:lnTo>
                  <a:pt x="72" y="311"/>
                </a:lnTo>
                <a:lnTo>
                  <a:pt x="143" y="295"/>
                </a:lnTo>
                <a:lnTo>
                  <a:pt x="135" y="287"/>
                </a:lnTo>
                <a:lnTo>
                  <a:pt x="135" y="279"/>
                </a:lnTo>
                <a:lnTo>
                  <a:pt x="135" y="271"/>
                </a:lnTo>
                <a:lnTo>
                  <a:pt x="135" y="263"/>
                </a:lnTo>
                <a:lnTo>
                  <a:pt x="135" y="255"/>
                </a:lnTo>
                <a:lnTo>
                  <a:pt x="127" y="199"/>
                </a:lnTo>
                <a:lnTo>
                  <a:pt x="127" y="183"/>
                </a:lnTo>
                <a:lnTo>
                  <a:pt x="135" y="159"/>
                </a:lnTo>
                <a:lnTo>
                  <a:pt x="135" y="135"/>
                </a:lnTo>
                <a:lnTo>
                  <a:pt x="135" y="127"/>
                </a:lnTo>
                <a:lnTo>
                  <a:pt x="135" y="111"/>
                </a:lnTo>
                <a:lnTo>
                  <a:pt x="135" y="104"/>
                </a:lnTo>
                <a:lnTo>
                  <a:pt x="135" y="96"/>
                </a:lnTo>
                <a:lnTo>
                  <a:pt x="159" y="80"/>
                </a:lnTo>
                <a:lnTo>
                  <a:pt x="167" y="56"/>
                </a:lnTo>
                <a:lnTo>
                  <a:pt x="159" y="40"/>
                </a:lnTo>
                <a:lnTo>
                  <a:pt x="151" y="32"/>
                </a:lnTo>
                <a:lnTo>
                  <a:pt x="159" y="24"/>
                </a:lnTo>
                <a:lnTo>
                  <a:pt x="159" y="24"/>
                </a:lnTo>
                <a:lnTo>
                  <a:pt x="151" y="0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0" name=""/>
          <p:cNvSpPr/>
          <p:nvPr/>
        </p:nvSpPr>
        <p:spPr>
          <a:xfrm>
            <a:off x="7939080" y="2054160"/>
            <a:ext cx="241200" cy="531720"/>
          </a:xfrm>
          <a:custGeom>
            <a:avLst/>
            <a:gdLst/>
            <a:ahLst/>
            <a:rect l="l" t="t" r="r" b="b"/>
            <a:pathLst>
              <a:path w="152" h="335">
                <a:moveTo>
                  <a:pt x="152" y="279"/>
                </a:moveTo>
                <a:lnTo>
                  <a:pt x="152" y="279"/>
                </a:lnTo>
                <a:lnTo>
                  <a:pt x="144" y="279"/>
                </a:lnTo>
                <a:lnTo>
                  <a:pt x="136" y="295"/>
                </a:lnTo>
                <a:lnTo>
                  <a:pt x="128" y="295"/>
                </a:lnTo>
                <a:lnTo>
                  <a:pt x="128" y="303"/>
                </a:lnTo>
                <a:lnTo>
                  <a:pt x="128" y="303"/>
                </a:lnTo>
                <a:lnTo>
                  <a:pt x="120" y="303"/>
                </a:lnTo>
                <a:lnTo>
                  <a:pt x="120" y="303"/>
                </a:lnTo>
                <a:lnTo>
                  <a:pt x="120" y="311"/>
                </a:lnTo>
                <a:lnTo>
                  <a:pt x="16" y="335"/>
                </a:lnTo>
                <a:lnTo>
                  <a:pt x="8" y="327"/>
                </a:lnTo>
                <a:lnTo>
                  <a:pt x="8" y="319"/>
                </a:lnTo>
                <a:lnTo>
                  <a:pt x="8" y="311"/>
                </a:lnTo>
                <a:lnTo>
                  <a:pt x="8" y="303"/>
                </a:lnTo>
                <a:lnTo>
                  <a:pt x="8" y="295"/>
                </a:lnTo>
                <a:lnTo>
                  <a:pt x="0" y="239"/>
                </a:lnTo>
                <a:lnTo>
                  <a:pt x="0" y="223"/>
                </a:lnTo>
                <a:lnTo>
                  <a:pt x="8" y="199"/>
                </a:lnTo>
                <a:lnTo>
                  <a:pt x="8" y="175"/>
                </a:lnTo>
                <a:lnTo>
                  <a:pt x="8" y="167"/>
                </a:lnTo>
                <a:lnTo>
                  <a:pt x="8" y="151"/>
                </a:lnTo>
                <a:lnTo>
                  <a:pt x="8" y="144"/>
                </a:lnTo>
                <a:lnTo>
                  <a:pt x="8" y="136"/>
                </a:lnTo>
                <a:lnTo>
                  <a:pt x="32" y="120"/>
                </a:lnTo>
                <a:lnTo>
                  <a:pt x="40" y="96"/>
                </a:lnTo>
                <a:lnTo>
                  <a:pt x="32" y="80"/>
                </a:lnTo>
                <a:lnTo>
                  <a:pt x="24" y="72"/>
                </a:lnTo>
                <a:lnTo>
                  <a:pt x="32" y="64"/>
                </a:lnTo>
                <a:lnTo>
                  <a:pt x="32" y="64"/>
                </a:lnTo>
                <a:lnTo>
                  <a:pt x="24" y="40"/>
                </a:lnTo>
                <a:lnTo>
                  <a:pt x="32" y="16"/>
                </a:lnTo>
                <a:lnTo>
                  <a:pt x="24" y="16"/>
                </a:lnTo>
                <a:lnTo>
                  <a:pt x="24" y="8"/>
                </a:lnTo>
                <a:lnTo>
                  <a:pt x="32" y="8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120" y="207"/>
                </a:lnTo>
                <a:lnTo>
                  <a:pt x="120" y="207"/>
                </a:lnTo>
                <a:lnTo>
                  <a:pt x="120" y="215"/>
                </a:lnTo>
                <a:lnTo>
                  <a:pt x="120" y="223"/>
                </a:lnTo>
                <a:lnTo>
                  <a:pt x="144" y="231"/>
                </a:lnTo>
                <a:lnTo>
                  <a:pt x="144" y="231"/>
                </a:lnTo>
                <a:lnTo>
                  <a:pt x="144" y="239"/>
                </a:lnTo>
                <a:lnTo>
                  <a:pt x="144" y="247"/>
                </a:lnTo>
                <a:lnTo>
                  <a:pt x="152" y="263"/>
                </a:lnTo>
                <a:lnTo>
                  <a:pt x="152" y="263"/>
                </a:lnTo>
                <a:lnTo>
                  <a:pt x="152" y="271"/>
                </a:lnTo>
                <a:lnTo>
                  <a:pt x="152" y="27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1" name=""/>
          <p:cNvSpPr/>
          <p:nvPr/>
        </p:nvSpPr>
        <p:spPr>
          <a:xfrm>
            <a:off x="8028000" y="1558800"/>
            <a:ext cx="557280" cy="912960"/>
          </a:xfrm>
          <a:custGeom>
            <a:avLst/>
            <a:gdLst/>
            <a:ahLst/>
            <a:rect l="l" t="t" r="r" b="b"/>
            <a:pathLst>
              <a:path w="351" h="575">
                <a:moveTo>
                  <a:pt x="0" y="312"/>
                </a:moveTo>
                <a:lnTo>
                  <a:pt x="64" y="519"/>
                </a:lnTo>
                <a:lnTo>
                  <a:pt x="64" y="519"/>
                </a:lnTo>
                <a:lnTo>
                  <a:pt x="64" y="527"/>
                </a:lnTo>
                <a:lnTo>
                  <a:pt x="64" y="535"/>
                </a:lnTo>
                <a:lnTo>
                  <a:pt x="88" y="543"/>
                </a:lnTo>
                <a:lnTo>
                  <a:pt x="88" y="543"/>
                </a:lnTo>
                <a:lnTo>
                  <a:pt x="88" y="551"/>
                </a:lnTo>
                <a:lnTo>
                  <a:pt x="88" y="559"/>
                </a:lnTo>
                <a:lnTo>
                  <a:pt x="96" y="575"/>
                </a:lnTo>
                <a:lnTo>
                  <a:pt x="104" y="567"/>
                </a:lnTo>
                <a:lnTo>
                  <a:pt x="104" y="559"/>
                </a:lnTo>
                <a:lnTo>
                  <a:pt x="104" y="543"/>
                </a:lnTo>
                <a:lnTo>
                  <a:pt x="112" y="527"/>
                </a:lnTo>
                <a:lnTo>
                  <a:pt x="120" y="503"/>
                </a:lnTo>
                <a:lnTo>
                  <a:pt x="128" y="495"/>
                </a:lnTo>
                <a:lnTo>
                  <a:pt x="128" y="487"/>
                </a:lnTo>
                <a:lnTo>
                  <a:pt x="120" y="487"/>
                </a:lnTo>
                <a:lnTo>
                  <a:pt x="120" y="471"/>
                </a:lnTo>
                <a:lnTo>
                  <a:pt x="144" y="456"/>
                </a:lnTo>
                <a:lnTo>
                  <a:pt x="144" y="456"/>
                </a:lnTo>
                <a:lnTo>
                  <a:pt x="152" y="463"/>
                </a:lnTo>
                <a:lnTo>
                  <a:pt x="152" y="471"/>
                </a:lnTo>
                <a:lnTo>
                  <a:pt x="152" y="463"/>
                </a:lnTo>
                <a:lnTo>
                  <a:pt x="152" y="456"/>
                </a:lnTo>
                <a:lnTo>
                  <a:pt x="160" y="448"/>
                </a:lnTo>
                <a:lnTo>
                  <a:pt x="176" y="448"/>
                </a:lnTo>
                <a:lnTo>
                  <a:pt x="184" y="440"/>
                </a:lnTo>
                <a:lnTo>
                  <a:pt x="184" y="432"/>
                </a:lnTo>
                <a:lnTo>
                  <a:pt x="184" y="432"/>
                </a:lnTo>
                <a:lnTo>
                  <a:pt x="192" y="432"/>
                </a:lnTo>
                <a:lnTo>
                  <a:pt x="200" y="424"/>
                </a:lnTo>
                <a:lnTo>
                  <a:pt x="200" y="424"/>
                </a:lnTo>
                <a:lnTo>
                  <a:pt x="208" y="408"/>
                </a:lnTo>
                <a:lnTo>
                  <a:pt x="208" y="392"/>
                </a:lnTo>
                <a:lnTo>
                  <a:pt x="216" y="384"/>
                </a:lnTo>
                <a:lnTo>
                  <a:pt x="216" y="376"/>
                </a:lnTo>
                <a:lnTo>
                  <a:pt x="224" y="376"/>
                </a:lnTo>
                <a:lnTo>
                  <a:pt x="232" y="376"/>
                </a:lnTo>
                <a:lnTo>
                  <a:pt x="240" y="376"/>
                </a:lnTo>
                <a:lnTo>
                  <a:pt x="240" y="368"/>
                </a:lnTo>
                <a:lnTo>
                  <a:pt x="248" y="352"/>
                </a:lnTo>
                <a:lnTo>
                  <a:pt x="256" y="352"/>
                </a:lnTo>
                <a:lnTo>
                  <a:pt x="264" y="344"/>
                </a:lnTo>
                <a:lnTo>
                  <a:pt x="272" y="344"/>
                </a:lnTo>
                <a:lnTo>
                  <a:pt x="287" y="352"/>
                </a:lnTo>
                <a:lnTo>
                  <a:pt x="295" y="328"/>
                </a:lnTo>
                <a:lnTo>
                  <a:pt x="311" y="320"/>
                </a:lnTo>
                <a:lnTo>
                  <a:pt x="327" y="304"/>
                </a:lnTo>
                <a:lnTo>
                  <a:pt x="335" y="296"/>
                </a:lnTo>
                <a:lnTo>
                  <a:pt x="335" y="296"/>
                </a:lnTo>
                <a:lnTo>
                  <a:pt x="335" y="296"/>
                </a:lnTo>
                <a:lnTo>
                  <a:pt x="351" y="288"/>
                </a:lnTo>
                <a:lnTo>
                  <a:pt x="351" y="280"/>
                </a:lnTo>
                <a:lnTo>
                  <a:pt x="351" y="272"/>
                </a:lnTo>
                <a:lnTo>
                  <a:pt x="343" y="264"/>
                </a:lnTo>
                <a:lnTo>
                  <a:pt x="343" y="272"/>
                </a:lnTo>
                <a:lnTo>
                  <a:pt x="335" y="264"/>
                </a:lnTo>
                <a:lnTo>
                  <a:pt x="343" y="256"/>
                </a:lnTo>
                <a:lnTo>
                  <a:pt x="343" y="256"/>
                </a:lnTo>
                <a:lnTo>
                  <a:pt x="343" y="248"/>
                </a:lnTo>
                <a:lnTo>
                  <a:pt x="335" y="232"/>
                </a:lnTo>
                <a:lnTo>
                  <a:pt x="327" y="232"/>
                </a:lnTo>
                <a:lnTo>
                  <a:pt x="319" y="232"/>
                </a:lnTo>
                <a:lnTo>
                  <a:pt x="319" y="232"/>
                </a:lnTo>
                <a:lnTo>
                  <a:pt x="311" y="232"/>
                </a:lnTo>
                <a:lnTo>
                  <a:pt x="303" y="232"/>
                </a:lnTo>
                <a:lnTo>
                  <a:pt x="295" y="200"/>
                </a:lnTo>
                <a:lnTo>
                  <a:pt x="295" y="200"/>
                </a:lnTo>
                <a:lnTo>
                  <a:pt x="295" y="192"/>
                </a:lnTo>
                <a:lnTo>
                  <a:pt x="287" y="192"/>
                </a:lnTo>
                <a:lnTo>
                  <a:pt x="287" y="192"/>
                </a:lnTo>
                <a:lnTo>
                  <a:pt x="279" y="192"/>
                </a:lnTo>
                <a:lnTo>
                  <a:pt x="272" y="184"/>
                </a:lnTo>
                <a:lnTo>
                  <a:pt x="264" y="184"/>
                </a:lnTo>
                <a:lnTo>
                  <a:pt x="256" y="184"/>
                </a:lnTo>
                <a:lnTo>
                  <a:pt x="256" y="168"/>
                </a:lnTo>
                <a:lnTo>
                  <a:pt x="248" y="160"/>
                </a:lnTo>
                <a:lnTo>
                  <a:pt x="208" y="24"/>
                </a:lnTo>
                <a:lnTo>
                  <a:pt x="168" y="0"/>
                </a:lnTo>
                <a:lnTo>
                  <a:pt x="160" y="0"/>
                </a:lnTo>
                <a:lnTo>
                  <a:pt x="152" y="0"/>
                </a:lnTo>
                <a:lnTo>
                  <a:pt x="152" y="8"/>
                </a:lnTo>
                <a:lnTo>
                  <a:pt x="144" y="16"/>
                </a:lnTo>
                <a:lnTo>
                  <a:pt x="144" y="16"/>
                </a:lnTo>
                <a:lnTo>
                  <a:pt x="128" y="24"/>
                </a:lnTo>
                <a:lnTo>
                  <a:pt x="112" y="40"/>
                </a:lnTo>
                <a:lnTo>
                  <a:pt x="104" y="40"/>
                </a:lnTo>
                <a:lnTo>
                  <a:pt x="96" y="32"/>
                </a:lnTo>
                <a:lnTo>
                  <a:pt x="96" y="16"/>
                </a:lnTo>
                <a:lnTo>
                  <a:pt x="96" y="8"/>
                </a:lnTo>
                <a:lnTo>
                  <a:pt x="88" y="8"/>
                </a:lnTo>
                <a:lnTo>
                  <a:pt x="72" y="16"/>
                </a:lnTo>
                <a:lnTo>
                  <a:pt x="40" y="120"/>
                </a:lnTo>
                <a:lnTo>
                  <a:pt x="40" y="136"/>
                </a:lnTo>
                <a:lnTo>
                  <a:pt x="48" y="144"/>
                </a:lnTo>
                <a:lnTo>
                  <a:pt x="48" y="152"/>
                </a:lnTo>
                <a:lnTo>
                  <a:pt x="48" y="160"/>
                </a:lnTo>
                <a:lnTo>
                  <a:pt x="40" y="168"/>
                </a:lnTo>
                <a:lnTo>
                  <a:pt x="32" y="176"/>
                </a:lnTo>
                <a:lnTo>
                  <a:pt x="48" y="216"/>
                </a:lnTo>
                <a:lnTo>
                  <a:pt x="40" y="232"/>
                </a:lnTo>
                <a:lnTo>
                  <a:pt x="40" y="248"/>
                </a:lnTo>
                <a:lnTo>
                  <a:pt x="24" y="264"/>
                </a:lnTo>
                <a:lnTo>
                  <a:pt x="24" y="272"/>
                </a:lnTo>
                <a:lnTo>
                  <a:pt x="32" y="288"/>
                </a:lnTo>
                <a:lnTo>
                  <a:pt x="24" y="288"/>
                </a:lnTo>
                <a:lnTo>
                  <a:pt x="16" y="288"/>
                </a:lnTo>
                <a:lnTo>
                  <a:pt x="24" y="296"/>
                </a:lnTo>
                <a:lnTo>
                  <a:pt x="16" y="304"/>
                </a:lnTo>
                <a:lnTo>
                  <a:pt x="16" y="304"/>
                </a:lnTo>
                <a:lnTo>
                  <a:pt x="8" y="304"/>
                </a:lnTo>
                <a:lnTo>
                  <a:pt x="0" y="312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2" name=""/>
          <p:cNvSpPr/>
          <p:nvPr/>
        </p:nvSpPr>
        <p:spPr>
          <a:xfrm>
            <a:off x="6572160" y="3397320"/>
            <a:ext cx="1165320" cy="671400"/>
          </a:xfrm>
          <a:custGeom>
            <a:avLst/>
            <a:gdLst/>
            <a:ahLst/>
            <a:rect l="l" t="t" r="r" b="b"/>
            <a:pathLst>
              <a:path w="734" h="423">
                <a:moveTo>
                  <a:pt x="726" y="303"/>
                </a:moveTo>
                <a:lnTo>
                  <a:pt x="487" y="351"/>
                </a:lnTo>
                <a:lnTo>
                  <a:pt x="223" y="391"/>
                </a:lnTo>
                <a:lnTo>
                  <a:pt x="223" y="391"/>
                </a:lnTo>
                <a:lnTo>
                  <a:pt x="207" y="399"/>
                </a:lnTo>
                <a:lnTo>
                  <a:pt x="183" y="399"/>
                </a:lnTo>
                <a:lnTo>
                  <a:pt x="183" y="391"/>
                </a:lnTo>
                <a:lnTo>
                  <a:pt x="159" y="399"/>
                </a:lnTo>
                <a:lnTo>
                  <a:pt x="159" y="399"/>
                </a:lnTo>
                <a:lnTo>
                  <a:pt x="0" y="423"/>
                </a:lnTo>
                <a:lnTo>
                  <a:pt x="8" y="415"/>
                </a:lnTo>
                <a:lnTo>
                  <a:pt x="40" y="399"/>
                </a:lnTo>
                <a:lnTo>
                  <a:pt x="40" y="391"/>
                </a:lnTo>
                <a:lnTo>
                  <a:pt x="64" y="375"/>
                </a:lnTo>
                <a:lnTo>
                  <a:pt x="64" y="367"/>
                </a:lnTo>
                <a:lnTo>
                  <a:pt x="64" y="359"/>
                </a:lnTo>
                <a:lnTo>
                  <a:pt x="72" y="359"/>
                </a:lnTo>
                <a:lnTo>
                  <a:pt x="80" y="343"/>
                </a:lnTo>
                <a:lnTo>
                  <a:pt x="88" y="335"/>
                </a:lnTo>
                <a:lnTo>
                  <a:pt x="136" y="295"/>
                </a:lnTo>
                <a:lnTo>
                  <a:pt x="136" y="287"/>
                </a:lnTo>
                <a:lnTo>
                  <a:pt x="143" y="287"/>
                </a:lnTo>
                <a:lnTo>
                  <a:pt x="136" y="295"/>
                </a:lnTo>
                <a:lnTo>
                  <a:pt x="151" y="311"/>
                </a:lnTo>
                <a:lnTo>
                  <a:pt x="175" y="319"/>
                </a:lnTo>
                <a:lnTo>
                  <a:pt x="183" y="319"/>
                </a:lnTo>
                <a:lnTo>
                  <a:pt x="199" y="311"/>
                </a:lnTo>
                <a:lnTo>
                  <a:pt x="199" y="303"/>
                </a:lnTo>
                <a:lnTo>
                  <a:pt x="207" y="303"/>
                </a:lnTo>
                <a:lnTo>
                  <a:pt x="215" y="311"/>
                </a:lnTo>
                <a:lnTo>
                  <a:pt x="215" y="311"/>
                </a:lnTo>
                <a:lnTo>
                  <a:pt x="223" y="311"/>
                </a:lnTo>
                <a:lnTo>
                  <a:pt x="247" y="295"/>
                </a:lnTo>
                <a:lnTo>
                  <a:pt x="255" y="287"/>
                </a:lnTo>
                <a:lnTo>
                  <a:pt x="255" y="287"/>
                </a:lnTo>
                <a:lnTo>
                  <a:pt x="263" y="287"/>
                </a:lnTo>
                <a:lnTo>
                  <a:pt x="279" y="271"/>
                </a:lnTo>
                <a:lnTo>
                  <a:pt x="287" y="271"/>
                </a:lnTo>
                <a:lnTo>
                  <a:pt x="303" y="255"/>
                </a:lnTo>
                <a:lnTo>
                  <a:pt x="295" y="248"/>
                </a:lnTo>
                <a:lnTo>
                  <a:pt x="303" y="232"/>
                </a:lnTo>
                <a:lnTo>
                  <a:pt x="319" y="200"/>
                </a:lnTo>
                <a:lnTo>
                  <a:pt x="335" y="120"/>
                </a:lnTo>
                <a:lnTo>
                  <a:pt x="343" y="120"/>
                </a:lnTo>
                <a:lnTo>
                  <a:pt x="351" y="128"/>
                </a:lnTo>
                <a:lnTo>
                  <a:pt x="351" y="136"/>
                </a:lnTo>
                <a:lnTo>
                  <a:pt x="359" y="136"/>
                </a:lnTo>
                <a:lnTo>
                  <a:pt x="375" y="136"/>
                </a:lnTo>
                <a:lnTo>
                  <a:pt x="383" y="120"/>
                </a:lnTo>
                <a:lnTo>
                  <a:pt x="391" y="96"/>
                </a:lnTo>
                <a:lnTo>
                  <a:pt x="399" y="80"/>
                </a:lnTo>
                <a:lnTo>
                  <a:pt x="407" y="88"/>
                </a:lnTo>
                <a:lnTo>
                  <a:pt x="415" y="72"/>
                </a:lnTo>
                <a:lnTo>
                  <a:pt x="423" y="64"/>
                </a:lnTo>
                <a:lnTo>
                  <a:pt x="431" y="56"/>
                </a:lnTo>
                <a:lnTo>
                  <a:pt x="439" y="40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8"/>
                </a:lnTo>
                <a:lnTo>
                  <a:pt x="439" y="0"/>
                </a:lnTo>
                <a:lnTo>
                  <a:pt x="447" y="0"/>
                </a:lnTo>
                <a:lnTo>
                  <a:pt x="487" y="24"/>
                </a:lnTo>
                <a:lnTo>
                  <a:pt x="494" y="24"/>
                </a:lnTo>
                <a:lnTo>
                  <a:pt x="494" y="24"/>
                </a:lnTo>
                <a:lnTo>
                  <a:pt x="502" y="0"/>
                </a:lnTo>
                <a:lnTo>
                  <a:pt x="510" y="0"/>
                </a:lnTo>
                <a:lnTo>
                  <a:pt x="518" y="8"/>
                </a:lnTo>
                <a:lnTo>
                  <a:pt x="526" y="8"/>
                </a:lnTo>
                <a:lnTo>
                  <a:pt x="518" y="16"/>
                </a:lnTo>
                <a:lnTo>
                  <a:pt x="534" y="32"/>
                </a:lnTo>
                <a:lnTo>
                  <a:pt x="550" y="32"/>
                </a:lnTo>
                <a:lnTo>
                  <a:pt x="558" y="40"/>
                </a:lnTo>
                <a:lnTo>
                  <a:pt x="566" y="40"/>
                </a:lnTo>
                <a:lnTo>
                  <a:pt x="582" y="56"/>
                </a:lnTo>
                <a:lnTo>
                  <a:pt x="574" y="56"/>
                </a:lnTo>
                <a:lnTo>
                  <a:pt x="566" y="80"/>
                </a:lnTo>
                <a:lnTo>
                  <a:pt x="558" y="96"/>
                </a:lnTo>
                <a:lnTo>
                  <a:pt x="558" y="112"/>
                </a:lnTo>
                <a:lnTo>
                  <a:pt x="574" y="112"/>
                </a:lnTo>
                <a:lnTo>
                  <a:pt x="582" y="104"/>
                </a:lnTo>
                <a:lnTo>
                  <a:pt x="598" y="120"/>
                </a:lnTo>
                <a:lnTo>
                  <a:pt x="598" y="120"/>
                </a:lnTo>
                <a:lnTo>
                  <a:pt x="606" y="120"/>
                </a:lnTo>
                <a:lnTo>
                  <a:pt x="614" y="128"/>
                </a:lnTo>
                <a:lnTo>
                  <a:pt x="614" y="128"/>
                </a:lnTo>
                <a:lnTo>
                  <a:pt x="622" y="128"/>
                </a:lnTo>
                <a:lnTo>
                  <a:pt x="630" y="128"/>
                </a:lnTo>
                <a:lnTo>
                  <a:pt x="654" y="136"/>
                </a:lnTo>
                <a:lnTo>
                  <a:pt x="662" y="144"/>
                </a:lnTo>
                <a:lnTo>
                  <a:pt x="678" y="152"/>
                </a:lnTo>
                <a:lnTo>
                  <a:pt x="670" y="152"/>
                </a:lnTo>
                <a:lnTo>
                  <a:pt x="670" y="160"/>
                </a:lnTo>
                <a:lnTo>
                  <a:pt x="670" y="176"/>
                </a:lnTo>
                <a:lnTo>
                  <a:pt x="670" y="176"/>
                </a:lnTo>
                <a:lnTo>
                  <a:pt x="662" y="184"/>
                </a:lnTo>
                <a:lnTo>
                  <a:pt x="662" y="184"/>
                </a:lnTo>
                <a:lnTo>
                  <a:pt x="678" y="192"/>
                </a:lnTo>
                <a:lnTo>
                  <a:pt x="686" y="200"/>
                </a:lnTo>
                <a:lnTo>
                  <a:pt x="686" y="208"/>
                </a:lnTo>
                <a:lnTo>
                  <a:pt x="678" y="216"/>
                </a:lnTo>
                <a:lnTo>
                  <a:pt x="670" y="208"/>
                </a:lnTo>
                <a:lnTo>
                  <a:pt x="670" y="216"/>
                </a:lnTo>
                <a:lnTo>
                  <a:pt x="670" y="224"/>
                </a:lnTo>
                <a:lnTo>
                  <a:pt x="678" y="224"/>
                </a:lnTo>
                <a:lnTo>
                  <a:pt x="678" y="224"/>
                </a:lnTo>
                <a:lnTo>
                  <a:pt x="670" y="224"/>
                </a:lnTo>
                <a:lnTo>
                  <a:pt x="662" y="224"/>
                </a:lnTo>
                <a:lnTo>
                  <a:pt x="662" y="232"/>
                </a:lnTo>
                <a:lnTo>
                  <a:pt x="670" y="232"/>
                </a:lnTo>
                <a:lnTo>
                  <a:pt x="678" y="232"/>
                </a:lnTo>
                <a:lnTo>
                  <a:pt x="686" y="240"/>
                </a:lnTo>
                <a:lnTo>
                  <a:pt x="694" y="248"/>
                </a:lnTo>
                <a:lnTo>
                  <a:pt x="678" y="255"/>
                </a:lnTo>
                <a:lnTo>
                  <a:pt x="678" y="255"/>
                </a:lnTo>
                <a:lnTo>
                  <a:pt x="662" y="248"/>
                </a:lnTo>
                <a:lnTo>
                  <a:pt x="662" y="255"/>
                </a:lnTo>
                <a:lnTo>
                  <a:pt x="670" y="263"/>
                </a:lnTo>
                <a:lnTo>
                  <a:pt x="678" y="271"/>
                </a:lnTo>
                <a:lnTo>
                  <a:pt x="686" y="263"/>
                </a:lnTo>
                <a:lnTo>
                  <a:pt x="702" y="255"/>
                </a:lnTo>
                <a:lnTo>
                  <a:pt x="710" y="255"/>
                </a:lnTo>
                <a:lnTo>
                  <a:pt x="726" y="255"/>
                </a:lnTo>
                <a:lnTo>
                  <a:pt x="726" y="263"/>
                </a:lnTo>
                <a:lnTo>
                  <a:pt x="734" y="295"/>
                </a:lnTo>
                <a:lnTo>
                  <a:pt x="726" y="303"/>
                </a:lnTo>
                <a:lnTo>
                  <a:pt x="726" y="303"/>
                </a:lnTo>
                <a:lnTo>
                  <a:pt x="726" y="303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3" name=""/>
          <p:cNvSpPr/>
          <p:nvPr/>
        </p:nvSpPr>
        <p:spPr>
          <a:xfrm>
            <a:off x="7699320" y="3575160"/>
            <a:ext cx="76320" cy="190440"/>
          </a:xfrm>
          <a:custGeom>
            <a:avLst/>
            <a:gdLst/>
            <a:ahLst/>
            <a:rect l="l" t="t" r="r" b="b"/>
            <a:pathLst>
              <a:path w="48" h="120">
                <a:moveTo>
                  <a:pt x="16" y="16"/>
                </a:moveTo>
                <a:lnTo>
                  <a:pt x="16" y="16"/>
                </a:lnTo>
                <a:lnTo>
                  <a:pt x="16" y="32"/>
                </a:lnTo>
                <a:lnTo>
                  <a:pt x="16" y="32"/>
                </a:lnTo>
                <a:lnTo>
                  <a:pt x="8" y="40"/>
                </a:lnTo>
                <a:lnTo>
                  <a:pt x="0" y="48"/>
                </a:lnTo>
                <a:lnTo>
                  <a:pt x="0" y="72"/>
                </a:lnTo>
                <a:lnTo>
                  <a:pt x="0" y="88"/>
                </a:lnTo>
                <a:lnTo>
                  <a:pt x="0" y="104"/>
                </a:lnTo>
                <a:lnTo>
                  <a:pt x="8" y="120"/>
                </a:lnTo>
                <a:lnTo>
                  <a:pt x="8" y="104"/>
                </a:lnTo>
                <a:lnTo>
                  <a:pt x="16" y="80"/>
                </a:lnTo>
                <a:lnTo>
                  <a:pt x="32" y="56"/>
                </a:lnTo>
                <a:lnTo>
                  <a:pt x="32" y="48"/>
                </a:lnTo>
                <a:lnTo>
                  <a:pt x="40" y="32"/>
                </a:lnTo>
                <a:lnTo>
                  <a:pt x="32" y="16"/>
                </a:lnTo>
                <a:lnTo>
                  <a:pt x="40" y="16"/>
                </a:lnTo>
                <a:lnTo>
                  <a:pt x="48" y="0"/>
                </a:lnTo>
                <a:lnTo>
                  <a:pt x="48" y="0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4" name=""/>
          <p:cNvSpPr/>
          <p:nvPr/>
        </p:nvSpPr>
        <p:spPr>
          <a:xfrm>
            <a:off x="3570120" y="4081320"/>
            <a:ext cx="1330560" cy="684360"/>
          </a:xfrm>
          <a:custGeom>
            <a:avLst/>
            <a:gdLst/>
            <a:ahLst/>
            <a:rect l="l" t="t" r="r" b="b"/>
            <a:pathLst>
              <a:path w="838" h="431">
                <a:moveTo>
                  <a:pt x="814" y="24"/>
                </a:moveTo>
                <a:lnTo>
                  <a:pt x="96" y="8"/>
                </a:lnTo>
                <a:lnTo>
                  <a:pt x="0" y="0"/>
                </a:lnTo>
                <a:lnTo>
                  <a:pt x="0" y="64"/>
                </a:lnTo>
                <a:lnTo>
                  <a:pt x="287" y="80"/>
                </a:lnTo>
                <a:lnTo>
                  <a:pt x="280" y="311"/>
                </a:lnTo>
                <a:lnTo>
                  <a:pt x="295" y="319"/>
                </a:lnTo>
                <a:lnTo>
                  <a:pt x="295" y="319"/>
                </a:lnTo>
                <a:lnTo>
                  <a:pt x="311" y="335"/>
                </a:lnTo>
                <a:lnTo>
                  <a:pt x="319" y="343"/>
                </a:lnTo>
                <a:lnTo>
                  <a:pt x="343" y="343"/>
                </a:lnTo>
                <a:lnTo>
                  <a:pt x="343" y="335"/>
                </a:lnTo>
                <a:lnTo>
                  <a:pt x="359" y="343"/>
                </a:lnTo>
                <a:lnTo>
                  <a:pt x="359" y="343"/>
                </a:lnTo>
                <a:lnTo>
                  <a:pt x="359" y="351"/>
                </a:lnTo>
                <a:lnTo>
                  <a:pt x="367" y="359"/>
                </a:lnTo>
                <a:lnTo>
                  <a:pt x="367" y="359"/>
                </a:lnTo>
                <a:lnTo>
                  <a:pt x="399" y="367"/>
                </a:lnTo>
                <a:lnTo>
                  <a:pt x="407" y="375"/>
                </a:lnTo>
                <a:lnTo>
                  <a:pt x="415" y="375"/>
                </a:lnTo>
                <a:lnTo>
                  <a:pt x="415" y="367"/>
                </a:lnTo>
                <a:lnTo>
                  <a:pt x="423" y="367"/>
                </a:lnTo>
                <a:lnTo>
                  <a:pt x="431" y="375"/>
                </a:lnTo>
                <a:lnTo>
                  <a:pt x="439" y="383"/>
                </a:lnTo>
                <a:lnTo>
                  <a:pt x="447" y="375"/>
                </a:lnTo>
                <a:lnTo>
                  <a:pt x="471" y="375"/>
                </a:lnTo>
                <a:lnTo>
                  <a:pt x="471" y="383"/>
                </a:lnTo>
                <a:lnTo>
                  <a:pt x="479" y="391"/>
                </a:lnTo>
                <a:lnTo>
                  <a:pt x="487" y="391"/>
                </a:lnTo>
                <a:lnTo>
                  <a:pt x="487" y="407"/>
                </a:lnTo>
                <a:lnTo>
                  <a:pt x="503" y="407"/>
                </a:lnTo>
                <a:lnTo>
                  <a:pt x="511" y="399"/>
                </a:lnTo>
                <a:lnTo>
                  <a:pt x="519" y="391"/>
                </a:lnTo>
                <a:lnTo>
                  <a:pt x="543" y="415"/>
                </a:lnTo>
                <a:lnTo>
                  <a:pt x="543" y="415"/>
                </a:lnTo>
                <a:lnTo>
                  <a:pt x="559" y="407"/>
                </a:lnTo>
                <a:lnTo>
                  <a:pt x="567" y="407"/>
                </a:lnTo>
                <a:lnTo>
                  <a:pt x="567" y="407"/>
                </a:lnTo>
                <a:lnTo>
                  <a:pt x="559" y="423"/>
                </a:lnTo>
                <a:lnTo>
                  <a:pt x="567" y="431"/>
                </a:lnTo>
                <a:lnTo>
                  <a:pt x="575" y="423"/>
                </a:lnTo>
                <a:lnTo>
                  <a:pt x="575" y="415"/>
                </a:lnTo>
                <a:lnTo>
                  <a:pt x="583" y="407"/>
                </a:lnTo>
                <a:lnTo>
                  <a:pt x="591" y="399"/>
                </a:lnTo>
                <a:lnTo>
                  <a:pt x="591" y="399"/>
                </a:lnTo>
                <a:lnTo>
                  <a:pt x="591" y="407"/>
                </a:lnTo>
                <a:lnTo>
                  <a:pt x="607" y="415"/>
                </a:lnTo>
                <a:lnTo>
                  <a:pt x="607" y="415"/>
                </a:lnTo>
                <a:lnTo>
                  <a:pt x="615" y="407"/>
                </a:lnTo>
                <a:lnTo>
                  <a:pt x="623" y="407"/>
                </a:lnTo>
                <a:lnTo>
                  <a:pt x="623" y="407"/>
                </a:lnTo>
                <a:lnTo>
                  <a:pt x="623" y="415"/>
                </a:lnTo>
                <a:lnTo>
                  <a:pt x="631" y="415"/>
                </a:lnTo>
                <a:lnTo>
                  <a:pt x="646" y="431"/>
                </a:lnTo>
                <a:lnTo>
                  <a:pt x="662" y="415"/>
                </a:lnTo>
                <a:lnTo>
                  <a:pt x="670" y="415"/>
                </a:lnTo>
                <a:lnTo>
                  <a:pt x="694" y="407"/>
                </a:lnTo>
                <a:lnTo>
                  <a:pt x="710" y="407"/>
                </a:lnTo>
                <a:lnTo>
                  <a:pt x="718" y="399"/>
                </a:lnTo>
                <a:lnTo>
                  <a:pt x="726" y="399"/>
                </a:lnTo>
                <a:lnTo>
                  <a:pt x="750" y="407"/>
                </a:lnTo>
                <a:lnTo>
                  <a:pt x="766" y="399"/>
                </a:lnTo>
                <a:lnTo>
                  <a:pt x="766" y="399"/>
                </a:lnTo>
                <a:lnTo>
                  <a:pt x="814" y="423"/>
                </a:lnTo>
                <a:lnTo>
                  <a:pt x="822" y="423"/>
                </a:lnTo>
                <a:lnTo>
                  <a:pt x="830" y="431"/>
                </a:lnTo>
                <a:lnTo>
                  <a:pt x="830" y="431"/>
                </a:lnTo>
                <a:lnTo>
                  <a:pt x="838" y="216"/>
                </a:lnTo>
                <a:lnTo>
                  <a:pt x="814" y="80"/>
                </a:lnTo>
                <a:lnTo>
                  <a:pt x="814" y="2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5" name=""/>
          <p:cNvSpPr/>
          <p:nvPr/>
        </p:nvSpPr>
        <p:spPr>
          <a:xfrm>
            <a:off x="3557520" y="1736640"/>
            <a:ext cx="1014480" cy="633600"/>
          </a:xfrm>
          <a:custGeom>
            <a:avLst/>
            <a:gdLst/>
            <a:ahLst/>
            <a:rect l="l" t="t" r="r" b="b"/>
            <a:pathLst>
              <a:path w="639" h="399">
                <a:moveTo>
                  <a:pt x="0" y="367"/>
                </a:moveTo>
                <a:lnTo>
                  <a:pt x="32" y="0"/>
                </a:lnTo>
                <a:lnTo>
                  <a:pt x="200" y="8"/>
                </a:lnTo>
                <a:lnTo>
                  <a:pt x="311" y="16"/>
                </a:lnTo>
                <a:lnTo>
                  <a:pt x="591" y="24"/>
                </a:lnTo>
                <a:lnTo>
                  <a:pt x="591" y="40"/>
                </a:lnTo>
                <a:lnTo>
                  <a:pt x="599" y="64"/>
                </a:lnTo>
                <a:lnTo>
                  <a:pt x="599" y="72"/>
                </a:lnTo>
                <a:lnTo>
                  <a:pt x="591" y="96"/>
                </a:lnTo>
                <a:lnTo>
                  <a:pt x="591" y="128"/>
                </a:lnTo>
                <a:lnTo>
                  <a:pt x="599" y="168"/>
                </a:lnTo>
                <a:lnTo>
                  <a:pt x="615" y="176"/>
                </a:lnTo>
                <a:lnTo>
                  <a:pt x="615" y="216"/>
                </a:lnTo>
                <a:lnTo>
                  <a:pt x="623" y="280"/>
                </a:lnTo>
                <a:lnTo>
                  <a:pt x="623" y="288"/>
                </a:lnTo>
                <a:lnTo>
                  <a:pt x="623" y="312"/>
                </a:lnTo>
                <a:lnTo>
                  <a:pt x="623" y="320"/>
                </a:lnTo>
                <a:lnTo>
                  <a:pt x="639" y="359"/>
                </a:lnTo>
                <a:lnTo>
                  <a:pt x="639" y="375"/>
                </a:lnTo>
                <a:lnTo>
                  <a:pt x="639" y="399"/>
                </a:lnTo>
                <a:lnTo>
                  <a:pt x="0" y="36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6" name=""/>
          <p:cNvSpPr/>
          <p:nvPr/>
        </p:nvSpPr>
        <p:spPr>
          <a:xfrm>
            <a:off x="923760" y="1306440"/>
            <a:ext cx="1025640" cy="747720"/>
          </a:xfrm>
          <a:custGeom>
            <a:avLst/>
            <a:gdLst/>
            <a:ahLst/>
            <a:rect l="l" t="t" r="r" b="b"/>
            <a:pathLst>
              <a:path w="646" h="471">
                <a:moveTo>
                  <a:pt x="574" y="447"/>
                </a:moveTo>
                <a:lnTo>
                  <a:pt x="574" y="447"/>
                </a:lnTo>
                <a:lnTo>
                  <a:pt x="574" y="455"/>
                </a:lnTo>
                <a:lnTo>
                  <a:pt x="574" y="471"/>
                </a:lnTo>
                <a:lnTo>
                  <a:pt x="399" y="431"/>
                </a:lnTo>
                <a:lnTo>
                  <a:pt x="391" y="439"/>
                </a:lnTo>
                <a:lnTo>
                  <a:pt x="383" y="439"/>
                </a:lnTo>
                <a:lnTo>
                  <a:pt x="375" y="431"/>
                </a:lnTo>
                <a:lnTo>
                  <a:pt x="359" y="431"/>
                </a:lnTo>
                <a:lnTo>
                  <a:pt x="351" y="431"/>
                </a:lnTo>
                <a:lnTo>
                  <a:pt x="343" y="431"/>
                </a:lnTo>
                <a:lnTo>
                  <a:pt x="335" y="431"/>
                </a:lnTo>
                <a:lnTo>
                  <a:pt x="327" y="431"/>
                </a:lnTo>
                <a:lnTo>
                  <a:pt x="311" y="431"/>
                </a:lnTo>
                <a:lnTo>
                  <a:pt x="303" y="439"/>
                </a:lnTo>
                <a:lnTo>
                  <a:pt x="287" y="439"/>
                </a:lnTo>
                <a:lnTo>
                  <a:pt x="271" y="439"/>
                </a:lnTo>
                <a:lnTo>
                  <a:pt x="263" y="431"/>
                </a:lnTo>
                <a:lnTo>
                  <a:pt x="255" y="423"/>
                </a:lnTo>
                <a:lnTo>
                  <a:pt x="215" y="431"/>
                </a:lnTo>
                <a:lnTo>
                  <a:pt x="207" y="423"/>
                </a:lnTo>
                <a:lnTo>
                  <a:pt x="176" y="415"/>
                </a:lnTo>
                <a:lnTo>
                  <a:pt x="160" y="407"/>
                </a:lnTo>
                <a:lnTo>
                  <a:pt x="136" y="415"/>
                </a:lnTo>
                <a:lnTo>
                  <a:pt x="104" y="407"/>
                </a:lnTo>
                <a:lnTo>
                  <a:pt x="80" y="399"/>
                </a:lnTo>
                <a:lnTo>
                  <a:pt x="80" y="383"/>
                </a:lnTo>
                <a:lnTo>
                  <a:pt x="80" y="359"/>
                </a:lnTo>
                <a:lnTo>
                  <a:pt x="80" y="351"/>
                </a:lnTo>
                <a:lnTo>
                  <a:pt x="80" y="327"/>
                </a:lnTo>
                <a:lnTo>
                  <a:pt x="64" y="319"/>
                </a:lnTo>
                <a:lnTo>
                  <a:pt x="48" y="319"/>
                </a:lnTo>
                <a:lnTo>
                  <a:pt x="48" y="311"/>
                </a:lnTo>
                <a:lnTo>
                  <a:pt x="40" y="303"/>
                </a:lnTo>
                <a:lnTo>
                  <a:pt x="24" y="295"/>
                </a:lnTo>
                <a:lnTo>
                  <a:pt x="24" y="295"/>
                </a:lnTo>
                <a:lnTo>
                  <a:pt x="8" y="287"/>
                </a:lnTo>
                <a:lnTo>
                  <a:pt x="0" y="287"/>
                </a:lnTo>
                <a:lnTo>
                  <a:pt x="0" y="287"/>
                </a:lnTo>
                <a:lnTo>
                  <a:pt x="0" y="279"/>
                </a:lnTo>
                <a:lnTo>
                  <a:pt x="0" y="263"/>
                </a:lnTo>
                <a:lnTo>
                  <a:pt x="0" y="255"/>
                </a:lnTo>
                <a:lnTo>
                  <a:pt x="0" y="255"/>
                </a:lnTo>
                <a:lnTo>
                  <a:pt x="0" y="247"/>
                </a:lnTo>
                <a:lnTo>
                  <a:pt x="8" y="247"/>
                </a:lnTo>
                <a:lnTo>
                  <a:pt x="8" y="247"/>
                </a:lnTo>
                <a:lnTo>
                  <a:pt x="8" y="255"/>
                </a:lnTo>
                <a:lnTo>
                  <a:pt x="8" y="263"/>
                </a:lnTo>
                <a:lnTo>
                  <a:pt x="8" y="263"/>
                </a:lnTo>
                <a:lnTo>
                  <a:pt x="8" y="271"/>
                </a:lnTo>
                <a:lnTo>
                  <a:pt x="24" y="255"/>
                </a:lnTo>
                <a:lnTo>
                  <a:pt x="16" y="255"/>
                </a:lnTo>
                <a:lnTo>
                  <a:pt x="16" y="247"/>
                </a:lnTo>
                <a:lnTo>
                  <a:pt x="24" y="239"/>
                </a:lnTo>
                <a:lnTo>
                  <a:pt x="24" y="231"/>
                </a:lnTo>
                <a:lnTo>
                  <a:pt x="16" y="231"/>
                </a:lnTo>
                <a:lnTo>
                  <a:pt x="16" y="215"/>
                </a:lnTo>
                <a:lnTo>
                  <a:pt x="16" y="215"/>
                </a:lnTo>
                <a:lnTo>
                  <a:pt x="24" y="215"/>
                </a:lnTo>
                <a:lnTo>
                  <a:pt x="24" y="215"/>
                </a:lnTo>
                <a:lnTo>
                  <a:pt x="40" y="207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16" y="199"/>
                </a:lnTo>
                <a:lnTo>
                  <a:pt x="16" y="191"/>
                </a:lnTo>
                <a:lnTo>
                  <a:pt x="16" y="183"/>
                </a:lnTo>
                <a:lnTo>
                  <a:pt x="16" y="167"/>
                </a:lnTo>
                <a:lnTo>
                  <a:pt x="16" y="151"/>
                </a:lnTo>
                <a:lnTo>
                  <a:pt x="16" y="144"/>
                </a:lnTo>
                <a:lnTo>
                  <a:pt x="16" y="120"/>
                </a:lnTo>
                <a:lnTo>
                  <a:pt x="24" y="112"/>
                </a:lnTo>
                <a:lnTo>
                  <a:pt x="8" y="72"/>
                </a:lnTo>
                <a:lnTo>
                  <a:pt x="8" y="56"/>
                </a:lnTo>
                <a:lnTo>
                  <a:pt x="16" y="40"/>
                </a:lnTo>
                <a:lnTo>
                  <a:pt x="16" y="24"/>
                </a:lnTo>
                <a:lnTo>
                  <a:pt x="80" y="64"/>
                </a:lnTo>
                <a:lnTo>
                  <a:pt x="112" y="80"/>
                </a:lnTo>
                <a:lnTo>
                  <a:pt x="136" y="88"/>
                </a:lnTo>
                <a:lnTo>
                  <a:pt x="152" y="96"/>
                </a:lnTo>
                <a:lnTo>
                  <a:pt x="160" y="96"/>
                </a:lnTo>
                <a:lnTo>
                  <a:pt x="168" y="104"/>
                </a:lnTo>
                <a:lnTo>
                  <a:pt x="168" y="112"/>
                </a:lnTo>
                <a:lnTo>
                  <a:pt x="176" y="136"/>
                </a:lnTo>
                <a:lnTo>
                  <a:pt x="168" y="144"/>
                </a:lnTo>
                <a:lnTo>
                  <a:pt x="160" y="151"/>
                </a:lnTo>
                <a:lnTo>
                  <a:pt x="160" y="167"/>
                </a:lnTo>
                <a:lnTo>
                  <a:pt x="160" y="175"/>
                </a:lnTo>
                <a:lnTo>
                  <a:pt x="160" y="183"/>
                </a:lnTo>
                <a:lnTo>
                  <a:pt x="160" y="183"/>
                </a:lnTo>
                <a:lnTo>
                  <a:pt x="152" y="191"/>
                </a:lnTo>
                <a:lnTo>
                  <a:pt x="152" y="199"/>
                </a:lnTo>
                <a:lnTo>
                  <a:pt x="160" y="199"/>
                </a:lnTo>
                <a:lnTo>
                  <a:pt x="176" y="199"/>
                </a:lnTo>
                <a:lnTo>
                  <a:pt x="184" y="167"/>
                </a:lnTo>
                <a:lnTo>
                  <a:pt x="184" y="159"/>
                </a:lnTo>
                <a:lnTo>
                  <a:pt x="192" y="151"/>
                </a:lnTo>
                <a:lnTo>
                  <a:pt x="207" y="136"/>
                </a:lnTo>
                <a:lnTo>
                  <a:pt x="207" y="128"/>
                </a:lnTo>
                <a:lnTo>
                  <a:pt x="199" y="104"/>
                </a:lnTo>
                <a:lnTo>
                  <a:pt x="192" y="72"/>
                </a:lnTo>
                <a:lnTo>
                  <a:pt x="184" y="64"/>
                </a:lnTo>
                <a:lnTo>
                  <a:pt x="192" y="64"/>
                </a:lnTo>
                <a:lnTo>
                  <a:pt x="199" y="64"/>
                </a:lnTo>
                <a:lnTo>
                  <a:pt x="207" y="48"/>
                </a:lnTo>
                <a:lnTo>
                  <a:pt x="207" y="32"/>
                </a:lnTo>
                <a:lnTo>
                  <a:pt x="192" y="32"/>
                </a:lnTo>
                <a:lnTo>
                  <a:pt x="192" y="24"/>
                </a:lnTo>
                <a:lnTo>
                  <a:pt x="192" y="0"/>
                </a:lnTo>
                <a:lnTo>
                  <a:pt x="319" y="32"/>
                </a:lnTo>
                <a:lnTo>
                  <a:pt x="439" y="64"/>
                </a:lnTo>
                <a:lnTo>
                  <a:pt x="646" y="120"/>
                </a:lnTo>
                <a:lnTo>
                  <a:pt x="574" y="415"/>
                </a:lnTo>
                <a:lnTo>
                  <a:pt x="574" y="423"/>
                </a:lnTo>
                <a:lnTo>
                  <a:pt x="574" y="431"/>
                </a:lnTo>
                <a:lnTo>
                  <a:pt x="574" y="44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7" name=""/>
          <p:cNvSpPr/>
          <p:nvPr/>
        </p:nvSpPr>
        <p:spPr>
          <a:xfrm>
            <a:off x="6964200" y="2181240"/>
            <a:ext cx="1165320" cy="898560"/>
          </a:xfrm>
          <a:custGeom>
            <a:avLst/>
            <a:gdLst/>
            <a:ahLst/>
            <a:rect l="l" t="t" r="r" b="b"/>
            <a:pathLst>
              <a:path w="734" h="566">
                <a:moveTo>
                  <a:pt x="471" y="463"/>
                </a:moveTo>
                <a:lnTo>
                  <a:pt x="551" y="495"/>
                </a:lnTo>
                <a:lnTo>
                  <a:pt x="559" y="503"/>
                </a:lnTo>
                <a:lnTo>
                  <a:pt x="551" y="511"/>
                </a:lnTo>
                <a:lnTo>
                  <a:pt x="551" y="519"/>
                </a:lnTo>
                <a:lnTo>
                  <a:pt x="551" y="527"/>
                </a:lnTo>
                <a:lnTo>
                  <a:pt x="551" y="535"/>
                </a:lnTo>
                <a:lnTo>
                  <a:pt x="543" y="535"/>
                </a:lnTo>
                <a:lnTo>
                  <a:pt x="543" y="543"/>
                </a:lnTo>
                <a:lnTo>
                  <a:pt x="535" y="558"/>
                </a:lnTo>
                <a:lnTo>
                  <a:pt x="535" y="558"/>
                </a:lnTo>
                <a:lnTo>
                  <a:pt x="535" y="566"/>
                </a:lnTo>
                <a:lnTo>
                  <a:pt x="535" y="558"/>
                </a:lnTo>
                <a:lnTo>
                  <a:pt x="543" y="558"/>
                </a:lnTo>
                <a:lnTo>
                  <a:pt x="551" y="543"/>
                </a:lnTo>
                <a:lnTo>
                  <a:pt x="559" y="543"/>
                </a:lnTo>
                <a:lnTo>
                  <a:pt x="575" y="543"/>
                </a:lnTo>
                <a:lnTo>
                  <a:pt x="583" y="543"/>
                </a:lnTo>
                <a:lnTo>
                  <a:pt x="598" y="535"/>
                </a:lnTo>
                <a:lnTo>
                  <a:pt x="614" y="527"/>
                </a:lnTo>
                <a:lnTo>
                  <a:pt x="622" y="527"/>
                </a:lnTo>
                <a:lnTo>
                  <a:pt x="630" y="519"/>
                </a:lnTo>
                <a:lnTo>
                  <a:pt x="678" y="487"/>
                </a:lnTo>
                <a:lnTo>
                  <a:pt x="686" y="479"/>
                </a:lnTo>
                <a:lnTo>
                  <a:pt x="694" y="471"/>
                </a:lnTo>
                <a:lnTo>
                  <a:pt x="702" y="471"/>
                </a:lnTo>
                <a:lnTo>
                  <a:pt x="710" y="463"/>
                </a:lnTo>
                <a:lnTo>
                  <a:pt x="718" y="455"/>
                </a:lnTo>
                <a:lnTo>
                  <a:pt x="726" y="455"/>
                </a:lnTo>
                <a:lnTo>
                  <a:pt x="734" y="439"/>
                </a:lnTo>
                <a:lnTo>
                  <a:pt x="734" y="439"/>
                </a:lnTo>
                <a:lnTo>
                  <a:pt x="726" y="439"/>
                </a:lnTo>
                <a:lnTo>
                  <a:pt x="718" y="447"/>
                </a:lnTo>
                <a:lnTo>
                  <a:pt x="710" y="447"/>
                </a:lnTo>
                <a:lnTo>
                  <a:pt x="702" y="455"/>
                </a:lnTo>
                <a:lnTo>
                  <a:pt x="694" y="455"/>
                </a:lnTo>
                <a:lnTo>
                  <a:pt x="686" y="463"/>
                </a:lnTo>
                <a:lnTo>
                  <a:pt x="678" y="471"/>
                </a:lnTo>
                <a:lnTo>
                  <a:pt x="678" y="471"/>
                </a:lnTo>
                <a:lnTo>
                  <a:pt x="678" y="463"/>
                </a:lnTo>
                <a:lnTo>
                  <a:pt x="686" y="455"/>
                </a:lnTo>
                <a:lnTo>
                  <a:pt x="694" y="439"/>
                </a:lnTo>
                <a:lnTo>
                  <a:pt x="694" y="431"/>
                </a:lnTo>
                <a:lnTo>
                  <a:pt x="686" y="439"/>
                </a:lnTo>
                <a:lnTo>
                  <a:pt x="678" y="447"/>
                </a:lnTo>
                <a:lnTo>
                  <a:pt x="670" y="455"/>
                </a:lnTo>
                <a:lnTo>
                  <a:pt x="646" y="471"/>
                </a:lnTo>
                <a:lnTo>
                  <a:pt x="614" y="487"/>
                </a:lnTo>
                <a:lnTo>
                  <a:pt x="591" y="495"/>
                </a:lnTo>
                <a:lnTo>
                  <a:pt x="583" y="503"/>
                </a:lnTo>
                <a:lnTo>
                  <a:pt x="575" y="519"/>
                </a:lnTo>
                <a:lnTo>
                  <a:pt x="567" y="511"/>
                </a:lnTo>
                <a:lnTo>
                  <a:pt x="567" y="503"/>
                </a:lnTo>
                <a:lnTo>
                  <a:pt x="567" y="495"/>
                </a:lnTo>
                <a:lnTo>
                  <a:pt x="575" y="487"/>
                </a:lnTo>
                <a:lnTo>
                  <a:pt x="567" y="479"/>
                </a:lnTo>
                <a:lnTo>
                  <a:pt x="583" y="463"/>
                </a:lnTo>
                <a:lnTo>
                  <a:pt x="583" y="455"/>
                </a:lnTo>
                <a:lnTo>
                  <a:pt x="575" y="447"/>
                </a:lnTo>
                <a:lnTo>
                  <a:pt x="567" y="359"/>
                </a:lnTo>
                <a:lnTo>
                  <a:pt x="559" y="351"/>
                </a:lnTo>
                <a:lnTo>
                  <a:pt x="559" y="271"/>
                </a:lnTo>
                <a:lnTo>
                  <a:pt x="551" y="247"/>
                </a:lnTo>
                <a:lnTo>
                  <a:pt x="543" y="231"/>
                </a:lnTo>
                <a:lnTo>
                  <a:pt x="543" y="215"/>
                </a:lnTo>
                <a:lnTo>
                  <a:pt x="543" y="183"/>
                </a:lnTo>
                <a:lnTo>
                  <a:pt x="527" y="167"/>
                </a:lnTo>
                <a:lnTo>
                  <a:pt x="527" y="167"/>
                </a:lnTo>
                <a:lnTo>
                  <a:pt x="527" y="167"/>
                </a:lnTo>
                <a:lnTo>
                  <a:pt x="527" y="167"/>
                </a:lnTo>
                <a:lnTo>
                  <a:pt x="519" y="167"/>
                </a:lnTo>
                <a:lnTo>
                  <a:pt x="527" y="151"/>
                </a:lnTo>
                <a:lnTo>
                  <a:pt x="511" y="119"/>
                </a:lnTo>
                <a:lnTo>
                  <a:pt x="503" y="103"/>
                </a:lnTo>
                <a:lnTo>
                  <a:pt x="511" y="87"/>
                </a:lnTo>
                <a:lnTo>
                  <a:pt x="511" y="64"/>
                </a:lnTo>
                <a:lnTo>
                  <a:pt x="495" y="32"/>
                </a:lnTo>
                <a:lnTo>
                  <a:pt x="495" y="24"/>
                </a:lnTo>
                <a:lnTo>
                  <a:pt x="487" y="16"/>
                </a:lnTo>
                <a:lnTo>
                  <a:pt x="495" y="16"/>
                </a:lnTo>
                <a:lnTo>
                  <a:pt x="487" y="0"/>
                </a:lnTo>
                <a:lnTo>
                  <a:pt x="367" y="32"/>
                </a:lnTo>
                <a:lnTo>
                  <a:pt x="367" y="24"/>
                </a:lnTo>
                <a:lnTo>
                  <a:pt x="359" y="32"/>
                </a:lnTo>
                <a:lnTo>
                  <a:pt x="351" y="32"/>
                </a:lnTo>
                <a:lnTo>
                  <a:pt x="327" y="64"/>
                </a:lnTo>
                <a:lnTo>
                  <a:pt x="295" y="103"/>
                </a:lnTo>
                <a:lnTo>
                  <a:pt x="295" y="103"/>
                </a:lnTo>
                <a:lnTo>
                  <a:pt x="295" y="111"/>
                </a:lnTo>
                <a:lnTo>
                  <a:pt x="295" y="127"/>
                </a:lnTo>
                <a:lnTo>
                  <a:pt x="287" y="135"/>
                </a:lnTo>
                <a:lnTo>
                  <a:pt x="255" y="159"/>
                </a:lnTo>
                <a:lnTo>
                  <a:pt x="255" y="167"/>
                </a:lnTo>
                <a:lnTo>
                  <a:pt x="255" y="183"/>
                </a:lnTo>
                <a:lnTo>
                  <a:pt x="263" y="183"/>
                </a:lnTo>
                <a:lnTo>
                  <a:pt x="271" y="183"/>
                </a:lnTo>
                <a:lnTo>
                  <a:pt x="271" y="183"/>
                </a:lnTo>
                <a:lnTo>
                  <a:pt x="279" y="191"/>
                </a:lnTo>
                <a:lnTo>
                  <a:pt x="271" y="199"/>
                </a:lnTo>
                <a:lnTo>
                  <a:pt x="271" y="207"/>
                </a:lnTo>
                <a:lnTo>
                  <a:pt x="279" y="215"/>
                </a:lnTo>
                <a:lnTo>
                  <a:pt x="279" y="231"/>
                </a:lnTo>
                <a:lnTo>
                  <a:pt x="263" y="239"/>
                </a:lnTo>
                <a:lnTo>
                  <a:pt x="232" y="271"/>
                </a:lnTo>
                <a:lnTo>
                  <a:pt x="216" y="279"/>
                </a:lnTo>
                <a:lnTo>
                  <a:pt x="168" y="287"/>
                </a:lnTo>
                <a:lnTo>
                  <a:pt x="152" y="287"/>
                </a:lnTo>
                <a:lnTo>
                  <a:pt x="136" y="279"/>
                </a:lnTo>
                <a:lnTo>
                  <a:pt x="112" y="287"/>
                </a:lnTo>
                <a:lnTo>
                  <a:pt x="88" y="287"/>
                </a:lnTo>
                <a:lnTo>
                  <a:pt x="64" y="303"/>
                </a:lnTo>
                <a:lnTo>
                  <a:pt x="48" y="311"/>
                </a:lnTo>
                <a:lnTo>
                  <a:pt x="48" y="327"/>
                </a:lnTo>
                <a:lnTo>
                  <a:pt x="48" y="335"/>
                </a:lnTo>
                <a:lnTo>
                  <a:pt x="64" y="351"/>
                </a:lnTo>
                <a:lnTo>
                  <a:pt x="64" y="359"/>
                </a:lnTo>
                <a:lnTo>
                  <a:pt x="64" y="367"/>
                </a:lnTo>
                <a:lnTo>
                  <a:pt x="64" y="375"/>
                </a:lnTo>
                <a:lnTo>
                  <a:pt x="56" y="375"/>
                </a:lnTo>
                <a:lnTo>
                  <a:pt x="48" y="399"/>
                </a:lnTo>
                <a:lnTo>
                  <a:pt x="16" y="431"/>
                </a:lnTo>
                <a:lnTo>
                  <a:pt x="0" y="447"/>
                </a:lnTo>
                <a:lnTo>
                  <a:pt x="8" y="479"/>
                </a:lnTo>
                <a:lnTo>
                  <a:pt x="399" y="399"/>
                </a:lnTo>
                <a:lnTo>
                  <a:pt x="407" y="399"/>
                </a:lnTo>
                <a:lnTo>
                  <a:pt x="407" y="407"/>
                </a:lnTo>
                <a:lnTo>
                  <a:pt x="407" y="415"/>
                </a:lnTo>
                <a:lnTo>
                  <a:pt x="415" y="415"/>
                </a:lnTo>
                <a:lnTo>
                  <a:pt x="415" y="415"/>
                </a:lnTo>
                <a:lnTo>
                  <a:pt x="423" y="415"/>
                </a:lnTo>
                <a:lnTo>
                  <a:pt x="439" y="439"/>
                </a:lnTo>
                <a:lnTo>
                  <a:pt x="439" y="447"/>
                </a:lnTo>
                <a:lnTo>
                  <a:pt x="439" y="455"/>
                </a:lnTo>
                <a:lnTo>
                  <a:pt x="447" y="455"/>
                </a:lnTo>
                <a:lnTo>
                  <a:pt x="463" y="455"/>
                </a:lnTo>
                <a:lnTo>
                  <a:pt x="471" y="463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8" name=""/>
          <p:cNvSpPr/>
          <p:nvPr/>
        </p:nvSpPr>
        <p:spPr>
          <a:xfrm>
            <a:off x="4457880" y="5805360"/>
            <a:ext cx="101520" cy="101880"/>
          </a:xfrm>
          <a:custGeom>
            <a:avLst/>
            <a:gdLst/>
            <a:ahLst/>
            <a:rect l="l" t="t" r="r" b="b"/>
            <a:pathLst>
              <a:path w="64" h="64">
                <a:moveTo>
                  <a:pt x="16" y="40"/>
                </a:moveTo>
                <a:lnTo>
                  <a:pt x="64" y="0"/>
                </a:lnTo>
                <a:lnTo>
                  <a:pt x="8" y="64"/>
                </a:lnTo>
                <a:lnTo>
                  <a:pt x="0" y="6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09" name=""/>
          <p:cNvSpPr/>
          <p:nvPr/>
        </p:nvSpPr>
        <p:spPr>
          <a:xfrm>
            <a:off x="4457880" y="5805360"/>
            <a:ext cx="101520" cy="101880"/>
          </a:xfrm>
          <a:custGeom>
            <a:avLst/>
            <a:gdLst/>
            <a:ahLst/>
            <a:rect l="l" t="t" r="r" b="b"/>
            <a:pathLst>
              <a:path w="64" h="64">
                <a:moveTo>
                  <a:pt x="16" y="40"/>
                </a:moveTo>
                <a:lnTo>
                  <a:pt x="64" y="0"/>
                </a:lnTo>
                <a:lnTo>
                  <a:pt x="8" y="64"/>
                </a:lnTo>
                <a:lnTo>
                  <a:pt x="0" y="64"/>
                </a:lnTo>
                <a:lnTo>
                  <a:pt x="16" y="4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0" name=""/>
          <p:cNvSpPr/>
          <p:nvPr/>
        </p:nvSpPr>
        <p:spPr>
          <a:xfrm>
            <a:off x="1025640" y="4449600"/>
            <a:ext cx="38160" cy="63720"/>
          </a:xfrm>
          <a:custGeom>
            <a:avLst/>
            <a:gdLst/>
            <a:ahLst/>
            <a:rect l="l" t="t" r="r" b="b"/>
            <a:pathLst>
              <a:path w="24" h="40">
                <a:moveTo>
                  <a:pt x="0" y="0"/>
                </a:moveTo>
                <a:lnTo>
                  <a:pt x="24" y="40"/>
                </a:lnTo>
                <a:lnTo>
                  <a:pt x="16" y="4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1" name=""/>
          <p:cNvSpPr/>
          <p:nvPr/>
        </p:nvSpPr>
        <p:spPr>
          <a:xfrm>
            <a:off x="1025640" y="4449600"/>
            <a:ext cx="38160" cy="63720"/>
          </a:xfrm>
          <a:custGeom>
            <a:avLst/>
            <a:gdLst/>
            <a:ahLst/>
            <a:rect l="l" t="t" r="r" b="b"/>
            <a:pathLst>
              <a:path w="24" h="40">
                <a:moveTo>
                  <a:pt x="0" y="0"/>
                </a:moveTo>
                <a:lnTo>
                  <a:pt x="24" y="40"/>
                </a:lnTo>
                <a:lnTo>
                  <a:pt x="16" y="4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2" name=""/>
          <p:cNvSpPr/>
          <p:nvPr/>
        </p:nvSpPr>
        <p:spPr>
          <a:xfrm>
            <a:off x="885960" y="4195800"/>
            <a:ext cx="3780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0"/>
                </a:moveTo>
                <a:lnTo>
                  <a:pt x="24" y="16"/>
                </a:lnTo>
                <a:lnTo>
                  <a:pt x="8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3" name=""/>
          <p:cNvSpPr/>
          <p:nvPr/>
        </p:nvSpPr>
        <p:spPr>
          <a:xfrm>
            <a:off x="885960" y="4195800"/>
            <a:ext cx="3780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0"/>
                </a:moveTo>
                <a:lnTo>
                  <a:pt x="24" y="16"/>
                </a:lnTo>
                <a:lnTo>
                  <a:pt x="8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4" name=""/>
          <p:cNvSpPr/>
          <p:nvPr/>
        </p:nvSpPr>
        <p:spPr>
          <a:xfrm>
            <a:off x="822240" y="4183200"/>
            <a:ext cx="3816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8"/>
                </a:moveTo>
                <a:lnTo>
                  <a:pt x="16" y="0"/>
                </a:lnTo>
                <a:lnTo>
                  <a:pt x="24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5" name=""/>
          <p:cNvSpPr/>
          <p:nvPr/>
        </p:nvSpPr>
        <p:spPr>
          <a:xfrm>
            <a:off x="822240" y="4183200"/>
            <a:ext cx="3816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8"/>
                </a:moveTo>
                <a:lnTo>
                  <a:pt x="16" y="0"/>
                </a:lnTo>
                <a:lnTo>
                  <a:pt x="24" y="16"/>
                </a:lnTo>
                <a:lnTo>
                  <a:pt x="0" y="8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6" name=""/>
          <p:cNvSpPr/>
          <p:nvPr/>
        </p:nvSpPr>
        <p:spPr>
          <a:xfrm>
            <a:off x="658800" y="2548080"/>
            <a:ext cx="144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7" name=""/>
          <p:cNvSpPr/>
          <p:nvPr/>
        </p:nvSpPr>
        <p:spPr>
          <a:xfrm>
            <a:off x="658800" y="2548080"/>
            <a:ext cx="144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8" name=""/>
          <p:cNvSpPr/>
          <p:nvPr/>
        </p:nvSpPr>
        <p:spPr>
          <a:xfrm>
            <a:off x="6002280" y="2548080"/>
            <a:ext cx="180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9" name=""/>
          <p:cNvSpPr/>
          <p:nvPr/>
        </p:nvSpPr>
        <p:spPr>
          <a:xfrm>
            <a:off x="6002280" y="2548080"/>
            <a:ext cx="180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0" name=""/>
          <p:cNvSpPr/>
          <p:nvPr/>
        </p:nvSpPr>
        <p:spPr>
          <a:xfrm>
            <a:off x="6002280" y="2548080"/>
            <a:ext cx="1800" cy="1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1" name=""/>
          <p:cNvSpPr/>
          <p:nvPr/>
        </p:nvSpPr>
        <p:spPr>
          <a:xfrm>
            <a:off x="6002280" y="2548080"/>
            <a:ext cx="18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2" name=""/>
          <p:cNvSpPr/>
          <p:nvPr/>
        </p:nvSpPr>
        <p:spPr>
          <a:xfrm>
            <a:off x="6951600" y="2344680"/>
            <a:ext cx="480960" cy="368280"/>
          </a:xfrm>
          <a:custGeom>
            <a:avLst/>
            <a:gdLst/>
            <a:ahLst/>
            <a:rect l="l" t="t" r="r" b="b"/>
            <a:pathLst>
              <a:path w="303" h="232">
                <a:moveTo>
                  <a:pt x="303" y="0"/>
                </a:moveTo>
                <a:lnTo>
                  <a:pt x="232" y="64"/>
                </a:lnTo>
                <a:lnTo>
                  <a:pt x="208" y="64"/>
                </a:lnTo>
                <a:lnTo>
                  <a:pt x="200" y="72"/>
                </a:lnTo>
                <a:lnTo>
                  <a:pt x="208" y="88"/>
                </a:lnTo>
                <a:lnTo>
                  <a:pt x="208" y="104"/>
                </a:lnTo>
                <a:lnTo>
                  <a:pt x="152" y="104"/>
                </a:lnTo>
                <a:lnTo>
                  <a:pt x="72" y="136"/>
                </a:lnTo>
                <a:lnTo>
                  <a:pt x="8" y="184"/>
                </a:lnTo>
                <a:lnTo>
                  <a:pt x="0" y="224"/>
                </a:lnTo>
                <a:lnTo>
                  <a:pt x="16" y="232"/>
                </a:lnTo>
                <a:lnTo>
                  <a:pt x="56" y="224"/>
                </a:lnTo>
                <a:lnTo>
                  <a:pt x="56" y="208"/>
                </a:lnTo>
                <a:lnTo>
                  <a:pt x="72" y="200"/>
                </a:lnTo>
                <a:lnTo>
                  <a:pt x="96" y="184"/>
                </a:lnTo>
                <a:lnTo>
                  <a:pt x="120" y="184"/>
                </a:lnTo>
                <a:lnTo>
                  <a:pt x="144" y="176"/>
                </a:lnTo>
                <a:lnTo>
                  <a:pt x="160" y="184"/>
                </a:lnTo>
                <a:lnTo>
                  <a:pt x="176" y="184"/>
                </a:lnTo>
                <a:lnTo>
                  <a:pt x="224" y="176"/>
                </a:lnTo>
                <a:lnTo>
                  <a:pt x="240" y="168"/>
                </a:lnTo>
                <a:lnTo>
                  <a:pt x="271" y="136"/>
                </a:lnTo>
                <a:lnTo>
                  <a:pt x="287" y="128"/>
                </a:lnTo>
                <a:lnTo>
                  <a:pt x="287" y="112"/>
                </a:lnTo>
                <a:lnTo>
                  <a:pt x="279" y="104"/>
                </a:lnTo>
                <a:lnTo>
                  <a:pt x="279" y="96"/>
                </a:lnTo>
                <a:lnTo>
                  <a:pt x="287" y="88"/>
                </a:lnTo>
                <a:lnTo>
                  <a:pt x="279" y="80"/>
                </a:lnTo>
                <a:lnTo>
                  <a:pt x="279" y="80"/>
                </a:lnTo>
                <a:lnTo>
                  <a:pt x="271" y="80"/>
                </a:lnTo>
                <a:lnTo>
                  <a:pt x="263" y="80"/>
                </a:lnTo>
                <a:lnTo>
                  <a:pt x="263" y="64"/>
                </a:lnTo>
                <a:lnTo>
                  <a:pt x="263" y="56"/>
                </a:lnTo>
                <a:lnTo>
                  <a:pt x="295" y="32"/>
                </a:lnTo>
                <a:lnTo>
                  <a:pt x="303" y="24"/>
                </a:lnTo>
                <a:lnTo>
                  <a:pt x="303" y="8"/>
                </a:lnTo>
                <a:lnTo>
                  <a:pt x="303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3" name=""/>
          <p:cNvSpPr/>
          <p:nvPr/>
        </p:nvSpPr>
        <p:spPr>
          <a:xfrm>
            <a:off x="6951600" y="2344680"/>
            <a:ext cx="480960" cy="368280"/>
          </a:xfrm>
          <a:custGeom>
            <a:avLst/>
            <a:gdLst/>
            <a:ahLst/>
            <a:rect l="l" t="t" r="r" b="b"/>
            <a:pathLst>
              <a:path w="303" h="232">
                <a:moveTo>
                  <a:pt x="303" y="0"/>
                </a:moveTo>
                <a:lnTo>
                  <a:pt x="232" y="64"/>
                </a:lnTo>
                <a:lnTo>
                  <a:pt x="208" y="64"/>
                </a:lnTo>
                <a:lnTo>
                  <a:pt x="200" y="72"/>
                </a:lnTo>
                <a:lnTo>
                  <a:pt x="208" y="88"/>
                </a:lnTo>
                <a:lnTo>
                  <a:pt x="208" y="104"/>
                </a:lnTo>
                <a:lnTo>
                  <a:pt x="152" y="104"/>
                </a:lnTo>
                <a:lnTo>
                  <a:pt x="72" y="136"/>
                </a:lnTo>
                <a:lnTo>
                  <a:pt x="8" y="184"/>
                </a:lnTo>
                <a:lnTo>
                  <a:pt x="0" y="224"/>
                </a:lnTo>
                <a:lnTo>
                  <a:pt x="16" y="232"/>
                </a:lnTo>
                <a:lnTo>
                  <a:pt x="56" y="224"/>
                </a:lnTo>
                <a:lnTo>
                  <a:pt x="56" y="208"/>
                </a:lnTo>
                <a:lnTo>
                  <a:pt x="72" y="200"/>
                </a:lnTo>
                <a:lnTo>
                  <a:pt x="96" y="184"/>
                </a:lnTo>
                <a:lnTo>
                  <a:pt x="120" y="184"/>
                </a:lnTo>
                <a:lnTo>
                  <a:pt x="144" y="176"/>
                </a:lnTo>
                <a:lnTo>
                  <a:pt x="160" y="184"/>
                </a:lnTo>
                <a:lnTo>
                  <a:pt x="176" y="184"/>
                </a:lnTo>
                <a:lnTo>
                  <a:pt x="224" y="176"/>
                </a:lnTo>
                <a:lnTo>
                  <a:pt x="240" y="168"/>
                </a:lnTo>
                <a:lnTo>
                  <a:pt x="271" y="136"/>
                </a:lnTo>
                <a:lnTo>
                  <a:pt x="287" y="128"/>
                </a:lnTo>
                <a:lnTo>
                  <a:pt x="287" y="112"/>
                </a:lnTo>
                <a:lnTo>
                  <a:pt x="279" y="104"/>
                </a:lnTo>
                <a:lnTo>
                  <a:pt x="279" y="96"/>
                </a:lnTo>
                <a:lnTo>
                  <a:pt x="287" y="88"/>
                </a:lnTo>
                <a:lnTo>
                  <a:pt x="279" y="80"/>
                </a:lnTo>
                <a:lnTo>
                  <a:pt x="279" y="80"/>
                </a:lnTo>
                <a:lnTo>
                  <a:pt x="271" y="80"/>
                </a:lnTo>
                <a:lnTo>
                  <a:pt x="263" y="80"/>
                </a:lnTo>
                <a:lnTo>
                  <a:pt x="263" y="64"/>
                </a:lnTo>
                <a:lnTo>
                  <a:pt x="263" y="56"/>
                </a:lnTo>
                <a:lnTo>
                  <a:pt x="295" y="32"/>
                </a:lnTo>
                <a:lnTo>
                  <a:pt x="303" y="24"/>
                </a:lnTo>
                <a:lnTo>
                  <a:pt x="303" y="8"/>
                </a:lnTo>
                <a:lnTo>
                  <a:pt x="303" y="0"/>
                </a:lnTo>
              </a:path>
            </a:pathLst>
          </a:custGeom>
          <a:solidFill>
            <a:srgbClr val="80c9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4" name=""/>
          <p:cNvSpPr/>
          <p:nvPr/>
        </p:nvSpPr>
        <p:spPr>
          <a:xfrm>
            <a:off x="6458040" y="2738520"/>
            <a:ext cx="608040" cy="379440"/>
          </a:xfrm>
          <a:custGeom>
            <a:avLst/>
            <a:gdLst/>
            <a:ahLst/>
            <a:rect l="l" t="t" r="r" b="b"/>
            <a:pathLst>
              <a:path w="383" h="239">
                <a:moveTo>
                  <a:pt x="255" y="144"/>
                </a:moveTo>
                <a:lnTo>
                  <a:pt x="208" y="168"/>
                </a:lnTo>
                <a:lnTo>
                  <a:pt x="192" y="184"/>
                </a:lnTo>
                <a:lnTo>
                  <a:pt x="184" y="184"/>
                </a:lnTo>
                <a:lnTo>
                  <a:pt x="160" y="215"/>
                </a:lnTo>
                <a:lnTo>
                  <a:pt x="152" y="223"/>
                </a:lnTo>
                <a:lnTo>
                  <a:pt x="144" y="215"/>
                </a:lnTo>
                <a:lnTo>
                  <a:pt x="128" y="215"/>
                </a:lnTo>
                <a:lnTo>
                  <a:pt x="120" y="223"/>
                </a:lnTo>
                <a:lnTo>
                  <a:pt x="96" y="239"/>
                </a:lnTo>
                <a:lnTo>
                  <a:pt x="88" y="239"/>
                </a:lnTo>
                <a:lnTo>
                  <a:pt x="72" y="231"/>
                </a:lnTo>
                <a:lnTo>
                  <a:pt x="64" y="239"/>
                </a:lnTo>
                <a:lnTo>
                  <a:pt x="56" y="231"/>
                </a:lnTo>
                <a:lnTo>
                  <a:pt x="64" y="223"/>
                </a:lnTo>
                <a:lnTo>
                  <a:pt x="56" y="223"/>
                </a:lnTo>
                <a:lnTo>
                  <a:pt x="48" y="223"/>
                </a:lnTo>
                <a:lnTo>
                  <a:pt x="16" y="215"/>
                </a:lnTo>
                <a:lnTo>
                  <a:pt x="8" y="215"/>
                </a:lnTo>
                <a:lnTo>
                  <a:pt x="0" y="215"/>
                </a:lnTo>
                <a:lnTo>
                  <a:pt x="0" y="207"/>
                </a:lnTo>
                <a:lnTo>
                  <a:pt x="0" y="207"/>
                </a:lnTo>
                <a:lnTo>
                  <a:pt x="16" y="176"/>
                </a:lnTo>
                <a:lnTo>
                  <a:pt x="16" y="168"/>
                </a:lnTo>
                <a:lnTo>
                  <a:pt x="72" y="168"/>
                </a:lnTo>
                <a:lnTo>
                  <a:pt x="144" y="104"/>
                </a:lnTo>
                <a:lnTo>
                  <a:pt x="152" y="80"/>
                </a:lnTo>
                <a:lnTo>
                  <a:pt x="200" y="56"/>
                </a:lnTo>
                <a:lnTo>
                  <a:pt x="247" y="64"/>
                </a:lnTo>
                <a:lnTo>
                  <a:pt x="303" y="8"/>
                </a:lnTo>
                <a:lnTo>
                  <a:pt x="359" y="0"/>
                </a:lnTo>
                <a:lnTo>
                  <a:pt x="383" y="0"/>
                </a:lnTo>
                <a:lnTo>
                  <a:pt x="383" y="8"/>
                </a:lnTo>
                <a:lnTo>
                  <a:pt x="383" y="16"/>
                </a:lnTo>
                <a:lnTo>
                  <a:pt x="383" y="24"/>
                </a:lnTo>
                <a:lnTo>
                  <a:pt x="375" y="24"/>
                </a:lnTo>
                <a:lnTo>
                  <a:pt x="367" y="48"/>
                </a:lnTo>
                <a:lnTo>
                  <a:pt x="335" y="80"/>
                </a:lnTo>
                <a:lnTo>
                  <a:pt x="319" y="96"/>
                </a:lnTo>
                <a:lnTo>
                  <a:pt x="295" y="112"/>
                </a:lnTo>
                <a:lnTo>
                  <a:pt x="295" y="120"/>
                </a:lnTo>
                <a:lnTo>
                  <a:pt x="287" y="112"/>
                </a:lnTo>
                <a:lnTo>
                  <a:pt x="287" y="112"/>
                </a:lnTo>
                <a:lnTo>
                  <a:pt x="279" y="128"/>
                </a:lnTo>
                <a:lnTo>
                  <a:pt x="263" y="144"/>
                </a:lnTo>
                <a:lnTo>
                  <a:pt x="255" y="144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5" name=""/>
          <p:cNvSpPr/>
          <p:nvPr/>
        </p:nvSpPr>
        <p:spPr>
          <a:xfrm>
            <a:off x="6458040" y="2738520"/>
            <a:ext cx="608040" cy="379440"/>
          </a:xfrm>
          <a:custGeom>
            <a:avLst/>
            <a:gdLst/>
            <a:ahLst/>
            <a:rect l="l" t="t" r="r" b="b"/>
            <a:pathLst>
              <a:path w="383" h="239">
                <a:moveTo>
                  <a:pt x="255" y="144"/>
                </a:moveTo>
                <a:lnTo>
                  <a:pt x="208" y="168"/>
                </a:lnTo>
                <a:lnTo>
                  <a:pt x="192" y="184"/>
                </a:lnTo>
                <a:lnTo>
                  <a:pt x="184" y="184"/>
                </a:lnTo>
                <a:lnTo>
                  <a:pt x="160" y="215"/>
                </a:lnTo>
                <a:lnTo>
                  <a:pt x="152" y="223"/>
                </a:lnTo>
                <a:lnTo>
                  <a:pt x="144" y="215"/>
                </a:lnTo>
                <a:lnTo>
                  <a:pt x="128" y="215"/>
                </a:lnTo>
                <a:lnTo>
                  <a:pt x="120" y="223"/>
                </a:lnTo>
                <a:lnTo>
                  <a:pt x="96" y="239"/>
                </a:lnTo>
                <a:lnTo>
                  <a:pt x="88" y="239"/>
                </a:lnTo>
                <a:lnTo>
                  <a:pt x="72" y="231"/>
                </a:lnTo>
                <a:lnTo>
                  <a:pt x="64" y="239"/>
                </a:lnTo>
                <a:lnTo>
                  <a:pt x="56" y="231"/>
                </a:lnTo>
                <a:lnTo>
                  <a:pt x="64" y="223"/>
                </a:lnTo>
                <a:lnTo>
                  <a:pt x="56" y="223"/>
                </a:lnTo>
                <a:lnTo>
                  <a:pt x="48" y="223"/>
                </a:lnTo>
                <a:lnTo>
                  <a:pt x="16" y="215"/>
                </a:lnTo>
                <a:lnTo>
                  <a:pt x="8" y="215"/>
                </a:lnTo>
                <a:lnTo>
                  <a:pt x="0" y="215"/>
                </a:lnTo>
                <a:lnTo>
                  <a:pt x="0" y="207"/>
                </a:lnTo>
                <a:lnTo>
                  <a:pt x="0" y="207"/>
                </a:lnTo>
                <a:lnTo>
                  <a:pt x="16" y="176"/>
                </a:lnTo>
                <a:lnTo>
                  <a:pt x="16" y="168"/>
                </a:lnTo>
                <a:lnTo>
                  <a:pt x="72" y="168"/>
                </a:lnTo>
                <a:lnTo>
                  <a:pt x="144" y="104"/>
                </a:lnTo>
                <a:lnTo>
                  <a:pt x="152" y="80"/>
                </a:lnTo>
                <a:lnTo>
                  <a:pt x="200" y="56"/>
                </a:lnTo>
                <a:lnTo>
                  <a:pt x="247" y="64"/>
                </a:lnTo>
                <a:lnTo>
                  <a:pt x="303" y="8"/>
                </a:lnTo>
                <a:lnTo>
                  <a:pt x="359" y="0"/>
                </a:lnTo>
                <a:lnTo>
                  <a:pt x="383" y="0"/>
                </a:lnTo>
                <a:lnTo>
                  <a:pt x="383" y="8"/>
                </a:lnTo>
                <a:lnTo>
                  <a:pt x="383" y="16"/>
                </a:lnTo>
                <a:lnTo>
                  <a:pt x="383" y="24"/>
                </a:lnTo>
                <a:lnTo>
                  <a:pt x="375" y="24"/>
                </a:lnTo>
                <a:lnTo>
                  <a:pt x="367" y="48"/>
                </a:lnTo>
                <a:lnTo>
                  <a:pt x="335" y="80"/>
                </a:lnTo>
                <a:lnTo>
                  <a:pt x="319" y="96"/>
                </a:lnTo>
                <a:lnTo>
                  <a:pt x="295" y="112"/>
                </a:lnTo>
                <a:lnTo>
                  <a:pt x="295" y="120"/>
                </a:lnTo>
                <a:lnTo>
                  <a:pt x="287" y="112"/>
                </a:lnTo>
                <a:lnTo>
                  <a:pt x="287" y="112"/>
                </a:lnTo>
                <a:lnTo>
                  <a:pt x="279" y="128"/>
                </a:lnTo>
                <a:lnTo>
                  <a:pt x="263" y="144"/>
                </a:lnTo>
                <a:lnTo>
                  <a:pt x="255" y="144"/>
                </a:lnTo>
              </a:path>
            </a:pathLst>
          </a:custGeom>
          <a:solidFill>
            <a:srgbClr val="80c9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6" name=""/>
          <p:cNvSpPr/>
          <p:nvPr/>
        </p:nvSpPr>
        <p:spPr>
          <a:xfrm>
            <a:off x="5165640" y="1711440"/>
            <a:ext cx="1671840" cy="1444680"/>
          </a:xfrm>
          <a:custGeom>
            <a:avLst/>
            <a:gdLst/>
            <a:ahLst/>
            <a:rect l="l" t="t" r="r" b="b"/>
            <a:pathLst>
              <a:path w="1053" h="910">
                <a:moveTo>
                  <a:pt x="671" y="296"/>
                </a:moveTo>
                <a:lnTo>
                  <a:pt x="686" y="320"/>
                </a:lnTo>
                <a:lnTo>
                  <a:pt x="694" y="328"/>
                </a:lnTo>
                <a:lnTo>
                  <a:pt x="710" y="336"/>
                </a:lnTo>
                <a:lnTo>
                  <a:pt x="726" y="328"/>
                </a:lnTo>
                <a:lnTo>
                  <a:pt x="734" y="328"/>
                </a:lnTo>
                <a:lnTo>
                  <a:pt x="742" y="336"/>
                </a:lnTo>
                <a:lnTo>
                  <a:pt x="742" y="344"/>
                </a:lnTo>
                <a:lnTo>
                  <a:pt x="734" y="344"/>
                </a:lnTo>
                <a:lnTo>
                  <a:pt x="718" y="352"/>
                </a:lnTo>
                <a:lnTo>
                  <a:pt x="710" y="344"/>
                </a:lnTo>
                <a:lnTo>
                  <a:pt x="710" y="344"/>
                </a:lnTo>
                <a:lnTo>
                  <a:pt x="710" y="344"/>
                </a:lnTo>
                <a:lnTo>
                  <a:pt x="694" y="352"/>
                </a:lnTo>
                <a:lnTo>
                  <a:pt x="686" y="344"/>
                </a:lnTo>
                <a:lnTo>
                  <a:pt x="678" y="344"/>
                </a:lnTo>
                <a:lnTo>
                  <a:pt x="655" y="352"/>
                </a:lnTo>
                <a:lnTo>
                  <a:pt x="647" y="344"/>
                </a:lnTo>
                <a:lnTo>
                  <a:pt x="639" y="352"/>
                </a:lnTo>
                <a:lnTo>
                  <a:pt x="647" y="360"/>
                </a:lnTo>
                <a:lnTo>
                  <a:pt x="639" y="367"/>
                </a:lnTo>
                <a:lnTo>
                  <a:pt x="631" y="367"/>
                </a:lnTo>
                <a:lnTo>
                  <a:pt x="623" y="352"/>
                </a:lnTo>
                <a:lnTo>
                  <a:pt x="591" y="352"/>
                </a:lnTo>
                <a:lnTo>
                  <a:pt x="583" y="352"/>
                </a:lnTo>
                <a:lnTo>
                  <a:pt x="575" y="344"/>
                </a:lnTo>
                <a:lnTo>
                  <a:pt x="551" y="367"/>
                </a:lnTo>
                <a:lnTo>
                  <a:pt x="551" y="367"/>
                </a:lnTo>
                <a:lnTo>
                  <a:pt x="543" y="367"/>
                </a:lnTo>
                <a:lnTo>
                  <a:pt x="535" y="375"/>
                </a:lnTo>
                <a:lnTo>
                  <a:pt x="535" y="375"/>
                </a:lnTo>
                <a:lnTo>
                  <a:pt x="519" y="367"/>
                </a:lnTo>
                <a:lnTo>
                  <a:pt x="511" y="375"/>
                </a:lnTo>
                <a:lnTo>
                  <a:pt x="503" y="383"/>
                </a:lnTo>
                <a:lnTo>
                  <a:pt x="503" y="391"/>
                </a:lnTo>
                <a:lnTo>
                  <a:pt x="479" y="415"/>
                </a:lnTo>
                <a:lnTo>
                  <a:pt x="471" y="415"/>
                </a:lnTo>
                <a:lnTo>
                  <a:pt x="471" y="407"/>
                </a:lnTo>
                <a:lnTo>
                  <a:pt x="479" y="391"/>
                </a:lnTo>
                <a:lnTo>
                  <a:pt x="479" y="383"/>
                </a:lnTo>
                <a:lnTo>
                  <a:pt x="463" y="383"/>
                </a:lnTo>
                <a:lnTo>
                  <a:pt x="463" y="399"/>
                </a:lnTo>
                <a:lnTo>
                  <a:pt x="455" y="407"/>
                </a:lnTo>
                <a:lnTo>
                  <a:pt x="447" y="399"/>
                </a:lnTo>
                <a:lnTo>
                  <a:pt x="447" y="383"/>
                </a:lnTo>
                <a:lnTo>
                  <a:pt x="439" y="391"/>
                </a:lnTo>
                <a:lnTo>
                  <a:pt x="439" y="407"/>
                </a:lnTo>
                <a:lnTo>
                  <a:pt x="431" y="423"/>
                </a:lnTo>
                <a:lnTo>
                  <a:pt x="423" y="439"/>
                </a:lnTo>
                <a:lnTo>
                  <a:pt x="415" y="447"/>
                </a:lnTo>
                <a:lnTo>
                  <a:pt x="407" y="471"/>
                </a:lnTo>
                <a:lnTo>
                  <a:pt x="407" y="487"/>
                </a:lnTo>
                <a:lnTo>
                  <a:pt x="407" y="487"/>
                </a:lnTo>
                <a:lnTo>
                  <a:pt x="399" y="487"/>
                </a:lnTo>
                <a:lnTo>
                  <a:pt x="383" y="511"/>
                </a:lnTo>
                <a:lnTo>
                  <a:pt x="375" y="535"/>
                </a:lnTo>
                <a:lnTo>
                  <a:pt x="367" y="551"/>
                </a:lnTo>
                <a:lnTo>
                  <a:pt x="367" y="559"/>
                </a:lnTo>
                <a:lnTo>
                  <a:pt x="367" y="559"/>
                </a:lnTo>
                <a:lnTo>
                  <a:pt x="383" y="551"/>
                </a:lnTo>
                <a:lnTo>
                  <a:pt x="399" y="527"/>
                </a:lnTo>
                <a:lnTo>
                  <a:pt x="415" y="511"/>
                </a:lnTo>
                <a:lnTo>
                  <a:pt x="423" y="511"/>
                </a:lnTo>
                <a:lnTo>
                  <a:pt x="423" y="503"/>
                </a:lnTo>
                <a:lnTo>
                  <a:pt x="431" y="495"/>
                </a:lnTo>
                <a:lnTo>
                  <a:pt x="431" y="487"/>
                </a:lnTo>
                <a:lnTo>
                  <a:pt x="431" y="479"/>
                </a:lnTo>
                <a:lnTo>
                  <a:pt x="431" y="471"/>
                </a:lnTo>
                <a:lnTo>
                  <a:pt x="439" y="471"/>
                </a:lnTo>
                <a:lnTo>
                  <a:pt x="439" y="463"/>
                </a:lnTo>
                <a:lnTo>
                  <a:pt x="447" y="455"/>
                </a:lnTo>
                <a:lnTo>
                  <a:pt x="447" y="455"/>
                </a:lnTo>
                <a:lnTo>
                  <a:pt x="455" y="463"/>
                </a:lnTo>
                <a:lnTo>
                  <a:pt x="455" y="479"/>
                </a:lnTo>
                <a:lnTo>
                  <a:pt x="439" y="511"/>
                </a:lnTo>
                <a:lnTo>
                  <a:pt x="431" y="519"/>
                </a:lnTo>
                <a:lnTo>
                  <a:pt x="431" y="527"/>
                </a:lnTo>
                <a:lnTo>
                  <a:pt x="431" y="535"/>
                </a:lnTo>
                <a:lnTo>
                  <a:pt x="415" y="559"/>
                </a:lnTo>
                <a:lnTo>
                  <a:pt x="415" y="583"/>
                </a:lnTo>
                <a:lnTo>
                  <a:pt x="415" y="599"/>
                </a:lnTo>
                <a:lnTo>
                  <a:pt x="407" y="607"/>
                </a:lnTo>
                <a:lnTo>
                  <a:pt x="407" y="615"/>
                </a:lnTo>
                <a:lnTo>
                  <a:pt x="407" y="631"/>
                </a:lnTo>
                <a:lnTo>
                  <a:pt x="407" y="663"/>
                </a:lnTo>
                <a:lnTo>
                  <a:pt x="407" y="671"/>
                </a:lnTo>
                <a:lnTo>
                  <a:pt x="391" y="703"/>
                </a:lnTo>
                <a:lnTo>
                  <a:pt x="399" y="743"/>
                </a:lnTo>
                <a:lnTo>
                  <a:pt x="415" y="775"/>
                </a:lnTo>
                <a:lnTo>
                  <a:pt x="407" y="783"/>
                </a:lnTo>
                <a:lnTo>
                  <a:pt x="415" y="791"/>
                </a:lnTo>
                <a:lnTo>
                  <a:pt x="407" y="791"/>
                </a:lnTo>
                <a:lnTo>
                  <a:pt x="415" y="807"/>
                </a:lnTo>
                <a:lnTo>
                  <a:pt x="415" y="831"/>
                </a:lnTo>
                <a:lnTo>
                  <a:pt x="423" y="846"/>
                </a:lnTo>
                <a:lnTo>
                  <a:pt x="431" y="854"/>
                </a:lnTo>
                <a:lnTo>
                  <a:pt x="431" y="862"/>
                </a:lnTo>
                <a:lnTo>
                  <a:pt x="439" y="886"/>
                </a:lnTo>
                <a:lnTo>
                  <a:pt x="439" y="894"/>
                </a:lnTo>
                <a:lnTo>
                  <a:pt x="447" y="894"/>
                </a:lnTo>
                <a:lnTo>
                  <a:pt x="463" y="910"/>
                </a:lnTo>
                <a:lnTo>
                  <a:pt x="479" y="902"/>
                </a:lnTo>
                <a:lnTo>
                  <a:pt x="487" y="902"/>
                </a:lnTo>
                <a:lnTo>
                  <a:pt x="495" y="894"/>
                </a:lnTo>
                <a:lnTo>
                  <a:pt x="503" y="886"/>
                </a:lnTo>
                <a:lnTo>
                  <a:pt x="511" y="886"/>
                </a:lnTo>
                <a:lnTo>
                  <a:pt x="519" y="870"/>
                </a:lnTo>
                <a:lnTo>
                  <a:pt x="535" y="839"/>
                </a:lnTo>
                <a:lnTo>
                  <a:pt x="543" y="823"/>
                </a:lnTo>
                <a:lnTo>
                  <a:pt x="551" y="799"/>
                </a:lnTo>
                <a:lnTo>
                  <a:pt x="551" y="775"/>
                </a:lnTo>
                <a:lnTo>
                  <a:pt x="559" y="775"/>
                </a:lnTo>
                <a:lnTo>
                  <a:pt x="559" y="767"/>
                </a:lnTo>
                <a:lnTo>
                  <a:pt x="551" y="767"/>
                </a:lnTo>
                <a:lnTo>
                  <a:pt x="551" y="735"/>
                </a:lnTo>
                <a:lnTo>
                  <a:pt x="535" y="711"/>
                </a:lnTo>
                <a:lnTo>
                  <a:pt x="519" y="671"/>
                </a:lnTo>
                <a:lnTo>
                  <a:pt x="511" y="655"/>
                </a:lnTo>
                <a:lnTo>
                  <a:pt x="519" y="639"/>
                </a:lnTo>
                <a:lnTo>
                  <a:pt x="511" y="615"/>
                </a:lnTo>
                <a:lnTo>
                  <a:pt x="511" y="607"/>
                </a:lnTo>
                <a:lnTo>
                  <a:pt x="511" y="591"/>
                </a:lnTo>
                <a:lnTo>
                  <a:pt x="519" y="575"/>
                </a:lnTo>
                <a:lnTo>
                  <a:pt x="527" y="567"/>
                </a:lnTo>
                <a:lnTo>
                  <a:pt x="527" y="543"/>
                </a:lnTo>
                <a:lnTo>
                  <a:pt x="527" y="527"/>
                </a:lnTo>
                <a:lnTo>
                  <a:pt x="535" y="511"/>
                </a:lnTo>
                <a:lnTo>
                  <a:pt x="535" y="503"/>
                </a:lnTo>
                <a:lnTo>
                  <a:pt x="543" y="495"/>
                </a:lnTo>
                <a:lnTo>
                  <a:pt x="551" y="487"/>
                </a:lnTo>
                <a:lnTo>
                  <a:pt x="559" y="487"/>
                </a:lnTo>
                <a:lnTo>
                  <a:pt x="567" y="479"/>
                </a:lnTo>
                <a:lnTo>
                  <a:pt x="567" y="471"/>
                </a:lnTo>
                <a:lnTo>
                  <a:pt x="575" y="463"/>
                </a:lnTo>
                <a:lnTo>
                  <a:pt x="575" y="455"/>
                </a:lnTo>
                <a:lnTo>
                  <a:pt x="575" y="463"/>
                </a:lnTo>
                <a:lnTo>
                  <a:pt x="575" y="463"/>
                </a:lnTo>
                <a:lnTo>
                  <a:pt x="583" y="479"/>
                </a:lnTo>
                <a:lnTo>
                  <a:pt x="575" y="495"/>
                </a:lnTo>
                <a:lnTo>
                  <a:pt x="575" y="503"/>
                </a:lnTo>
                <a:lnTo>
                  <a:pt x="591" y="495"/>
                </a:lnTo>
                <a:lnTo>
                  <a:pt x="599" y="479"/>
                </a:lnTo>
                <a:lnTo>
                  <a:pt x="591" y="471"/>
                </a:lnTo>
                <a:lnTo>
                  <a:pt x="591" y="455"/>
                </a:lnTo>
                <a:lnTo>
                  <a:pt x="599" y="447"/>
                </a:lnTo>
                <a:lnTo>
                  <a:pt x="607" y="439"/>
                </a:lnTo>
                <a:lnTo>
                  <a:pt x="607" y="431"/>
                </a:lnTo>
                <a:lnTo>
                  <a:pt x="615" y="431"/>
                </a:lnTo>
                <a:lnTo>
                  <a:pt x="623" y="423"/>
                </a:lnTo>
                <a:lnTo>
                  <a:pt x="623" y="423"/>
                </a:lnTo>
                <a:lnTo>
                  <a:pt x="615" y="423"/>
                </a:lnTo>
                <a:lnTo>
                  <a:pt x="615" y="415"/>
                </a:lnTo>
                <a:lnTo>
                  <a:pt x="615" y="399"/>
                </a:lnTo>
                <a:lnTo>
                  <a:pt x="623" y="383"/>
                </a:lnTo>
                <a:lnTo>
                  <a:pt x="631" y="383"/>
                </a:lnTo>
                <a:lnTo>
                  <a:pt x="639" y="375"/>
                </a:lnTo>
                <a:lnTo>
                  <a:pt x="655" y="383"/>
                </a:lnTo>
                <a:lnTo>
                  <a:pt x="671" y="391"/>
                </a:lnTo>
                <a:lnTo>
                  <a:pt x="686" y="391"/>
                </a:lnTo>
                <a:lnTo>
                  <a:pt x="694" y="399"/>
                </a:lnTo>
                <a:lnTo>
                  <a:pt x="718" y="407"/>
                </a:lnTo>
                <a:lnTo>
                  <a:pt x="750" y="415"/>
                </a:lnTo>
                <a:lnTo>
                  <a:pt x="758" y="423"/>
                </a:lnTo>
                <a:lnTo>
                  <a:pt x="774" y="447"/>
                </a:lnTo>
                <a:lnTo>
                  <a:pt x="774" y="447"/>
                </a:lnTo>
                <a:lnTo>
                  <a:pt x="758" y="455"/>
                </a:lnTo>
                <a:lnTo>
                  <a:pt x="758" y="463"/>
                </a:lnTo>
                <a:lnTo>
                  <a:pt x="766" y="463"/>
                </a:lnTo>
                <a:lnTo>
                  <a:pt x="774" y="479"/>
                </a:lnTo>
                <a:lnTo>
                  <a:pt x="774" y="487"/>
                </a:lnTo>
                <a:lnTo>
                  <a:pt x="782" y="503"/>
                </a:lnTo>
                <a:lnTo>
                  <a:pt x="782" y="535"/>
                </a:lnTo>
                <a:lnTo>
                  <a:pt x="774" y="543"/>
                </a:lnTo>
                <a:lnTo>
                  <a:pt x="766" y="551"/>
                </a:lnTo>
                <a:lnTo>
                  <a:pt x="766" y="559"/>
                </a:lnTo>
                <a:lnTo>
                  <a:pt x="766" y="567"/>
                </a:lnTo>
                <a:lnTo>
                  <a:pt x="758" y="575"/>
                </a:lnTo>
                <a:lnTo>
                  <a:pt x="742" y="583"/>
                </a:lnTo>
                <a:lnTo>
                  <a:pt x="742" y="591"/>
                </a:lnTo>
                <a:lnTo>
                  <a:pt x="734" y="615"/>
                </a:lnTo>
                <a:lnTo>
                  <a:pt x="742" y="623"/>
                </a:lnTo>
                <a:lnTo>
                  <a:pt x="742" y="623"/>
                </a:lnTo>
                <a:lnTo>
                  <a:pt x="758" y="631"/>
                </a:lnTo>
                <a:lnTo>
                  <a:pt x="758" y="631"/>
                </a:lnTo>
                <a:lnTo>
                  <a:pt x="766" y="631"/>
                </a:lnTo>
                <a:lnTo>
                  <a:pt x="798" y="583"/>
                </a:lnTo>
                <a:lnTo>
                  <a:pt x="806" y="575"/>
                </a:lnTo>
                <a:lnTo>
                  <a:pt x="814" y="567"/>
                </a:lnTo>
                <a:lnTo>
                  <a:pt x="846" y="575"/>
                </a:lnTo>
                <a:lnTo>
                  <a:pt x="870" y="647"/>
                </a:lnTo>
                <a:lnTo>
                  <a:pt x="878" y="671"/>
                </a:lnTo>
                <a:lnTo>
                  <a:pt x="878" y="655"/>
                </a:lnTo>
                <a:lnTo>
                  <a:pt x="910" y="639"/>
                </a:lnTo>
                <a:lnTo>
                  <a:pt x="918" y="631"/>
                </a:lnTo>
                <a:lnTo>
                  <a:pt x="910" y="551"/>
                </a:lnTo>
                <a:lnTo>
                  <a:pt x="910" y="535"/>
                </a:lnTo>
                <a:lnTo>
                  <a:pt x="926" y="439"/>
                </a:lnTo>
                <a:lnTo>
                  <a:pt x="894" y="375"/>
                </a:lnTo>
                <a:lnTo>
                  <a:pt x="902" y="375"/>
                </a:lnTo>
                <a:lnTo>
                  <a:pt x="942" y="407"/>
                </a:lnTo>
                <a:lnTo>
                  <a:pt x="958" y="431"/>
                </a:lnTo>
                <a:lnTo>
                  <a:pt x="990" y="439"/>
                </a:lnTo>
                <a:lnTo>
                  <a:pt x="1029" y="439"/>
                </a:lnTo>
                <a:lnTo>
                  <a:pt x="1037" y="423"/>
                </a:lnTo>
                <a:lnTo>
                  <a:pt x="1029" y="399"/>
                </a:lnTo>
                <a:lnTo>
                  <a:pt x="1045" y="399"/>
                </a:lnTo>
                <a:lnTo>
                  <a:pt x="1053" y="383"/>
                </a:lnTo>
                <a:lnTo>
                  <a:pt x="1029" y="367"/>
                </a:lnTo>
                <a:lnTo>
                  <a:pt x="1014" y="336"/>
                </a:lnTo>
                <a:lnTo>
                  <a:pt x="982" y="320"/>
                </a:lnTo>
                <a:lnTo>
                  <a:pt x="958" y="288"/>
                </a:lnTo>
                <a:lnTo>
                  <a:pt x="878" y="280"/>
                </a:lnTo>
                <a:lnTo>
                  <a:pt x="766" y="288"/>
                </a:lnTo>
                <a:lnTo>
                  <a:pt x="678" y="280"/>
                </a:lnTo>
                <a:lnTo>
                  <a:pt x="655" y="256"/>
                </a:lnTo>
                <a:lnTo>
                  <a:pt x="647" y="224"/>
                </a:lnTo>
                <a:lnTo>
                  <a:pt x="623" y="208"/>
                </a:lnTo>
                <a:lnTo>
                  <a:pt x="623" y="176"/>
                </a:lnTo>
                <a:lnTo>
                  <a:pt x="599" y="144"/>
                </a:lnTo>
                <a:lnTo>
                  <a:pt x="591" y="104"/>
                </a:lnTo>
                <a:lnTo>
                  <a:pt x="583" y="88"/>
                </a:lnTo>
                <a:lnTo>
                  <a:pt x="551" y="104"/>
                </a:lnTo>
                <a:lnTo>
                  <a:pt x="519" y="96"/>
                </a:lnTo>
                <a:lnTo>
                  <a:pt x="471" y="16"/>
                </a:lnTo>
                <a:lnTo>
                  <a:pt x="423" y="16"/>
                </a:lnTo>
                <a:lnTo>
                  <a:pt x="423" y="56"/>
                </a:lnTo>
                <a:lnTo>
                  <a:pt x="391" y="8"/>
                </a:lnTo>
                <a:lnTo>
                  <a:pt x="343" y="0"/>
                </a:lnTo>
                <a:lnTo>
                  <a:pt x="343" y="8"/>
                </a:lnTo>
                <a:lnTo>
                  <a:pt x="343" y="24"/>
                </a:lnTo>
                <a:lnTo>
                  <a:pt x="327" y="56"/>
                </a:lnTo>
                <a:lnTo>
                  <a:pt x="320" y="48"/>
                </a:lnTo>
                <a:lnTo>
                  <a:pt x="296" y="80"/>
                </a:lnTo>
                <a:lnTo>
                  <a:pt x="288" y="64"/>
                </a:lnTo>
                <a:lnTo>
                  <a:pt x="280" y="72"/>
                </a:lnTo>
                <a:lnTo>
                  <a:pt x="264" y="112"/>
                </a:lnTo>
                <a:lnTo>
                  <a:pt x="240" y="136"/>
                </a:lnTo>
                <a:lnTo>
                  <a:pt x="216" y="144"/>
                </a:lnTo>
                <a:lnTo>
                  <a:pt x="200" y="152"/>
                </a:lnTo>
                <a:lnTo>
                  <a:pt x="176" y="168"/>
                </a:lnTo>
                <a:lnTo>
                  <a:pt x="160" y="176"/>
                </a:lnTo>
                <a:lnTo>
                  <a:pt x="144" y="184"/>
                </a:lnTo>
                <a:lnTo>
                  <a:pt x="136" y="192"/>
                </a:lnTo>
                <a:lnTo>
                  <a:pt x="112" y="200"/>
                </a:lnTo>
                <a:lnTo>
                  <a:pt x="96" y="208"/>
                </a:lnTo>
                <a:lnTo>
                  <a:pt x="56" y="256"/>
                </a:lnTo>
                <a:lnTo>
                  <a:pt x="0" y="312"/>
                </a:lnTo>
                <a:lnTo>
                  <a:pt x="8" y="312"/>
                </a:lnTo>
                <a:lnTo>
                  <a:pt x="24" y="312"/>
                </a:lnTo>
                <a:lnTo>
                  <a:pt x="32" y="312"/>
                </a:lnTo>
                <a:lnTo>
                  <a:pt x="56" y="304"/>
                </a:lnTo>
                <a:lnTo>
                  <a:pt x="104" y="280"/>
                </a:lnTo>
                <a:lnTo>
                  <a:pt x="112" y="280"/>
                </a:lnTo>
                <a:lnTo>
                  <a:pt x="112" y="280"/>
                </a:lnTo>
                <a:lnTo>
                  <a:pt x="112" y="296"/>
                </a:lnTo>
                <a:lnTo>
                  <a:pt x="112" y="296"/>
                </a:lnTo>
                <a:lnTo>
                  <a:pt x="112" y="304"/>
                </a:lnTo>
                <a:lnTo>
                  <a:pt x="104" y="320"/>
                </a:lnTo>
                <a:lnTo>
                  <a:pt x="120" y="312"/>
                </a:lnTo>
                <a:lnTo>
                  <a:pt x="128" y="312"/>
                </a:lnTo>
                <a:lnTo>
                  <a:pt x="136" y="320"/>
                </a:lnTo>
                <a:lnTo>
                  <a:pt x="152" y="320"/>
                </a:lnTo>
                <a:lnTo>
                  <a:pt x="168" y="312"/>
                </a:lnTo>
                <a:lnTo>
                  <a:pt x="176" y="312"/>
                </a:lnTo>
                <a:lnTo>
                  <a:pt x="192" y="296"/>
                </a:lnTo>
                <a:lnTo>
                  <a:pt x="200" y="288"/>
                </a:lnTo>
                <a:lnTo>
                  <a:pt x="208" y="288"/>
                </a:lnTo>
                <a:lnTo>
                  <a:pt x="240" y="280"/>
                </a:lnTo>
                <a:lnTo>
                  <a:pt x="264" y="264"/>
                </a:lnTo>
                <a:lnTo>
                  <a:pt x="288" y="240"/>
                </a:lnTo>
                <a:lnTo>
                  <a:pt x="296" y="232"/>
                </a:lnTo>
                <a:lnTo>
                  <a:pt x="320" y="208"/>
                </a:lnTo>
                <a:lnTo>
                  <a:pt x="335" y="200"/>
                </a:lnTo>
                <a:lnTo>
                  <a:pt x="359" y="200"/>
                </a:lnTo>
                <a:lnTo>
                  <a:pt x="367" y="200"/>
                </a:lnTo>
                <a:lnTo>
                  <a:pt x="367" y="200"/>
                </a:lnTo>
                <a:lnTo>
                  <a:pt x="351" y="208"/>
                </a:lnTo>
                <a:lnTo>
                  <a:pt x="351" y="216"/>
                </a:lnTo>
                <a:lnTo>
                  <a:pt x="343" y="224"/>
                </a:lnTo>
                <a:lnTo>
                  <a:pt x="327" y="248"/>
                </a:lnTo>
                <a:lnTo>
                  <a:pt x="320" y="256"/>
                </a:lnTo>
                <a:lnTo>
                  <a:pt x="312" y="256"/>
                </a:lnTo>
                <a:lnTo>
                  <a:pt x="312" y="280"/>
                </a:lnTo>
                <a:lnTo>
                  <a:pt x="312" y="288"/>
                </a:lnTo>
                <a:lnTo>
                  <a:pt x="312" y="280"/>
                </a:lnTo>
                <a:lnTo>
                  <a:pt x="327" y="272"/>
                </a:lnTo>
                <a:lnTo>
                  <a:pt x="343" y="272"/>
                </a:lnTo>
                <a:lnTo>
                  <a:pt x="343" y="264"/>
                </a:lnTo>
                <a:lnTo>
                  <a:pt x="383" y="280"/>
                </a:lnTo>
                <a:lnTo>
                  <a:pt x="407" y="312"/>
                </a:lnTo>
                <a:lnTo>
                  <a:pt x="431" y="304"/>
                </a:lnTo>
                <a:lnTo>
                  <a:pt x="439" y="312"/>
                </a:lnTo>
                <a:lnTo>
                  <a:pt x="447" y="312"/>
                </a:lnTo>
                <a:lnTo>
                  <a:pt x="455" y="312"/>
                </a:lnTo>
                <a:lnTo>
                  <a:pt x="455" y="312"/>
                </a:lnTo>
                <a:lnTo>
                  <a:pt x="463" y="312"/>
                </a:lnTo>
                <a:lnTo>
                  <a:pt x="463" y="320"/>
                </a:lnTo>
                <a:lnTo>
                  <a:pt x="471" y="312"/>
                </a:lnTo>
                <a:lnTo>
                  <a:pt x="471" y="304"/>
                </a:lnTo>
                <a:lnTo>
                  <a:pt x="495" y="288"/>
                </a:lnTo>
                <a:lnTo>
                  <a:pt x="575" y="272"/>
                </a:lnTo>
                <a:lnTo>
                  <a:pt x="591" y="256"/>
                </a:lnTo>
                <a:lnTo>
                  <a:pt x="607" y="256"/>
                </a:lnTo>
                <a:lnTo>
                  <a:pt x="607" y="264"/>
                </a:lnTo>
                <a:lnTo>
                  <a:pt x="599" y="272"/>
                </a:lnTo>
                <a:lnTo>
                  <a:pt x="599" y="280"/>
                </a:lnTo>
                <a:lnTo>
                  <a:pt x="607" y="296"/>
                </a:lnTo>
                <a:lnTo>
                  <a:pt x="615" y="296"/>
                </a:lnTo>
                <a:lnTo>
                  <a:pt x="623" y="296"/>
                </a:lnTo>
                <a:lnTo>
                  <a:pt x="631" y="296"/>
                </a:lnTo>
                <a:lnTo>
                  <a:pt x="639" y="296"/>
                </a:lnTo>
                <a:lnTo>
                  <a:pt x="663" y="288"/>
                </a:lnTo>
                <a:lnTo>
                  <a:pt x="671" y="296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7" name=""/>
          <p:cNvSpPr/>
          <p:nvPr/>
        </p:nvSpPr>
        <p:spPr>
          <a:xfrm>
            <a:off x="5165640" y="1711440"/>
            <a:ext cx="1671840" cy="1444680"/>
          </a:xfrm>
          <a:custGeom>
            <a:avLst/>
            <a:gdLst/>
            <a:ahLst/>
            <a:rect l="l" t="t" r="r" b="b"/>
            <a:pathLst>
              <a:path w="1053" h="910">
                <a:moveTo>
                  <a:pt x="671" y="296"/>
                </a:moveTo>
                <a:lnTo>
                  <a:pt x="686" y="320"/>
                </a:lnTo>
                <a:lnTo>
                  <a:pt x="694" y="328"/>
                </a:lnTo>
                <a:lnTo>
                  <a:pt x="710" y="336"/>
                </a:lnTo>
                <a:lnTo>
                  <a:pt x="726" y="328"/>
                </a:lnTo>
                <a:lnTo>
                  <a:pt x="734" y="328"/>
                </a:lnTo>
                <a:lnTo>
                  <a:pt x="742" y="336"/>
                </a:lnTo>
                <a:lnTo>
                  <a:pt x="742" y="344"/>
                </a:lnTo>
                <a:lnTo>
                  <a:pt x="734" y="344"/>
                </a:lnTo>
                <a:lnTo>
                  <a:pt x="718" y="352"/>
                </a:lnTo>
                <a:lnTo>
                  <a:pt x="710" y="344"/>
                </a:lnTo>
                <a:lnTo>
                  <a:pt x="710" y="344"/>
                </a:lnTo>
                <a:lnTo>
                  <a:pt x="710" y="344"/>
                </a:lnTo>
                <a:lnTo>
                  <a:pt x="694" y="352"/>
                </a:lnTo>
                <a:lnTo>
                  <a:pt x="686" y="344"/>
                </a:lnTo>
                <a:lnTo>
                  <a:pt x="678" y="344"/>
                </a:lnTo>
                <a:lnTo>
                  <a:pt x="655" y="352"/>
                </a:lnTo>
                <a:lnTo>
                  <a:pt x="647" y="344"/>
                </a:lnTo>
                <a:lnTo>
                  <a:pt x="639" y="352"/>
                </a:lnTo>
                <a:lnTo>
                  <a:pt x="647" y="360"/>
                </a:lnTo>
                <a:lnTo>
                  <a:pt x="639" y="367"/>
                </a:lnTo>
                <a:lnTo>
                  <a:pt x="631" y="367"/>
                </a:lnTo>
                <a:lnTo>
                  <a:pt x="623" y="352"/>
                </a:lnTo>
                <a:lnTo>
                  <a:pt x="591" y="352"/>
                </a:lnTo>
                <a:lnTo>
                  <a:pt x="583" y="352"/>
                </a:lnTo>
                <a:lnTo>
                  <a:pt x="575" y="344"/>
                </a:lnTo>
                <a:lnTo>
                  <a:pt x="551" y="367"/>
                </a:lnTo>
                <a:lnTo>
                  <a:pt x="551" y="367"/>
                </a:lnTo>
                <a:lnTo>
                  <a:pt x="543" y="367"/>
                </a:lnTo>
                <a:lnTo>
                  <a:pt x="535" y="375"/>
                </a:lnTo>
                <a:lnTo>
                  <a:pt x="535" y="375"/>
                </a:lnTo>
                <a:lnTo>
                  <a:pt x="519" y="367"/>
                </a:lnTo>
                <a:lnTo>
                  <a:pt x="511" y="375"/>
                </a:lnTo>
                <a:lnTo>
                  <a:pt x="503" y="383"/>
                </a:lnTo>
                <a:lnTo>
                  <a:pt x="503" y="391"/>
                </a:lnTo>
                <a:lnTo>
                  <a:pt x="479" y="415"/>
                </a:lnTo>
                <a:lnTo>
                  <a:pt x="471" y="415"/>
                </a:lnTo>
                <a:lnTo>
                  <a:pt x="471" y="407"/>
                </a:lnTo>
                <a:lnTo>
                  <a:pt x="479" y="391"/>
                </a:lnTo>
                <a:lnTo>
                  <a:pt x="479" y="383"/>
                </a:lnTo>
                <a:lnTo>
                  <a:pt x="463" y="383"/>
                </a:lnTo>
                <a:lnTo>
                  <a:pt x="463" y="399"/>
                </a:lnTo>
                <a:lnTo>
                  <a:pt x="455" y="407"/>
                </a:lnTo>
                <a:lnTo>
                  <a:pt x="447" y="399"/>
                </a:lnTo>
                <a:lnTo>
                  <a:pt x="447" y="383"/>
                </a:lnTo>
                <a:lnTo>
                  <a:pt x="439" y="391"/>
                </a:lnTo>
                <a:lnTo>
                  <a:pt x="439" y="407"/>
                </a:lnTo>
                <a:lnTo>
                  <a:pt x="431" y="423"/>
                </a:lnTo>
                <a:lnTo>
                  <a:pt x="423" y="439"/>
                </a:lnTo>
                <a:lnTo>
                  <a:pt x="415" y="447"/>
                </a:lnTo>
                <a:lnTo>
                  <a:pt x="407" y="471"/>
                </a:lnTo>
                <a:lnTo>
                  <a:pt x="407" y="487"/>
                </a:lnTo>
                <a:lnTo>
                  <a:pt x="407" y="487"/>
                </a:lnTo>
                <a:lnTo>
                  <a:pt x="399" y="487"/>
                </a:lnTo>
                <a:lnTo>
                  <a:pt x="383" y="511"/>
                </a:lnTo>
                <a:lnTo>
                  <a:pt x="375" y="535"/>
                </a:lnTo>
                <a:lnTo>
                  <a:pt x="367" y="551"/>
                </a:lnTo>
                <a:lnTo>
                  <a:pt x="367" y="559"/>
                </a:lnTo>
                <a:lnTo>
                  <a:pt x="367" y="559"/>
                </a:lnTo>
                <a:lnTo>
                  <a:pt x="383" y="551"/>
                </a:lnTo>
                <a:lnTo>
                  <a:pt x="399" y="527"/>
                </a:lnTo>
                <a:lnTo>
                  <a:pt x="415" y="511"/>
                </a:lnTo>
                <a:lnTo>
                  <a:pt x="423" y="511"/>
                </a:lnTo>
                <a:lnTo>
                  <a:pt x="423" y="503"/>
                </a:lnTo>
                <a:lnTo>
                  <a:pt x="431" y="495"/>
                </a:lnTo>
                <a:lnTo>
                  <a:pt x="431" y="487"/>
                </a:lnTo>
                <a:lnTo>
                  <a:pt x="431" y="479"/>
                </a:lnTo>
                <a:lnTo>
                  <a:pt x="431" y="471"/>
                </a:lnTo>
                <a:lnTo>
                  <a:pt x="439" y="471"/>
                </a:lnTo>
                <a:lnTo>
                  <a:pt x="439" y="463"/>
                </a:lnTo>
                <a:lnTo>
                  <a:pt x="447" y="455"/>
                </a:lnTo>
                <a:lnTo>
                  <a:pt x="447" y="455"/>
                </a:lnTo>
                <a:lnTo>
                  <a:pt x="455" y="463"/>
                </a:lnTo>
                <a:lnTo>
                  <a:pt x="455" y="479"/>
                </a:lnTo>
                <a:lnTo>
                  <a:pt x="439" y="511"/>
                </a:lnTo>
                <a:lnTo>
                  <a:pt x="431" y="519"/>
                </a:lnTo>
                <a:lnTo>
                  <a:pt x="431" y="527"/>
                </a:lnTo>
                <a:lnTo>
                  <a:pt x="431" y="535"/>
                </a:lnTo>
                <a:lnTo>
                  <a:pt x="415" y="559"/>
                </a:lnTo>
                <a:lnTo>
                  <a:pt x="415" y="583"/>
                </a:lnTo>
                <a:lnTo>
                  <a:pt x="415" y="599"/>
                </a:lnTo>
                <a:lnTo>
                  <a:pt x="407" y="607"/>
                </a:lnTo>
                <a:lnTo>
                  <a:pt x="407" y="615"/>
                </a:lnTo>
                <a:lnTo>
                  <a:pt x="407" y="631"/>
                </a:lnTo>
                <a:lnTo>
                  <a:pt x="407" y="663"/>
                </a:lnTo>
                <a:lnTo>
                  <a:pt x="407" y="671"/>
                </a:lnTo>
                <a:lnTo>
                  <a:pt x="391" y="703"/>
                </a:lnTo>
                <a:lnTo>
                  <a:pt x="399" y="743"/>
                </a:lnTo>
                <a:lnTo>
                  <a:pt x="415" y="775"/>
                </a:lnTo>
                <a:lnTo>
                  <a:pt x="407" y="783"/>
                </a:lnTo>
                <a:lnTo>
                  <a:pt x="415" y="791"/>
                </a:lnTo>
                <a:lnTo>
                  <a:pt x="407" y="791"/>
                </a:lnTo>
                <a:lnTo>
                  <a:pt x="415" y="807"/>
                </a:lnTo>
                <a:lnTo>
                  <a:pt x="415" y="831"/>
                </a:lnTo>
                <a:lnTo>
                  <a:pt x="423" y="846"/>
                </a:lnTo>
                <a:lnTo>
                  <a:pt x="431" y="854"/>
                </a:lnTo>
                <a:lnTo>
                  <a:pt x="431" y="862"/>
                </a:lnTo>
                <a:lnTo>
                  <a:pt x="439" y="886"/>
                </a:lnTo>
                <a:lnTo>
                  <a:pt x="439" y="894"/>
                </a:lnTo>
                <a:lnTo>
                  <a:pt x="447" y="894"/>
                </a:lnTo>
                <a:lnTo>
                  <a:pt x="463" y="910"/>
                </a:lnTo>
                <a:lnTo>
                  <a:pt x="479" y="902"/>
                </a:lnTo>
                <a:lnTo>
                  <a:pt x="487" y="902"/>
                </a:lnTo>
                <a:lnTo>
                  <a:pt x="495" y="894"/>
                </a:lnTo>
                <a:lnTo>
                  <a:pt x="503" y="886"/>
                </a:lnTo>
                <a:lnTo>
                  <a:pt x="511" y="886"/>
                </a:lnTo>
                <a:lnTo>
                  <a:pt x="519" y="870"/>
                </a:lnTo>
                <a:lnTo>
                  <a:pt x="535" y="839"/>
                </a:lnTo>
                <a:lnTo>
                  <a:pt x="543" y="823"/>
                </a:lnTo>
                <a:lnTo>
                  <a:pt x="551" y="799"/>
                </a:lnTo>
                <a:lnTo>
                  <a:pt x="551" y="775"/>
                </a:lnTo>
                <a:lnTo>
                  <a:pt x="559" y="775"/>
                </a:lnTo>
                <a:lnTo>
                  <a:pt x="559" y="767"/>
                </a:lnTo>
                <a:lnTo>
                  <a:pt x="551" y="767"/>
                </a:lnTo>
                <a:lnTo>
                  <a:pt x="551" y="735"/>
                </a:lnTo>
                <a:lnTo>
                  <a:pt x="535" y="711"/>
                </a:lnTo>
                <a:lnTo>
                  <a:pt x="519" y="671"/>
                </a:lnTo>
                <a:lnTo>
                  <a:pt x="511" y="655"/>
                </a:lnTo>
                <a:lnTo>
                  <a:pt x="519" y="639"/>
                </a:lnTo>
                <a:lnTo>
                  <a:pt x="511" y="615"/>
                </a:lnTo>
                <a:lnTo>
                  <a:pt x="511" y="607"/>
                </a:lnTo>
                <a:lnTo>
                  <a:pt x="511" y="591"/>
                </a:lnTo>
                <a:lnTo>
                  <a:pt x="519" y="575"/>
                </a:lnTo>
                <a:lnTo>
                  <a:pt x="527" y="567"/>
                </a:lnTo>
                <a:lnTo>
                  <a:pt x="527" y="543"/>
                </a:lnTo>
                <a:lnTo>
                  <a:pt x="527" y="527"/>
                </a:lnTo>
                <a:lnTo>
                  <a:pt x="535" y="511"/>
                </a:lnTo>
                <a:lnTo>
                  <a:pt x="535" y="503"/>
                </a:lnTo>
                <a:lnTo>
                  <a:pt x="543" y="495"/>
                </a:lnTo>
                <a:lnTo>
                  <a:pt x="551" y="487"/>
                </a:lnTo>
                <a:lnTo>
                  <a:pt x="559" y="487"/>
                </a:lnTo>
                <a:lnTo>
                  <a:pt x="567" y="479"/>
                </a:lnTo>
                <a:lnTo>
                  <a:pt x="567" y="471"/>
                </a:lnTo>
                <a:lnTo>
                  <a:pt x="575" y="463"/>
                </a:lnTo>
                <a:lnTo>
                  <a:pt x="575" y="455"/>
                </a:lnTo>
                <a:lnTo>
                  <a:pt x="575" y="463"/>
                </a:lnTo>
                <a:lnTo>
                  <a:pt x="575" y="463"/>
                </a:lnTo>
                <a:lnTo>
                  <a:pt x="583" y="479"/>
                </a:lnTo>
                <a:lnTo>
                  <a:pt x="575" y="495"/>
                </a:lnTo>
                <a:lnTo>
                  <a:pt x="575" y="503"/>
                </a:lnTo>
                <a:lnTo>
                  <a:pt x="591" y="495"/>
                </a:lnTo>
                <a:lnTo>
                  <a:pt x="599" y="479"/>
                </a:lnTo>
                <a:lnTo>
                  <a:pt x="591" y="471"/>
                </a:lnTo>
                <a:lnTo>
                  <a:pt x="591" y="455"/>
                </a:lnTo>
                <a:lnTo>
                  <a:pt x="599" y="447"/>
                </a:lnTo>
                <a:lnTo>
                  <a:pt x="607" y="439"/>
                </a:lnTo>
                <a:lnTo>
                  <a:pt x="607" y="431"/>
                </a:lnTo>
                <a:lnTo>
                  <a:pt x="615" y="431"/>
                </a:lnTo>
                <a:lnTo>
                  <a:pt x="623" y="423"/>
                </a:lnTo>
                <a:lnTo>
                  <a:pt x="623" y="423"/>
                </a:lnTo>
                <a:lnTo>
                  <a:pt x="615" y="423"/>
                </a:lnTo>
                <a:lnTo>
                  <a:pt x="615" y="415"/>
                </a:lnTo>
                <a:lnTo>
                  <a:pt x="615" y="399"/>
                </a:lnTo>
                <a:lnTo>
                  <a:pt x="623" y="383"/>
                </a:lnTo>
                <a:lnTo>
                  <a:pt x="631" y="383"/>
                </a:lnTo>
                <a:lnTo>
                  <a:pt x="639" y="375"/>
                </a:lnTo>
                <a:lnTo>
                  <a:pt x="655" y="383"/>
                </a:lnTo>
                <a:lnTo>
                  <a:pt x="671" y="391"/>
                </a:lnTo>
                <a:lnTo>
                  <a:pt x="686" y="391"/>
                </a:lnTo>
                <a:lnTo>
                  <a:pt x="694" y="399"/>
                </a:lnTo>
                <a:lnTo>
                  <a:pt x="718" y="407"/>
                </a:lnTo>
                <a:lnTo>
                  <a:pt x="750" y="415"/>
                </a:lnTo>
                <a:lnTo>
                  <a:pt x="758" y="423"/>
                </a:lnTo>
                <a:lnTo>
                  <a:pt x="774" y="447"/>
                </a:lnTo>
                <a:lnTo>
                  <a:pt x="774" y="447"/>
                </a:lnTo>
                <a:lnTo>
                  <a:pt x="758" y="455"/>
                </a:lnTo>
                <a:lnTo>
                  <a:pt x="758" y="463"/>
                </a:lnTo>
                <a:lnTo>
                  <a:pt x="766" y="463"/>
                </a:lnTo>
                <a:lnTo>
                  <a:pt x="774" y="479"/>
                </a:lnTo>
                <a:lnTo>
                  <a:pt x="774" y="487"/>
                </a:lnTo>
                <a:lnTo>
                  <a:pt x="782" y="503"/>
                </a:lnTo>
                <a:lnTo>
                  <a:pt x="782" y="535"/>
                </a:lnTo>
                <a:lnTo>
                  <a:pt x="774" y="543"/>
                </a:lnTo>
                <a:lnTo>
                  <a:pt x="766" y="551"/>
                </a:lnTo>
                <a:lnTo>
                  <a:pt x="766" y="559"/>
                </a:lnTo>
                <a:lnTo>
                  <a:pt x="766" y="567"/>
                </a:lnTo>
                <a:lnTo>
                  <a:pt x="758" y="575"/>
                </a:lnTo>
                <a:lnTo>
                  <a:pt x="742" y="583"/>
                </a:lnTo>
                <a:lnTo>
                  <a:pt x="742" y="591"/>
                </a:lnTo>
                <a:lnTo>
                  <a:pt x="734" y="615"/>
                </a:lnTo>
                <a:lnTo>
                  <a:pt x="742" y="623"/>
                </a:lnTo>
                <a:lnTo>
                  <a:pt x="742" y="623"/>
                </a:lnTo>
                <a:lnTo>
                  <a:pt x="758" y="631"/>
                </a:lnTo>
                <a:lnTo>
                  <a:pt x="758" y="631"/>
                </a:lnTo>
                <a:lnTo>
                  <a:pt x="766" y="631"/>
                </a:lnTo>
                <a:lnTo>
                  <a:pt x="798" y="583"/>
                </a:lnTo>
                <a:lnTo>
                  <a:pt x="806" y="575"/>
                </a:lnTo>
                <a:lnTo>
                  <a:pt x="814" y="567"/>
                </a:lnTo>
                <a:lnTo>
                  <a:pt x="846" y="575"/>
                </a:lnTo>
                <a:lnTo>
                  <a:pt x="870" y="647"/>
                </a:lnTo>
                <a:lnTo>
                  <a:pt x="878" y="671"/>
                </a:lnTo>
                <a:lnTo>
                  <a:pt x="878" y="655"/>
                </a:lnTo>
                <a:lnTo>
                  <a:pt x="910" y="639"/>
                </a:lnTo>
                <a:lnTo>
                  <a:pt x="918" y="631"/>
                </a:lnTo>
                <a:lnTo>
                  <a:pt x="910" y="551"/>
                </a:lnTo>
                <a:lnTo>
                  <a:pt x="910" y="535"/>
                </a:lnTo>
                <a:lnTo>
                  <a:pt x="926" y="439"/>
                </a:lnTo>
                <a:lnTo>
                  <a:pt x="894" y="375"/>
                </a:lnTo>
                <a:lnTo>
                  <a:pt x="902" y="375"/>
                </a:lnTo>
                <a:lnTo>
                  <a:pt x="942" y="407"/>
                </a:lnTo>
                <a:lnTo>
                  <a:pt x="958" y="431"/>
                </a:lnTo>
                <a:lnTo>
                  <a:pt x="990" y="439"/>
                </a:lnTo>
                <a:lnTo>
                  <a:pt x="1029" y="439"/>
                </a:lnTo>
                <a:lnTo>
                  <a:pt x="1037" y="423"/>
                </a:lnTo>
                <a:lnTo>
                  <a:pt x="1029" y="399"/>
                </a:lnTo>
                <a:lnTo>
                  <a:pt x="1045" y="399"/>
                </a:lnTo>
                <a:lnTo>
                  <a:pt x="1053" y="383"/>
                </a:lnTo>
                <a:lnTo>
                  <a:pt x="1029" y="367"/>
                </a:lnTo>
                <a:lnTo>
                  <a:pt x="1014" y="336"/>
                </a:lnTo>
                <a:lnTo>
                  <a:pt x="982" y="320"/>
                </a:lnTo>
                <a:lnTo>
                  <a:pt x="958" y="288"/>
                </a:lnTo>
                <a:lnTo>
                  <a:pt x="878" y="280"/>
                </a:lnTo>
                <a:lnTo>
                  <a:pt x="766" y="288"/>
                </a:lnTo>
                <a:lnTo>
                  <a:pt x="678" y="280"/>
                </a:lnTo>
                <a:lnTo>
                  <a:pt x="655" y="256"/>
                </a:lnTo>
                <a:lnTo>
                  <a:pt x="647" y="224"/>
                </a:lnTo>
                <a:lnTo>
                  <a:pt x="623" y="208"/>
                </a:lnTo>
                <a:lnTo>
                  <a:pt x="623" y="176"/>
                </a:lnTo>
                <a:lnTo>
                  <a:pt x="599" y="144"/>
                </a:lnTo>
                <a:lnTo>
                  <a:pt x="591" y="104"/>
                </a:lnTo>
                <a:lnTo>
                  <a:pt x="583" y="88"/>
                </a:lnTo>
                <a:lnTo>
                  <a:pt x="551" y="104"/>
                </a:lnTo>
                <a:lnTo>
                  <a:pt x="519" y="96"/>
                </a:lnTo>
                <a:lnTo>
                  <a:pt x="471" y="16"/>
                </a:lnTo>
                <a:lnTo>
                  <a:pt x="423" y="16"/>
                </a:lnTo>
                <a:lnTo>
                  <a:pt x="423" y="56"/>
                </a:lnTo>
                <a:lnTo>
                  <a:pt x="391" y="8"/>
                </a:lnTo>
                <a:lnTo>
                  <a:pt x="343" y="0"/>
                </a:lnTo>
                <a:lnTo>
                  <a:pt x="343" y="8"/>
                </a:lnTo>
                <a:lnTo>
                  <a:pt x="343" y="24"/>
                </a:lnTo>
                <a:lnTo>
                  <a:pt x="327" y="56"/>
                </a:lnTo>
                <a:lnTo>
                  <a:pt x="320" y="48"/>
                </a:lnTo>
                <a:lnTo>
                  <a:pt x="296" y="80"/>
                </a:lnTo>
                <a:lnTo>
                  <a:pt x="288" y="64"/>
                </a:lnTo>
                <a:lnTo>
                  <a:pt x="280" y="72"/>
                </a:lnTo>
                <a:lnTo>
                  <a:pt x="264" y="112"/>
                </a:lnTo>
                <a:lnTo>
                  <a:pt x="240" y="136"/>
                </a:lnTo>
                <a:lnTo>
                  <a:pt x="216" y="144"/>
                </a:lnTo>
                <a:lnTo>
                  <a:pt x="200" y="152"/>
                </a:lnTo>
                <a:lnTo>
                  <a:pt x="176" y="168"/>
                </a:lnTo>
                <a:lnTo>
                  <a:pt x="160" y="176"/>
                </a:lnTo>
                <a:lnTo>
                  <a:pt x="144" y="184"/>
                </a:lnTo>
                <a:lnTo>
                  <a:pt x="136" y="192"/>
                </a:lnTo>
                <a:lnTo>
                  <a:pt x="112" y="200"/>
                </a:lnTo>
                <a:lnTo>
                  <a:pt x="96" y="208"/>
                </a:lnTo>
                <a:lnTo>
                  <a:pt x="56" y="256"/>
                </a:lnTo>
                <a:lnTo>
                  <a:pt x="0" y="312"/>
                </a:lnTo>
                <a:lnTo>
                  <a:pt x="8" y="312"/>
                </a:lnTo>
                <a:lnTo>
                  <a:pt x="24" y="312"/>
                </a:lnTo>
                <a:lnTo>
                  <a:pt x="32" y="312"/>
                </a:lnTo>
                <a:lnTo>
                  <a:pt x="56" y="304"/>
                </a:lnTo>
                <a:lnTo>
                  <a:pt x="104" y="280"/>
                </a:lnTo>
                <a:lnTo>
                  <a:pt x="112" y="280"/>
                </a:lnTo>
                <a:lnTo>
                  <a:pt x="112" y="280"/>
                </a:lnTo>
                <a:lnTo>
                  <a:pt x="112" y="296"/>
                </a:lnTo>
                <a:lnTo>
                  <a:pt x="112" y="296"/>
                </a:lnTo>
                <a:lnTo>
                  <a:pt x="112" y="304"/>
                </a:lnTo>
                <a:lnTo>
                  <a:pt x="104" y="320"/>
                </a:lnTo>
                <a:lnTo>
                  <a:pt x="120" y="312"/>
                </a:lnTo>
                <a:lnTo>
                  <a:pt x="128" y="312"/>
                </a:lnTo>
                <a:lnTo>
                  <a:pt x="136" y="320"/>
                </a:lnTo>
                <a:lnTo>
                  <a:pt x="152" y="320"/>
                </a:lnTo>
                <a:lnTo>
                  <a:pt x="168" y="312"/>
                </a:lnTo>
                <a:lnTo>
                  <a:pt x="176" y="312"/>
                </a:lnTo>
                <a:lnTo>
                  <a:pt x="192" y="296"/>
                </a:lnTo>
                <a:lnTo>
                  <a:pt x="200" y="288"/>
                </a:lnTo>
                <a:lnTo>
                  <a:pt x="208" y="288"/>
                </a:lnTo>
                <a:lnTo>
                  <a:pt x="240" y="280"/>
                </a:lnTo>
                <a:lnTo>
                  <a:pt x="264" y="264"/>
                </a:lnTo>
                <a:lnTo>
                  <a:pt x="288" y="240"/>
                </a:lnTo>
                <a:lnTo>
                  <a:pt x="296" y="232"/>
                </a:lnTo>
                <a:lnTo>
                  <a:pt x="320" y="208"/>
                </a:lnTo>
                <a:lnTo>
                  <a:pt x="335" y="200"/>
                </a:lnTo>
                <a:lnTo>
                  <a:pt x="359" y="200"/>
                </a:lnTo>
                <a:lnTo>
                  <a:pt x="367" y="200"/>
                </a:lnTo>
                <a:lnTo>
                  <a:pt x="367" y="200"/>
                </a:lnTo>
                <a:lnTo>
                  <a:pt x="351" y="208"/>
                </a:lnTo>
                <a:lnTo>
                  <a:pt x="351" y="216"/>
                </a:lnTo>
                <a:lnTo>
                  <a:pt x="343" y="224"/>
                </a:lnTo>
                <a:lnTo>
                  <a:pt x="327" y="248"/>
                </a:lnTo>
                <a:lnTo>
                  <a:pt x="320" y="256"/>
                </a:lnTo>
                <a:lnTo>
                  <a:pt x="312" y="256"/>
                </a:lnTo>
                <a:lnTo>
                  <a:pt x="312" y="280"/>
                </a:lnTo>
                <a:lnTo>
                  <a:pt x="312" y="288"/>
                </a:lnTo>
                <a:lnTo>
                  <a:pt x="312" y="280"/>
                </a:lnTo>
                <a:lnTo>
                  <a:pt x="327" y="272"/>
                </a:lnTo>
                <a:lnTo>
                  <a:pt x="343" y="272"/>
                </a:lnTo>
                <a:lnTo>
                  <a:pt x="343" y="264"/>
                </a:lnTo>
                <a:lnTo>
                  <a:pt x="383" y="280"/>
                </a:lnTo>
                <a:lnTo>
                  <a:pt x="407" y="312"/>
                </a:lnTo>
                <a:lnTo>
                  <a:pt x="431" y="304"/>
                </a:lnTo>
                <a:lnTo>
                  <a:pt x="439" y="312"/>
                </a:lnTo>
                <a:lnTo>
                  <a:pt x="447" y="312"/>
                </a:lnTo>
                <a:lnTo>
                  <a:pt x="455" y="312"/>
                </a:lnTo>
                <a:lnTo>
                  <a:pt x="455" y="312"/>
                </a:lnTo>
                <a:lnTo>
                  <a:pt x="463" y="312"/>
                </a:lnTo>
                <a:lnTo>
                  <a:pt x="463" y="320"/>
                </a:lnTo>
                <a:lnTo>
                  <a:pt x="471" y="312"/>
                </a:lnTo>
                <a:lnTo>
                  <a:pt x="471" y="304"/>
                </a:lnTo>
                <a:lnTo>
                  <a:pt x="495" y="288"/>
                </a:lnTo>
                <a:lnTo>
                  <a:pt x="575" y="272"/>
                </a:lnTo>
                <a:lnTo>
                  <a:pt x="591" y="256"/>
                </a:lnTo>
                <a:lnTo>
                  <a:pt x="607" y="256"/>
                </a:lnTo>
                <a:lnTo>
                  <a:pt x="607" y="264"/>
                </a:lnTo>
                <a:lnTo>
                  <a:pt x="599" y="272"/>
                </a:lnTo>
                <a:lnTo>
                  <a:pt x="599" y="280"/>
                </a:lnTo>
                <a:lnTo>
                  <a:pt x="607" y="296"/>
                </a:lnTo>
                <a:lnTo>
                  <a:pt x="615" y="296"/>
                </a:lnTo>
                <a:lnTo>
                  <a:pt x="623" y="296"/>
                </a:lnTo>
                <a:lnTo>
                  <a:pt x="631" y="296"/>
                </a:lnTo>
                <a:lnTo>
                  <a:pt x="639" y="296"/>
                </a:lnTo>
                <a:lnTo>
                  <a:pt x="663" y="288"/>
                </a:lnTo>
                <a:lnTo>
                  <a:pt x="671" y="29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8" name=""/>
          <p:cNvSpPr/>
          <p:nvPr/>
        </p:nvSpPr>
        <p:spPr>
          <a:xfrm>
            <a:off x="2430360" y="1039680"/>
            <a:ext cx="1408320" cy="72252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Western Canada</a:t>
            </a:r>
            <a:br>
              <a:rPr sz="1000"/>
            </a:b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+1,300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9" name=""/>
          <p:cNvSpPr/>
          <p:nvPr/>
        </p:nvSpPr>
        <p:spPr>
          <a:xfrm>
            <a:off x="7010280" y="914400"/>
            <a:ext cx="1408320" cy="72216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Eastern Canada</a:t>
            </a:r>
            <a:br>
              <a:rPr sz="1000"/>
            </a:b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+635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0" name=""/>
          <p:cNvSpPr/>
          <p:nvPr/>
        </p:nvSpPr>
        <p:spPr>
          <a:xfrm>
            <a:off x="2317680" y="2908440"/>
            <a:ext cx="914400" cy="46980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Rockies</a:t>
            </a:r>
            <a:br>
              <a:rPr sz="1000"/>
            </a:b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+1,155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1" name=""/>
          <p:cNvSpPr/>
          <p:nvPr/>
        </p:nvSpPr>
        <p:spPr>
          <a:xfrm>
            <a:off x="646200" y="3498840"/>
            <a:ext cx="914400" cy="46980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State</a:t>
            </a:r>
            <a:br>
              <a:rPr sz="1000"/>
            </a:b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+120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2" name=""/>
          <p:cNvSpPr/>
          <p:nvPr/>
        </p:nvSpPr>
        <p:spPr>
          <a:xfrm>
            <a:off x="2494080" y="3979800"/>
            <a:ext cx="914400" cy="469800"/>
          </a:xfrm>
          <a:prstGeom prst="ellipse">
            <a:avLst/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SJ</a:t>
            </a:r>
            <a:br>
              <a:rPr sz="1000"/>
            </a:b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-586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3" name=""/>
          <p:cNvSpPr/>
          <p:nvPr/>
        </p:nvSpPr>
        <p:spPr>
          <a:xfrm>
            <a:off x="3608280" y="3909960"/>
            <a:ext cx="914400" cy="469800"/>
          </a:xfrm>
          <a:prstGeom prst="ellipse">
            <a:avLst/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-376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4" name=""/>
          <p:cNvSpPr/>
          <p:nvPr/>
        </p:nvSpPr>
        <p:spPr>
          <a:xfrm>
            <a:off x="4106880" y="5146560"/>
            <a:ext cx="914400" cy="47016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Texas-GC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+1,000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5" name=""/>
          <p:cNvSpPr/>
          <p:nvPr/>
        </p:nvSpPr>
        <p:spPr>
          <a:xfrm>
            <a:off x="4829040" y="4861080"/>
            <a:ext cx="914400" cy="46980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LA-ON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+400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6" name=""/>
          <p:cNvSpPr/>
          <p:nvPr/>
        </p:nvSpPr>
        <p:spPr>
          <a:xfrm>
            <a:off x="4905360" y="5361120"/>
            <a:ext cx="914400" cy="469800"/>
          </a:xfrm>
          <a:prstGeom prst="ellipse">
            <a:avLst/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Lk. Charles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-226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7" name=""/>
          <p:cNvSpPr/>
          <p:nvPr/>
        </p:nvSpPr>
        <p:spPr>
          <a:xfrm>
            <a:off x="5302080" y="5805360"/>
            <a:ext cx="914400" cy="47016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Offshore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+780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8" name=""/>
          <p:cNvSpPr/>
          <p:nvPr/>
        </p:nvSpPr>
        <p:spPr>
          <a:xfrm>
            <a:off x="7024680" y="4422600"/>
            <a:ext cx="914400" cy="47016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Elba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+426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9" name=""/>
          <p:cNvSpPr/>
          <p:nvPr/>
        </p:nvSpPr>
        <p:spPr>
          <a:xfrm>
            <a:off x="7369200" y="3270240"/>
            <a:ext cx="914400" cy="46980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Cove Point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+472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0" name=""/>
          <p:cNvSpPr/>
          <p:nvPr/>
        </p:nvSpPr>
        <p:spPr>
          <a:xfrm>
            <a:off x="8002440" y="2395440"/>
            <a:ext cx="914400" cy="470160"/>
          </a:xfrm>
          <a:prstGeom prst="ellipse">
            <a:avLst/>
          </a:prstGeom>
          <a:solidFill>
            <a:srgbClr val="00f00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Everett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1" name=""/>
          <p:cNvSpPr/>
          <p:nvPr/>
        </p:nvSpPr>
        <p:spPr>
          <a:xfrm>
            <a:off x="822240" y="5735520"/>
            <a:ext cx="101520" cy="10188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2" name=""/>
          <p:cNvSpPr/>
          <p:nvPr/>
        </p:nvSpPr>
        <p:spPr>
          <a:xfrm>
            <a:off x="925560" y="5652000"/>
            <a:ext cx="2128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Market Growth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3" name=""/>
          <p:cNvSpPr/>
          <p:nvPr/>
        </p:nvSpPr>
        <p:spPr>
          <a:xfrm>
            <a:off x="126720" y="6172560"/>
            <a:ext cx="2390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 Stated in MMcf/d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9028B4-B0A3-4BC3-9CA8-9834ABEEB331}" type="slidenum">
              <a:t>37</a:t>
            </a:fld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" name=""/>
          <p:cNvSpPr/>
          <p:nvPr/>
        </p:nvSpPr>
        <p:spPr>
          <a:xfrm>
            <a:off x="173160" y="692280"/>
            <a:ext cx="8770680" cy="296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5" name=""/>
          <p:cNvSpPr/>
          <p:nvPr/>
        </p:nvSpPr>
        <p:spPr>
          <a:xfrm>
            <a:off x="3373560" y="2906640"/>
            <a:ext cx="722160" cy="581040"/>
          </a:xfrm>
          <a:custGeom>
            <a:avLst/>
            <a:gdLst/>
            <a:ahLst/>
            <a:rect l="l" t="t" r="r" b="b"/>
            <a:pathLst>
              <a:path w="455" h="366">
                <a:moveTo>
                  <a:pt x="36" y="0"/>
                </a:moveTo>
                <a:lnTo>
                  <a:pt x="173" y="18"/>
                </a:lnTo>
                <a:lnTo>
                  <a:pt x="311" y="30"/>
                </a:lnTo>
                <a:lnTo>
                  <a:pt x="455" y="42"/>
                </a:lnTo>
                <a:lnTo>
                  <a:pt x="455" y="42"/>
                </a:lnTo>
                <a:lnTo>
                  <a:pt x="449" y="126"/>
                </a:lnTo>
                <a:lnTo>
                  <a:pt x="449" y="282"/>
                </a:lnTo>
                <a:lnTo>
                  <a:pt x="443" y="366"/>
                </a:lnTo>
                <a:lnTo>
                  <a:pt x="443" y="366"/>
                </a:lnTo>
                <a:lnTo>
                  <a:pt x="293" y="354"/>
                </a:lnTo>
                <a:lnTo>
                  <a:pt x="143" y="342"/>
                </a:lnTo>
                <a:lnTo>
                  <a:pt x="0" y="324"/>
                </a:lnTo>
                <a:lnTo>
                  <a:pt x="0" y="324"/>
                </a:lnTo>
                <a:lnTo>
                  <a:pt x="6" y="240"/>
                </a:lnTo>
                <a:lnTo>
                  <a:pt x="24" y="84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6" name=""/>
          <p:cNvSpPr/>
          <p:nvPr/>
        </p:nvSpPr>
        <p:spPr>
          <a:xfrm>
            <a:off x="2465280" y="3798720"/>
            <a:ext cx="3581640" cy="2297160"/>
          </a:xfrm>
          <a:custGeom>
            <a:avLst/>
            <a:gdLst/>
            <a:ahLst/>
            <a:rect l="l" t="t" r="r" b="b"/>
            <a:pathLst>
              <a:path w="2641" h="1694">
                <a:moveTo>
                  <a:pt x="0" y="0"/>
                </a:moveTo>
                <a:lnTo>
                  <a:pt x="195" y="19"/>
                </a:lnTo>
                <a:lnTo>
                  <a:pt x="189" y="35"/>
                </a:lnTo>
                <a:lnTo>
                  <a:pt x="458" y="211"/>
                </a:lnTo>
                <a:lnTo>
                  <a:pt x="682" y="227"/>
                </a:lnTo>
                <a:lnTo>
                  <a:pt x="691" y="195"/>
                </a:lnTo>
                <a:lnTo>
                  <a:pt x="819" y="205"/>
                </a:lnTo>
                <a:lnTo>
                  <a:pt x="842" y="224"/>
                </a:lnTo>
                <a:lnTo>
                  <a:pt x="838" y="250"/>
                </a:lnTo>
                <a:lnTo>
                  <a:pt x="861" y="256"/>
                </a:lnTo>
                <a:lnTo>
                  <a:pt x="886" y="291"/>
                </a:lnTo>
                <a:lnTo>
                  <a:pt x="899" y="291"/>
                </a:lnTo>
                <a:lnTo>
                  <a:pt x="912" y="320"/>
                </a:lnTo>
                <a:lnTo>
                  <a:pt x="944" y="326"/>
                </a:lnTo>
                <a:lnTo>
                  <a:pt x="938" y="336"/>
                </a:lnTo>
                <a:lnTo>
                  <a:pt x="947" y="368"/>
                </a:lnTo>
                <a:lnTo>
                  <a:pt x="954" y="413"/>
                </a:lnTo>
                <a:lnTo>
                  <a:pt x="976" y="435"/>
                </a:lnTo>
                <a:lnTo>
                  <a:pt x="1014" y="480"/>
                </a:lnTo>
                <a:lnTo>
                  <a:pt x="1034" y="477"/>
                </a:lnTo>
                <a:lnTo>
                  <a:pt x="1040" y="490"/>
                </a:lnTo>
                <a:lnTo>
                  <a:pt x="1075" y="509"/>
                </a:lnTo>
                <a:lnTo>
                  <a:pt x="1104" y="480"/>
                </a:lnTo>
                <a:lnTo>
                  <a:pt x="1101" y="451"/>
                </a:lnTo>
                <a:lnTo>
                  <a:pt x="1104" y="435"/>
                </a:lnTo>
                <a:lnTo>
                  <a:pt x="1133" y="435"/>
                </a:lnTo>
                <a:lnTo>
                  <a:pt x="1139" y="416"/>
                </a:lnTo>
                <a:lnTo>
                  <a:pt x="1152" y="416"/>
                </a:lnTo>
                <a:lnTo>
                  <a:pt x="1152" y="429"/>
                </a:lnTo>
                <a:lnTo>
                  <a:pt x="1220" y="435"/>
                </a:lnTo>
                <a:lnTo>
                  <a:pt x="1258" y="470"/>
                </a:lnTo>
                <a:lnTo>
                  <a:pt x="1283" y="522"/>
                </a:lnTo>
                <a:lnTo>
                  <a:pt x="1286" y="541"/>
                </a:lnTo>
                <a:lnTo>
                  <a:pt x="1325" y="602"/>
                </a:lnTo>
                <a:lnTo>
                  <a:pt x="1338" y="627"/>
                </a:lnTo>
                <a:lnTo>
                  <a:pt x="1370" y="650"/>
                </a:lnTo>
                <a:lnTo>
                  <a:pt x="1376" y="682"/>
                </a:lnTo>
                <a:lnTo>
                  <a:pt x="1386" y="701"/>
                </a:lnTo>
                <a:lnTo>
                  <a:pt x="1382" y="723"/>
                </a:lnTo>
                <a:lnTo>
                  <a:pt x="1405" y="736"/>
                </a:lnTo>
                <a:lnTo>
                  <a:pt x="1402" y="771"/>
                </a:lnTo>
                <a:lnTo>
                  <a:pt x="1427" y="768"/>
                </a:lnTo>
                <a:lnTo>
                  <a:pt x="1446" y="790"/>
                </a:lnTo>
                <a:lnTo>
                  <a:pt x="1462" y="787"/>
                </a:lnTo>
                <a:lnTo>
                  <a:pt x="1491" y="803"/>
                </a:lnTo>
                <a:lnTo>
                  <a:pt x="1507" y="803"/>
                </a:lnTo>
                <a:lnTo>
                  <a:pt x="1526" y="800"/>
                </a:lnTo>
                <a:lnTo>
                  <a:pt x="1542" y="810"/>
                </a:lnTo>
                <a:lnTo>
                  <a:pt x="1565" y="813"/>
                </a:lnTo>
                <a:lnTo>
                  <a:pt x="1555" y="861"/>
                </a:lnTo>
                <a:lnTo>
                  <a:pt x="1565" y="883"/>
                </a:lnTo>
                <a:lnTo>
                  <a:pt x="1565" y="966"/>
                </a:lnTo>
                <a:lnTo>
                  <a:pt x="1568" y="998"/>
                </a:lnTo>
                <a:lnTo>
                  <a:pt x="1610" y="1062"/>
                </a:lnTo>
                <a:lnTo>
                  <a:pt x="1638" y="1094"/>
                </a:lnTo>
                <a:lnTo>
                  <a:pt x="1667" y="1123"/>
                </a:lnTo>
                <a:lnTo>
                  <a:pt x="1664" y="1133"/>
                </a:lnTo>
                <a:lnTo>
                  <a:pt x="1626" y="1104"/>
                </a:lnTo>
                <a:lnTo>
                  <a:pt x="1613" y="1098"/>
                </a:lnTo>
                <a:lnTo>
                  <a:pt x="1610" y="1107"/>
                </a:lnTo>
                <a:lnTo>
                  <a:pt x="1690" y="1184"/>
                </a:lnTo>
                <a:lnTo>
                  <a:pt x="1782" y="1290"/>
                </a:lnTo>
                <a:lnTo>
                  <a:pt x="1805" y="1309"/>
                </a:lnTo>
                <a:lnTo>
                  <a:pt x="1824" y="1322"/>
                </a:lnTo>
                <a:lnTo>
                  <a:pt x="1862" y="1328"/>
                </a:lnTo>
                <a:lnTo>
                  <a:pt x="1894" y="1341"/>
                </a:lnTo>
                <a:lnTo>
                  <a:pt x="1926" y="1357"/>
                </a:lnTo>
                <a:lnTo>
                  <a:pt x="1984" y="1354"/>
                </a:lnTo>
                <a:lnTo>
                  <a:pt x="2035" y="1299"/>
                </a:lnTo>
                <a:lnTo>
                  <a:pt x="2115" y="1296"/>
                </a:lnTo>
                <a:lnTo>
                  <a:pt x="2150" y="1277"/>
                </a:lnTo>
                <a:lnTo>
                  <a:pt x="2163" y="1258"/>
                </a:lnTo>
                <a:lnTo>
                  <a:pt x="2208" y="1251"/>
                </a:lnTo>
                <a:lnTo>
                  <a:pt x="2259" y="1222"/>
                </a:lnTo>
                <a:lnTo>
                  <a:pt x="2275" y="1178"/>
                </a:lnTo>
                <a:lnTo>
                  <a:pt x="2285" y="1085"/>
                </a:lnTo>
                <a:lnTo>
                  <a:pt x="2298" y="1043"/>
                </a:lnTo>
                <a:lnTo>
                  <a:pt x="2323" y="1011"/>
                </a:lnTo>
                <a:lnTo>
                  <a:pt x="2355" y="992"/>
                </a:lnTo>
                <a:lnTo>
                  <a:pt x="2445" y="973"/>
                </a:lnTo>
                <a:lnTo>
                  <a:pt x="2464" y="960"/>
                </a:lnTo>
                <a:lnTo>
                  <a:pt x="2544" y="957"/>
                </a:lnTo>
                <a:lnTo>
                  <a:pt x="2592" y="950"/>
                </a:lnTo>
                <a:lnTo>
                  <a:pt x="2614" y="941"/>
                </a:lnTo>
                <a:lnTo>
                  <a:pt x="2627" y="941"/>
                </a:lnTo>
                <a:lnTo>
                  <a:pt x="2637" y="970"/>
                </a:lnTo>
                <a:lnTo>
                  <a:pt x="2640" y="998"/>
                </a:lnTo>
                <a:lnTo>
                  <a:pt x="2618" y="1046"/>
                </a:lnTo>
                <a:lnTo>
                  <a:pt x="2602" y="1066"/>
                </a:lnTo>
                <a:lnTo>
                  <a:pt x="2602" y="1110"/>
                </a:lnTo>
                <a:lnTo>
                  <a:pt x="2579" y="1123"/>
                </a:lnTo>
                <a:lnTo>
                  <a:pt x="2598" y="1130"/>
                </a:lnTo>
                <a:lnTo>
                  <a:pt x="2611" y="1165"/>
                </a:lnTo>
                <a:lnTo>
                  <a:pt x="2598" y="1184"/>
                </a:lnTo>
                <a:lnTo>
                  <a:pt x="2589" y="1210"/>
                </a:lnTo>
                <a:lnTo>
                  <a:pt x="2589" y="1258"/>
                </a:lnTo>
                <a:lnTo>
                  <a:pt x="2586" y="1274"/>
                </a:lnTo>
                <a:lnTo>
                  <a:pt x="2570" y="1267"/>
                </a:lnTo>
                <a:lnTo>
                  <a:pt x="2563" y="1242"/>
                </a:lnTo>
                <a:lnTo>
                  <a:pt x="2541" y="1235"/>
                </a:lnTo>
                <a:lnTo>
                  <a:pt x="2525" y="1270"/>
                </a:lnTo>
                <a:lnTo>
                  <a:pt x="2467" y="1328"/>
                </a:lnTo>
                <a:lnTo>
                  <a:pt x="2445" y="1341"/>
                </a:lnTo>
                <a:lnTo>
                  <a:pt x="2301" y="1344"/>
                </a:lnTo>
                <a:lnTo>
                  <a:pt x="2298" y="1411"/>
                </a:lnTo>
                <a:lnTo>
                  <a:pt x="2266" y="1418"/>
                </a:lnTo>
                <a:lnTo>
                  <a:pt x="2301" y="1446"/>
                </a:lnTo>
                <a:lnTo>
                  <a:pt x="2339" y="1453"/>
                </a:lnTo>
                <a:lnTo>
                  <a:pt x="2374" y="1475"/>
                </a:lnTo>
                <a:lnTo>
                  <a:pt x="2384" y="1510"/>
                </a:lnTo>
                <a:lnTo>
                  <a:pt x="2371" y="1539"/>
                </a:lnTo>
                <a:lnTo>
                  <a:pt x="2202" y="1539"/>
                </a:lnTo>
                <a:lnTo>
                  <a:pt x="2198" y="1587"/>
                </a:lnTo>
                <a:lnTo>
                  <a:pt x="2208" y="1619"/>
                </a:lnTo>
                <a:lnTo>
                  <a:pt x="2218" y="1648"/>
                </a:lnTo>
                <a:lnTo>
                  <a:pt x="2198" y="1693"/>
                </a:lnTo>
                <a:lnTo>
                  <a:pt x="2115" y="1610"/>
                </a:lnTo>
                <a:lnTo>
                  <a:pt x="2083" y="1587"/>
                </a:lnTo>
                <a:lnTo>
                  <a:pt x="2042" y="1568"/>
                </a:lnTo>
                <a:lnTo>
                  <a:pt x="2013" y="1546"/>
                </a:lnTo>
                <a:lnTo>
                  <a:pt x="2003" y="1520"/>
                </a:lnTo>
                <a:lnTo>
                  <a:pt x="1962" y="1530"/>
                </a:lnTo>
                <a:lnTo>
                  <a:pt x="1955" y="1542"/>
                </a:lnTo>
                <a:lnTo>
                  <a:pt x="1933" y="1539"/>
                </a:lnTo>
                <a:lnTo>
                  <a:pt x="1930" y="1517"/>
                </a:lnTo>
                <a:lnTo>
                  <a:pt x="1910" y="1507"/>
                </a:lnTo>
                <a:lnTo>
                  <a:pt x="1898" y="1510"/>
                </a:lnTo>
                <a:lnTo>
                  <a:pt x="1888" y="1530"/>
                </a:lnTo>
                <a:lnTo>
                  <a:pt x="1907" y="1542"/>
                </a:lnTo>
                <a:lnTo>
                  <a:pt x="1882" y="1549"/>
                </a:lnTo>
                <a:lnTo>
                  <a:pt x="1843" y="1558"/>
                </a:lnTo>
                <a:lnTo>
                  <a:pt x="1786" y="1587"/>
                </a:lnTo>
                <a:lnTo>
                  <a:pt x="1757" y="1597"/>
                </a:lnTo>
                <a:lnTo>
                  <a:pt x="1718" y="1597"/>
                </a:lnTo>
                <a:lnTo>
                  <a:pt x="1667" y="1581"/>
                </a:lnTo>
                <a:lnTo>
                  <a:pt x="1616" y="1571"/>
                </a:lnTo>
                <a:lnTo>
                  <a:pt x="1546" y="1555"/>
                </a:lnTo>
                <a:lnTo>
                  <a:pt x="1526" y="1536"/>
                </a:lnTo>
                <a:lnTo>
                  <a:pt x="1472" y="1517"/>
                </a:lnTo>
                <a:lnTo>
                  <a:pt x="1421" y="1514"/>
                </a:lnTo>
                <a:lnTo>
                  <a:pt x="1398" y="1494"/>
                </a:lnTo>
                <a:lnTo>
                  <a:pt x="1325" y="1478"/>
                </a:lnTo>
                <a:lnTo>
                  <a:pt x="1264" y="1450"/>
                </a:lnTo>
                <a:lnTo>
                  <a:pt x="1197" y="1398"/>
                </a:lnTo>
                <a:lnTo>
                  <a:pt x="1142" y="1386"/>
                </a:lnTo>
                <a:lnTo>
                  <a:pt x="1126" y="1389"/>
                </a:lnTo>
                <a:lnTo>
                  <a:pt x="1117" y="1398"/>
                </a:lnTo>
                <a:lnTo>
                  <a:pt x="1094" y="1379"/>
                </a:lnTo>
                <a:lnTo>
                  <a:pt x="1050" y="1373"/>
                </a:lnTo>
                <a:lnTo>
                  <a:pt x="1024" y="1347"/>
                </a:lnTo>
                <a:lnTo>
                  <a:pt x="986" y="1325"/>
                </a:lnTo>
                <a:lnTo>
                  <a:pt x="941" y="1283"/>
                </a:lnTo>
                <a:lnTo>
                  <a:pt x="915" y="1264"/>
                </a:lnTo>
                <a:lnTo>
                  <a:pt x="886" y="1264"/>
                </a:lnTo>
                <a:lnTo>
                  <a:pt x="867" y="1226"/>
                </a:lnTo>
                <a:lnTo>
                  <a:pt x="848" y="1187"/>
                </a:lnTo>
                <a:lnTo>
                  <a:pt x="845" y="1158"/>
                </a:lnTo>
                <a:lnTo>
                  <a:pt x="877" y="1158"/>
                </a:lnTo>
                <a:lnTo>
                  <a:pt x="880" y="1136"/>
                </a:lnTo>
                <a:lnTo>
                  <a:pt x="874" y="1117"/>
                </a:lnTo>
                <a:lnTo>
                  <a:pt x="864" y="1098"/>
                </a:lnTo>
                <a:lnTo>
                  <a:pt x="874" y="1062"/>
                </a:lnTo>
                <a:lnTo>
                  <a:pt x="861" y="1021"/>
                </a:lnTo>
                <a:lnTo>
                  <a:pt x="845" y="989"/>
                </a:lnTo>
                <a:lnTo>
                  <a:pt x="835" y="960"/>
                </a:lnTo>
                <a:lnTo>
                  <a:pt x="781" y="915"/>
                </a:lnTo>
                <a:lnTo>
                  <a:pt x="736" y="870"/>
                </a:lnTo>
                <a:lnTo>
                  <a:pt x="717" y="835"/>
                </a:lnTo>
                <a:lnTo>
                  <a:pt x="707" y="810"/>
                </a:lnTo>
                <a:lnTo>
                  <a:pt x="656" y="768"/>
                </a:lnTo>
                <a:lnTo>
                  <a:pt x="630" y="736"/>
                </a:lnTo>
                <a:lnTo>
                  <a:pt x="595" y="691"/>
                </a:lnTo>
                <a:lnTo>
                  <a:pt x="570" y="669"/>
                </a:lnTo>
                <a:lnTo>
                  <a:pt x="547" y="666"/>
                </a:lnTo>
                <a:lnTo>
                  <a:pt x="534" y="662"/>
                </a:lnTo>
                <a:lnTo>
                  <a:pt x="531" y="653"/>
                </a:lnTo>
                <a:lnTo>
                  <a:pt x="560" y="634"/>
                </a:lnTo>
                <a:lnTo>
                  <a:pt x="570" y="598"/>
                </a:lnTo>
                <a:lnTo>
                  <a:pt x="522" y="563"/>
                </a:lnTo>
                <a:lnTo>
                  <a:pt x="499" y="557"/>
                </a:lnTo>
                <a:lnTo>
                  <a:pt x="464" y="515"/>
                </a:lnTo>
                <a:lnTo>
                  <a:pt x="429" y="490"/>
                </a:lnTo>
                <a:lnTo>
                  <a:pt x="410" y="493"/>
                </a:lnTo>
                <a:lnTo>
                  <a:pt x="416" y="445"/>
                </a:lnTo>
                <a:lnTo>
                  <a:pt x="390" y="429"/>
                </a:lnTo>
                <a:lnTo>
                  <a:pt x="365" y="400"/>
                </a:lnTo>
                <a:lnTo>
                  <a:pt x="358" y="368"/>
                </a:lnTo>
                <a:lnTo>
                  <a:pt x="336" y="352"/>
                </a:lnTo>
                <a:lnTo>
                  <a:pt x="320" y="301"/>
                </a:lnTo>
                <a:lnTo>
                  <a:pt x="317" y="269"/>
                </a:lnTo>
                <a:lnTo>
                  <a:pt x="288" y="205"/>
                </a:lnTo>
                <a:lnTo>
                  <a:pt x="259" y="122"/>
                </a:lnTo>
                <a:lnTo>
                  <a:pt x="227" y="112"/>
                </a:lnTo>
                <a:lnTo>
                  <a:pt x="192" y="96"/>
                </a:lnTo>
                <a:lnTo>
                  <a:pt x="170" y="67"/>
                </a:lnTo>
                <a:lnTo>
                  <a:pt x="150" y="54"/>
                </a:lnTo>
                <a:lnTo>
                  <a:pt x="141" y="99"/>
                </a:lnTo>
                <a:lnTo>
                  <a:pt x="134" y="182"/>
                </a:lnTo>
                <a:lnTo>
                  <a:pt x="144" y="227"/>
                </a:lnTo>
                <a:lnTo>
                  <a:pt x="166" y="262"/>
                </a:lnTo>
                <a:lnTo>
                  <a:pt x="202" y="304"/>
                </a:lnTo>
                <a:lnTo>
                  <a:pt x="227" y="362"/>
                </a:lnTo>
                <a:lnTo>
                  <a:pt x="259" y="400"/>
                </a:lnTo>
                <a:lnTo>
                  <a:pt x="269" y="451"/>
                </a:lnTo>
                <a:lnTo>
                  <a:pt x="282" y="496"/>
                </a:lnTo>
                <a:lnTo>
                  <a:pt x="304" y="509"/>
                </a:lnTo>
                <a:lnTo>
                  <a:pt x="310" y="541"/>
                </a:lnTo>
                <a:lnTo>
                  <a:pt x="342" y="554"/>
                </a:lnTo>
                <a:lnTo>
                  <a:pt x="362" y="579"/>
                </a:lnTo>
                <a:lnTo>
                  <a:pt x="365" y="608"/>
                </a:lnTo>
                <a:lnTo>
                  <a:pt x="352" y="634"/>
                </a:lnTo>
                <a:lnTo>
                  <a:pt x="355" y="662"/>
                </a:lnTo>
                <a:lnTo>
                  <a:pt x="387" y="685"/>
                </a:lnTo>
                <a:lnTo>
                  <a:pt x="410" y="717"/>
                </a:lnTo>
                <a:lnTo>
                  <a:pt x="410" y="758"/>
                </a:lnTo>
                <a:lnTo>
                  <a:pt x="403" y="784"/>
                </a:lnTo>
                <a:lnTo>
                  <a:pt x="410" y="813"/>
                </a:lnTo>
                <a:lnTo>
                  <a:pt x="464" y="826"/>
                </a:lnTo>
                <a:lnTo>
                  <a:pt x="486" y="829"/>
                </a:lnTo>
                <a:lnTo>
                  <a:pt x="509" y="899"/>
                </a:lnTo>
                <a:lnTo>
                  <a:pt x="490" y="906"/>
                </a:lnTo>
                <a:lnTo>
                  <a:pt x="486" y="944"/>
                </a:lnTo>
                <a:lnTo>
                  <a:pt x="470" y="954"/>
                </a:lnTo>
                <a:lnTo>
                  <a:pt x="461" y="941"/>
                </a:lnTo>
                <a:lnTo>
                  <a:pt x="461" y="918"/>
                </a:lnTo>
                <a:lnTo>
                  <a:pt x="438" y="906"/>
                </a:lnTo>
                <a:lnTo>
                  <a:pt x="429" y="874"/>
                </a:lnTo>
                <a:lnTo>
                  <a:pt x="384" y="822"/>
                </a:lnTo>
                <a:lnTo>
                  <a:pt x="304" y="752"/>
                </a:lnTo>
                <a:lnTo>
                  <a:pt x="298" y="720"/>
                </a:lnTo>
                <a:lnTo>
                  <a:pt x="294" y="640"/>
                </a:lnTo>
                <a:lnTo>
                  <a:pt x="246" y="589"/>
                </a:lnTo>
                <a:lnTo>
                  <a:pt x="230" y="554"/>
                </a:lnTo>
                <a:lnTo>
                  <a:pt x="218" y="534"/>
                </a:lnTo>
                <a:lnTo>
                  <a:pt x="179" y="534"/>
                </a:lnTo>
                <a:lnTo>
                  <a:pt x="125" y="486"/>
                </a:lnTo>
                <a:lnTo>
                  <a:pt x="102" y="467"/>
                </a:lnTo>
                <a:lnTo>
                  <a:pt x="83" y="442"/>
                </a:lnTo>
                <a:lnTo>
                  <a:pt x="131" y="438"/>
                </a:lnTo>
                <a:lnTo>
                  <a:pt x="138" y="451"/>
                </a:lnTo>
                <a:lnTo>
                  <a:pt x="154" y="445"/>
                </a:lnTo>
                <a:lnTo>
                  <a:pt x="147" y="416"/>
                </a:lnTo>
                <a:lnTo>
                  <a:pt x="160" y="410"/>
                </a:lnTo>
                <a:lnTo>
                  <a:pt x="166" y="374"/>
                </a:lnTo>
                <a:lnTo>
                  <a:pt x="134" y="320"/>
                </a:lnTo>
                <a:lnTo>
                  <a:pt x="64" y="266"/>
                </a:lnTo>
                <a:lnTo>
                  <a:pt x="38" y="214"/>
                </a:lnTo>
                <a:lnTo>
                  <a:pt x="29" y="163"/>
                </a:lnTo>
                <a:lnTo>
                  <a:pt x="29" y="115"/>
                </a:lnTo>
                <a:lnTo>
                  <a:pt x="13" y="93"/>
                </a:lnTo>
                <a:lnTo>
                  <a:pt x="0" y="5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cap="rnd"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7" name=""/>
          <p:cNvSpPr/>
          <p:nvPr/>
        </p:nvSpPr>
        <p:spPr>
          <a:xfrm>
            <a:off x="2212920" y="1662120"/>
            <a:ext cx="684360" cy="503280"/>
          </a:xfrm>
          <a:custGeom>
            <a:avLst/>
            <a:gdLst/>
            <a:ahLst/>
            <a:rect l="l" t="t" r="r" b="b"/>
            <a:pathLst>
              <a:path w="431" h="317">
                <a:moveTo>
                  <a:pt x="383" y="317"/>
                </a:moveTo>
                <a:lnTo>
                  <a:pt x="431" y="78"/>
                </a:lnTo>
                <a:lnTo>
                  <a:pt x="431" y="78"/>
                </a:lnTo>
                <a:lnTo>
                  <a:pt x="353" y="54"/>
                </a:lnTo>
                <a:lnTo>
                  <a:pt x="210" y="18"/>
                </a:lnTo>
                <a:lnTo>
                  <a:pt x="132" y="0"/>
                </a:lnTo>
                <a:lnTo>
                  <a:pt x="132" y="0"/>
                </a:lnTo>
                <a:lnTo>
                  <a:pt x="126" y="12"/>
                </a:lnTo>
                <a:lnTo>
                  <a:pt x="132" y="24"/>
                </a:lnTo>
                <a:lnTo>
                  <a:pt x="138" y="36"/>
                </a:lnTo>
                <a:lnTo>
                  <a:pt x="138" y="36"/>
                </a:lnTo>
                <a:lnTo>
                  <a:pt x="132" y="48"/>
                </a:lnTo>
                <a:lnTo>
                  <a:pt x="120" y="66"/>
                </a:lnTo>
                <a:lnTo>
                  <a:pt x="120" y="78"/>
                </a:lnTo>
                <a:lnTo>
                  <a:pt x="120" y="78"/>
                </a:lnTo>
                <a:lnTo>
                  <a:pt x="126" y="78"/>
                </a:lnTo>
                <a:lnTo>
                  <a:pt x="138" y="84"/>
                </a:lnTo>
                <a:lnTo>
                  <a:pt x="138" y="90"/>
                </a:lnTo>
                <a:lnTo>
                  <a:pt x="138" y="90"/>
                </a:lnTo>
                <a:lnTo>
                  <a:pt x="138" y="96"/>
                </a:lnTo>
                <a:lnTo>
                  <a:pt x="126" y="102"/>
                </a:lnTo>
                <a:lnTo>
                  <a:pt x="126" y="102"/>
                </a:lnTo>
                <a:lnTo>
                  <a:pt x="126" y="102"/>
                </a:lnTo>
                <a:lnTo>
                  <a:pt x="126" y="114"/>
                </a:lnTo>
                <a:lnTo>
                  <a:pt x="126" y="126"/>
                </a:lnTo>
                <a:lnTo>
                  <a:pt x="126" y="132"/>
                </a:lnTo>
                <a:lnTo>
                  <a:pt x="126" y="132"/>
                </a:lnTo>
                <a:lnTo>
                  <a:pt x="114" y="144"/>
                </a:lnTo>
                <a:lnTo>
                  <a:pt x="108" y="144"/>
                </a:lnTo>
                <a:lnTo>
                  <a:pt x="96" y="144"/>
                </a:lnTo>
                <a:lnTo>
                  <a:pt x="96" y="144"/>
                </a:lnTo>
                <a:lnTo>
                  <a:pt x="96" y="132"/>
                </a:lnTo>
                <a:lnTo>
                  <a:pt x="108" y="120"/>
                </a:lnTo>
                <a:lnTo>
                  <a:pt x="114" y="114"/>
                </a:lnTo>
                <a:lnTo>
                  <a:pt x="114" y="114"/>
                </a:lnTo>
                <a:lnTo>
                  <a:pt x="114" y="108"/>
                </a:lnTo>
                <a:lnTo>
                  <a:pt x="108" y="102"/>
                </a:lnTo>
                <a:lnTo>
                  <a:pt x="102" y="90"/>
                </a:lnTo>
                <a:lnTo>
                  <a:pt x="102" y="90"/>
                </a:lnTo>
                <a:lnTo>
                  <a:pt x="102" y="90"/>
                </a:lnTo>
                <a:lnTo>
                  <a:pt x="108" y="84"/>
                </a:lnTo>
                <a:lnTo>
                  <a:pt x="114" y="78"/>
                </a:lnTo>
                <a:lnTo>
                  <a:pt x="114" y="78"/>
                </a:lnTo>
                <a:lnTo>
                  <a:pt x="102" y="66"/>
                </a:lnTo>
                <a:lnTo>
                  <a:pt x="96" y="60"/>
                </a:lnTo>
                <a:lnTo>
                  <a:pt x="90" y="54"/>
                </a:lnTo>
                <a:lnTo>
                  <a:pt x="90" y="54"/>
                </a:lnTo>
                <a:lnTo>
                  <a:pt x="72" y="54"/>
                </a:lnTo>
                <a:lnTo>
                  <a:pt x="60" y="54"/>
                </a:lnTo>
                <a:lnTo>
                  <a:pt x="42" y="42"/>
                </a:lnTo>
                <a:lnTo>
                  <a:pt x="42" y="42"/>
                </a:lnTo>
                <a:lnTo>
                  <a:pt x="36" y="36"/>
                </a:lnTo>
                <a:lnTo>
                  <a:pt x="30" y="30"/>
                </a:lnTo>
                <a:lnTo>
                  <a:pt x="18" y="30"/>
                </a:lnTo>
                <a:lnTo>
                  <a:pt x="18" y="30"/>
                </a:lnTo>
                <a:lnTo>
                  <a:pt x="12" y="24"/>
                </a:lnTo>
                <a:lnTo>
                  <a:pt x="6" y="30"/>
                </a:lnTo>
                <a:lnTo>
                  <a:pt x="0" y="42"/>
                </a:lnTo>
                <a:lnTo>
                  <a:pt x="0" y="42"/>
                </a:lnTo>
                <a:lnTo>
                  <a:pt x="0" y="54"/>
                </a:lnTo>
                <a:lnTo>
                  <a:pt x="6" y="66"/>
                </a:lnTo>
                <a:lnTo>
                  <a:pt x="12" y="78"/>
                </a:lnTo>
                <a:lnTo>
                  <a:pt x="12" y="78"/>
                </a:lnTo>
                <a:lnTo>
                  <a:pt x="12" y="84"/>
                </a:lnTo>
                <a:lnTo>
                  <a:pt x="6" y="96"/>
                </a:lnTo>
                <a:lnTo>
                  <a:pt x="6" y="114"/>
                </a:lnTo>
                <a:lnTo>
                  <a:pt x="6" y="114"/>
                </a:lnTo>
                <a:lnTo>
                  <a:pt x="6" y="120"/>
                </a:lnTo>
                <a:lnTo>
                  <a:pt x="6" y="132"/>
                </a:lnTo>
                <a:lnTo>
                  <a:pt x="6" y="138"/>
                </a:lnTo>
                <a:lnTo>
                  <a:pt x="6" y="138"/>
                </a:lnTo>
                <a:lnTo>
                  <a:pt x="6" y="144"/>
                </a:lnTo>
                <a:lnTo>
                  <a:pt x="12" y="150"/>
                </a:lnTo>
                <a:lnTo>
                  <a:pt x="12" y="155"/>
                </a:lnTo>
                <a:lnTo>
                  <a:pt x="12" y="155"/>
                </a:lnTo>
                <a:lnTo>
                  <a:pt x="18" y="155"/>
                </a:lnTo>
                <a:lnTo>
                  <a:pt x="18" y="167"/>
                </a:lnTo>
                <a:lnTo>
                  <a:pt x="12" y="173"/>
                </a:lnTo>
                <a:lnTo>
                  <a:pt x="12" y="173"/>
                </a:lnTo>
                <a:lnTo>
                  <a:pt x="0" y="179"/>
                </a:lnTo>
                <a:lnTo>
                  <a:pt x="0" y="191"/>
                </a:lnTo>
                <a:lnTo>
                  <a:pt x="6" y="209"/>
                </a:lnTo>
                <a:lnTo>
                  <a:pt x="6" y="209"/>
                </a:lnTo>
                <a:lnTo>
                  <a:pt x="12" y="203"/>
                </a:lnTo>
                <a:lnTo>
                  <a:pt x="18" y="203"/>
                </a:lnTo>
                <a:lnTo>
                  <a:pt x="18" y="203"/>
                </a:lnTo>
                <a:lnTo>
                  <a:pt x="18" y="203"/>
                </a:lnTo>
                <a:lnTo>
                  <a:pt x="30" y="209"/>
                </a:lnTo>
                <a:lnTo>
                  <a:pt x="36" y="221"/>
                </a:lnTo>
                <a:lnTo>
                  <a:pt x="42" y="221"/>
                </a:lnTo>
                <a:lnTo>
                  <a:pt x="42" y="221"/>
                </a:lnTo>
                <a:lnTo>
                  <a:pt x="48" y="221"/>
                </a:lnTo>
                <a:lnTo>
                  <a:pt x="54" y="221"/>
                </a:lnTo>
                <a:lnTo>
                  <a:pt x="54" y="227"/>
                </a:lnTo>
                <a:lnTo>
                  <a:pt x="54" y="227"/>
                </a:lnTo>
                <a:lnTo>
                  <a:pt x="60" y="233"/>
                </a:lnTo>
                <a:lnTo>
                  <a:pt x="60" y="239"/>
                </a:lnTo>
                <a:lnTo>
                  <a:pt x="60" y="245"/>
                </a:lnTo>
                <a:lnTo>
                  <a:pt x="60" y="245"/>
                </a:lnTo>
                <a:lnTo>
                  <a:pt x="66" y="245"/>
                </a:lnTo>
                <a:lnTo>
                  <a:pt x="72" y="245"/>
                </a:lnTo>
                <a:lnTo>
                  <a:pt x="72" y="251"/>
                </a:lnTo>
                <a:lnTo>
                  <a:pt x="72" y="251"/>
                </a:lnTo>
                <a:lnTo>
                  <a:pt x="72" y="263"/>
                </a:lnTo>
                <a:lnTo>
                  <a:pt x="66" y="269"/>
                </a:lnTo>
                <a:lnTo>
                  <a:pt x="72" y="275"/>
                </a:lnTo>
                <a:lnTo>
                  <a:pt x="72" y="275"/>
                </a:lnTo>
                <a:lnTo>
                  <a:pt x="84" y="281"/>
                </a:lnTo>
                <a:lnTo>
                  <a:pt x="108" y="281"/>
                </a:lnTo>
                <a:lnTo>
                  <a:pt x="132" y="275"/>
                </a:lnTo>
                <a:lnTo>
                  <a:pt x="132" y="275"/>
                </a:lnTo>
                <a:lnTo>
                  <a:pt x="138" y="287"/>
                </a:lnTo>
                <a:lnTo>
                  <a:pt x="138" y="287"/>
                </a:lnTo>
                <a:lnTo>
                  <a:pt x="144" y="293"/>
                </a:lnTo>
                <a:lnTo>
                  <a:pt x="144" y="293"/>
                </a:lnTo>
                <a:lnTo>
                  <a:pt x="162" y="293"/>
                </a:lnTo>
                <a:lnTo>
                  <a:pt x="174" y="293"/>
                </a:lnTo>
                <a:lnTo>
                  <a:pt x="180" y="293"/>
                </a:lnTo>
                <a:lnTo>
                  <a:pt x="180" y="293"/>
                </a:lnTo>
                <a:lnTo>
                  <a:pt x="192" y="293"/>
                </a:lnTo>
                <a:lnTo>
                  <a:pt x="204" y="299"/>
                </a:lnTo>
                <a:lnTo>
                  <a:pt x="210" y="299"/>
                </a:lnTo>
                <a:lnTo>
                  <a:pt x="210" y="299"/>
                </a:lnTo>
                <a:lnTo>
                  <a:pt x="216" y="299"/>
                </a:lnTo>
                <a:lnTo>
                  <a:pt x="228" y="293"/>
                </a:lnTo>
                <a:lnTo>
                  <a:pt x="234" y="293"/>
                </a:lnTo>
                <a:lnTo>
                  <a:pt x="234" y="293"/>
                </a:lnTo>
                <a:lnTo>
                  <a:pt x="264" y="293"/>
                </a:lnTo>
                <a:lnTo>
                  <a:pt x="282" y="293"/>
                </a:lnTo>
                <a:lnTo>
                  <a:pt x="294" y="293"/>
                </a:lnTo>
                <a:lnTo>
                  <a:pt x="294" y="293"/>
                </a:lnTo>
                <a:lnTo>
                  <a:pt x="318" y="299"/>
                </a:lnTo>
                <a:lnTo>
                  <a:pt x="359" y="311"/>
                </a:lnTo>
                <a:lnTo>
                  <a:pt x="383" y="317"/>
                </a:lnTo>
                <a:lnTo>
                  <a:pt x="383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8" name=""/>
          <p:cNvSpPr/>
          <p:nvPr/>
        </p:nvSpPr>
        <p:spPr>
          <a:xfrm>
            <a:off x="2308320" y="1328760"/>
            <a:ext cx="123840" cy="324000"/>
          </a:xfrm>
          <a:custGeom>
            <a:avLst/>
            <a:gdLst/>
            <a:ahLst/>
            <a:rect l="l" t="t" r="r" b="b"/>
            <a:pathLst>
              <a:path w="78" h="204">
                <a:moveTo>
                  <a:pt x="72" y="204"/>
                </a:moveTo>
                <a:lnTo>
                  <a:pt x="78" y="162"/>
                </a:lnTo>
                <a:lnTo>
                  <a:pt x="60" y="108"/>
                </a:lnTo>
                <a:lnTo>
                  <a:pt x="60" y="84"/>
                </a:lnTo>
                <a:lnTo>
                  <a:pt x="48" y="72"/>
                </a:lnTo>
                <a:lnTo>
                  <a:pt x="42" y="72"/>
                </a:lnTo>
                <a:lnTo>
                  <a:pt x="36" y="5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7f7f7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9" name=""/>
          <p:cNvSpPr/>
          <p:nvPr/>
        </p:nvSpPr>
        <p:spPr>
          <a:xfrm>
            <a:off x="4827600" y="3533760"/>
            <a:ext cx="512640" cy="466920"/>
          </a:xfrm>
          <a:custGeom>
            <a:avLst/>
            <a:gdLst/>
            <a:ahLst/>
            <a:rect l="l" t="t" r="r" b="b"/>
            <a:pathLst>
              <a:path w="323" h="294">
                <a:moveTo>
                  <a:pt x="0" y="18"/>
                </a:moveTo>
                <a:lnTo>
                  <a:pt x="281" y="6"/>
                </a:lnTo>
                <a:lnTo>
                  <a:pt x="281" y="6"/>
                </a:lnTo>
                <a:lnTo>
                  <a:pt x="281" y="0"/>
                </a:lnTo>
                <a:lnTo>
                  <a:pt x="287" y="0"/>
                </a:lnTo>
                <a:lnTo>
                  <a:pt x="293" y="6"/>
                </a:lnTo>
                <a:lnTo>
                  <a:pt x="293" y="6"/>
                </a:lnTo>
                <a:lnTo>
                  <a:pt x="293" y="18"/>
                </a:lnTo>
                <a:lnTo>
                  <a:pt x="281" y="30"/>
                </a:lnTo>
                <a:lnTo>
                  <a:pt x="281" y="36"/>
                </a:lnTo>
                <a:lnTo>
                  <a:pt x="281" y="36"/>
                </a:lnTo>
                <a:lnTo>
                  <a:pt x="293" y="42"/>
                </a:lnTo>
                <a:lnTo>
                  <a:pt x="305" y="42"/>
                </a:lnTo>
                <a:lnTo>
                  <a:pt x="323" y="36"/>
                </a:lnTo>
                <a:lnTo>
                  <a:pt x="323" y="36"/>
                </a:lnTo>
                <a:lnTo>
                  <a:pt x="323" y="42"/>
                </a:lnTo>
                <a:lnTo>
                  <a:pt x="323" y="48"/>
                </a:lnTo>
                <a:lnTo>
                  <a:pt x="323" y="54"/>
                </a:lnTo>
                <a:lnTo>
                  <a:pt x="323" y="54"/>
                </a:lnTo>
                <a:lnTo>
                  <a:pt x="317" y="54"/>
                </a:lnTo>
                <a:lnTo>
                  <a:pt x="317" y="54"/>
                </a:lnTo>
                <a:lnTo>
                  <a:pt x="317" y="60"/>
                </a:lnTo>
                <a:lnTo>
                  <a:pt x="317" y="66"/>
                </a:lnTo>
                <a:lnTo>
                  <a:pt x="317" y="72"/>
                </a:lnTo>
                <a:lnTo>
                  <a:pt x="317" y="72"/>
                </a:lnTo>
                <a:lnTo>
                  <a:pt x="311" y="78"/>
                </a:lnTo>
                <a:lnTo>
                  <a:pt x="305" y="78"/>
                </a:lnTo>
                <a:lnTo>
                  <a:pt x="299" y="78"/>
                </a:lnTo>
                <a:lnTo>
                  <a:pt x="299" y="78"/>
                </a:lnTo>
                <a:lnTo>
                  <a:pt x="299" y="84"/>
                </a:lnTo>
                <a:lnTo>
                  <a:pt x="293" y="84"/>
                </a:lnTo>
                <a:lnTo>
                  <a:pt x="293" y="96"/>
                </a:lnTo>
                <a:lnTo>
                  <a:pt x="293" y="96"/>
                </a:lnTo>
                <a:lnTo>
                  <a:pt x="299" y="96"/>
                </a:lnTo>
                <a:lnTo>
                  <a:pt x="305" y="102"/>
                </a:lnTo>
                <a:lnTo>
                  <a:pt x="305" y="108"/>
                </a:lnTo>
                <a:lnTo>
                  <a:pt x="305" y="108"/>
                </a:lnTo>
                <a:lnTo>
                  <a:pt x="305" y="114"/>
                </a:lnTo>
                <a:lnTo>
                  <a:pt x="299" y="114"/>
                </a:lnTo>
                <a:lnTo>
                  <a:pt x="299" y="120"/>
                </a:lnTo>
                <a:lnTo>
                  <a:pt x="299" y="120"/>
                </a:lnTo>
                <a:lnTo>
                  <a:pt x="299" y="120"/>
                </a:lnTo>
                <a:lnTo>
                  <a:pt x="299" y="126"/>
                </a:lnTo>
                <a:lnTo>
                  <a:pt x="293" y="126"/>
                </a:lnTo>
                <a:lnTo>
                  <a:pt x="293" y="126"/>
                </a:lnTo>
                <a:lnTo>
                  <a:pt x="287" y="132"/>
                </a:lnTo>
                <a:lnTo>
                  <a:pt x="281" y="132"/>
                </a:lnTo>
                <a:lnTo>
                  <a:pt x="281" y="138"/>
                </a:lnTo>
                <a:lnTo>
                  <a:pt x="281" y="138"/>
                </a:lnTo>
                <a:lnTo>
                  <a:pt x="281" y="138"/>
                </a:lnTo>
                <a:lnTo>
                  <a:pt x="275" y="144"/>
                </a:lnTo>
                <a:lnTo>
                  <a:pt x="275" y="150"/>
                </a:lnTo>
                <a:lnTo>
                  <a:pt x="275" y="150"/>
                </a:lnTo>
                <a:lnTo>
                  <a:pt x="275" y="156"/>
                </a:lnTo>
                <a:lnTo>
                  <a:pt x="275" y="162"/>
                </a:lnTo>
                <a:lnTo>
                  <a:pt x="275" y="168"/>
                </a:lnTo>
                <a:lnTo>
                  <a:pt x="275" y="168"/>
                </a:lnTo>
                <a:lnTo>
                  <a:pt x="269" y="168"/>
                </a:lnTo>
                <a:lnTo>
                  <a:pt x="263" y="174"/>
                </a:lnTo>
                <a:lnTo>
                  <a:pt x="257" y="186"/>
                </a:lnTo>
                <a:lnTo>
                  <a:pt x="257" y="186"/>
                </a:lnTo>
                <a:lnTo>
                  <a:pt x="257" y="186"/>
                </a:lnTo>
                <a:lnTo>
                  <a:pt x="251" y="186"/>
                </a:lnTo>
                <a:lnTo>
                  <a:pt x="245" y="192"/>
                </a:lnTo>
                <a:lnTo>
                  <a:pt x="245" y="192"/>
                </a:lnTo>
                <a:lnTo>
                  <a:pt x="245" y="198"/>
                </a:lnTo>
                <a:lnTo>
                  <a:pt x="251" y="204"/>
                </a:lnTo>
                <a:lnTo>
                  <a:pt x="245" y="210"/>
                </a:lnTo>
                <a:lnTo>
                  <a:pt x="245" y="210"/>
                </a:lnTo>
                <a:lnTo>
                  <a:pt x="245" y="222"/>
                </a:lnTo>
                <a:lnTo>
                  <a:pt x="251" y="228"/>
                </a:lnTo>
                <a:lnTo>
                  <a:pt x="251" y="234"/>
                </a:lnTo>
                <a:lnTo>
                  <a:pt x="251" y="234"/>
                </a:lnTo>
                <a:lnTo>
                  <a:pt x="245" y="234"/>
                </a:lnTo>
                <a:lnTo>
                  <a:pt x="239" y="234"/>
                </a:lnTo>
                <a:lnTo>
                  <a:pt x="239" y="240"/>
                </a:lnTo>
                <a:lnTo>
                  <a:pt x="239" y="240"/>
                </a:lnTo>
                <a:lnTo>
                  <a:pt x="239" y="240"/>
                </a:lnTo>
                <a:lnTo>
                  <a:pt x="239" y="240"/>
                </a:lnTo>
                <a:lnTo>
                  <a:pt x="239" y="246"/>
                </a:lnTo>
                <a:lnTo>
                  <a:pt x="239" y="246"/>
                </a:lnTo>
                <a:lnTo>
                  <a:pt x="245" y="246"/>
                </a:lnTo>
                <a:lnTo>
                  <a:pt x="245" y="252"/>
                </a:lnTo>
                <a:lnTo>
                  <a:pt x="251" y="252"/>
                </a:lnTo>
                <a:lnTo>
                  <a:pt x="251" y="252"/>
                </a:lnTo>
                <a:lnTo>
                  <a:pt x="251" y="258"/>
                </a:lnTo>
                <a:lnTo>
                  <a:pt x="251" y="258"/>
                </a:lnTo>
                <a:lnTo>
                  <a:pt x="251" y="264"/>
                </a:lnTo>
                <a:lnTo>
                  <a:pt x="251" y="264"/>
                </a:lnTo>
                <a:lnTo>
                  <a:pt x="245" y="270"/>
                </a:lnTo>
                <a:lnTo>
                  <a:pt x="245" y="276"/>
                </a:lnTo>
                <a:lnTo>
                  <a:pt x="245" y="288"/>
                </a:lnTo>
                <a:lnTo>
                  <a:pt x="245" y="288"/>
                </a:lnTo>
                <a:lnTo>
                  <a:pt x="186" y="294"/>
                </a:lnTo>
                <a:lnTo>
                  <a:pt x="120" y="294"/>
                </a:lnTo>
                <a:lnTo>
                  <a:pt x="54" y="294"/>
                </a:lnTo>
                <a:lnTo>
                  <a:pt x="54" y="294"/>
                </a:lnTo>
                <a:lnTo>
                  <a:pt x="54" y="288"/>
                </a:lnTo>
                <a:lnTo>
                  <a:pt x="54" y="270"/>
                </a:lnTo>
                <a:lnTo>
                  <a:pt x="54" y="264"/>
                </a:lnTo>
                <a:lnTo>
                  <a:pt x="54" y="264"/>
                </a:lnTo>
                <a:lnTo>
                  <a:pt x="48" y="252"/>
                </a:lnTo>
                <a:lnTo>
                  <a:pt x="36" y="252"/>
                </a:lnTo>
                <a:lnTo>
                  <a:pt x="24" y="252"/>
                </a:lnTo>
                <a:lnTo>
                  <a:pt x="24" y="252"/>
                </a:lnTo>
                <a:lnTo>
                  <a:pt x="18" y="252"/>
                </a:lnTo>
                <a:lnTo>
                  <a:pt x="18" y="246"/>
                </a:lnTo>
                <a:lnTo>
                  <a:pt x="18" y="240"/>
                </a:lnTo>
                <a:lnTo>
                  <a:pt x="18" y="240"/>
                </a:lnTo>
                <a:lnTo>
                  <a:pt x="12" y="192"/>
                </a:lnTo>
                <a:lnTo>
                  <a:pt x="12" y="108"/>
                </a:lnTo>
                <a:lnTo>
                  <a:pt x="12" y="66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0" name=""/>
          <p:cNvSpPr/>
          <p:nvPr/>
        </p:nvSpPr>
        <p:spPr>
          <a:xfrm>
            <a:off x="4827600" y="3533760"/>
            <a:ext cx="512640" cy="466920"/>
          </a:xfrm>
          <a:custGeom>
            <a:avLst/>
            <a:gdLst/>
            <a:ahLst/>
            <a:rect l="l" t="t" r="r" b="b"/>
            <a:pathLst>
              <a:path w="323" h="294">
                <a:moveTo>
                  <a:pt x="0" y="18"/>
                </a:moveTo>
                <a:lnTo>
                  <a:pt x="281" y="6"/>
                </a:lnTo>
                <a:lnTo>
                  <a:pt x="281" y="6"/>
                </a:lnTo>
                <a:lnTo>
                  <a:pt x="281" y="0"/>
                </a:lnTo>
                <a:lnTo>
                  <a:pt x="287" y="0"/>
                </a:lnTo>
                <a:lnTo>
                  <a:pt x="293" y="6"/>
                </a:lnTo>
                <a:lnTo>
                  <a:pt x="293" y="6"/>
                </a:lnTo>
                <a:lnTo>
                  <a:pt x="293" y="18"/>
                </a:lnTo>
                <a:lnTo>
                  <a:pt x="281" y="30"/>
                </a:lnTo>
                <a:lnTo>
                  <a:pt x="281" y="36"/>
                </a:lnTo>
                <a:lnTo>
                  <a:pt x="281" y="36"/>
                </a:lnTo>
                <a:lnTo>
                  <a:pt x="293" y="42"/>
                </a:lnTo>
                <a:lnTo>
                  <a:pt x="305" y="42"/>
                </a:lnTo>
                <a:lnTo>
                  <a:pt x="323" y="36"/>
                </a:lnTo>
                <a:lnTo>
                  <a:pt x="323" y="36"/>
                </a:lnTo>
                <a:lnTo>
                  <a:pt x="323" y="42"/>
                </a:lnTo>
                <a:lnTo>
                  <a:pt x="323" y="48"/>
                </a:lnTo>
                <a:lnTo>
                  <a:pt x="323" y="54"/>
                </a:lnTo>
                <a:lnTo>
                  <a:pt x="323" y="54"/>
                </a:lnTo>
                <a:lnTo>
                  <a:pt x="317" y="54"/>
                </a:lnTo>
                <a:lnTo>
                  <a:pt x="317" y="54"/>
                </a:lnTo>
                <a:lnTo>
                  <a:pt x="317" y="60"/>
                </a:lnTo>
                <a:lnTo>
                  <a:pt x="317" y="66"/>
                </a:lnTo>
                <a:lnTo>
                  <a:pt x="317" y="72"/>
                </a:lnTo>
                <a:lnTo>
                  <a:pt x="317" y="72"/>
                </a:lnTo>
                <a:lnTo>
                  <a:pt x="311" y="78"/>
                </a:lnTo>
                <a:lnTo>
                  <a:pt x="305" y="78"/>
                </a:lnTo>
                <a:lnTo>
                  <a:pt x="299" y="78"/>
                </a:lnTo>
                <a:lnTo>
                  <a:pt x="299" y="78"/>
                </a:lnTo>
                <a:lnTo>
                  <a:pt x="299" y="84"/>
                </a:lnTo>
                <a:lnTo>
                  <a:pt x="293" y="84"/>
                </a:lnTo>
                <a:lnTo>
                  <a:pt x="293" y="96"/>
                </a:lnTo>
                <a:lnTo>
                  <a:pt x="293" y="96"/>
                </a:lnTo>
                <a:lnTo>
                  <a:pt x="299" y="96"/>
                </a:lnTo>
                <a:lnTo>
                  <a:pt x="305" y="102"/>
                </a:lnTo>
                <a:lnTo>
                  <a:pt x="305" y="108"/>
                </a:lnTo>
                <a:lnTo>
                  <a:pt x="305" y="108"/>
                </a:lnTo>
                <a:lnTo>
                  <a:pt x="305" y="114"/>
                </a:lnTo>
                <a:lnTo>
                  <a:pt x="299" y="114"/>
                </a:lnTo>
                <a:lnTo>
                  <a:pt x="299" y="120"/>
                </a:lnTo>
                <a:lnTo>
                  <a:pt x="299" y="120"/>
                </a:lnTo>
                <a:lnTo>
                  <a:pt x="299" y="120"/>
                </a:lnTo>
                <a:lnTo>
                  <a:pt x="299" y="126"/>
                </a:lnTo>
                <a:lnTo>
                  <a:pt x="293" y="126"/>
                </a:lnTo>
                <a:lnTo>
                  <a:pt x="293" y="126"/>
                </a:lnTo>
                <a:lnTo>
                  <a:pt x="287" y="132"/>
                </a:lnTo>
                <a:lnTo>
                  <a:pt x="281" y="132"/>
                </a:lnTo>
                <a:lnTo>
                  <a:pt x="281" y="138"/>
                </a:lnTo>
                <a:lnTo>
                  <a:pt x="281" y="138"/>
                </a:lnTo>
                <a:lnTo>
                  <a:pt x="281" y="138"/>
                </a:lnTo>
                <a:lnTo>
                  <a:pt x="275" y="144"/>
                </a:lnTo>
                <a:lnTo>
                  <a:pt x="275" y="150"/>
                </a:lnTo>
                <a:lnTo>
                  <a:pt x="275" y="150"/>
                </a:lnTo>
                <a:lnTo>
                  <a:pt x="275" y="156"/>
                </a:lnTo>
                <a:lnTo>
                  <a:pt x="275" y="162"/>
                </a:lnTo>
                <a:lnTo>
                  <a:pt x="275" y="168"/>
                </a:lnTo>
                <a:lnTo>
                  <a:pt x="275" y="168"/>
                </a:lnTo>
                <a:lnTo>
                  <a:pt x="269" y="168"/>
                </a:lnTo>
                <a:lnTo>
                  <a:pt x="263" y="174"/>
                </a:lnTo>
                <a:lnTo>
                  <a:pt x="257" y="186"/>
                </a:lnTo>
                <a:lnTo>
                  <a:pt x="257" y="186"/>
                </a:lnTo>
                <a:lnTo>
                  <a:pt x="257" y="186"/>
                </a:lnTo>
                <a:lnTo>
                  <a:pt x="251" y="186"/>
                </a:lnTo>
                <a:lnTo>
                  <a:pt x="245" y="192"/>
                </a:lnTo>
                <a:lnTo>
                  <a:pt x="245" y="192"/>
                </a:lnTo>
                <a:lnTo>
                  <a:pt x="245" y="198"/>
                </a:lnTo>
                <a:lnTo>
                  <a:pt x="251" y="204"/>
                </a:lnTo>
                <a:lnTo>
                  <a:pt x="245" y="210"/>
                </a:lnTo>
                <a:lnTo>
                  <a:pt x="245" y="210"/>
                </a:lnTo>
                <a:lnTo>
                  <a:pt x="245" y="222"/>
                </a:lnTo>
                <a:lnTo>
                  <a:pt x="251" y="228"/>
                </a:lnTo>
                <a:lnTo>
                  <a:pt x="251" y="234"/>
                </a:lnTo>
                <a:lnTo>
                  <a:pt x="251" y="234"/>
                </a:lnTo>
                <a:lnTo>
                  <a:pt x="245" y="234"/>
                </a:lnTo>
                <a:lnTo>
                  <a:pt x="239" y="234"/>
                </a:lnTo>
                <a:lnTo>
                  <a:pt x="239" y="240"/>
                </a:lnTo>
                <a:lnTo>
                  <a:pt x="239" y="240"/>
                </a:lnTo>
                <a:lnTo>
                  <a:pt x="239" y="240"/>
                </a:lnTo>
                <a:lnTo>
                  <a:pt x="239" y="240"/>
                </a:lnTo>
                <a:lnTo>
                  <a:pt x="239" y="246"/>
                </a:lnTo>
                <a:lnTo>
                  <a:pt x="239" y="246"/>
                </a:lnTo>
                <a:lnTo>
                  <a:pt x="245" y="246"/>
                </a:lnTo>
                <a:lnTo>
                  <a:pt x="245" y="252"/>
                </a:lnTo>
                <a:lnTo>
                  <a:pt x="251" y="252"/>
                </a:lnTo>
                <a:lnTo>
                  <a:pt x="251" y="252"/>
                </a:lnTo>
                <a:lnTo>
                  <a:pt x="251" y="258"/>
                </a:lnTo>
                <a:lnTo>
                  <a:pt x="251" y="258"/>
                </a:lnTo>
                <a:lnTo>
                  <a:pt x="251" y="264"/>
                </a:lnTo>
                <a:lnTo>
                  <a:pt x="251" y="264"/>
                </a:lnTo>
                <a:lnTo>
                  <a:pt x="245" y="270"/>
                </a:lnTo>
                <a:lnTo>
                  <a:pt x="245" y="276"/>
                </a:lnTo>
                <a:lnTo>
                  <a:pt x="245" y="288"/>
                </a:lnTo>
                <a:lnTo>
                  <a:pt x="245" y="288"/>
                </a:lnTo>
                <a:lnTo>
                  <a:pt x="186" y="294"/>
                </a:lnTo>
                <a:lnTo>
                  <a:pt x="120" y="294"/>
                </a:lnTo>
                <a:lnTo>
                  <a:pt x="54" y="294"/>
                </a:lnTo>
                <a:lnTo>
                  <a:pt x="54" y="294"/>
                </a:lnTo>
                <a:lnTo>
                  <a:pt x="54" y="288"/>
                </a:lnTo>
                <a:lnTo>
                  <a:pt x="54" y="270"/>
                </a:lnTo>
                <a:lnTo>
                  <a:pt x="54" y="264"/>
                </a:lnTo>
                <a:lnTo>
                  <a:pt x="54" y="264"/>
                </a:lnTo>
                <a:lnTo>
                  <a:pt x="48" y="252"/>
                </a:lnTo>
                <a:lnTo>
                  <a:pt x="36" y="252"/>
                </a:lnTo>
                <a:lnTo>
                  <a:pt x="24" y="252"/>
                </a:lnTo>
                <a:lnTo>
                  <a:pt x="24" y="252"/>
                </a:lnTo>
                <a:lnTo>
                  <a:pt x="18" y="252"/>
                </a:lnTo>
                <a:lnTo>
                  <a:pt x="18" y="246"/>
                </a:lnTo>
                <a:lnTo>
                  <a:pt x="18" y="240"/>
                </a:lnTo>
                <a:lnTo>
                  <a:pt x="18" y="240"/>
                </a:lnTo>
                <a:lnTo>
                  <a:pt x="12" y="192"/>
                </a:lnTo>
                <a:lnTo>
                  <a:pt x="12" y="108"/>
                </a:lnTo>
                <a:lnTo>
                  <a:pt x="12" y="66"/>
                </a:lnTo>
                <a:lnTo>
                  <a:pt x="12" y="66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1" name=""/>
          <p:cNvSpPr/>
          <p:nvPr/>
        </p:nvSpPr>
        <p:spPr>
          <a:xfrm>
            <a:off x="4694400" y="3021120"/>
            <a:ext cx="693720" cy="579240"/>
          </a:xfrm>
          <a:custGeom>
            <a:avLst/>
            <a:gdLst/>
            <a:ahLst/>
            <a:rect l="l" t="t" r="r" b="b"/>
            <a:pathLst>
              <a:path w="437" h="365">
                <a:moveTo>
                  <a:pt x="24" y="30"/>
                </a:moveTo>
                <a:lnTo>
                  <a:pt x="18" y="24"/>
                </a:lnTo>
                <a:lnTo>
                  <a:pt x="12" y="18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72" y="6"/>
                </a:lnTo>
                <a:lnTo>
                  <a:pt x="198" y="0"/>
                </a:lnTo>
                <a:lnTo>
                  <a:pt x="258" y="0"/>
                </a:lnTo>
                <a:lnTo>
                  <a:pt x="258" y="0"/>
                </a:lnTo>
                <a:lnTo>
                  <a:pt x="264" y="6"/>
                </a:lnTo>
                <a:lnTo>
                  <a:pt x="264" y="12"/>
                </a:lnTo>
                <a:lnTo>
                  <a:pt x="270" y="18"/>
                </a:lnTo>
                <a:lnTo>
                  <a:pt x="270" y="18"/>
                </a:lnTo>
                <a:lnTo>
                  <a:pt x="270" y="30"/>
                </a:lnTo>
                <a:lnTo>
                  <a:pt x="270" y="42"/>
                </a:lnTo>
                <a:lnTo>
                  <a:pt x="276" y="48"/>
                </a:lnTo>
                <a:lnTo>
                  <a:pt x="276" y="48"/>
                </a:lnTo>
                <a:lnTo>
                  <a:pt x="276" y="54"/>
                </a:lnTo>
                <a:lnTo>
                  <a:pt x="276" y="54"/>
                </a:lnTo>
                <a:lnTo>
                  <a:pt x="276" y="54"/>
                </a:lnTo>
                <a:lnTo>
                  <a:pt x="276" y="54"/>
                </a:lnTo>
                <a:lnTo>
                  <a:pt x="276" y="60"/>
                </a:lnTo>
                <a:lnTo>
                  <a:pt x="282" y="66"/>
                </a:lnTo>
                <a:lnTo>
                  <a:pt x="282" y="72"/>
                </a:lnTo>
                <a:lnTo>
                  <a:pt x="282" y="72"/>
                </a:lnTo>
                <a:lnTo>
                  <a:pt x="282" y="72"/>
                </a:lnTo>
                <a:lnTo>
                  <a:pt x="282" y="78"/>
                </a:lnTo>
                <a:lnTo>
                  <a:pt x="288" y="84"/>
                </a:lnTo>
                <a:lnTo>
                  <a:pt x="288" y="84"/>
                </a:lnTo>
                <a:lnTo>
                  <a:pt x="288" y="84"/>
                </a:lnTo>
                <a:lnTo>
                  <a:pt x="294" y="84"/>
                </a:lnTo>
                <a:lnTo>
                  <a:pt x="294" y="84"/>
                </a:lnTo>
                <a:lnTo>
                  <a:pt x="294" y="84"/>
                </a:lnTo>
                <a:lnTo>
                  <a:pt x="300" y="90"/>
                </a:lnTo>
                <a:lnTo>
                  <a:pt x="300" y="90"/>
                </a:lnTo>
                <a:lnTo>
                  <a:pt x="311" y="96"/>
                </a:lnTo>
                <a:lnTo>
                  <a:pt x="311" y="96"/>
                </a:lnTo>
                <a:lnTo>
                  <a:pt x="311" y="96"/>
                </a:lnTo>
                <a:lnTo>
                  <a:pt x="311" y="102"/>
                </a:lnTo>
                <a:lnTo>
                  <a:pt x="317" y="102"/>
                </a:lnTo>
                <a:lnTo>
                  <a:pt x="317" y="102"/>
                </a:lnTo>
                <a:lnTo>
                  <a:pt x="317" y="108"/>
                </a:lnTo>
                <a:lnTo>
                  <a:pt x="323" y="120"/>
                </a:lnTo>
                <a:lnTo>
                  <a:pt x="323" y="126"/>
                </a:lnTo>
                <a:lnTo>
                  <a:pt x="323" y="126"/>
                </a:lnTo>
                <a:lnTo>
                  <a:pt x="323" y="126"/>
                </a:lnTo>
                <a:lnTo>
                  <a:pt x="323" y="132"/>
                </a:lnTo>
                <a:lnTo>
                  <a:pt x="329" y="132"/>
                </a:lnTo>
                <a:lnTo>
                  <a:pt x="329" y="132"/>
                </a:lnTo>
                <a:lnTo>
                  <a:pt x="335" y="132"/>
                </a:lnTo>
                <a:lnTo>
                  <a:pt x="341" y="132"/>
                </a:lnTo>
                <a:lnTo>
                  <a:pt x="341" y="132"/>
                </a:lnTo>
                <a:lnTo>
                  <a:pt x="341" y="132"/>
                </a:lnTo>
                <a:lnTo>
                  <a:pt x="347" y="132"/>
                </a:lnTo>
                <a:lnTo>
                  <a:pt x="347" y="138"/>
                </a:lnTo>
                <a:lnTo>
                  <a:pt x="353" y="138"/>
                </a:lnTo>
                <a:lnTo>
                  <a:pt x="353" y="138"/>
                </a:lnTo>
                <a:lnTo>
                  <a:pt x="359" y="144"/>
                </a:lnTo>
                <a:lnTo>
                  <a:pt x="359" y="144"/>
                </a:lnTo>
                <a:lnTo>
                  <a:pt x="359" y="150"/>
                </a:lnTo>
                <a:lnTo>
                  <a:pt x="359" y="150"/>
                </a:lnTo>
                <a:lnTo>
                  <a:pt x="359" y="150"/>
                </a:lnTo>
                <a:lnTo>
                  <a:pt x="359" y="150"/>
                </a:lnTo>
                <a:lnTo>
                  <a:pt x="353" y="162"/>
                </a:lnTo>
                <a:lnTo>
                  <a:pt x="353" y="180"/>
                </a:lnTo>
                <a:lnTo>
                  <a:pt x="353" y="186"/>
                </a:lnTo>
                <a:lnTo>
                  <a:pt x="353" y="186"/>
                </a:lnTo>
                <a:lnTo>
                  <a:pt x="353" y="192"/>
                </a:lnTo>
                <a:lnTo>
                  <a:pt x="365" y="192"/>
                </a:lnTo>
                <a:lnTo>
                  <a:pt x="377" y="204"/>
                </a:lnTo>
                <a:lnTo>
                  <a:pt x="377" y="204"/>
                </a:lnTo>
                <a:lnTo>
                  <a:pt x="377" y="204"/>
                </a:lnTo>
                <a:lnTo>
                  <a:pt x="377" y="210"/>
                </a:lnTo>
                <a:lnTo>
                  <a:pt x="377" y="216"/>
                </a:lnTo>
                <a:lnTo>
                  <a:pt x="377" y="216"/>
                </a:lnTo>
                <a:lnTo>
                  <a:pt x="383" y="216"/>
                </a:lnTo>
                <a:lnTo>
                  <a:pt x="389" y="222"/>
                </a:lnTo>
                <a:lnTo>
                  <a:pt x="401" y="222"/>
                </a:lnTo>
                <a:lnTo>
                  <a:pt x="401" y="222"/>
                </a:lnTo>
                <a:lnTo>
                  <a:pt x="401" y="222"/>
                </a:lnTo>
                <a:lnTo>
                  <a:pt x="401" y="228"/>
                </a:lnTo>
                <a:lnTo>
                  <a:pt x="407" y="234"/>
                </a:lnTo>
                <a:lnTo>
                  <a:pt x="407" y="234"/>
                </a:lnTo>
                <a:lnTo>
                  <a:pt x="407" y="246"/>
                </a:lnTo>
                <a:lnTo>
                  <a:pt x="407" y="258"/>
                </a:lnTo>
                <a:lnTo>
                  <a:pt x="413" y="264"/>
                </a:lnTo>
                <a:lnTo>
                  <a:pt x="413" y="264"/>
                </a:lnTo>
                <a:lnTo>
                  <a:pt x="419" y="270"/>
                </a:lnTo>
                <a:lnTo>
                  <a:pt x="425" y="276"/>
                </a:lnTo>
                <a:lnTo>
                  <a:pt x="431" y="276"/>
                </a:lnTo>
                <a:lnTo>
                  <a:pt x="431" y="276"/>
                </a:lnTo>
                <a:lnTo>
                  <a:pt x="437" y="288"/>
                </a:lnTo>
                <a:lnTo>
                  <a:pt x="437" y="300"/>
                </a:lnTo>
                <a:lnTo>
                  <a:pt x="431" y="306"/>
                </a:lnTo>
                <a:lnTo>
                  <a:pt x="431" y="306"/>
                </a:lnTo>
                <a:lnTo>
                  <a:pt x="431" y="312"/>
                </a:lnTo>
                <a:lnTo>
                  <a:pt x="425" y="318"/>
                </a:lnTo>
                <a:lnTo>
                  <a:pt x="419" y="318"/>
                </a:lnTo>
                <a:lnTo>
                  <a:pt x="419" y="318"/>
                </a:lnTo>
                <a:lnTo>
                  <a:pt x="419" y="323"/>
                </a:lnTo>
                <a:lnTo>
                  <a:pt x="419" y="323"/>
                </a:lnTo>
                <a:lnTo>
                  <a:pt x="413" y="329"/>
                </a:lnTo>
                <a:lnTo>
                  <a:pt x="413" y="329"/>
                </a:lnTo>
                <a:lnTo>
                  <a:pt x="413" y="335"/>
                </a:lnTo>
                <a:lnTo>
                  <a:pt x="413" y="353"/>
                </a:lnTo>
                <a:lnTo>
                  <a:pt x="407" y="359"/>
                </a:lnTo>
                <a:lnTo>
                  <a:pt x="407" y="359"/>
                </a:lnTo>
                <a:lnTo>
                  <a:pt x="389" y="365"/>
                </a:lnTo>
                <a:lnTo>
                  <a:pt x="377" y="365"/>
                </a:lnTo>
                <a:lnTo>
                  <a:pt x="365" y="359"/>
                </a:lnTo>
                <a:lnTo>
                  <a:pt x="365" y="359"/>
                </a:lnTo>
                <a:lnTo>
                  <a:pt x="365" y="353"/>
                </a:lnTo>
                <a:lnTo>
                  <a:pt x="377" y="341"/>
                </a:lnTo>
                <a:lnTo>
                  <a:pt x="377" y="329"/>
                </a:lnTo>
                <a:lnTo>
                  <a:pt x="377" y="329"/>
                </a:lnTo>
                <a:lnTo>
                  <a:pt x="377" y="329"/>
                </a:lnTo>
                <a:lnTo>
                  <a:pt x="371" y="329"/>
                </a:lnTo>
                <a:lnTo>
                  <a:pt x="371" y="329"/>
                </a:lnTo>
                <a:lnTo>
                  <a:pt x="371" y="329"/>
                </a:lnTo>
                <a:lnTo>
                  <a:pt x="365" y="329"/>
                </a:lnTo>
                <a:lnTo>
                  <a:pt x="84" y="341"/>
                </a:lnTo>
                <a:lnTo>
                  <a:pt x="84" y="341"/>
                </a:lnTo>
                <a:lnTo>
                  <a:pt x="84" y="288"/>
                </a:lnTo>
                <a:lnTo>
                  <a:pt x="84" y="186"/>
                </a:lnTo>
                <a:lnTo>
                  <a:pt x="78" y="132"/>
                </a:lnTo>
                <a:lnTo>
                  <a:pt x="78" y="132"/>
                </a:lnTo>
                <a:lnTo>
                  <a:pt x="78" y="126"/>
                </a:lnTo>
                <a:lnTo>
                  <a:pt x="78" y="126"/>
                </a:lnTo>
                <a:lnTo>
                  <a:pt x="72" y="126"/>
                </a:lnTo>
                <a:lnTo>
                  <a:pt x="72" y="126"/>
                </a:lnTo>
                <a:lnTo>
                  <a:pt x="66" y="120"/>
                </a:lnTo>
                <a:lnTo>
                  <a:pt x="60" y="114"/>
                </a:lnTo>
                <a:lnTo>
                  <a:pt x="66" y="102"/>
                </a:lnTo>
                <a:lnTo>
                  <a:pt x="66" y="102"/>
                </a:lnTo>
                <a:lnTo>
                  <a:pt x="60" y="102"/>
                </a:lnTo>
                <a:lnTo>
                  <a:pt x="54" y="96"/>
                </a:lnTo>
                <a:lnTo>
                  <a:pt x="54" y="90"/>
                </a:lnTo>
                <a:lnTo>
                  <a:pt x="54" y="90"/>
                </a:lnTo>
                <a:lnTo>
                  <a:pt x="54" y="84"/>
                </a:lnTo>
                <a:lnTo>
                  <a:pt x="60" y="84"/>
                </a:lnTo>
                <a:lnTo>
                  <a:pt x="66" y="78"/>
                </a:lnTo>
                <a:lnTo>
                  <a:pt x="66" y="78"/>
                </a:lnTo>
                <a:lnTo>
                  <a:pt x="60" y="66"/>
                </a:lnTo>
                <a:lnTo>
                  <a:pt x="42" y="60"/>
                </a:lnTo>
                <a:lnTo>
                  <a:pt x="30" y="54"/>
                </a:lnTo>
                <a:lnTo>
                  <a:pt x="30" y="54"/>
                </a:lnTo>
                <a:lnTo>
                  <a:pt x="24" y="42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2" name=""/>
          <p:cNvSpPr/>
          <p:nvPr/>
        </p:nvSpPr>
        <p:spPr>
          <a:xfrm>
            <a:off x="4694400" y="3021120"/>
            <a:ext cx="693720" cy="579240"/>
          </a:xfrm>
          <a:custGeom>
            <a:avLst/>
            <a:gdLst/>
            <a:ahLst/>
            <a:rect l="l" t="t" r="r" b="b"/>
            <a:pathLst>
              <a:path w="437" h="365">
                <a:moveTo>
                  <a:pt x="24" y="30"/>
                </a:moveTo>
                <a:lnTo>
                  <a:pt x="18" y="24"/>
                </a:lnTo>
                <a:lnTo>
                  <a:pt x="12" y="18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72" y="6"/>
                </a:lnTo>
                <a:lnTo>
                  <a:pt x="198" y="0"/>
                </a:lnTo>
                <a:lnTo>
                  <a:pt x="258" y="0"/>
                </a:lnTo>
                <a:lnTo>
                  <a:pt x="258" y="0"/>
                </a:lnTo>
                <a:lnTo>
                  <a:pt x="264" y="6"/>
                </a:lnTo>
                <a:lnTo>
                  <a:pt x="264" y="12"/>
                </a:lnTo>
                <a:lnTo>
                  <a:pt x="270" y="18"/>
                </a:lnTo>
                <a:lnTo>
                  <a:pt x="270" y="18"/>
                </a:lnTo>
                <a:lnTo>
                  <a:pt x="270" y="30"/>
                </a:lnTo>
                <a:lnTo>
                  <a:pt x="270" y="42"/>
                </a:lnTo>
                <a:lnTo>
                  <a:pt x="276" y="48"/>
                </a:lnTo>
                <a:lnTo>
                  <a:pt x="276" y="48"/>
                </a:lnTo>
                <a:lnTo>
                  <a:pt x="276" y="54"/>
                </a:lnTo>
                <a:lnTo>
                  <a:pt x="276" y="54"/>
                </a:lnTo>
                <a:lnTo>
                  <a:pt x="276" y="54"/>
                </a:lnTo>
                <a:lnTo>
                  <a:pt x="276" y="54"/>
                </a:lnTo>
                <a:lnTo>
                  <a:pt x="276" y="60"/>
                </a:lnTo>
                <a:lnTo>
                  <a:pt x="282" y="66"/>
                </a:lnTo>
                <a:lnTo>
                  <a:pt x="282" y="72"/>
                </a:lnTo>
                <a:lnTo>
                  <a:pt x="282" y="72"/>
                </a:lnTo>
                <a:lnTo>
                  <a:pt x="282" y="72"/>
                </a:lnTo>
                <a:lnTo>
                  <a:pt x="282" y="78"/>
                </a:lnTo>
                <a:lnTo>
                  <a:pt x="288" y="84"/>
                </a:lnTo>
                <a:lnTo>
                  <a:pt x="288" y="84"/>
                </a:lnTo>
                <a:lnTo>
                  <a:pt x="288" y="84"/>
                </a:lnTo>
                <a:lnTo>
                  <a:pt x="294" y="84"/>
                </a:lnTo>
                <a:lnTo>
                  <a:pt x="294" y="84"/>
                </a:lnTo>
                <a:lnTo>
                  <a:pt x="294" y="84"/>
                </a:lnTo>
                <a:lnTo>
                  <a:pt x="300" y="90"/>
                </a:lnTo>
                <a:lnTo>
                  <a:pt x="300" y="90"/>
                </a:lnTo>
                <a:lnTo>
                  <a:pt x="311" y="96"/>
                </a:lnTo>
                <a:lnTo>
                  <a:pt x="311" y="96"/>
                </a:lnTo>
                <a:lnTo>
                  <a:pt x="311" y="96"/>
                </a:lnTo>
                <a:lnTo>
                  <a:pt x="311" y="102"/>
                </a:lnTo>
                <a:lnTo>
                  <a:pt x="317" y="102"/>
                </a:lnTo>
                <a:lnTo>
                  <a:pt x="317" y="102"/>
                </a:lnTo>
                <a:lnTo>
                  <a:pt x="317" y="108"/>
                </a:lnTo>
                <a:lnTo>
                  <a:pt x="323" y="120"/>
                </a:lnTo>
                <a:lnTo>
                  <a:pt x="323" y="126"/>
                </a:lnTo>
                <a:lnTo>
                  <a:pt x="323" y="126"/>
                </a:lnTo>
                <a:lnTo>
                  <a:pt x="323" y="126"/>
                </a:lnTo>
                <a:lnTo>
                  <a:pt x="323" y="132"/>
                </a:lnTo>
                <a:lnTo>
                  <a:pt x="329" y="132"/>
                </a:lnTo>
                <a:lnTo>
                  <a:pt x="329" y="132"/>
                </a:lnTo>
                <a:lnTo>
                  <a:pt x="335" y="132"/>
                </a:lnTo>
                <a:lnTo>
                  <a:pt x="341" y="132"/>
                </a:lnTo>
                <a:lnTo>
                  <a:pt x="341" y="132"/>
                </a:lnTo>
                <a:lnTo>
                  <a:pt x="341" y="132"/>
                </a:lnTo>
                <a:lnTo>
                  <a:pt x="347" y="132"/>
                </a:lnTo>
                <a:lnTo>
                  <a:pt x="347" y="138"/>
                </a:lnTo>
                <a:lnTo>
                  <a:pt x="353" y="138"/>
                </a:lnTo>
                <a:lnTo>
                  <a:pt x="353" y="138"/>
                </a:lnTo>
                <a:lnTo>
                  <a:pt x="359" y="144"/>
                </a:lnTo>
                <a:lnTo>
                  <a:pt x="359" y="144"/>
                </a:lnTo>
                <a:lnTo>
                  <a:pt x="359" y="150"/>
                </a:lnTo>
                <a:lnTo>
                  <a:pt x="359" y="150"/>
                </a:lnTo>
                <a:lnTo>
                  <a:pt x="359" y="150"/>
                </a:lnTo>
                <a:lnTo>
                  <a:pt x="359" y="150"/>
                </a:lnTo>
                <a:lnTo>
                  <a:pt x="353" y="162"/>
                </a:lnTo>
                <a:lnTo>
                  <a:pt x="353" y="180"/>
                </a:lnTo>
                <a:lnTo>
                  <a:pt x="353" y="186"/>
                </a:lnTo>
                <a:lnTo>
                  <a:pt x="353" y="186"/>
                </a:lnTo>
                <a:lnTo>
                  <a:pt x="353" y="192"/>
                </a:lnTo>
                <a:lnTo>
                  <a:pt x="365" y="192"/>
                </a:lnTo>
                <a:lnTo>
                  <a:pt x="377" y="204"/>
                </a:lnTo>
                <a:lnTo>
                  <a:pt x="377" y="204"/>
                </a:lnTo>
                <a:lnTo>
                  <a:pt x="377" y="204"/>
                </a:lnTo>
                <a:lnTo>
                  <a:pt x="377" y="210"/>
                </a:lnTo>
                <a:lnTo>
                  <a:pt x="377" y="216"/>
                </a:lnTo>
                <a:lnTo>
                  <a:pt x="377" y="216"/>
                </a:lnTo>
                <a:lnTo>
                  <a:pt x="383" y="216"/>
                </a:lnTo>
                <a:lnTo>
                  <a:pt x="389" y="222"/>
                </a:lnTo>
                <a:lnTo>
                  <a:pt x="401" y="222"/>
                </a:lnTo>
                <a:lnTo>
                  <a:pt x="401" y="222"/>
                </a:lnTo>
                <a:lnTo>
                  <a:pt x="401" y="222"/>
                </a:lnTo>
                <a:lnTo>
                  <a:pt x="401" y="228"/>
                </a:lnTo>
                <a:lnTo>
                  <a:pt x="407" y="234"/>
                </a:lnTo>
                <a:lnTo>
                  <a:pt x="407" y="234"/>
                </a:lnTo>
                <a:lnTo>
                  <a:pt x="407" y="246"/>
                </a:lnTo>
                <a:lnTo>
                  <a:pt x="407" y="258"/>
                </a:lnTo>
                <a:lnTo>
                  <a:pt x="413" y="264"/>
                </a:lnTo>
                <a:lnTo>
                  <a:pt x="413" y="264"/>
                </a:lnTo>
                <a:lnTo>
                  <a:pt x="419" y="270"/>
                </a:lnTo>
                <a:lnTo>
                  <a:pt x="425" y="276"/>
                </a:lnTo>
                <a:lnTo>
                  <a:pt x="431" y="276"/>
                </a:lnTo>
                <a:lnTo>
                  <a:pt x="431" y="276"/>
                </a:lnTo>
                <a:lnTo>
                  <a:pt x="437" y="288"/>
                </a:lnTo>
                <a:lnTo>
                  <a:pt x="437" y="300"/>
                </a:lnTo>
                <a:lnTo>
                  <a:pt x="431" y="306"/>
                </a:lnTo>
                <a:lnTo>
                  <a:pt x="431" y="306"/>
                </a:lnTo>
                <a:lnTo>
                  <a:pt x="431" y="312"/>
                </a:lnTo>
                <a:lnTo>
                  <a:pt x="425" y="318"/>
                </a:lnTo>
                <a:lnTo>
                  <a:pt x="419" y="318"/>
                </a:lnTo>
                <a:lnTo>
                  <a:pt x="419" y="318"/>
                </a:lnTo>
                <a:lnTo>
                  <a:pt x="419" y="323"/>
                </a:lnTo>
                <a:lnTo>
                  <a:pt x="419" y="323"/>
                </a:lnTo>
                <a:lnTo>
                  <a:pt x="413" y="329"/>
                </a:lnTo>
                <a:lnTo>
                  <a:pt x="413" y="329"/>
                </a:lnTo>
                <a:lnTo>
                  <a:pt x="413" y="335"/>
                </a:lnTo>
                <a:lnTo>
                  <a:pt x="413" y="353"/>
                </a:lnTo>
                <a:lnTo>
                  <a:pt x="407" y="359"/>
                </a:lnTo>
                <a:lnTo>
                  <a:pt x="407" y="359"/>
                </a:lnTo>
                <a:lnTo>
                  <a:pt x="389" y="365"/>
                </a:lnTo>
                <a:lnTo>
                  <a:pt x="377" y="365"/>
                </a:lnTo>
                <a:lnTo>
                  <a:pt x="365" y="359"/>
                </a:lnTo>
                <a:lnTo>
                  <a:pt x="365" y="359"/>
                </a:lnTo>
                <a:lnTo>
                  <a:pt x="365" y="353"/>
                </a:lnTo>
                <a:lnTo>
                  <a:pt x="377" y="341"/>
                </a:lnTo>
                <a:lnTo>
                  <a:pt x="377" y="329"/>
                </a:lnTo>
                <a:lnTo>
                  <a:pt x="377" y="329"/>
                </a:lnTo>
                <a:lnTo>
                  <a:pt x="377" y="329"/>
                </a:lnTo>
                <a:lnTo>
                  <a:pt x="371" y="329"/>
                </a:lnTo>
                <a:lnTo>
                  <a:pt x="371" y="329"/>
                </a:lnTo>
                <a:lnTo>
                  <a:pt x="371" y="329"/>
                </a:lnTo>
                <a:lnTo>
                  <a:pt x="365" y="329"/>
                </a:lnTo>
                <a:lnTo>
                  <a:pt x="84" y="341"/>
                </a:lnTo>
                <a:lnTo>
                  <a:pt x="84" y="341"/>
                </a:lnTo>
                <a:lnTo>
                  <a:pt x="84" y="288"/>
                </a:lnTo>
                <a:lnTo>
                  <a:pt x="84" y="186"/>
                </a:lnTo>
                <a:lnTo>
                  <a:pt x="78" y="132"/>
                </a:lnTo>
                <a:lnTo>
                  <a:pt x="78" y="132"/>
                </a:lnTo>
                <a:lnTo>
                  <a:pt x="78" y="126"/>
                </a:lnTo>
                <a:lnTo>
                  <a:pt x="78" y="126"/>
                </a:lnTo>
                <a:lnTo>
                  <a:pt x="72" y="126"/>
                </a:lnTo>
                <a:lnTo>
                  <a:pt x="72" y="126"/>
                </a:lnTo>
                <a:lnTo>
                  <a:pt x="66" y="120"/>
                </a:lnTo>
                <a:lnTo>
                  <a:pt x="60" y="114"/>
                </a:lnTo>
                <a:lnTo>
                  <a:pt x="66" y="102"/>
                </a:lnTo>
                <a:lnTo>
                  <a:pt x="66" y="102"/>
                </a:lnTo>
                <a:lnTo>
                  <a:pt x="60" y="102"/>
                </a:lnTo>
                <a:lnTo>
                  <a:pt x="54" y="96"/>
                </a:lnTo>
                <a:lnTo>
                  <a:pt x="54" y="90"/>
                </a:lnTo>
                <a:lnTo>
                  <a:pt x="54" y="90"/>
                </a:lnTo>
                <a:lnTo>
                  <a:pt x="54" y="84"/>
                </a:lnTo>
                <a:lnTo>
                  <a:pt x="60" y="84"/>
                </a:lnTo>
                <a:lnTo>
                  <a:pt x="66" y="78"/>
                </a:lnTo>
                <a:lnTo>
                  <a:pt x="66" y="78"/>
                </a:lnTo>
                <a:lnTo>
                  <a:pt x="60" y="66"/>
                </a:lnTo>
                <a:lnTo>
                  <a:pt x="42" y="60"/>
                </a:lnTo>
                <a:lnTo>
                  <a:pt x="30" y="54"/>
                </a:lnTo>
                <a:lnTo>
                  <a:pt x="30" y="54"/>
                </a:lnTo>
                <a:lnTo>
                  <a:pt x="24" y="42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3" name=""/>
          <p:cNvSpPr/>
          <p:nvPr/>
        </p:nvSpPr>
        <p:spPr>
          <a:xfrm>
            <a:off x="4592520" y="2666880"/>
            <a:ext cx="617760" cy="389160"/>
          </a:xfrm>
          <a:custGeom>
            <a:avLst/>
            <a:gdLst/>
            <a:ahLst/>
            <a:rect l="l" t="t" r="r" b="b"/>
            <a:pathLst>
              <a:path w="389" h="245">
                <a:moveTo>
                  <a:pt x="318" y="0"/>
                </a:moveTo>
                <a:lnTo>
                  <a:pt x="318" y="0"/>
                </a:lnTo>
                <a:lnTo>
                  <a:pt x="318" y="0"/>
                </a:lnTo>
                <a:lnTo>
                  <a:pt x="324" y="6"/>
                </a:lnTo>
                <a:lnTo>
                  <a:pt x="324" y="6"/>
                </a:lnTo>
                <a:lnTo>
                  <a:pt x="318" y="12"/>
                </a:lnTo>
                <a:lnTo>
                  <a:pt x="318" y="18"/>
                </a:lnTo>
                <a:lnTo>
                  <a:pt x="318" y="24"/>
                </a:lnTo>
                <a:lnTo>
                  <a:pt x="318" y="24"/>
                </a:lnTo>
                <a:lnTo>
                  <a:pt x="318" y="30"/>
                </a:lnTo>
                <a:lnTo>
                  <a:pt x="318" y="35"/>
                </a:lnTo>
                <a:lnTo>
                  <a:pt x="318" y="35"/>
                </a:lnTo>
                <a:lnTo>
                  <a:pt x="318" y="35"/>
                </a:lnTo>
                <a:lnTo>
                  <a:pt x="324" y="35"/>
                </a:lnTo>
                <a:lnTo>
                  <a:pt x="324" y="41"/>
                </a:lnTo>
                <a:lnTo>
                  <a:pt x="324" y="47"/>
                </a:lnTo>
                <a:lnTo>
                  <a:pt x="324" y="47"/>
                </a:lnTo>
                <a:lnTo>
                  <a:pt x="324" y="47"/>
                </a:lnTo>
                <a:lnTo>
                  <a:pt x="330" y="53"/>
                </a:lnTo>
                <a:lnTo>
                  <a:pt x="336" y="53"/>
                </a:lnTo>
                <a:lnTo>
                  <a:pt x="336" y="53"/>
                </a:lnTo>
                <a:lnTo>
                  <a:pt x="342" y="59"/>
                </a:lnTo>
                <a:lnTo>
                  <a:pt x="353" y="59"/>
                </a:lnTo>
                <a:lnTo>
                  <a:pt x="359" y="65"/>
                </a:lnTo>
                <a:lnTo>
                  <a:pt x="359" y="65"/>
                </a:lnTo>
                <a:lnTo>
                  <a:pt x="359" y="71"/>
                </a:lnTo>
                <a:lnTo>
                  <a:pt x="359" y="77"/>
                </a:lnTo>
                <a:lnTo>
                  <a:pt x="359" y="77"/>
                </a:lnTo>
                <a:lnTo>
                  <a:pt x="359" y="77"/>
                </a:lnTo>
                <a:lnTo>
                  <a:pt x="359" y="83"/>
                </a:lnTo>
                <a:lnTo>
                  <a:pt x="365" y="83"/>
                </a:lnTo>
                <a:lnTo>
                  <a:pt x="371" y="89"/>
                </a:lnTo>
                <a:lnTo>
                  <a:pt x="371" y="89"/>
                </a:lnTo>
                <a:lnTo>
                  <a:pt x="371" y="89"/>
                </a:lnTo>
                <a:lnTo>
                  <a:pt x="371" y="89"/>
                </a:lnTo>
                <a:lnTo>
                  <a:pt x="371" y="95"/>
                </a:lnTo>
                <a:lnTo>
                  <a:pt x="371" y="95"/>
                </a:lnTo>
                <a:lnTo>
                  <a:pt x="377" y="95"/>
                </a:lnTo>
                <a:lnTo>
                  <a:pt x="383" y="101"/>
                </a:lnTo>
                <a:lnTo>
                  <a:pt x="383" y="101"/>
                </a:lnTo>
                <a:lnTo>
                  <a:pt x="383" y="101"/>
                </a:lnTo>
                <a:lnTo>
                  <a:pt x="389" y="113"/>
                </a:lnTo>
                <a:lnTo>
                  <a:pt x="389" y="125"/>
                </a:lnTo>
                <a:lnTo>
                  <a:pt x="383" y="137"/>
                </a:lnTo>
                <a:lnTo>
                  <a:pt x="383" y="137"/>
                </a:lnTo>
                <a:lnTo>
                  <a:pt x="383" y="143"/>
                </a:lnTo>
                <a:lnTo>
                  <a:pt x="377" y="143"/>
                </a:lnTo>
                <a:lnTo>
                  <a:pt x="365" y="149"/>
                </a:lnTo>
                <a:lnTo>
                  <a:pt x="365" y="149"/>
                </a:lnTo>
                <a:lnTo>
                  <a:pt x="353" y="155"/>
                </a:lnTo>
                <a:lnTo>
                  <a:pt x="348" y="161"/>
                </a:lnTo>
                <a:lnTo>
                  <a:pt x="336" y="161"/>
                </a:lnTo>
                <a:lnTo>
                  <a:pt x="336" y="161"/>
                </a:lnTo>
                <a:lnTo>
                  <a:pt x="336" y="167"/>
                </a:lnTo>
                <a:lnTo>
                  <a:pt x="336" y="173"/>
                </a:lnTo>
                <a:lnTo>
                  <a:pt x="336" y="179"/>
                </a:lnTo>
                <a:lnTo>
                  <a:pt x="336" y="179"/>
                </a:lnTo>
                <a:lnTo>
                  <a:pt x="336" y="185"/>
                </a:lnTo>
                <a:lnTo>
                  <a:pt x="342" y="191"/>
                </a:lnTo>
                <a:lnTo>
                  <a:pt x="342" y="197"/>
                </a:lnTo>
                <a:lnTo>
                  <a:pt x="342" y="197"/>
                </a:lnTo>
                <a:lnTo>
                  <a:pt x="342" y="209"/>
                </a:lnTo>
                <a:lnTo>
                  <a:pt x="330" y="215"/>
                </a:lnTo>
                <a:lnTo>
                  <a:pt x="324" y="227"/>
                </a:lnTo>
                <a:lnTo>
                  <a:pt x="324" y="227"/>
                </a:lnTo>
                <a:lnTo>
                  <a:pt x="324" y="233"/>
                </a:lnTo>
                <a:lnTo>
                  <a:pt x="318" y="239"/>
                </a:lnTo>
                <a:lnTo>
                  <a:pt x="318" y="245"/>
                </a:lnTo>
                <a:lnTo>
                  <a:pt x="318" y="245"/>
                </a:lnTo>
                <a:lnTo>
                  <a:pt x="312" y="239"/>
                </a:lnTo>
                <a:lnTo>
                  <a:pt x="312" y="233"/>
                </a:lnTo>
                <a:lnTo>
                  <a:pt x="306" y="227"/>
                </a:lnTo>
                <a:lnTo>
                  <a:pt x="306" y="227"/>
                </a:lnTo>
                <a:lnTo>
                  <a:pt x="246" y="227"/>
                </a:lnTo>
                <a:lnTo>
                  <a:pt x="120" y="233"/>
                </a:lnTo>
                <a:lnTo>
                  <a:pt x="60" y="233"/>
                </a:lnTo>
                <a:lnTo>
                  <a:pt x="60" y="233"/>
                </a:lnTo>
                <a:lnTo>
                  <a:pt x="60" y="233"/>
                </a:lnTo>
                <a:lnTo>
                  <a:pt x="54" y="227"/>
                </a:lnTo>
                <a:lnTo>
                  <a:pt x="54" y="215"/>
                </a:lnTo>
                <a:lnTo>
                  <a:pt x="48" y="215"/>
                </a:lnTo>
                <a:lnTo>
                  <a:pt x="48" y="215"/>
                </a:lnTo>
                <a:lnTo>
                  <a:pt x="48" y="209"/>
                </a:lnTo>
                <a:lnTo>
                  <a:pt x="48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197"/>
                </a:lnTo>
                <a:lnTo>
                  <a:pt x="42" y="185"/>
                </a:lnTo>
                <a:lnTo>
                  <a:pt x="42" y="179"/>
                </a:lnTo>
                <a:lnTo>
                  <a:pt x="42" y="179"/>
                </a:lnTo>
                <a:lnTo>
                  <a:pt x="42" y="173"/>
                </a:lnTo>
                <a:lnTo>
                  <a:pt x="42" y="173"/>
                </a:lnTo>
                <a:lnTo>
                  <a:pt x="36" y="173"/>
                </a:lnTo>
                <a:lnTo>
                  <a:pt x="36" y="173"/>
                </a:lnTo>
                <a:lnTo>
                  <a:pt x="36" y="161"/>
                </a:lnTo>
                <a:lnTo>
                  <a:pt x="36" y="149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0" y="143"/>
                </a:lnTo>
                <a:lnTo>
                  <a:pt x="30" y="137"/>
                </a:lnTo>
                <a:lnTo>
                  <a:pt x="30" y="137"/>
                </a:lnTo>
                <a:lnTo>
                  <a:pt x="30" y="131"/>
                </a:lnTo>
                <a:lnTo>
                  <a:pt x="30" y="119"/>
                </a:lnTo>
                <a:lnTo>
                  <a:pt x="30" y="113"/>
                </a:lnTo>
                <a:lnTo>
                  <a:pt x="30" y="113"/>
                </a:lnTo>
                <a:lnTo>
                  <a:pt x="24" y="113"/>
                </a:lnTo>
                <a:lnTo>
                  <a:pt x="18" y="113"/>
                </a:lnTo>
                <a:lnTo>
                  <a:pt x="18" y="107"/>
                </a:lnTo>
                <a:lnTo>
                  <a:pt x="18" y="107"/>
                </a:lnTo>
                <a:lnTo>
                  <a:pt x="18" y="95"/>
                </a:lnTo>
                <a:lnTo>
                  <a:pt x="12" y="83"/>
                </a:lnTo>
                <a:lnTo>
                  <a:pt x="6" y="77"/>
                </a:lnTo>
                <a:lnTo>
                  <a:pt x="6" y="77"/>
                </a:lnTo>
                <a:lnTo>
                  <a:pt x="6" y="77"/>
                </a:lnTo>
                <a:lnTo>
                  <a:pt x="6" y="71"/>
                </a:lnTo>
                <a:lnTo>
                  <a:pt x="0" y="65"/>
                </a:lnTo>
                <a:lnTo>
                  <a:pt x="0" y="65"/>
                </a:lnTo>
                <a:lnTo>
                  <a:pt x="0" y="59"/>
                </a:lnTo>
                <a:lnTo>
                  <a:pt x="6" y="59"/>
                </a:lnTo>
                <a:lnTo>
                  <a:pt x="6" y="53"/>
                </a:lnTo>
                <a:lnTo>
                  <a:pt x="6" y="53"/>
                </a:lnTo>
                <a:lnTo>
                  <a:pt x="6" y="41"/>
                </a:lnTo>
                <a:lnTo>
                  <a:pt x="6" y="35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8" y="6"/>
                </a:lnTo>
                <a:lnTo>
                  <a:pt x="18" y="6"/>
                </a:lnTo>
                <a:lnTo>
                  <a:pt x="96" y="0"/>
                </a:lnTo>
                <a:lnTo>
                  <a:pt x="240" y="0"/>
                </a:lnTo>
                <a:lnTo>
                  <a:pt x="318" y="0"/>
                </a:lnTo>
                <a:lnTo>
                  <a:pt x="3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4" name=""/>
          <p:cNvSpPr/>
          <p:nvPr/>
        </p:nvSpPr>
        <p:spPr>
          <a:xfrm>
            <a:off x="4618080" y="2660760"/>
            <a:ext cx="617400" cy="388800"/>
          </a:xfrm>
          <a:custGeom>
            <a:avLst/>
            <a:gdLst/>
            <a:ahLst/>
            <a:rect l="l" t="t" r="r" b="b"/>
            <a:pathLst>
              <a:path w="389" h="245">
                <a:moveTo>
                  <a:pt x="318" y="0"/>
                </a:moveTo>
                <a:lnTo>
                  <a:pt x="318" y="0"/>
                </a:lnTo>
                <a:lnTo>
                  <a:pt x="318" y="0"/>
                </a:lnTo>
                <a:lnTo>
                  <a:pt x="324" y="6"/>
                </a:lnTo>
                <a:lnTo>
                  <a:pt x="324" y="6"/>
                </a:lnTo>
                <a:lnTo>
                  <a:pt x="318" y="12"/>
                </a:lnTo>
                <a:lnTo>
                  <a:pt x="318" y="18"/>
                </a:lnTo>
                <a:lnTo>
                  <a:pt x="318" y="24"/>
                </a:lnTo>
                <a:lnTo>
                  <a:pt x="318" y="24"/>
                </a:lnTo>
                <a:lnTo>
                  <a:pt x="318" y="30"/>
                </a:lnTo>
                <a:lnTo>
                  <a:pt x="318" y="35"/>
                </a:lnTo>
                <a:lnTo>
                  <a:pt x="318" y="35"/>
                </a:lnTo>
                <a:lnTo>
                  <a:pt x="318" y="35"/>
                </a:lnTo>
                <a:lnTo>
                  <a:pt x="324" y="35"/>
                </a:lnTo>
                <a:lnTo>
                  <a:pt x="324" y="41"/>
                </a:lnTo>
                <a:lnTo>
                  <a:pt x="324" y="47"/>
                </a:lnTo>
                <a:lnTo>
                  <a:pt x="324" y="47"/>
                </a:lnTo>
                <a:lnTo>
                  <a:pt x="324" y="47"/>
                </a:lnTo>
                <a:lnTo>
                  <a:pt x="330" y="53"/>
                </a:lnTo>
                <a:lnTo>
                  <a:pt x="336" y="53"/>
                </a:lnTo>
                <a:lnTo>
                  <a:pt x="336" y="53"/>
                </a:lnTo>
                <a:lnTo>
                  <a:pt x="342" y="59"/>
                </a:lnTo>
                <a:lnTo>
                  <a:pt x="353" y="59"/>
                </a:lnTo>
                <a:lnTo>
                  <a:pt x="359" y="65"/>
                </a:lnTo>
                <a:lnTo>
                  <a:pt x="359" y="65"/>
                </a:lnTo>
                <a:lnTo>
                  <a:pt x="359" y="71"/>
                </a:lnTo>
                <a:lnTo>
                  <a:pt x="359" y="77"/>
                </a:lnTo>
                <a:lnTo>
                  <a:pt x="359" y="77"/>
                </a:lnTo>
                <a:lnTo>
                  <a:pt x="359" y="77"/>
                </a:lnTo>
                <a:lnTo>
                  <a:pt x="359" y="83"/>
                </a:lnTo>
                <a:lnTo>
                  <a:pt x="365" y="83"/>
                </a:lnTo>
                <a:lnTo>
                  <a:pt x="371" y="89"/>
                </a:lnTo>
                <a:lnTo>
                  <a:pt x="371" y="89"/>
                </a:lnTo>
                <a:lnTo>
                  <a:pt x="371" y="89"/>
                </a:lnTo>
                <a:lnTo>
                  <a:pt x="371" y="89"/>
                </a:lnTo>
                <a:lnTo>
                  <a:pt x="371" y="95"/>
                </a:lnTo>
                <a:lnTo>
                  <a:pt x="371" y="95"/>
                </a:lnTo>
                <a:lnTo>
                  <a:pt x="377" y="95"/>
                </a:lnTo>
                <a:lnTo>
                  <a:pt x="383" y="101"/>
                </a:lnTo>
                <a:lnTo>
                  <a:pt x="383" y="101"/>
                </a:lnTo>
                <a:lnTo>
                  <a:pt x="383" y="101"/>
                </a:lnTo>
                <a:lnTo>
                  <a:pt x="389" y="113"/>
                </a:lnTo>
                <a:lnTo>
                  <a:pt x="389" y="125"/>
                </a:lnTo>
                <a:lnTo>
                  <a:pt x="383" y="137"/>
                </a:lnTo>
                <a:lnTo>
                  <a:pt x="383" y="137"/>
                </a:lnTo>
                <a:lnTo>
                  <a:pt x="383" y="143"/>
                </a:lnTo>
                <a:lnTo>
                  <a:pt x="377" y="143"/>
                </a:lnTo>
                <a:lnTo>
                  <a:pt x="365" y="149"/>
                </a:lnTo>
                <a:lnTo>
                  <a:pt x="365" y="149"/>
                </a:lnTo>
                <a:lnTo>
                  <a:pt x="353" y="155"/>
                </a:lnTo>
                <a:lnTo>
                  <a:pt x="348" y="161"/>
                </a:lnTo>
                <a:lnTo>
                  <a:pt x="336" y="161"/>
                </a:lnTo>
                <a:lnTo>
                  <a:pt x="336" y="161"/>
                </a:lnTo>
                <a:lnTo>
                  <a:pt x="336" y="167"/>
                </a:lnTo>
                <a:lnTo>
                  <a:pt x="336" y="173"/>
                </a:lnTo>
                <a:lnTo>
                  <a:pt x="336" y="179"/>
                </a:lnTo>
                <a:lnTo>
                  <a:pt x="336" y="179"/>
                </a:lnTo>
                <a:lnTo>
                  <a:pt x="336" y="185"/>
                </a:lnTo>
                <a:lnTo>
                  <a:pt x="342" y="191"/>
                </a:lnTo>
                <a:lnTo>
                  <a:pt x="342" y="197"/>
                </a:lnTo>
                <a:lnTo>
                  <a:pt x="342" y="197"/>
                </a:lnTo>
                <a:lnTo>
                  <a:pt x="342" y="209"/>
                </a:lnTo>
                <a:lnTo>
                  <a:pt x="330" y="215"/>
                </a:lnTo>
                <a:lnTo>
                  <a:pt x="324" y="227"/>
                </a:lnTo>
                <a:lnTo>
                  <a:pt x="324" y="227"/>
                </a:lnTo>
                <a:lnTo>
                  <a:pt x="324" y="233"/>
                </a:lnTo>
                <a:lnTo>
                  <a:pt x="318" y="239"/>
                </a:lnTo>
                <a:lnTo>
                  <a:pt x="318" y="245"/>
                </a:lnTo>
                <a:lnTo>
                  <a:pt x="318" y="245"/>
                </a:lnTo>
                <a:lnTo>
                  <a:pt x="312" y="239"/>
                </a:lnTo>
                <a:lnTo>
                  <a:pt x="312" y="233"/>
                </a:lnTo>
                <a:lnTo>
                  <a:pt x="306" y="227"/>
                </a:lnTo>
                <a:lnTo>
                  <a:pt x="306" y="227"/>
                </a:lnTo>
                <a:lnTo>
                  <a:pt x="246" y="227"/>
                </a:lnTo>
                <a:lnTo>
                  <a:pt x="120" y="233"/>
                </a:lnTo>
                <a:lnTo>
                  <a:pt x="60" y="233"/>
                </a:lnTo>
                <a:lnTo>
                  <a:pt x="60" y="233"/>
                </a:lnTo>
                <a:lnTo>
                  <a:pt x="60" y="233"/>
                </a:lnTo>
                <a:lnTo>
                  <a:pt x="54" y="227"/>
                </a:lnTo>
                <a:lnTo>
                  <a:pt x="54" y="215"/>
                </a:lnTo>
                <a:lnTo>
                  <a:pt x="48" y="215"/>
                </a:lnTo>
                <a:lnTo>
                  <a:pt x="48" y="215"/>
                </a:lnTo>
                <a:lnTo>
                  <a:pt x="48" y="209"/>
                </a:lnTo>
                <a:lnTo>
                  <a:pt x="48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197"/>
                </a:lnTo>
                <a:lnTo>
                  <a:pt x="42" y="185"/>
                </a:lnTo>
                <a:lnTo>
                  <a:pt x="42" y="179"/>
                </a:lnTo>
                <a:lnTo>
                  <a:pt x="42" y="179"/>
                </a:lnTo>
                <a:lnTo>
                  <a:pt x="42" y="173"/>
                </a:lnTo>
                <a:lnTo>
                  <a:pt x="42" y="173"/>
                </a:lnTo>
                <a:lnTo>
                  <a:pt x="36" y="173"/>
                </a:lnTo>
                <a:lnTo>
                  <a:pt x="36" y="173"/>
                </a:lnTo>
                <a:lnTo>
                  <a:pt x="36" y="161"/>
                </a:lnTo>
                <a:lnTo>
                  <a:pt x="36" y="149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0" y="143"/>
                </a:lnTo>
                <a:lnTo>
                  <a:pt x="30" y="137"/>
                </a:lnTo>
                <a:lnTo>
                  <a:pt x="30" y="137"/>
                </a:lnTo>
                <a:lnTo>
                  <a:pt x="30" y="131"/>
                </a:lnTo>
                <a:lnTo>
                  <a:pt x="30" y="119"/>
                </a:lnTo>
                <a:lnTo>
                  <a:pt x="30" y="113"/>
                </a:lnTo>
                <a:lnTo>
                  <a:pt x="30" y="113"/>
                </a:lnTo>
                <a:lnTo>
                  <a:pt x="24" y="113"/>
                </a:lnTo>
                <a:lnTo>
                  <a:pt x="18" y="113"/>
                </a:lnTo>
                <a:lnTo>
                  <a:pt x="18" y="107"/>
                </a:lnTo>
                <a:lnTo>
                  <a:pt x="18" y="107"/>
                </a:lnTo>
                <a:lnTo>
                  <a:pt x="18" y="95"/>
                </a:lnTo>
                <a:lnTo>
                  <a:pt x="12" y="83"/>
                </a:lnTo>
                <a:lnTo>
                  <a:pt x="6" y="77"/>
                </a:lnTo>
                <a:lnTo>
                  <a:pt x="6" y="77"/>
                </a:lnTo>
                <a:lnTo>
                  <a:pt x="6" y="77"/>
                </a:lnTo>
                <a:lnTo>
                  <a:pt x="6" y="71"/>
                </a:lnTo>
                <a:lnTo>
                  <a:pt x="0" y="65"/>
                </a:lnTo>
                <a:lnTo>
                  <a:pt x="0" y="65"/>
                </a:lnTo>
                <a:lnTo>
                  <a:pt x="0" y="59"/>
                </a:lnTo>
                <a:lnTo>
                  <a:pt x="6" y="59"/>
                </a:lnTo>
                <a:lnTo>
                  <a:pt x="6" y="53"/>
                </a:lnTo>
                <a:lnTo>
                  <a:pt x="6" y="53"/>
                </a:lnTo>
                <a:lnTo>
                  <a:pt x="6" y="41"/>
                </a:lnTo>
                <a:lnTo>
                  <a:pt x="6" y="35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8" y="6"/>
                </a:lnTo>
                <a:lnTo>
                  <a:pt x="18" y="6"/>
                </a:lnTo>
                <a:lnTo>
                  <a:pt x="96" y="0"/>
                </a:lnTo>
                <a:lnTo>
                  <a:pt x="240" y="0"/>
                </a:lnTo>
                <a:lnTo>
                  <a:pt x="318" y="0"/>
                </a:lnTo>
                <a:lnTo>
                  <a:pt x="3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5" name=""/>
          <p:cNvSpPr/>
          <p:nvPr/>
        </p:nvSpPr>
        <p:spPr>
          <a:xfrm>
            <a:off x="4551480" y="1908000"/>
            <a:ext cx="655560" cy="762120"/>
          </a:xfrm>
          <a:custGeom>
            <a:avLst/>
            <a:gdLst/>
            <a:ahLst/>
            <a:rect l="l" t="t" r="r" b="b"/>
            <a:pathLst>
              <a:path w="413" h="480">
                <a:moveTo>
                  <a:pt x="6" y="24"/>
                </a:moveTo>
                <a:lnTo>
                  <a:pt x="36" y="24"/>
                </a:lnTo>
                <a:lnTo>
                  <a:pt x="84" y="24"/>
                </a:lnTo>
                <a:lnTo>
                  <a:pt x="114" y="24"/>
                </a:lnTo>
                <a:lnTo>
                  <a:pt x="114" y="24"/>
                </a:lnTo>
                <a:lnTo>
                  <a:pt x="114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2" y="0"/>
                </a:lnTo>
                <a:lnTo>
                  <a:pt x="132" y="6"/>
                </a:lnTo>
                <a:lnTo>
                  <a:pt x="132" y="12"/>
                </a:lnTo>
                <a:lnTo>
                  <a:pt x="132" y="18"/>
                </a:lnTo>
                <a:lnTo>
                  <a:pt x="132" y="18"/>
                </a:lnTo>
                <a:lnTo>
                  <a:pt x="138" y="30"/>
                </a:lnTo>
                <a:lnTo>
                  <a:pt x="144" y="42"/>
                </a:lnTo>
                <a:lnTo>
                  <a:pt x="150" y="54"/>
                </a:lnTo>
                <a:lnTo>
                  <a:pt x="150" y="54"/>
                </a:lnTo>
                <a:lnTo>
                  <a:pt x="156" y="54"/>
                </a:lnTo>
                <a:lnTo>
                  <a:pt x="162" y="60"/>
                </a:lnTo>
                <a:lnTo>
                  <a:pt x="174" y="60"/>
                </a:lnTo>
                <a:lnTo>
                  <a:pt x="174" y="60"/>
                </a:lnTo>
                <a:lnTo>
                  <a:pt x="186" y="66"/>
                </a:lnTo>
                <a:lnTo>
                  <a:pt x="192" y="72"/>
                </a:lnTo>
                <a:lnTo>
                  <a:pt x="198" y="72"/>
                </a:lnTo>
                <a:lnTo>
                  <a:pt x="198" y="72"/>
                </a:lnTo>
                <a:lnTo>
                  <a:pt x="204" y="72"/>
                </a:lnTo>
                <a:lnTo>
                  <a:pt x="204" y="66"/>
                </a:lnTo>
                <a:lnTo>
                  <a:pt x="210" y="60"/>
                </a:lnTo>
                <a:lnTo>
                  <a:pt x="210" y="60"/>
                </a:lnTo>
                <a:lnTo>
                  <a:pt x="222" y="60"/>
                </a:lnTo>
                <a:lnTo>
                  <a:pt x="240" y="60"/>
                </a:lnTo>
                <a:lnTo>
                  <a:pt x="252" y="60"/>
                </a:lnTo>
                <a:lnTo>
                  <a:pt x="252" y="60"/>
                </a:lnTo>
                <a:lnTo>
                  <a:pt x="252" y="72"/>
                </a:lnTo>
                <a:lnTo>
                  <a:pt x="258" y="78"/>
                </a:lnTo>
                <a:lnTo>
                  <a:pt x="264" y="78"/>
                </a:lnTo>
                <a:lnTo>
                  <a:pt x="264" y="78"/>
                </a:lnTo>
                <a:lnTo>
                  <a:pt x="270" y="78"/>
                </a:lnTo>
                <a:lnTo>
                  <a:pt x="276" y="72"/>
                </a:lnTo>
                <a:lnTo>
                  <a:pt x="282" y="72"/>
                </a:lnTo>
                <a:lnTo>
                  <a:pt x="282" y="72"/>
                </a:lnTo>
                <a:lnTo>
                  <a:pt x="288" y="78"/>
                </a:lnTo>
                <a:lnTo>
                  <a:pt x="288" y="84"/>
                </a:lnTo>
                <a:lnTo>
                  <a:pt x="294" y="90"/>
                </a:lnTo>
                <a:lnTo>
                  <a:pt x="294" y="90"/>
                </a:lnTo>
                <a:lnTo>
                  <a:pt x="294" y="90"/>
                </a:lnTo>
                <a:lnTo>
                  <a:pt x="300" y="96"/>
                </a:lnTo>
                <a:lnTo>
                  <a:pt x="300" y="96"/>
                </a:lnTo>
                <a:lnTo>
                  <a:pt x="300" y="96"/>
                </a:lnTo>
                <a:lnTo>
                  <a:pt x="318" y="96"/>
                </a:lnTo>
                <a:lnTo>
                  <a:pt x="336" y="96"/>
                </a:lnTo>
                <a:lnTo>
                  <a:pt x="342" y="96"/>
                </a:lnTo>
                <a:lnTo>
                  <a:pt x="342" y="96"/>
                </a:lnTo>
                <a:lnTo>
                  <a:pt x="342" y="90"/>
                </a:lnTo>
                <a:lnTo>
                  <a:pt x="348" y="84"/>
                </a:lnTo>
                <a:lnTo>
                  <a:pt x="348" y="78"/>
                </a:lnTo>
                <a:lnTo>
                  <a:pt x="348" y="78"/>
                </a:lnTo>
                <a:lnTo>
                  <a:pt x="354" y="78"/>
                </a:lnTo>
                <a:lnTo>
                  <a:pt x="354" y="78"/>
                </a:lnTo>
                <a:lnTo>
                  <a:pt x="360" y="78"/>
                </a:lnTo>
                <a:lnTo>
                  <a:pt x="360" y="78"/>
                </a:lnTo>
                <a:lnTo>
                  <a:pt x="360" y="84"/>
                </a:lnTo>
                <a:lnTo>
                  <a:pt x="366" y="84"/>
                </a:lnTo>
                <a:lnTo>
                  <a:pt x="366" y="90"/>
                </a:lnTo>
                <a:lnTo>
                  <a:pt x="366" y="90"/>
                </a:lnTo>
                <a:lnTo>
                  <a:pt x="372" y="90"/>
                </a:lnTo>
                <a:lnTo>
                  <a:pt x="384" y="90"/>
                </a:lnTo>
                <a:lnTo>
                  <a:pt x="390" y="90"/>
                </a:lnTo>
                <a:lnTo>
                  <a:pt x="390" y="90"/>
                </a:lnTo>
                <a:lnTo>
                  <a:pt x="401" y="90"/>
                </a:lnTo>
                <a:lnTo>
                  <a:pt x="407" y="96"/>
                </a:lnTo>
                <a:lnTo>
                  <a:pt x="413" y="96"/>
                </a:lnTo>
                <a:lnTo>
                  <a:pt x="413" y="96"/>
                </a:lnTo>
                <a:lnTo>
                  <a:pt x="395" y="108"/>
                </a:lnTo>
                <a:lnTo>
                  <a:pt x="378" y="120"/>
                </a:lnTo>
                <a:lnTo>
                  <a:pt x="366" y="132"/>
                </a:lnTo>
                <a:lnTo>
                  <a:pt x="366" y="132"/>
                </a:lnTo>
                <a:lnTo>
                  <a:pt x="360" y="138"/>
                </a:lnTo>
                <a:lnTo>
                  <a:pt x="342" y="144"/>
                </a:lnTo>
                <a:lnTo>
                  <a:pt x="336" y="150"/>
                </a:lnTo>
                <a:lnTo>
                  <a:pt x="336" y="150"/>
                </a:lnTo>
                <a:lnTo>
                  <a:pt x="324" y="168"/>
                </a:lnTo>
                <a:lnTo>
                  <a:pt x="306" y="192"/>
                </a:lnTo>
                <a:lnTo>
                  <a:pt x="294" y="216"/>
                </a:lnTo>
                <a:lnTo>
                  <a:pt x="294" y="216"/>
                </a:lnTo>
                <a:lnTo>
                  <a:pt x="288" y="216"/>
                </a:lnTo>
                <a:lnTo>
                  <a:pt x="282" y="222"/>
                </a:lnTo>
                <a:lnTo>
                  <a:pt x="276" y="228"/>
                </a:lnTo>
                <a:lnTo>
                  <a:pt x="276" y="228"/>
                </a:lnTo>
                <a:lnTo>
                  <a:pt x="276" y="234"/>
                </a:lnTo>
                <a:lnTo>
                  <a:pt x="276" y="240"/>
                </a:lnTo>
                <a:lnTo>
                  <a:pt x="282" y="246"/>
                </a:lnTo>
                <a:lnTo>
                  <a:pt x="282" y="246"/>
                </a:lnTo>
                <a:lnTo>
                  <a:pt x="282" y="258"/>
                </a:lnTo>
                <a:lnTo>
                  <a:pt x="282" y="264"/>
                </a:lnTo>
                <a:lnTo>
                  <a:pt x="276" y="270"/>
                </a:lnTo>
                <a:lnTo>
                  <a:pt x="276" y="270"/>
                </a:lnTo>
                <a:lnTo>
                  <a:pt x="270" y="270"/>
                </a:lnTo>
                <a:lnTo>
                  <a:pt x="264" y="276"/>
                </a:lnTo>
                <a:lnTo>
                  <a:pt x="258" y="282"/>
                </a:lnTo>
                <a:lnTo>
                  <a:pt x="258" y="282"/>
                </a:lnTo>
                <a:lnTo>
                  <a:pt x="252" y="288"/>
                </a:lnTo>
                <a:lnTo>
                  <a:pt x="252" y="294"/>
                </a:lnTo>
                <a:lnTo>
                  <a:pt x="252" y="294"/>
                </a:lnTo>
                <a:lnTo>
                  <a:pt x="252" y="294"/>
                </a:lnTo>
                <a:lnTo>
                  <a:pt x="252" y="300"/>
                </a:lnTo>
                <a:lnTo>
                  <a:pt x="258" y="306"/>
                </a:lnTo>
                <a:lnTo>
                  <a:pt x="258" y="306"/>
                </a:lnTo>
                <a:lnTo>
                  <a:pt x="258" y="306"/>
                </a:lnTo>
                <a:lnTo>
                  <a:pt x="258" y="312"/>
                </a:lnTo>
                <a:lnTo>
                  <a:pt x="258" y="318"/>
                </a:lnTo>
                <a:lnTo>
                  <a:pt x="258" y="324"/>
                </a:lnTo>
                <a:lnTo>
                  <a:pt x="258" y="324"/>
                </a:lnTo>
                <a:lnTo>
                  <a:pt x="258" y="336"/>
                </a:lnTo>
                <a:lnTo>
                  <a:pt x="258" y="354"/>
                </a:lnTo>
                <a:lnTo>
                  <a:pt x="258" y="366"/>
                </a:lnTo>
                <a:lnTo>
                  <a:pt x="258" y="366"/>
                </a:lnTo>
                <a:lnTo>
                  <a:pt x="270" y="378"/>
                </a:lnTo>
                <a:lnTo>
                  <a:pt x="288" y="384"/>
                </a:lnTo>
                <a:lnTo>
                  <a:pt x="300" y="396"/>
                </a:lnTo>
                <a:lnTo>
                  <a:pt x="300" y="396"/>
                </a:lnTo>
                <a:lnTo>
                  <a:pt x="306" y="396"/>
                </a:lnTo>
                <a:lnTo>
                  <a:pt x="312" y="402"/>
                </a:lnTo>
                <a:lnTo>
                  <a:pt x="318" y="408"/>
                </a:lnTo>
                <a:lnTo>
                  <a:pt x="318" y="408"/>
                </a:lnTo>
                <a:lnTo>
                  <a:pt x="318" y="408"/>
                </a:lnTo>
                <a:lnTo>
                  <a:pt x="318" y="414"/>
                </a:lnTo>
                <a:lnTo>
                  <a:pt x="324" y="420"/>
                </a:lnTo>
                <a:lnTo>
                  <a:pt x="324" y="420"/>
                </a:lnTo>
                <a:lnTo>
                  <a:pt x="330" y="420"/>
                </a:lnTo>
                <a:lnTo>
                  <a:pt x="336" y="420"/>
                </a:lnTo>
                <a:lnTo>
                  <a:pt x="342" y="420"/>
                </a:lnTo>
                <a:lnTo>
                  <a:pt x="342" y="420"/>
                </a:lnTo>
                <a:lnTo>
                  <a:pt x="348" y="432"/>
                </a:lnTo>
                <a:lnTo>
                  <a:pt x="348" y="438"/>
                </a:lnTo>
                <a:lnTo>
                  <a:pt x="348" y="444"/>
                </a:lnTo>
                <a:lnTo>
                  <a:pt x="348" y="444"/>
                </a:lnTo>
                <a:lnTo>
                  <a:pt x="348" y="456"/>
                </a:lnTo>
                <a:lnTo>
                  <a:pt x="354" y="468"/>
                </a:lnTo>
                <a:lnTo>
                  <a:pt x="360" y="474"/>
                </a:lnTo>
                <a:lnTo>
                  <a:pt x="360" y="474"/>
                </a:lnTo>
                <a:lnTo>
                  <a:pt x="258" y="474"/>
                </a:lnTo>
                <a:lnTo>
                  <a:pt x="156" y="474"/>
                </a:lnTo>
                <a:lnTo>
                  <a:pt x="60" y="480"/>
                </a:lnTo>
                <a:lnTo>
                  <a:pt x="60" y="480"/>
                </a:lnTo>
                <a:lnTo>
                  <a:pt x="60" y="474"/>
                </a:lnTo>
                <a:lnTo>
                  <a:pt x="54" y="468"/>
                </a:lnTo>
                <a:lnTo>
                  <a:pt x="48" y="462"/>
                </a:lnTo>
                <a:lnTo>
                  <a:pt x="48" y="462"/>
                </a:lnTo>
                <a:lnTo>
                  <a:pt x="48" y="444"/>
                </a:lnTo>
                <a:lnTo>
                  <a:pt x="48" y="414"/>
                </a:lnTo>
                <a:lnTo>
                  <a:pt x="48" y="396"/>
                </a:lnTo>
                <a:lnTo>
                  <a:pt x="48" y="396"/>
                </a:lnTo>
                <a:lnTo>
                  <a:pt x="48" y="378"/>
                </a:lnTo>
                <a:lnTo>
                  <a:pt x="48" y="366"/>
                </a:lnTo>
                <a:lnTo>
                  <a:pt x="48" y="354"/>
                </a:lnTo>
                <a:lnTo>
                  <a:pt x="48" y="354"/>
                </a:lnTo>
                <a:lnTo>
                  <a:pt x="48" y="348"/>
                </a:lnTo>
                <a:lnTo>
                  <a:pt x="48" y="342"/>
                </a:lnTo>
                <a:lnTo>
                  <a:pt x="48" y="330"/>
                </a:lnTo>
                <a:lnTo>
                  <a:pt x="48" y="330"/>
                </a:lnTo>
                <a:lnTo>
                  <a:pt x="42" y="336"/>
                </a:lnTo>
                <a:lnTo>
                  <a:pt x="36" y="324"/>
                </a:lnTo>
                <a:lnTo>
                  <a:pt x="30" y="312"/>
                </a:lnTo>
                <a:lnTo>
                  <a:pt x="30" y="312"/>
                </a:lnTo>
                <a:lnTo>
                  <a:pt x="30" y="306"/>
                </a:lnTo>
                <a:lnTo>
                  <a:pt x="30" y="300"/>
                </a:lnTo>
                <a:lnTo>
                  <a:pt x="36" y="294"/>
                </a:lnTo>
                <a:lnTo>
                  <a:pt x="36" y="294"/>
                </a:lnTo>
                <a:lnTo>
                  <a:pt x="36" y="294"/>
                </a:lnTo>
                <a:lnTo>
                  <a:pt x="42" y="288"/>
                </a:lnTo>
                <a:lnTo>
                  <a:pt x="42" y="276"/>
                </a:lnTo>
                <a:lnTo>
                  <a:pt x="42" y="276"/>
                </a:lnTo>
                <a:lnTo>
                  <a:pt x="42" y="258"/>
                </a:lnTo>
                <a:lnTo>
                  <a:pt x="42" y="246"/>
                </a:lnTo>
                <a:lnTo>
                  <a:pt x="36" y="240"/>
                </a:lnTo>
                <a:lnTo>
                  <a:pt x="36" y="240"/>
                </a:lnTo>
                <a:lnTo>
                  <a:pt x="36" y="240"/>
                </a:lnTo>
                <a:lnTo>
                  <a:pt x="24" y="240"/>
                </a:lnTo>
                <a:lnTo>
                  <a:pt x="24" y="228"/>
                </a:lnTo>
                <a:lnTo>
                  <a:pt x="24" y="228"/>
                </a:lnTo>
                <a:lnTo>
                  <a:pt x="24" y="228"/>
                </a:lnTo>
                <a:lnTo>
                  <a:pt x="30" y="222"/>
                </a:lnTo>
                <a:lnTo>
                  <a:pt x="30" y="222"/>
                </a:lnTo>
                <a:lnTo>
                  <a:pt x="30" y="222"/>
                </a:lnTo>
                <a:lnTo>
                  <a:pt x="30" y="216"/>
                </a:lnTo>
                <a:lnTo>
                  <a:pt x="24" y="210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92"/>
                </a:lnTo>
                <a:lnTo>
                  <a:pt x="30" y="186"/>
                </a:lnTo>
                <a:lnTo>
                  <a:pt x="24" y="186"/>
                </a:lnTo>
                <a:lnTo>
                  <a:pt x="24" y="180"/>
                </a:lnTo>
                <a:lnTo>
                  <a:pt x="24" y="180"/>
                </a:lnTo>
                <a:lnTo>
                  <a:pt x="24" y="174"/>
                </a:lnTo>
                <a:lnTo>
                  <a:pt x="30" y="168"/>
                </a:lnTo>
                <a:lnTo>
                  <a:pt x="30" y="162"/>
                </a:lnTo>
                <a:lnTo>
                  <a:pt x="30" y="162"/>
                </a:lnTo>
                <a:lnTo>
                  <a:pt x="30" y="156"/>
                </a:lnTo>
                <a:lnTo>
                  <a:pt x="30" y="144"/>
                </a:lnTo>
                <a:lnTo>
                  <a:pt x="24" y="138"/>
                </a:lnTo>
                <a:lnTo>
                  <a:pt x="24" y="138"/>
                </a:lnTo>
                <a:lnTo>
                  <a:pt x="24" y="126"/>
                </a:lnTo>
                <a:lnTo>
                  <a:pt x="18" y="114"/>
                </a:lnTo>
                <a:lnTo>
                  <a:pt x="18" y="108"/>
                </a:lnTo>
                <a:lnTo>
                  <a:pt x="18" y="108"/>
                </a:lnTo>
                <a:lnTo>
                  <a:pt x="12" y="102"/>
                </a:lnTo>
                <a:lnTo>
                  <a:pt x="12" y="90"/>
                </a:lnTo>
                <a:lnTo>
                  <a:pt x="18" y="78"/>
                </a:lnTo>
                <a:lnTo>
                  <a:pt x="18" y="78"/>
                </a:lnTo>
                <a:lnTo>
                  <a:pt x="12" y="78"/>
                </a:lnTo>
                <a:lnTo>
                  <a:pt x="6" y="72"/>
                </a:lnTo>
                <a:lnTo>
                  <a:pt x="0" y="66"/>
                </a:lnTo>
                <a:lnTo>
                  <a:pt x="0" y="66"/>
                </a:lnTo>
                <a:lnTo>
                  <a:pt x="6" y="60"/>
                </a:lnTo>
                <a:lnTo>
                  <a:pt x="12" y="60"/>
                </a:lnTo>
                <a:lnTo>
                  <a:pt x="18" y="54"/>
                </a:lnTo>
                <a:lnTo>
                  <a:pt x="18" y="54"/>
                </a:lnTo>
                <a:lnTo>
                  <a:pt x="12" y="48"/>
                </a:lnTo>
                <a:lnTo>
                  <a:pt x="12" y="48"/>
                </a:lnTo>
                <a:lnTo>
                  <a:pt x="6" y="48"/>
                </a:lnTo>
                <a:lnTo>
                  <a:pt x="6" y="48"/>
                </a:lnTo>
                <a:lnTo>
                  <a:pt x="6" y="42"/>
                </a:lnTo>
                <a:lnTo>
                  <a:pt x="6" y="30"/>
                </a:lnTo>
                <a:lnTo>
                  <a:pt x="6" y="24"/>
                </a:lnTo>
                <a:lnTo>
                  <a:pt x="6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6" name=""/>
          <p:cNvSpPr/>
          <p:nvPr/>
        </p:nvSpPr>
        <p:spPr>
          <a:xfrm>
            <a:off x="4551480" y="1908000"/>
            <a:ext cx="655560" cy="762120"/>
          </a:xfrm>
          <a:custGeom>
            <a:avLst/>
            <a:gdLst/>
            <a:ahLst/>
            <a:rect l="l" t="t" r="r" b="b"/>
            <a:pathLst>
              <a:path w="413" h="480">
                <a:moveTo>
                  <a:pt x="6" y="24"/>
                </a:moveTo>
                <a:lnTo>
                  <a:pt x="36" y="24"/>
                </a:lnTo>
                <a:lnTo>
                  <a:pt x="84" y="24"/>
                </a:lnTo>
                <a:lnTo>
                  <a:pt x="114" y="24"/>
                </a:lnTo>
                <a:lnTo>
                  <a:pt x="114" y="24"/>
                </a:lnTo>
                <a:lnTo>
                  <a:pt x="114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2" y="0"/>
                </a:lnTo>
                <a:lnTo>
                  <a:pt x="132" y="6"/>
                </a:lnTo>
                <a:lnTo>
                  <a:pt x="132" y="12"/>
                </a:lnTo>
                <a:lnTo>
                  <a:pt x="132" y="18"/>
                </a:lnTo>
                <a:lnTo>
                  <a:pt x="132" y="18"/>
                </a:lnTo>
                <a:lnTo>
                  <a:pt x="138" y="30"/>
                </a:lnTo>
                <a:lnTo>
                  <a:pt x="144" y="42"/>
                </a:lnTo>
                <a:lnTo>
                  <a:pt x="150" y="54"/>
                </a:lnTo>
                <a:lnTo>
                  <a:pt x="150" y="54"/>
                </a:lnTo>
                <a:lnTo>
                  <a:pt x="156" y="54"/>
                </a:lnTo>
                <a:lnTo>
                  <a:pt x="162" y="60"/>
                </a:lnTo>
                <a:lnTo>
                  <a:pt x="174" y="60"/>
                </a:lnTo>
                <a:lnTo>
                  <a:pt x="174" y="60"/>
                </a:lnTo>
                <a:lnTo>
                  <a:pt x="186" y="66"/>
                </a:lnTo>
                <a:lnTo>
                  <a:pt x="192" y="72"/>
                </a:lnTo>
                <a:lnTo>
                  <a:pt x="198" y="72"/>
                </a:lnTo>
                <a:lnTo>
                  <a:pt x="198" y="72"/>
                </a:lnTo>
                <a:lnTo>
                  <a:pt x="204" y="72"/>
                </a:lnTo>
                <a:lnTo>
                  <a:pt x="204" y="66"/>
                </a:lnTo>
                <a:lnTo>
                  <a:pt x="210" y="60"/>
                </a:lnTo>
                <a:lnTo>
                  <a:pt x="210" y="60"/>
                </a:lnTo>
                <a:lnTo>
                  <a:pt x="222" y="60"/>
                </a:lnTo>
                <a:lnTo>
                  <a:pt x="240" y="60"/>
                </a:lnTo>
                <a:lnTo>
                  <a:pt x="252" y="60"/>
                </a:lnTo>
                <a:lnTo>
                  <a:pt x="252" y="60"/>
                </a:lnTo>
                <a:lnTo>
                  <a:pt x="252" y="72"/>
                </a:lnTo>
                <a:lnTo>
                  <a:pt x="258" y="78"/>
                </a:lnTo>
                <a:lnTo>
                  <a:pt x="264" y="78"/>
                </a:lnTo>
                <a:lnTo>
                  <a:pt x="264" y="78"/>
                </a:lnTo>
                <a:lnTo>
                  <a:pt x="270" y="78"/>
                </a:lnTo>
                <a:lnTo>
                  <a:pt x="276" y="72"/>
                </a:lnTo>
                <a:lnTo>
                  <a:pt x="282" y="72"/>
                </a:lnTo>
                <a:lnTo>
                  <a:pt x="282" y="72"/>
                </a:lnTo>
                <a:lnTo>
                  <a:pt x="288" y="78"/>
                </a:lnTo>
                <a:lnTo>
                  <a:pt x="288" y="84"/>
                </a:lnTo>
                <a:lnTo>
                  <a:pt x="294" y="90"/>
                </a:lnTo>
                <a:lnTo>
                  <a:pt x="294" y="90"/>
                </a:lnTo>
                <a:lnTo>
                  <a:pt x="294" y="90"/>
                </a:lnTo>
                <a:lnTo>
                  <a:pt x="300" y="96"/>
                </a:lnTo>
                <a:lnTo>
                  <a:pt x="300" y="96"/>
                </a:lnTo>
                <a:lnTo>
                  <a:pt x="300" y="96"/>
                </a:lnTo>
                <a:lnTo>
                  <a:pt x="318" y="96"/>
                </a:lnTo>
                <a:lnTo>
                  <a:pt x="336" y="96"/>
                </a:lnTo>
                <a:lnTo>
                  <a:pt x="342" y="96"/>
                </a:lnTo>
                <a:lnTo>
                  <a:pt x="342" y="96"/>
                </a:lnTo>
                <a:lnTo>
                  <a:pt x="342" y="90"/>
                </a:lnTo>
                <a:lnTo>
                  <a:pt x="348" y="84"/>
                </a:lnTo>
                <a:lnTo>
                  <a:pt x="348" y="78"/>
                </a:lnTo>
                <a:lnTo>
                  <a:pt x="348" y="78"/>
                </a:lnTo>
                <a:lnTo>
                  <a:pt x="354" y="78"/>
                </a:lnTo>
                <a:lnTo>
                  <a:pt x="354" y="78"/>
                </a:lnTo>
                <a:lnTo>
                  <a:pt x="360" y="78"/>
                </a:lnTo>
                <a:lnTo>
                  <a:pt x="360" y="78"/>
                </a:lnTo>
                <a:lnTo>
                  <a:pt x="360" y="84"/>
                </a:lnTo>
                <a:lnTo>
                  <a:pt x="366" y="84"/>
                </a:lnTo>
                <a:lnTo>
                  <a:pt x="366" y="90"/>
                </a:lnTo>
                <a:lnTo>
                  <a:pt x="366" y="90"/>
                </a:lnTo>
                <a:lnTo>
                  <a:pt x="372" y="90"/>
                </a:lnTo>
                <a:lnTo>
                  <a:pt x="384" y="90"/>
                </a:lnTo>
                <a:lnTo>
                  <a:pt x="390" y="90"/>
                </a:lnTo>
                <a:lnTo>
                  <a:pt x="390" y="90"/>
                </a:lnTo>
                <a:lnTo>
                  <a:pt x="401" y="90"/>
                </a:lnTo>
                <a:lnTo>
                  <a:pt x="407" y="96"/>
                </a:lnTo>
                <a:lnTo>
                  <a:pt x="413" y="96"/>
                </a:lnTo>
                <a:lnTo>
                  <a:pt x="413" y="96"/>
                </a:lnTo>
                <a:lnTo>
                  <a:pt x="395" y="108"/>
                </a:lnTo>
                <a:lnTo>
                  <a:pt x="378" y="120"/>
                </a:lnTo>
                <a:lnTo>
                  <a:pt x="366" y="132"/>
                </a:lnTo>
                <a:lnTo>
                  <a:pt x="366" y="132"/>
                </a:lnTo>
                <a:lnTo>
                  <a:pt x="360" y="138"/>
                </a:lnTo>
                <a:lnTo>
                  <a:pt x="342" y="144"/>
                </a:lnTo>
                <a:lnTo>
                  <a:pt x="336" y="150"/>
                </a:lnTo>
                <a:lnTo>
                  <a:pt x="336" y="150"/>
                </a:lnTo>
                <a:lnTo>
                  <a:pt x="324" y="168"/>
                </a:lnTo>
                <a:lnTo>
                  <a:pt x="306" y="192"/>
                </a:lnTo>
                <a:lnTo>
                  <a:pt x="294" y="216"/>
                </a:lnTo>
                <a:lnTo>
                  <a:pt x="294" y="216"/>
                </a:lnTo>
                <a:lnTo>
                  <a:pt x="288" y="216"/>
                </a:lnTo>
                <a:lnTo>
                  <a:pt x="282" y="222"/>
                </a:lnTo>
                <a:lnTo>
                  <a:pt x="276" y="228"/>
                </a:lnTo>
                <a:lnTo>
                  <a:pt x="276" y="228"/>
                </a:lnTo>
                <a:lnTo>
                  <a:pt x="276" y="234"/>
                </a:lnTo>
                <a:lnTo>
                  <a:pt x="276" y="240"/>
                </a:lnTo>
                <a:lnTo>
                  <a:pt x="282" y="246"/>
                </a:lnTo>
                <a:lnTo>
                  <a:pt x="282" y="246"/>
                </a:lnTo>
                <a:lnTo>
                  <a:pt x="282" y="258"/>
                </a:lnTo>
                <a:lnTo>
                  <a:pt x="282" y="264"/>
                </a:lnTo>
                <a:lnTo>
                  <a:pt x="276" y="270"/>
                </a:lnTo>
                <a:lnTo>
                  <a:pt x="276" y="270"/>
                </a:lnTo>
                <a:lnTo>
                  <a:pt x="270" y="270"/>
                </a:lnTo>
                <a:lnTo>
                  <a:pt x="264" y="276"/>
                </a:lnTo>
                <a:lnTo>
                  <a:pt x="258" y="282"/>
                </a:lnTo>
                <a:lnTo>
                  <a:pt x="258" y="282"/>
                </a:lnTo>
                <a:lnTo>
                  <a:pt x="252" y="288"/>
                </a:lnTo>
                <a:lnTo>
                  <a:pt x="252" y="294"/>
                </a:lnTo>
                <a:lnTo>
                  <a:pt x="252" y="294"/>
                </a:lnTo>
                <a:lnTo>
                  <a:pt x="252" y="294"/>
                </a:lnTo>
                <a:lnTo>
                  <a:pt x="252" y="300"/>
                </a:lnTo>
                <a:lnTo>
                  <a:pt x="258" y="306"/>
                </a:lnTo>
                <a:lnTo>
                  <a:pt x="258" y="306"/>
                </a:lnTo>
                <a:lnTo>
                  <a:pt x="258" y="306"/>
                </a:lnTo>
                <a:lnTo>
                  <a:pt x="258" y="312"/>
                </a:lnTo>
                <a:lnTo>
                  <a:pt x="258" y="318"/>
                </a:lnTo>
                <a:lnTo>
                  <a:pt x="258" y="324"/>
                </a:lnTo>
                <a:lnTo>
                  <a:pt x="258" y="324"/>
                </a:lnTo>
                <a:lnTo>
                  <a:pt x="258" y="336"/>
                </a:lnTo>
                <a:lnTo>
                  <a:pt x="258" y="354"/>
                </a:lnTo>
                <a:lnTo>
                  <a:pt x="258" y="366"/>
                </a:lnTo>
                <a:lnTo>
                  <a:pt x="258" y="366"/>
                </a:lnTo>
                <a:lnTo>
                  <a:pt x="270" y="378"/>
                </a:lnTo>
                <a:lnTo>
                  <a:pt x="288" y="384"/>
                </a:lnTo>
                <a:lnTo>
                  <a:pt x="300" y="396"/>
                </a:lnTo>
                <a:lnTo>
                  <a:pt x="300" y="396"/>
                </a:lnTo>
                <a:lnTo>
                  <a:pt x="306" y="396"/>
                </a:lnTo>
                <a:lnTo>
                  <a:pt x="312" y="402"/>
                </a:lnTo>
                <a:lnTo>
                  <a:pt x="318" y="408"/>
                </a:lnTo>
                <a:lnTo>
                  <a:pt x="318" y="408"/>
                </a:lnTo>
                <a:lnTo>
                  <a:pt x="318" y="408"/>
                </a:lnTo>
                <a:lnTo>
                  <a:pt x="318" y="414"/>
                </a:lnTo>
                <a:lnTo>
                  <a:pt x="324" y="420"/>
                </a:lnTo>
                <a:lnTo>
                  <a:pt x="324" y="420"/>
                </a:lnTo>
                <a:lnTo>
                  <a:pt x="330" y="420"/>
                </a:lnTo>
                <a:lnTo>
                  <a:pt x="336" y="420"/>
                </a:lnTo>
                <a:lnTo>
                  <a:pt x="342" y="420"/>
                </a:lnTo>
                <a:lnTo>
                  <a:pt x="342" y="420"/>
                </a:lnTo>
                <a:lnTo>
                  <a:pt x="348" y="432"/>
                </a:lnTo>
                <a:lnTo>
                  <a:pt x="348" y="438"/>
                </a:lnTo>
                <a:lnTo>
                  <a:pt x="348" y="444"/>
                </a:lnTo>
                <a:lnTo>
                  <a:pt x="348" y="444"/>
                </a:lnTo>
                <a:lnTo>
                  <a:pt x="348" y="456"/>
                </a:lnTo>
                <a:lnTo>
                  <a:pt x="354" y="468"/>
                </a:lnTo>
                <a:lnTo>
                  <a:pt x="360" y="474"/>
                </a:lnTo>
                <a:lnTo>
                  <a:pt x="360" y="474"/>
                </a:lnTo>
                <a:lnTo>
                  <a:pt x="258" y="474"/>
                </a:lnTo>
                <a:lnTo>
                  <a:pt x="156" y="474"/>
                </a:lnTo>
                <a:lnTo>
                  <a:pt x="60" y="480"/>
                </a:lnTo>
                <a:lnTo>
                  <a:pt x="60" y="480"/>
                </a:lnTo>
                <a:lnTo>
                  <a:pt x="60" y="474"/>
                </a:lnTo>
                <a:lnTo>
                  <a:pt x="54" y="468"/>
                </a:lnTo>
                <a:lnTo>
                  <a:pt x="48" y="462"/>
                </a:lnTo>
                <a:lnTo>
                  <a:pt x="48" y="462"/>
                </a:lnTo>
                <a:lnTo>
                  <a:pt x="48" y="444"/>
                </a:lnTo>
                <a:lnTo>
                  <a:pt x="48" y="414"/>
                </a:lnTo>
                <a:lnTo>
                  <a:pt x="48" y="396"/>
                </a:lnTo>
                <a:lnTo>
                  <a:pt x="48" y="396"/>
                </a:lnTo>
                <a:lnTo>
                  <a:pt x="48" y="378"/>
                </a:lnTo>
                <a:lnTo>
                  <a:pt x="48" y="366"/>
                </a:lnTo>
                <a:lnTo>
                  <a:pt x="48" y="354"/>
                </a:lnTo>
                <a:lnTo>
                  <a:pt x="48" y="354"/>
                </a:lnTo>
                <a:lnTo>
                  <a:pt x="48" y="348"/>
                </a:lnTo>
                <a:lnTo>
                  <a:pt x="48" y="342"/>
                </a:lnTo>
                <a:lnTo>
                  <a:pt x="48" y="330"/>
                </a:lnTo>
                <a:lnTo>
                  <a:pt x="48" y="330"/>
                </a:lnTo>
                <a:lnTo>
                  <a:pt x="42" y="336"/>
                </a:lnTo>
                <a:lnTo>
                  <a:pt x="36" y="324"/>
                </a:lnTo>
                <a:lnTo>
                  <a:pt x="30" y="312"/>
                </a:lnTo>
                <a:lnTo>
                  <a:pt x="30" y="312"/>
                </a:lnTo>
                <a:lnTo>
                  <a:pt x="30" y="306"/>
                </a:lnTo>
                <a:lnTo>
                  <a:pt x="30" y="300"/>
                </a:lnTo>
                <a:lnTo>
                  <a:pt x="36" y="294"/>
                </a:lnTo>
                <a:lnTo>
                  <a:pt x="36" y="294"/>
                </a:lnTo>
                <a:lnTo>
                  <a:pt x="36" y="294"/>
                </a:lnTo>
                <a:lnTo>
                  <a:pt x="42" y="288"/>
                </a:lnTo>
                <a:lnTo>
                  <a:pt x="42" y="276"/>
                </a:lnTo>
                <a:lnTo>
                  <a:pt x="42" y="276"/>
                </a:lnTo>
                <a:lnTo>
                  <a:pt x="42" y="258"/>
                </a:lnTo>
                <a:lnTo>
                  <a:pt x="42" y="246"/>
                </a:lnTo>
                <a:lnTo>
                  <a:pt x="36" y="240"/>
                </a:lnTo>
                <a:lnTo>
                  <a:pt x="36" y="240"/>
                </a:lnTo>
                <a:lnTo>
                  <a:pt x="36" y="240"/>
                </a:lnTo>
                <a:lnTo>
                  <a:pt x="24" y="240"/>
                </a:lnTo>
                <a:lnTo>
                  <a:pt x="24" y="228"/>
                </a:lnTo>
                <a:lnTo>
                  <a:pt x="24" y="228"/>
                </a:lnTo>
                <a:lnTo>
                  <a:pt x="24" y="228"/>
                </a:lnTo>
                <a:lnTo>
                  <a:pt x="30" y="222"/>
                </a:lnTo>
                <a:lnTo>
                  <a:pt x="30" y="222"/>
                </a:lnTo>
                <a:lnTo>
                  <a:pt x="30" y="222"/>
                </a:lnTo>
                <a:lnTo>
                  <a:pt x="30" y="216"/>
                </a:lnTo>
                <a:lnTo>
                  <a:pt x="24" y="210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92"/>
                </a:lnTo>
                <a:lnTo>
                  <a:pt x="30" y="186"/>
                </a:lnTo>
                <a:lnTo>
                  <a:pt x="24" y="186"/>
                </a:lnTo>
                <a:lnTo>
                  <a:pt x="24" y="180"/>
                </a:lnTo>
                <a:lnTo>
                  <a:pt x="24" y="180"/>
                </a:lnTo>
                <a:lnTo>
                  <a:pt x="24" y="174"/>
                </a:lnTo>
                <a:lnTo>
                  <a:pt x="30" y="168"/>
                </a:lnTo>
                <a:lnTo>
                  <a:pt x="30" y="162"/>
                </a:lnTo>
                <a:lnTo>
                  <a:pt x="30" y="162"/>
                </a:lnTo>
                <a:lnTo>
                  <a:pt x="30" y="156"/>
                </a:lnTo>
                <a:lnTo>
                  <a:pt x="30" y="144"/>
                </a:lnTo>
                <a:lnTo>
                  <a:pt x="24" y="138"/>
                </a:lnTo>
                <a:lnTo>
                  <a:pt x="24" y="138"/>
                </a:lnTo>
                <a:lnTo>
                  <a:pt x="24" y="126"/>
                </a:lnTo>
                <a:lnTo>
                  <a:pt x="18" y="114"/>
                </a:lnTo>
                <a:lnTo>
                  <a:pt x="18" y="108"/>
                </a:lnTo>
                <a:lnTo>
                  <a:pt x="18" y="108"/>
                </a:lnTo>
                <a:lnTo>
                  <a:pt x="12" y="102"/>
                </a:lnTo>
                <a:lnTo>
                  <a:pt x="12" y="90"/>
                </a:lnTo>
                <a:lnTo>
                  <a:pt x="18" y="78"/>
                </a:lnTo>
                <a:lnTo>
                  <a:pt x="18" y="78"/>
                </a:lnTo>
                <a:lnTo>
                  <a:pt x="12" y="78"/>
                </a:lnTo>
                <a:lnTo>
                  <a:pt x="6" y="72"/>
                </a:lnTo>
                <a:lnTo>
                  <a:pt x="0" y="66"/>
                </a:lnTo>
                <a:lnTo>
                  <a:pt x="0" y="66"/>
                </a:lnTo>
                <a:lnTo>
                  <a:pt x="6" y="60"/>
                </a:lnTo>
                <a:lnTo>
                  <a:pt x="12" y="60"/>
                </a:lnTo>
                <a:lnTo>
                  <a:pt x="18" y="54"/>
                </a:lnTo>
                <a:lnTo>
                  <a:pt x="18" y="54"/>
                </a:lnTo>
                <a:lnTo>
                  <a:pt x="12" y="48"/>
                </a:lnTo>
                <a:lnTo>
                  <a:pt x="12" y="48"/>
                </a:lnTo>
                <a:lnTo>
                  <a:pt x="6" y="48"/>
                </a:lnTo>
                <a:lnTo>
                  <a:pt x="6" y="48"/>
                </a:lnTo>
                <a:lnTo>
                  <a:pt x="6" y="42"/>
                </a:lnTo>
                <a:lnTo>
                  <a:pt x="6" y="30"/>
                </a:lnTo>
                <a:lnTo>
                  <a:pt x="6" y="24"/>
                </a:lnTo>
                <a:lnTo>
                  <a:pt x="6" y="2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7" name=""/>
          <p:cNvSpPr/>
          <p:nvPr/>
        </p:nvSpPr>
        <p:spPr>
          <a:xfrm>
            <a:off x="3562200" y="3543480"/>
            <a:ext cx="1417680" cy="1388880"/>
          </a:xfrm>
          <a:custGeom>
            <a:avLst/>
            <a:gdLst/>
            <a:ahLst/>
            <a:rect l="l" t="t" r="r" b="b"/>
            <a:pathLst>
              <a:path w="893" h="875">
                <a:moveTo>
                  <a:pt x="6" y="348"/>
                </a:moveTo>
                <a:lnTo>
                  <a:pt x="240" y="354"/>
                </a:lnTo>
                <a:lnTo>
                  <a:pt x="264" y="0"/>
                </a:lnTo>
                <a:lnTo>
                  <a:pt x="450" y="12"/>
                </a:lnTo>
                <a:lnTo>
                  <a:pt x="450" y="12"/>
                </a:lnTo>
                <a:lnTo>
                  <a:pt x="456" y="48"/>
                </a:lnTo>
                <a:lnTo>
                  <a:pt x="456" y="114"/>
                </a:lnTo>
                <a:lnTo>
                  <a:pt x="456" y="150"/>
                </a:lnTo>
                <a:lnTo>
                  <a:pt x="456" y="150"/>
                </a:lnTo>
                <a:lnTo>
                  <a:pt x="462" y="156"/>
                </a:lnTo>
                <a:lnTo>
                  <a:pt x="462" y="162"/>
                </a:lnTo>
                <a:lnTo>
                  <a:pt x="468" y="174"/>
                </a:lnTo>
                <a:lnTo>
                  <a:pt x="468" y="174"/>
                </a:lnTo>
                <a:lnTo>
                  <a:pt x="468" y="174"/>
                </a:lnTo>
                <a:lnTo>
                  <a:pt x="468" y="180"/>
                </a:lnTo>
                <a:lnTo>
                  <a:pt x="474" y="180"/>
                </a:lnTo>
                <a:lnTo>
                  <a:pt x="474" y="180"/>
                </a:lnTo>
                <a:lnTo>
                  <a:pt x="480" y="174"/>
                </a:lnTo>
                <a:lnTo>
                  <a:pt x="492" y="174"/>
                </a:lnTo>
                <a:lnTo>
                  <a:pt x="498" y="174"/>
                </a:lnTo>
                <a:lnTo>
                  <a:pt x="498" y="174"/>
                </a:lnTo>
                <a:lnTo>
                  <a:pt x="509" y="174"/>
                </a:lnTo>
                <a:lnTo>
                  <a:pt x="509" y="186"/>
                </a:lnTo>
                <a:lnTo>
                  <a:pt x="515" y="192"/>
                </a:lnTo>
                <a:lnTo>
                  <a:pt x="515" y="192"/>
                </a:lnTo>
                <a:lnTo>
                  <a:pt x="521" y="198"/>
                </a:lnTo>
                <a:lnTo>
                  <a:pt x="533" y="198"/>
                </a:lnTo>
                <a:lnTo>
                  <a:pt x="539" y="198"/>
                </a:lnTo>
                <a:lnTo>
                  <a:pt x="539" y="198"/>
                </a:lnTo>
                <a:lnTo>
                  <a:pt x="551" y="198"/>
                </a:lnTo>
                <a:lnTo>
                  <a:pt x="557" y="192"/>
                </a:lnTo>
                <a:lnTo>
                  <a:pt x="569" y="192"/>
                </a:lnTo>
                <a:lnTo>
                  <a:pt x="569" y="192"/>
                </a:lnTo>
                <a:lnTo>
                  <a:pt x="575" y="198"/>
                </a:lnTo>
                <a:lnTo>
                  <a:pt x="587" y="210"/>
                </a:lnTo>
                <a:lnTo>
                  <a:pt x="593" y="216"/>
                </a:lnTo>
                <a:lnTo>
                  <a:pt x="593" y="216"/>
                </a:lnTo>
                <a:lnTo>
                  <a:pt x="599" y="222"/>
                </a:lnTo>
                <a:lnTo>
                  <a:pt x="617" y="222"/>
                </a:lnTo>
                <a:lnTo>
                  <a:pt x="629" y="222"/>
                </a:lnTo>
                <a:lnTo>
                  <a:pt x="629" y="222"/>
                </a:lnTo>
                <a:lnTo>
                  <a:pt x="635" y="222"/>
                </a:lnTo>
                <a:lnTo>
                  <a:pt x="641" y="228"/>
                </a:lnTo>
                <a:lnTo>
                  <a:pt x="647" y="234"/>
                </a:lnTo>
                <a:lnTo>
                  <a:pt x="647" y="234"/>
                </a:lnTo>
                <a:lnTo>
                  <a:pt x="653" y="228"/>
                </a:lnTo>
                <a:lnTo>
                  <a:pt x="665" y="222"/>
                </a:lnTo>
                <a:lnTo>
                  <a:pt x="671" y="222"/>
                </a:lnTo>
                <a:lnTo>
                  <a:pt x="671" y="222"/>
                </a:lnTo>
                <a:lnTo>
                  <a:pt x="683" y="222"/>
                </a:lnTo>
                <a:lnTo>
                  <a:pt x="695" y="228"/>
                </a:lnTo>
                <a:lnTo>
                  <a:pt x="701" y="228"/>
                </a:lnTo>
                <a:lnTo>
                  <a:pt x="701" y="228"/>
                </a:lnTo>
                <a:lnTo>
                  <a:pt x="719" y="228"/>
                </a:lnTo>
                <a:lnTo>
                  <a:pt x="731" y="222"/>
                </a:lnTo>
                <a:lnTo>
                  <a:pt x="737" y="222"/>
                </a:lnTo>
                <a:lnTo>
                  <a:pt x="737" y="222"/>
                </a:lnTo>
                <a:lnTo>
                  <a:pt x="749" y="222"/>
                </a:lnTo>
                <a:lnTo>
                  <a:pt x="749" y="228"/>
                </a:lnTo>
                <a:lnTo>
                  <a:pt x="755" y="228"/>
                </a:lnTo>
                <a:lnTo>
                  <a:pt x="755" y="228"/>
                </a:lnTo>
                <a:lnTo>
                  <a:pt x="761" y="222"/>
                </a:lnTo>
                <a:lnTo>
                  <a:pt x="767" y="216"/>
                </a:lnTo>
                <a:lnTo>
                  <a:pt x="779" y="216"/>
                </a:lnTo>
                <a:lnTo>
                  <a:pt x="779" y="216"/>
                </a:lnTo>
                <a:lnTo>
                  <a:pt x="785" y="216"/>
                </a:lnTo>
                <a:lnTo>
                  <a:pt x="791" y="222"/>
                </a:lnTo>
                <a:lnTo>
                  <a:pt x="791" y="234"/>
                </a:lnTo>
                <a:lnTo>
                  <a:pt x="791" y="234"/>
                </a:lnTo>
                <a:lnTo>
                  <a:pt x="797" y="234"/>
                </a:lnTo>
                <a:lnTo>
                  <a:pt x="809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40"/>
                </a:lnTo>
                <a:lnTo>
                  <a:pt x="821" y="240"/>
                </a:lnTo>
                <a:lnTo>
                  <a:pt x="821" y="240"/>
                </a:lnTo>
                <a:lnTo>
                  <a:pt x="827" y="246"/>
                </a:lnTo>
                <a:lnTo>
                  <a:pt x="839" y="246"/>
                </a:lnTo>
                <a:lnTo>
                  <a:pt x="851" y="258"/>
                </a:lnTo>
                <a:lnTo>
                  <a:pt x="851" y="258"/>
                </a:lnTo>
                <a:lnTo>
                  <a:pt x="851" y="282"/>
                </a:lnTo>
                <a:lnTo>
                  <a:pt x="851" y="336"/>
                </a:lnTo>
                <a:lnTo>
                  <a:pt x="851" y="366"/>
                </a:lnTo>
                <a:lnTo>
                  <a:pt x="851" y="366"/>
                </a:lnTo>
                <a:lnTo>
                  <a:pt x="851" y="372"/>
                </a:lnTo>
                <a:lnTo>
                  <a:pt x="851" y="378"/>
                </a:lnTo>
                <a:lnTo>
                  <a:pt x="857" y="378"/>
                </a:lnTo>
                <a:lnTo>
                  <a:pt x="857" y="378"/>
                </a:lnTo>
                <a:lnTo>
                  <a:pt x="863" y="378"/>
                </a:lnTo>
                <a:lnTo>
                  <a:pt x="863" y="384"/>
                </a:lnTo>
                <a:lnTo>
                  <a:pt x="869" y="390"/>
                </a:lnTo>
                <a:lnTo>
                  <a:pt x="869" y="390"/>
                </a:lnTo>
                <a:lnTo>
                  <a:pt x="869" y="396"/>
                </a:lnTo>
                <a:lnTo>
                  <a:pt x="869" y="402"/>
                </a:lnTo>
                <a:lnTo>
                  <a:pt x="875" y="408"/>
                </a:lnTo>
                <a:lnTo>
                  <a:pt x="875" y="408"/>
                </a:lnTo>
                <a:lnTo>
                  <a:pt x="875" y="414"/>
                </a:lnTo>
                <a:lnTo>
                  <a:pt x="875" y="426"/>
                </a:lnTo>
                <a:lnTo>
                  <a:pt x="881" y="438"/>
                </a:lnTo>
                <a:lnTo>
                  <a:pt x="881" y="438"/>
                </a:lnTo>
                <a:lnTo>
                  <a:pt x="887" y="438"/>
                </a:lnTo>
                <a:lnTo>
                  <a:pt x="887" y="450"/>
                </a:lnTo>
                <a:lnTo>
                  <a:pt x="887" y="456"/>
                </a:lnTo>
                <a:lnTo>
                  <a:pt x="887" y="456"/>
                </a:lnTo>
                <a:lnTo>
                  <a:pt x="893" y="468"/>
                </a:lnTo>
                <a:lnTo>
                  <a:pt x="887" y="486"/>
                </a:lnTo>
                <a:lnTo>
                  <a:pt x="881" y="498"/>
                </a:lnTo>
                <a:lnTo>
                  <a:pt x="881" y="498"/>
                </a:lnTo>
                <a:lnTo>
                  <a:pt x="887" y="509"/>
                </a:lnTo>
                <a:lnTo>
                  <a:pt x="887" y="521"/>
                </a:lnTo>
                <a:lnTo>
                  <a:pt x="881" y="527"/>
                </a:lnTo>
                <a:lnTo>
                  <a:pt x="881" y="527"/>
                </a:lnTo>
                <a:lnTo>
                  <a:pt x="875" y="539"/>
                </a:lnTo>
                <a:lnTo>
                  <a:pt x="869" y="557"/>
                </a:lnTo>
                <a:lnTo>
                  <a:pt x="857" y="575"/>
                </a:lnTo>
                <a:lnTo>
                  <a:pt x="857" y="575"/>
                </a:lnTo>
                <a:lnTo>
                  <a:pt x="845" y="581"/>
                </a:lnTo>
                <a:lnTo>
                  <a:pt x="833" y="581"/>
                </a:lnTo>
                <a:lnTo>
                  <a:pt x="827" y="581"/>
                </a:lnTo>
                <a:lnTo>
                  <a:pt x="827" y="581"/>
                </a:lnTo>
                <a:lnTo>
                  <a:pt x="821" y="581"/>
                </a:lnTo>
                <a:lnTo>
                  <a:pt x="815" y="575"/>
                </a:lnTo>
                <a:lnTo>
                  <a:pt x="809" y="569"/>
                </a:lnTo>
                <a:lnTo>
                  <a:pt x="809" y="569"/>
                </a:lnTo>
                <a:lnTo>
                  <a:pt x="803" y="569"/>
                </a:lnTo>
                <a:lnTo>
                  <a:pt x="803" y="569"/>
                </a:lnTo>
                <a:lnTo>
                  <a:pt x="797" y="569"/>
                </a:lnTo>
                <a:lnTo>
                  <a:pt x="797" y="569"/>
                </a:lnTo>
                <a:lnTo>
                  <a:pt x="797" y="569"/>
                </a:lnTo>
                <a:lnTo>
                  <a:pt x="803" y="575"/>
                </a:lnTo>
                <a:lnTo>
                  <a:pt x="809" y="587"/>
                </a:lnTo>
                <a:lnTo>
                  <a:pt x="815" y="593"/>
                </a:lnTo>
                <a:lnTo>
                  <a:pt x="815" y="593"/>
                </a:lnTo>
                <a:lnTo>
                  <a:pt x="809" y="599"/>
                </a:lnTo>
                <a:lnTo>
                  <a:pt x="803" y="605"/>
                </a:lnTo>
                <a:lnTo>
                  <a:pt x="797" y="605"/>
                </a:lnTo>
                <a:lnTo>
                  <a:pt x="797" y="605"/>
                </a:lnTo>
                <a:lnTo>
                  <a:pt x="797" y="605"/>
                </a:lnTo>
                <a:lnTo>
                  <a:pt x="791" y="611"/>
                </a:lnTo>
                <a:lnTo>
                  <a:pt x="791" y="617"/>
                </a:lnTo>
                <a:lnTo>
                  <a:pt x="791" y="617"/>
                </a:lnTo>
                <a:lnTo>
                  <a:pt x="779" y="623"/>
                </a:lnTo>
                <a:lnTo>
                  <a:pt x="767" y="635"/>
                </a:lnTo>
                <a:lnTo>
                  <a:pt x="749" y="647"/>
                </a:lnTo>
                <a:lnTo>
                  <a:pt x="749" y="647"/>
                </a:lnTo>
                <a:lnTo>
                  <a:pt x="731" y="653"/>
                </a:lnTo>
                <a:lnTo>
                  <a:pt x="713" y="659"/>
                </a:lnTo>
                <a:lnTo>
                  <a:pt x="689" y="653"/>
                </a:lnTo>
                <a:lnTo>
                  <a:pt x="689" y="653"/>
                </a:lnTo>
                <a:lnTo>
                  <a:pt x="695" y="659"/>
                </a:lnTo>
                <a:lnTo>
                  <a:pt x="695" y="665"/>
                </a:lnTo>
                <a:lnTo>
                  <a:pt x="695" y="671"/>
                </a:lnTo>
                <a:lnTo>
                  <a:pt x="695" y="671"/>
                </a:lnTo>
                <a:lnTo>
                  <a:pt x="689" y="671"/>
                </a:lnTo>
                <a:lnTo>
                  <a:pt x="683" y="677"/>
                </a:lnTo>
                <a:lnTo>
                  <a:pt x="671" y="671"/>
                </a:lnTo>
                <a:lnTo>
                  <a:pt x="671" y="671"/>
                </a:lnTo>
                <a:lnTo>
                  <a:pt x="665" y="689"/>
                </a:lnTo>
                <a:lnTo>
                  <a:pt x="659" y="695"/>
                </a:lnTo>
                <a:lnTo>
                  <a:pt x="647" y="695"/>
                </a:lnTo>
                <a:lnTo>
                  <a:pt x="647" y="695"/>
                </a:lnTo>
                <a:lnTo>
                  <a:pt x="647" y="701"/>
                </a:lnTo>
                <a:lnTo>
                  <a:pt x="641" y="713"/>
                </a:lnTo>
                <a:lnTo>
                  <a:pt x="629" y="713"/>
                </a:lnTo>
                <a:lnTo>
                  <a:pt x="629" y="713"/>
                </a:lnTo>
                <a:lnTo>
                  <a:pt x="635" y="725"/>
                </a:lnTo>
                <a:lnTo>
                  <a:pt x="635" y="743"/>
                </a:lnTo>
                <a:lnTo>
                  <a:pt x="629" y="749"/>
                </a:lnTo>
                <a:lnTo>
                  <a:pt x="629" y="749"/>
                </a:lnTo>
                <a:lnTo>
                  <a:pt x="629" y="749"/>
                </a:lnTo>
                <a:lnTo>
                  <a:pt x="617" y="755"/>
                </a:lnTo>
                <a:lnTo>
                  <a:pt x="611" y="755"/>
                </a:lnTo>
                <a:lnTo>
                  <a:pt x="611" y="755"/>
                </a:lnTo>
                <a:lnTo>
                  <a:pt x="623" y="761"/>
                </a:lnTo>
                <a:lnTo>
                  <a:pt x="623" y="761"/>
                </a:lnTo>
                <a:lnTo>
                  <a:pt x="623" y="767"/>
                </a:lnTo>
                <a:lnTo>
                  <a:pt x="623" y="767"/>
                </a:lnTo>
                <a:lnTo>
                  <a:pt x="623" y="779"/>
                </a:lnTo>
                <a:lnTo>
                  <a:pt x="623" y="779"/>
                </a:lnTo>
                <a:lnTo>
                  <a:pt x="617" y="785"/>
                </a:lnTo>
                <a:lnTo>
                  <a:pt x="617" y="785"/>
                </a:lnTo>
                <a:lnTo>
                  <a:pt x="623" y="791"/>
                </a:lnTo>
                <a:lnTo>
                  <a:pt x="623" y="797"/>
                </a:lnTo>
                <a:lnTo>
                  <a:pt x="623" y="809"/>
                </a:lnTo>
                <a:lnTo>
                  <a:pt x="623" y="809"/>
                </a:lnTo>
                <a:lnTo>
                  <a:pt x="623" y="821"/>
                </a:lnTo>
                <a:lnTo>
                  <a:pt x="623" y="821"/>
                </a:lnTo>
                <a:lnTo>
                  <a:pt x="623" y="827"/>
                </a:lnTo>
                <a:lnTo>
                  <a:pt x="623" y="827"/>
                </a:lnTo>
                <a:lnTo>
                  <a:pt x="629" y="833"/>
                </a:lnTo>
                <a:lnTo>
                  <a:pt x="629" y="833"/>
                </a:lnTo>
                <a:lnTo>
                  <a:pt x="629" y="833"/>
                </a:lnTo>
                <a:lnTo>
                  <a:pt x="629" y="833"/>
                </a:lnTo>
                <a:lnTo>
                  <a:pt x="635" y="839"/>
                </a:lnTo>
                <a:lnTo>
                  <a:pt x="635" y="851"/>
                </a:lnTo>
                <a:lnTo>
                  <a:pt x="641" y="851"/>
                </a:lnTo>
                <a:lnTo>
                  <a:pt x="641" y="851"/>
                </a:lnTo>
                <a:lnTo>
                  <a:pt x="641" y="851"/>
                </a:lnTo>
                <a:lnTo>
                  <a:pt x="647" y="851"/>
                </a:lnTo>
                <a:lnTo>
                  <a:pt x="653" y="851"/>
                </a:lnTo>
                <a:lnTo>
                  <a:pt x="659" y="845"/>
                </a:lnTo>
                <a:lnTo>
                  <a:pt x="659" y="845"/>
                </a:lnTo>
                <a:lnTo>
                  <a:pt x="653" y="857"/>
                </a:lnTo>
                <a:lnTo>
                  <a:pt x="647" y="863"/>
                </a:lnTo>
                <a:lnTo>
                  <a:pt x="647" y="869"/>
                </a:lnTo>
                <a:lnTo>
                  <a:pt x="647" y="869"/>
                </a:lnTo>
                <a:lnTo>
                  <a:pt x="641" y="869"/>
                </a:lnTo>
                <a:lnTo>
                  <a:pt x="635" y="875"/>
                </a:lnTo>
                <a:lnTo>
                  <a:pt x="623" y="875"/>
                </a:lnTo>
                <a:lnTo>
                  <a:pt x="623" y="875"/>
                </a:lnTo>
                <a:lnTo>
                  <a:pt x="617" y="875"/>
                </a:lnTo>
                <a:lnTo>
                  <a:pt x="611" y="869"/>
                </a:lnTo>
                <a:lnTo>
                  <a:pt x="605" y="863"/>
                </a:lnTo>
                <a:lnTo>
                  <a:pt x="605" y="863"/>
                </a:lnTo>
                <a:lnTo>
                  <a:pt x="593" y="863"/>
                </a:lnTo>
                <a:lnTo>
                  <a:pt x="581" y="863"/>
                </a:lnTo>
                <a:lnTo>
                  <a:pt x="569" y="863"/>
                </a:lnTo>
                <a:lnTo>
                  <a:pt x="569" y="863"/>
                </a:lnTo>
                <a:lnTo>
                  <a:pt x="563" y="857"/>
                </a:lnTo>
                <a:lnTo>
                  <a:pt x="557" y="857"/>
                </a:lnTo>
                <a:lnTo>
                  <a:pt x="557" y="851"/>
                </a:lnTo>
                <a:lnTo>
                  <a:pt x="557" y="851"/>
                </a:lnTo>
                <a:lnTo>
                  <a:pt x="551" y="851"/>
                </a:lnTo>
                <a:lnTo>
                  <a:pt x="539" y="851"/>
                </a:lnTo>
                <a:lnTo>
                  <a:pt x="533" y="845"/>
                </a:lnTo>
                <a:lnTo>
                  <a:pt x="533" y="845"/>
                </a:lnTo>
                <a:lnTo>
                  <a:pt x="527" y="845"/>
                </a:lnTo>
                <a:lnTo>
                  <a:pt x="521" y="839"/>
                </a:lnTo>
                <a:lnTo>
                  <a:pt x="498" y="839"/>
                </a:lnTo>
                <a:lnTo>
                  <a:pt x="498" y="839"/>
                </a:lnTo>
                <a:lnTo>
                  <a:pt x="498" y="827"/>
                </a:lnTo>
                <a:lnTo>
                  <a:pt x="498" y="821"/>
                </a:lnTo>
                <a:lnTo>
                  <a:pt x="498" y="809"/>
                </a:lnTo>
                <a:lnTo>
                  <a:pt x="498" y="809"/>
                </a:lnTo>
                <a:lnTo>
                  <a:pt x="498" y="809"/>
                </a:lnTo>
                <a:lnTo>
                  <a:pt x="492" y="803"/>
                </a:lnTo>
                <a:lnTo>
                  <a:pt x="486" y="797"/>
                </a:lnTo>
                <a:lnTo>
                  <a:pt x="486" y="797"/>
                </a:lnTo>
                <a:lnTo>
                  <a:pt x="486" y="791"/>
                </a:lnTo>
                <a:lnTo>
                  <a:pt x="486" y="779"/>
                </a:lnTo>
                <a:lnTo>
                  <a:pt x="486" y="767"/>
                </a:lnTo>
                <a:lnTo>
                  <a:pt x="486" y="767"/>
                </a:lnTo>
                <a:lnTo>
                  <a:pt x="486" y="767"/>
                </a:lnTo>
                <a:lnTo>
                  <a:pt x="480" y="761"/>
                </a:lnTo>
                <a:lnTo>
                  <a:pt x="474" y="755"/>
                </a:lnTo>
                <a:lnTo>
                  <a:pt x="474" y="755"/>
                </a:lnTo>
                <a:lnTo>
                  <a:pt x="474" y="749"/>
                </a:lnTo>
                <a:lnTo>
                  <a:pt x="480" y="749"/>
                </a:lnTo>
                <a:lnTo>
                  <a:pt x="480" y="743"/>
                </a:lnTo>
                <a:lnTo>
                  <a:pt x="480" y="743"/>
                </a:lnTo>
                <a:lnTo>
                  <a:pt x="474" y="737"/>
                </a:lnTo>
                <a:lnTo>
                  <a:pt x="474" y="731"/>
                </a:lnTo>
                <a:lnTo>
                  <a:pt x="474" y="731"/>
                </a:lnTo>
                <a:lnTo>
                  <a:pt x="474" y="731"/>
                </a:lnTo>
                <a:lnTo>
                  <a:pt x="456" y="725"/>
                </a:lnTo>
                <a:lnTo>
                  <a:pt x="444" y="707"/>
                </a:lnTo>
                <a:lnTo>
                  <a:pt x="438" y="695"/>
                </a:lnTo>
                <a:lnTo>
                  <a:pt x="438" y="695"/>
                </a:lnTo>
                <a:lnTo>
                  <a:pt x="426" y="677"/>
                </a:lnTo>
                <a:lnTo>
                  <a:pt x="414" y="659"/>
                </a:lnTo>
                <a:lnTo>
                  <a:pt x="402" y="635"/>
                </a:lnTo>
                <a:lnTo>
                  <a:pt x="402" y="635"/>
                </a:lnTo>
                <a:lnTo>
                  <a:pt x="402" y="623"/>
                </a:lnTo>
                <a:lnTo>
                  <a:pt x="390" y="617"/>
                </a:lnTo>
                <a:lnTo>
                  <a:pt x="390" y="605"/>
                </a:lnTo>
                <a:lnTo>
                  <a:pt x="390" y="605"/>
                </a:lnTo>
                <a:lnTo>
                  <a:pt x="378" y="587"/>
                </a:lnTo>
                <a:lnTo>
                  <a:pt x="366" y="575"/>
                </a:lnTo>
                <a:lnTo>
                  <a:pt x="360" y="569"/>
                </a:lnTo>
                <a:lnTo>
                  <a:pt x="360" y="569"/>
                </a:lnTo>
                <a:lnTo>
                  <a:pt x="354" y="563"/>
                </a:lnTo>
                <a:lnTo>
                  <a:pt x="348" y="557"/>
                </a:lnTo>
                <a:lnTo>
                  <a:pt x="342" y="551"/>
                </a:lnTo>
                <a:lnTo>
                  <a:pt x="342" y="551"/>
                </a:lnTo>
                <a:lnTo>
                  <a:pt x="324" y="551"/>
                </a:lnTo>
                <a:lnTo>
                  <a:pt x="312" y="551"/>
                </a:lnTo>
                <a:lnTo>
                  <a:pt x="300" y="545"/>
                </a:lnTo>
                <a:lnTo>
                  <a:pt x="300" y="545"/>
                </a:lnTo>
                <a:lnTo>
                  <a:pt x="294" y="545"/>
                </a:lnTo>
                <a:lnTo>
                  <a:pt x="288" y="545"/>
                </a:lnTo>
                <a:lnTo>
                  <a:pt x="282" y="539"/>
                </a:lnTo>
                <a:lnTo>
                  <a:pt x="282" y="539"/>
                </a:lnTo>
                <a:lnTo>
                  <a:pt x="276" y="545"/>
                </a:lnTo>
                <a:lnTo>
                  <a:pt x="270" y="551"/>
                </a:lnTo>
                <a:lnTo>
                  <a:pt x="258" y="551"/>
                </a:lnTo>
                <a:lnTo>
                  <a:pt x="258" y="551"/>
                </a:lnTo>
                <a:lnTo>
                  <a:pt x="252" y="557"/>
                </a:lnTo>
                <a:lnTo>
                  <a:pt x="246" y="557"/>
                </a:lnTo>
                <a:lnTo>
                  <a:pt x="240" y="563"/>
                </a:lnTo>
                <a:lnTo>
                  <a:pt x="240" y="563"/>
                </a:lnTo>
                <a:lnTo>
                  <a:pt x="246" y="569"/>
                </a:lnTo>
                <a:lnTo>
                  <a:pt x="246" y="581"/>
                </a:lnTo>
                <a:lnTo>
                  <a:pt x="252" y="587"/>
                </a:lnTo>
                <a:lnTo>
                  <a:pt x="252" y="587"/>
                </a:lnTo>
                <a:lnTo>
                  <a:pt x="240" y="593"/>
                </a:lnTo>
                <a:lnTo>
                  <a:pt x="234" y="605"/>
                </a:lnTo>
                <a:lnTo>
                  <a:pt x="228" y="611"/>
                </a:lnTo>
                <a:lnTo>
                  <a:pt x="228" y="611"/>
                </a:lnTo>
                <a:lnTo>
                  <a:pt x="222" y="605"/>
                </a:lnTo>
                <a:lnTo>
                  <a:pt x="210" y="605"/>
                </a:lnTo>
                <a:lnTo>
                  <a:pt x="198" y="605"/>
                </a:lnTo>
                <a:lnTo>
                  <a:pt x="198" y="605"/>
                </a:lnTo>
                <a:lnTo>
                  <a:pt x="192" y="599"/>
                </a:lnTo>
                <a:lnTo>
                  <a:pt x="186" y="593"/>
                </a:lnTo>
                <a:lnTo>
                  <a:pt x="186" y="587"/>
                </a:lnTo>
                <a:lnTo>
                  <a:pt x="186" y="587"/>
                </a:lnTo>
                <a:lnTo>
                  <a:pt x="180" y="587"/>
                </a:lnTo>
                <a:lnTo>
                  <a:pt x="174" y="587"/>
                </a:lnTo>
                <a:lnTo>
                  <a:pt x="168" y="581"/>
                </a:lnTo>
                <a:lnTo>
                  <a:pt x="168" y="581"/>
                </a:lnTo>
                <a:lnTo>
                  <a:pt x="156" y="575"/>
                </a:lnTo>
                <a:lnTo>
                  <a:pt x="150" y="569"/>
                </a:lnTo>
                <a:lnTo>
                  <a:pt x="144" y="563"/>
                </a:lnTo>
                <a:lnTo>
                  <a:pt x="144" y="563"/>
                </a:lnTo>
                <a:lnTo>
                  <a:pt x="132" y="551"/>
                </a:lnTo>
                <a:lnTo>
                  <a:pt x="126" y="539"/>
                </a:lnTo>
                <a:lnTo>
                  <a:pt x="114" y="533"/>
                </a:lnTo>
                <a:lnTo>
                  <a:pt x="114" y="533"/>
                </a:lnTo>
                <a:lnTo>
                  <a:pt x="114" y="521"/>
                </a:lnTo>
                <a:lnTo>
                  <a:pt x="114" y="509"/>
                </a:lnTo>
                <a:lnTo>
                  <a:pt x="114" y="498"/>
                </a:lnTo>
                <a:lnTo>
                  <a:pt x="114" y="498"/>
                </a:lnTo>
                <a:lnTo>
                  <a:pt x="108" y="486"/>
                </a:lnTo>
                <a:lnTo>
                  <a:pt x="108" y="468"/>
                </a:lnTo>
                <a:lnTo>
                  <a:pt x="108" y="456"/>
                </a:lnTo>
                <a:lnTo>
                  <a:pt x="108" y="456"/>
                </a:lnTo>
                <a:lnTo>
                  <a:pt x="102" y="456"/>
                </a:lnTo>
                <a:lnTo>
                  <a:pt x="96" y="456"/>
                </a:lnTo>
                <a:lnTo>
                  <a:pt x="90" y="456"/>
                </a:lnTo>
                <a:lnTo>
                  <a:pt x="90" y="456"/>
                </a:lnTo>
                <a:lnTo>
                  <a:pt x="78" y="444"/>
                </a:lnTo>
                <a:lnTo>
                  <a:pt x="72" y="432"/>
                </a:lnTo>
                <a:lnTo>
                  <a:pt x="60" y="432"/>
                </a:lnTo>
                <a:lnTo>
                  <a:pt x="60" y="432"/>
                </a:lnTo>
                <a:lnTo>
                  <a:pt x="54" y="420"/>
                </a:lnTo>
                <a:lnTo>
                  <a:pt x="48" y="408"/>
                </a:lnTo>
                <a:lnTo>
                  <a:pt x="42" y="402"/>
                </a:lnTo>
                <a:lnTo>
                  <a:pt x="42" y="402"/>
                </a:lnTo>
                <a:lnTo>
                  <a:pt x="36" y="402"/>
                </a:lnTo>
                <a:lnTo>
                  <a:pt x="36" y="402"/>
                </a:lnTo>
                <a:lnTo>
                  <a:pt x="24" y="396"/>
                </a:lnTo>
                <a:lnTo>
                  <a:pt x="24" y="396"/>
                </a:lnTo>
                <a:lnTo>
                  <a:pt x="24" y="390"/>
                </a:lnTo>
                <a:lnTo>
                  <a:pt x="24" y="384"/>
                </a:lnTo>
                <a:lnTo>
                  <a:pt x="18" y="372"/>
                </a:lnTo>
                <a:lnTo>
                  <a:pt x="18" y="372"/>
                </a:lnTo>
                <a:lnTo>
                  <a:pt x="18" y="366"/>
                </a:lnTo>
                <a:lnTo>
                  <a:pt x="6" y="360"/>
                </a:lnTo>
                <a:lnTo>
                  <a:pt x="0" y="360"/>
                </a:lnTo>
                <a:lnTo>
                  <a:pt x="0" y="360"/>
                </a:lnTo>
                <a:lnTo>
                  <a:pt x="0" y="354"/>
                </a:lnTo>
                <a:lnTo>
                  <a:pt x="6" y="348"/>
                </a:lnTo>
                <a:lnTo>
                  <a:pt x="6" y="348"/>
                </a:lnTo>
                <a:lnTo>
                  <a:pt x="6" y="34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8" name=""/>
          <p:cNvSpPr/>
          <p:nvPr/>
        </p:nvSpPr>
        <p:spPr>
          <a:xfrm>
            <a:off x="3562200" y="3543480"/>
            <a:ext cx="1417680" cy="1388880"/>
          </a:xfrm>
          <a:custGeom>
            <a:avLst/>
            <a:gdLst/>
            <a:ahLst/>
            <a:rect l="l" t="t" r="r" b="b"/>
            <a:pathLst>
              <a:path w="893" h="875">
                <a:moveTo>
                  <a:pt x="6" y="348"/>
                </a:moveTo>
                <a:lnTo>
                  <a:pt x="240" y="354"/>
                </a:lnTo>
                <a:lnTo>
                  <a:pt x="264" y="0"/>
                </a:lnTo>
                <a:lnTo>
                  <a:pt x="450" y="12"/>
                </a:lnTo>
                <a:lnTo>
                  <a:pt x="450" y="12"/>
                </a:lnTo>
                <a:lnTo>
                  <a:pt x="456" y="48"/>
                </a:lnTo>
                <a:lnTo>
                  <a:pt x="456" y="114"/>
                </a:lnTo>
                <a:lnTo>
                  <a:pt x="456" y="150"/>
                </a:lnTo>
                <a:lnTo>
                  <a:pt x="456" y="150"/>
                </a:lnTo>
                <a:lnTo>
                  <a:pt x="462" y="156"/>
                </a:lnTo>
                <a:lnTo>
                  <a:pt x="462" y="162"/>
                </a:lnTo>
                <a:lnTo>
                  <a:pt x="468" y="174"/>
                </a:lnTo>
                <a:lnTo>
                  <a:pt x="468" y="174"/>
                </a:lnTo>
                <a:lnTo>
                  <a:pt x="468" y="174"/>
                </a:lnTo>
                <a:lnTo>
                  <a:pt x="468" y="180"/>
                </a:lnTo>
                <a:lnTo>
                  <a:pt x="474" y="180"/>
                </a:lnTo>
                <a:lnTo>
                  <a:pt x="474" y="180"/>
                </a:lnTo>
                <a:lnTo>
                  <a:pt x="480" y="174"/>
                </a:lnTo>
                <a:lnTo>
                  <a:pt x="492" y="174"/>
                </a:lnTo>
                <a:lnTo>
                  <a:pt x="498" y="174"/>
                </a:lnTo>
                <a:lnTo>
                  <a:pt x="498" y="174"/>
                </a:lnTo>
                <a:lnTo>
                  <a:pt x="509" y="174"/>
                </a:lnTo>
                <a:lnTo>
                  <a:pt x="509" y="186"/>
                </a:lnTo>
                <a:lnTo>
                  <a:pt x="515" y="192"/>
                </a:lnTo>
                <a:lnTo>
                  <a:pt x="515" y="192"/>
                </a:lnTo>
                <a:lnTo>
                  <a:pt x="521" y="198"/>
                </a:lnTo>
                <a:lnTo>
                  <a:pt x="533" y="198"/>
                </a:lnTo>
                <a:lnTo>
                  <a:pt x="539" y="198"/>
                </a:lnTo>
                <a:lnTo>
                  <a:pt x="539" y="198"/>
                </a:lnTo>
                <a:lnTo>
                  <a:pt x="551" y="198"/>
                </a:lnTo>
                <a:lnTo>
                  <a:pt x="557" y="192"/>
                </a:lnTo>
                <a:lnTo>
                  <a:pt x="569" y="192"/>
                </a:lnTo>
                <a:lnTo>
                  <a:pt x="569" y="192"/>
                </a:lnTo>
                <a:lnTo>
                  <a:pt x="575" y="198"/>
                </a:lnTo>
                <a:lnTo>
                  <a:pt x="587" y="210"/>
                </a:lnTo>
                <a:lnTo>
                  <a:pt x="593" y="216"/>
                </a:lnTo>
                <a:lnTo>
                  <a:pt x="593" y="216"/>
                </a:lnTo>
                <a:lnTo>
                  <a:pt x="599" y="222"/>
                </a:lnTo>
                <a:lnTo>
                  <a:pt x="617" y="222"/>
                </a:lnTo>
                <a:lnTo>
                  <a:pt x="629" y="222"/>
                </a:lnTo>
                <a:lnTo>
                  <a:pt x="629" y="222"/>
                </a:lnTo>
                <a:lnTo>
                  <a:pt x="635" y="222"/>
                </a:lnTo>
                <a:lnTo>
                  <a:pt x="641" y="228"/>
                </a:lnTo>
                <a:lnTo>
                  <a:pt x="647" y="234"/>
                </a:lnTo>
                <a:lnTo>
                  <a:pt x="647" y="234"/>
                </a:lnTo>
                <a:lnTo>
                  <a:pt x="653" y="228"/>
                </a:lnTo>
                <a:lnTo>
                  <a:pt x="665" y="222"/>
                </a:lnTo>
                <a:lnTo>
                  <a:pt x="671" y="222"/>
                </a:lnTo>
                <a:lnTo>
                  <a:pt x="671" y="222"/>
                </a:lnTo>
                <a:lnTo>
                  <a:pt x="683" y="222"/>
                </a:lnTo>
                <a:lnTo>
                  <a:pt x="695" y="228"/>
                </a:lnTo>
                <a:lnTo>
                  <a:pt x="701" y="228"/>
                </a:lnTo>
                <a:lnTo>
                  <a:pt x="701" y="228"/>
                </a:lnTo>
                <a:lnTo>
                  <a:pt x="719" y="228"/>
                </a:lnTo>
                <a:lnTo>
                  <a:pt x="731" y="222"/>
                </a:lnTo>
                <a:lnTo>
                  <a:pt x="737" y="222"/>
                </a:lnTo>
                <a:lnTo>
                  <a:pt x="737" y="222"/>
                </a:lnTo>
                <a:lnTo>
                  <a:pt x="749" y="222"/>
                </a:lnTo>
                <a:lnTo>
                  <a:pt x="749" y="228"/>
                </a:lnTo>
                <a:lnTo>
                  <a:pt x="755" y="228"/>
                </a:lnTo>
                <a:lnTo>
                  <a:pt x="755" y="228"/>
                </a:lnTo>
                <a:lnTo>
                  <a:pt x="761" y="222"/>
                </a:lnTo>
                <a:lnTo>
                  <a:pt x="767" y="216"/>
                </a:lnTo>
                <a:lnTo>
                  <a:pt x="779" y="216"/>
                </a:lnTo>
                <a:lnTo>
                  <a:pt x="779" y="216"/>
                </a:lnTo>
                <a:lnTo>
                  <a:pt x="785" y="216"/>
                </a:lnTo>
                <a:lnTo>
                  <a:pt x="791" y="222"/>
                </a:lnTo>
                <a:lnTo>
                  <a:pt x="791" y="234"/>
                </a:lnTo>
                <a:lnTo>
                  <a:pt x="791" y="234"/>
                </a:lnTo>
                <a:lnTo>
                  <a:pt x="797" y="234"/>
                </a:lnTo>
                <a:lnTo>
                  <a:pt x="809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34"/>
                </a:lnTo>
                <a:lnTo>
                  <a:pt x="815" y="240"/>
                </a:lnTo>
                <a:lnTo>
                  <a:pt x="821" y="240"/>
                </a:lnTo>
                <a:lnTo>
                  <a:pt x="821" y="240"/>
                </a:lnTo>
                <a:lnTo>
                  <a:pt x="827" y="246"/>
                </a:lnTo>
                <a:lnTo>
                  <a:pt x="839" y="246"/>
                </a:lnTo>
                <a:lnTo>
                  <a:pt x="851" y="258"/>
                </a:lnTo>
                <a:lnTo>
                  <a:pt x="851" y="258"/>
                </a:lnTo>
                <a:lnTo>
                  <a:pt x="851" y="282"/>
                </a:lnTo>
                <a:lnTo>
                  <a:pt x="851" y="336"/>
                </a:lnTo>
                <a:lnTo>
                  <a:pt x="851" y="366"/>
                </a:lnTo>
                <a:lnTo>
                  <a:pt x="851" y="366"/>
                </a:lnTo>
                <a:lnTo>
                  <a:pt x="851" y="372"/>
                </a:lnTo>
                <a:lnTo>
                  <a:pt x="851" y="378"/>
                </a:lnTo>
                <a:lnTo>
                  <a:pt x="857" y="378"/>
                </a:lnTo>
                <a:lnTo>
                  <a:pt x="857" y="378"/>
                </a:lnTo>
                <a:lnTo>
                  <a:pt x="863" y="378"/>
                </a:lnTo>
                <a:lnTo>
                  <a:pt x="863" y="384"/>
                </a:lnTo>
                <a:lnTo>
                  <a:pt x="869" y="390"/>
                </a:lnTo>
                <a:lnTo>
                  <a:pt x="869" y="390"/>
                </a:lnTo>
                <a:lnTo>
                  <a:pt x="869" y="396"/>
                </a:lnTo>
                <a:lnTo>
                  <a:pt x="869" y="402"/>
                </a:lnTo>
                <a:lnTo>
                  <a:pt x="875" y="408"/>
                </a:lnTo>
                <a:lnTo>
                  <a:pt x="875" y="408"/>
                </a:lnTo>
                <a:lnTo>
                  <a:pt x="875" y="414"/>
                </a:lnTo>
                <a:lnTo>
                  <a:pt x="875" y="426"/>
                </a:lnTo>
                <a:lnTo>
                  <a:pt x="881" y="438"/>
                </a:lnTo>
                <a:lnTo>
                  <a:pt x="881" y="438"/>
                </a:lnTo>
                <a:lnTo>
                  <a:pt x="887" y="438"/>
                </a:lnTo>
                <a:lnTo>
                  <a:pt x="887" y="450"/>
                </a:lnTo>
                <a:lnTo>
                  <a:pt x="887" y="456"/>
                </a:lnTo>
                <a:lnTo>
                  <a:pt x="887" y="456"/>
                </a:lnTo>
                <a:lnTo>
                  <a:pt x="893" y="468"/>
                </a:lnTo>
                <a:lnTo>
                  <a:pt x="887" y="486"/>
                </a:lnTo>
                <a:lnTo>
                  <a:pt x="881" y="498"/>
                </a:lnTo>
                <a:lnTo>
                  <a:pt x="881" y="498"/>
                </a:lnTo>
                <a:lnTo>
                  <a:pt x="887" y="509"/>
                </a:lnTo>
                <a:lnTo>
                  <a:pt x="887" y="521"/>
                </a:lnTo>
                <a:lnTo>
                  <a:pt x="881" y="527"/>
                </a:lnTo>
                <a:lnTo>
                  <a:pt x="881" y="527"/>
                </a:lnTo>
                <a:lnTo>
                  <a:pt x="875" y="539"/>
                </a:lnTo>
                <a:lnTo>
                  <a:pt x="869" y="557"/>
                </a:lnTo>
                <a:lnTo>
                  <a:pt x="857" y="575"/>
                </a:lnTo>
                <a:lnTo>
                  <a:pt x="857" y="575"/>
                </a:lnTo>
                <a:lnTo>
                  <a:pt x="845" y="581"/>
                </a:lnTo>
                <a:lnTo>
                  <a:pt x="833" y="581"/>
                </a:lnTo>
                <a:lnTo>
                  <a:pt x="827" y="581"/>
                </a:lnTo>
                <a:lnTo>
                  <a:pt x="827" y="581"/>
                </a:lnTo>
                <a:lnTo>
                  <a:pt x="821" y="581"/>
                </a:lnTo>
                <a:lnTo>
                  <a:pt x="815" y="575"/>
                </a:lnTo>
                <a:lnTo>
                  <a:pt x="809" y="569"/>
                </a:lnTo>
                <a:lnTo>
                  <a:pt x="809" y="569"/>
                </a:lnTo>
                <a:lnTo>
                  <a:pt x="803" y="569"/>
                </a:lnTo>
                <a:lnTo>
                  <a:pt x="803" y="569"/>
                </a:lnTo>
                <a:lnTo>
                  <a:pt x="797" y="569"/>
                </a:lnTo>
                <a:lnTo>
                  <a:pt x="797" y="569"/>
                </a:lnTo>
                <a:lnTo>
                  <a:pt x="797" y="569"/>
                </a:lnTo>
                <a:lnTo>
                  <a:pt x="803" y="575"/>
                </a:lnTo>
                <a:lnTo>
                  <a:pt x="809" y="587"/>
                </a:lnTo>
                <a:lnTo>
                  <a:pt x="815" y="593"/>
                </a:lnTo>
                <a:lnTo>
                  <a:pt x="815" y="593"/>
                </a:lnTo>
                <a:lnTo>
                  <a:pt x="809" y="599"/>
                </a:lnTo>
                <a:lnTo>
                  <a:pt x="803" y="605"/>
                </a:lnTo>
                <a:lnTo>
                  <a:pt x="797" y="605"/>
                </a:lnTo>
                <a:lnTo>
                  <a:pt x="797" y="605"/>
                </a:lnTo>
                <a:lnTo>
                  <a:pt x="797" y="605"/>
                </a:lnTo>
                <a:lnTo>
                  <a:pt x="791" y="611"/>
                </a:lnTo>
                <a:lnTo>
                  <a:pt x="791" y="617"/>
                </a:lnTo>
                <a:lnTo>
                  <a:pt x="791" y="617"/>
                </a:lnTo>
                <a:lnTo>
                  <a:pt x="779" y="623"/>
                </a:lnTo>
                <a:lnTo>
                  <a:pt x="767" y="635"/>
                </a:lnTo>
                <a:lnTo>
                  <a:pt x="749" y="647"/>
                </a:lnTo>
                <a:lnTo>
                  <a:pt x="749" y="647"/>
                </a:lnTo>
                <a:lnTo>
                  <a:pt x="731" y="653"/>
                </a:lnTo>
                <a:lnTo>
                  <a:pt x="713" y="659"/>
                </a:lnTo>
                <a:lnTo>
                  <a:pt x="689" y="653"/>
                </a:lnTo>
                <a:lnTo>
                  <a:pt x="689" y="653"/>
                </a:lnTo>
                <a:lnTo>
                  <a:pt x="695" y="659"/>
                </a:lnTo>
                <a:lnTo>
                  <a:pt x="695" y="665"/>
                </a:lnTo>
                <a:lnTo>
                  <a:pt x="695" y="671"/>
                </a:lnTo>
                <a:lnTo>
                  <a:pt x="695" y="671"/>
                </a:lnTo>
                <a:lnTo>
                  <a:pt x="689" y="671"/>
                </a:lnTo>
                <a:lnTo>
                  <a:pt x="683" y="677"/>
                </a:lnTo>
                <a:lnTo>
                  <a:pt x="671" y="671"/>
                </a:lnTo>
                <a:lnTo>
                  <a:pt x="671" y="671"/>
                </a:lnTo>
                <a:lnTo>
                  <a:pt x="665" y="689"/>
                </a:lnTo>
                <a:lnTo>
                  <a:pt x="659" y="695"/>
                </a:lnTo>
                <a:lnTo>
                  <a:pt x="647" y="695"/>
                </a:lnTo>
                <a:lnTo>
                  <a:pt x="647" y="695"/>
                </a:lnTo>
                <a:lnTo>
                  <a:pt x="647" y="701"/>
                </a:lnTo>
                <a:lnTo>
                  <a:pt x="641" y="713"/>
                </a:lnTo>
                <a:lnTo>
                  <a:pt x="629" y="713"/>
                </a:lnTo>
                <a:lnTo>
                  <a:pt x="629" y="713"/>
                </a:lnTo>
                <a:lnTo>
                  <a:pt x="635" y="725"/>
                </a:lnTo>
                <a:lnTo>
                  <a:pt x="635" y="743"/>
                </a:lnTo>
                <a:lnTo>
                  <a:pt x="629" y="749"/>
                </a:lnTo>
                <a:lnTo>
                  <a:pt x="629" y="749"/>
                </a:lnTo>
                <a:lnTo>
                  <a:pt x="629" y="749"/>
                </a:lnTo>
                <a:lnTo>
                  <a:pt x="617" y="755"/>
                </a:lnTo>
                <a:lnTo>
                  <a:pt x="611" y="755"/>
                </a:lnTo>
                <a:lnTo>
                  <a:pt x="611" y="755"/>
                </a:lnTo>
                <a:lnTo>
                  <a:pt x="623" y="761"/>
                </a:lnTo>
                <a:lnTo>
                  <a:pt x="623" y="761"/>
                </a:lnTo>
                <a:lnTo>
                  <a:pt x="623" y="767"/>
                </a:lnTo>
                <a:lnTo>
                  <a:pt x="623" y="767"/>
                </a:lnTo>
                <a:lnTo>
                  <a:pt x="623" y="779"/>
                </a:lnTo>
                <a:lnTo>
                  <a:pt x="623" y="779"/>
                </a:lnTo>
                <a:lnTo>
                  <a:pt x="617" y="785"/>
                </a:lnTo>
                <a:lnTo>
                  <a:pt x="617" y="785"/>
                </a:lnTo>
                <a:lnTo>
                  <a:pt x="623" y="791"/>
                </a:lnTo>
                <a:lnTo>
                  <a:pt x="623" y="797"/>
                </a:lnTo>
                <a:lnTo>
                  <a:pt x="623" y="809"/>
                </a:lnTo>
                <a:lnTo>
                  <a:pt x="623" y="809"/>
                </a:lnTo>
                <a:lnTo>
                  <a:pt x="623" y="821"/>
                </a:lnTo>
                <a:lnTo>
                  <a:pt x="623" y="821"/>
                </a:lnTo>
                <a:lnTo>
                  <a:pt x="623" y="827"/>
                </a:lnTo>
                <a:lnTo>
                  <a:pt x="623" y="827"/>
                </a:lnTo>
                <a:lnTo>
                  <a:pt x="629" y="833"/>
                </a:lnTo>
                <a:lnTo>
                  <a:pt x="629" y="833"/>
                </a:lnTo>
                <a:lnTo>
                  <a:pt x="629" y="833"/>
                </a:lnTo>
                <a:lnTo>
                  <a:pt x="629" y="833"/>
                </a:lnTo>
                <a:lnTo>
                  <a:pt x="635" y="839"/>
                </a:lnTo>
                <a:lnTo>
                  <a:pt x="635" y="851"/>
                </a:lnTo>
                <a:lnTo>
                  <a:pt x="641" y="851"/>
                </a:lnTo>
                <a:lnTo>
                  <a:pt x="641" y="851"/>
                </a:lnTo>
                <a:lnTo>
                  <a:pt x="641" y="851"/>
                </a:lnTo>
                <a:lnTo>
                  <a:pt x="647" y="851"/>
                </a:lnTo>
                <a:lnTo>
                  <a:pt x="653" y="851"/>
                </a:lnTo>
                <a:lnTo>
                  <a:pt x="659" y="845"/>
                </a:lnTo>
                <a:lnTo>
                  <a:pt x="659" y="845"/>
                </a:lnTo>
                <a:lnTo>
                  <a:pt x="653" y="857"/>
                </a:lnTo>
                <a:lnTo>
                  <a:pt x="647" y="863"/>
                </a:lnTo>
                <a:lnTo>
                  <a:pt x="647" y="869"/>
                </a:lnTo>
                <a:lnTo>
                  <a:pt x="647" y="869"/>
                </a:lnTo>
                <a:lnTo>
                  <a:pt x="641" y="869"/>
                </a:lnTo>
                <a:lnTo>
                  <a:pt x="635" y="875"/>
                </a:lnTo>
                <a:lnTo>
                  <a:pt x="623" y="875"/>
                </a:lnTo>
                <a:lnTo>
                  <a:pt x="623" y="875"/>
                </a:lnTo>
                <a:lnTo>
                  <a:pt x="617" y="875"/>
                </a:lnTo>
                <a:lnTo>
                  <a:pt x="611" y="869"/>
                </a:lnTo>
                <a:lnTo>
                  <a:pt x="605" y="863"/>
                </a:lnTo>
                <a:lnTo>
                  <a:pt x="605" y="863"/>
                </a:lnTo>
                <a:lnTo>
                  <a:pt x="593" y="863"/>
                </a:lnTo>
                <a:lnTo>
                  <a:pt x="581" y="863"/>
                </a:lnTo>
                <a:lnTo>
                  <a:pt x="569" y="863"/>
                </a:lnTo>
                <a:lnTo>
                  <a:pt x="569" y="863"/>
                </a:lnTo>
                <a:lnTo>
                  <a:pt x="563" y="857"/>
                </a:lnTo>
                <a:lnTo>
                  <a:pt x="557" y="857"/>
                </a:lnTo>
                <a:lnTo>
                  <a:pt x="557" y="851"/>
                </a:lnTo>
                <a:lnTo>
                  <a:pt x="557" y="851"/>
                </a:lnTo>
                <a:lnTo>
                  <a:pt x="551" y="851"/>
                </a:lnTo>
                <a:lnTo>
                  <a:pt x="539" y="851"/>
                </a:lnTo>
                <a:lnTo>
                  <a:pt x="533" y="845"/>
                </a:lnTo>
                <a:lnTo>
                  <a:pt x="533" y="845"/>
                </a:lnTo>
                <a:lnTo>
                  <a:pt x="527" y="845"/>
                </a:lnTo>
                <a:lnTo>
                  <a:pt x="521" y="839"/>
                </a:lnTo>
                <a:lnTo>
                  <a:pt x="498" y="839"/>
                </a:lnTo>
                <a:lnTo>
                  <a:pt x="498" y="839"/>
                </a:lnTo>
                <a:lnTo>
                  <a:pt x="498" y="827"/>
                </a:lnTo>
                <a:lnTo>
                  <a:pt x="498" y="821"/>
                </a:lnTo>
                <a:lnTo>
                  <a:pt x="498" y="809"/>
                </a:lnTo>
                <a:lnTo>
                  <a:pt x="498" y="809"/>
                </a:lnTo>
                <a:lnTo>
                  <a:pt x="498" y="809"/>
                </a:lnTo>
                <a:lnTo>
                  <a:pt x="492" y="803"/>
                </a:lnTo>
                <a:lnTo>
                  <a:pt x="486" y="797"/>
                </a:lnTo>
                <a:lnTo>
                  <a:pt x="486" y="797"/>
                </a:lnTo>
                <a:lnTo>
                  <a:pt x="486" y="791"/>
                </a:lnTo>
                <a:lnTo>
                  <a:pt x="486" y="779"/>
                </a:lnTo>
                <a:lnTo>
                  <a:pt x="486" y="767"/>
                </a:lnTo>
                <a:lnTo>
                  <a:pt x="486" y="767"/>
                </a:lnTo>
                <a:lnTo>
                  <a:pt x="486" y="767"/>
                </a:lnTo>
                <a:lnTo>
                  <a:pt x="480" y="761"/>
                </a:lnTo>
                <a:lnTo>
                  <a:pt x="474" y="755"/>
                </a:lnTo>
                <a:lnTo>
                  <a:pt x="474" y="755"/>
                </a:lnTo>
                <a:lnTo>
                  <a:pt x="474" y="749"/>
                </a:lnTo>
                <a:lnTo>
                  <a:pt x="480" y="749"/>
                </a:lnTo>
                <a:lnTo>
                  <a:pt x="480" y="743"/>
                </a:lnTo>
                <a:lnTo>
                  <a:pt x="480" y="743"/>
                </a:lnTo>
                <a:lnTo>
                  <a:pt x="474" y="737"/>
                </a:lnTo>
                <a:lnTo>
                  <a:pt x="474" y="731"/>
                </a:lnTo>
                <a:lnTo>
                  <a:pt x="474" y="731"/>
                </a:lnTo>
                <a:lnTo>
                  <a:pt x="474" y="731"/>
                </a:lnTo>
                <a:lnTo>
                  <a:pt x="456" y="725"/>
                </a:lnTo>
                <a:lnTo>
                  <a:pt x="444" y="707"/>
                </a:lnTo>
                <a:lnTo>
                  <a:pt x="438" y="695"/>
                </a:lnTo>
                <a:lnTo>
                  <a:pt x="438" y="695"/>
                </a:lnTo>
                <a:lnTo>
                  <a:pt x="426" y="677"/>
                </a:lnTo>
                <a:lnTo>
                  <a:pt x="414" y="659"/>
                </a:lnTo>
                <a:lnTo>
                  <a:pt x="402" y="635"/>
                </a:lnTo>
                <a:lnTo>
                  <a:pt x="402" y="635"/>
                </a:lnTo>
                <a:lnTo>
                  <a:pt x="402" y="623"/>
                </a:lnTo>
                <a:lnTo>
                  <a:pt x="390" y="617"/>
                </a:lnTo>
                <a:lnTo>
                  <a:pt x="390" y="605"/>
                </a:lnTo>
                <a:lnTo>
                  <a:pt x="390" y="605"/>
                </a:lnTo>
                <a:lnTo>
                  <a:pt x="378" y="587"/>
                </a:lnTo>
                <a:lnTo>
                  <a:pt x="366" y="575"/>
                </a:lnTo>
                <a:lnTo>
                  <a:pt x="360" y="569"/>
                </a:lnTo>
                <a:lnTo>
                  <a:pt x="360" y="569"/>
                </a:lnTo>
                <a:lnTo>
                  <a:pt x="354" y="563"/>
                </a:lnTo>
                <a:lnTo>
                  <a:pt x="348" y="557"/>
                </a:lnTo>
                <a:lnTo>
                  <a:pt x="342" y="551"/>
                </a:lnTo>
                <a:lnTo>
                  <a:pt x="342" y="551"/>
                </a:lnTo>
                <a:lnTo>
                  <a:pt x="324" y="551"/>
                </a:lnTo>
                <a:lnTo>
                  <a:pt x="312" y="551"/>
                </a:lnTo>
                <a:lnTo>
                  <a:pt x="300" y="545"/>
                </a:lnTo>
                <a:lnTo>
                  <a:pt x="300" y="545"/>
                </a:lnTo>
                <a:lnTo>
                  <a:pt x="294" y="545"/>
                </a:lnTo>
                <a:lnTo>
                  <a:pt x="288" y="545"/>
                </a:lnTo>
                <a:lnTo>
                  <a:pt x="282" y="539"/>
                </a:lnTo>
                <a:lnTo>
                  <a:pt x="282" y="539"/>
                </a:lnTo>
                <a:lnTo>
                  <a:pt x="276" y="545"/>
                </a:lnTo>
                <a:lnTo>
                  <a:pt x="270" y="551"/>
                </a:lnTo>
                <a:lnTo>
                  <a:pt x="258" y="551"/>
                </a:lnTo>
                <a:lnTo>
                  <a:pt x="258" y="551"/>
                </a:lnTo>
                <a:lnTo>
                  <a:pt x="252" y="557"/>
                </a:lnTo>
                <a:lnTo>
                  <a:pt x="246" y="557"/>
                </a:lnTo>
                <a:lnTo>
                  <a:pt x="240" y="563"/>
                </a:lnTo>
                <a:lnTo>
                  <a:pt x="240" y="563"/>
                </a:lnTo>
                <a:lnTo>
                  <a:pt x="246" y="569"/>
                </a:lnTo>
                <a:lnTo>
                  <a:pt x="246" y="581"/>
                </a:lnTo>
                <a:lnTo>
                  <a:pt x="252" y="587"/>
                </a:lnTo>
                <a:lnTo>
                  <a:pt x="252" y="587"/>
                </a:lnTo>
                <a:lnTo>
                  <a:pt x="240" y="593"/>
                </a:lnTo>
                <a:lnTo>
                  <a:pt x="234" y="605"/>
                </a:lnTo>
                <a:lnTo>
                  <a:pt x="228" y="611"/>
                </a:lnTo>
                <a:lnTo>
                  <a:pt x="228" y="611"/>
                </a:lnTo>
                <a:lnTo>
                  <a:pt x="222" y="605"/>
                </a:lnTo>
                <a:lnTo>
                  <a:pt x="210" y="605"/>
                </a:lnTo>
                <a:lnTo>
                  <a:pt x="198" y="605"/>
                </a:lnTo>
                <a:lnTo>
                  <a:pt x="198" y="605"/>
                </a:lnTo>
                <a:lnTo>
                  <a:pt x="192" y="599"/>
                </a:lnTo>
                <a:lnTo>
                  <a:pt x="186" y="593"/>
                </a:lnTo>
                <a:lnTo>
                  <a:pt x="186" y="587"/>
                </a:lnTo>
                <a:lnTo>
                  <a:pt x="186" y="587"/>
                </a:lnTo>
                <a:lnTo>
                  <a:pt x="180" y="587"/>
                </a:lnTo>
                <a:lnTo>
                  <a:pt x="174" y="587"/>
                </a:lnTo>
                <a:lnTo>
                  <a:pt x="168" y="581"/>
                </a:lnTo>
                <a:lnTo>
                  <a:pt x="168" y="581"/>
                </a:lnTo>
                <a:lnTo>
                  <a:pt x="156" y="575"/>
                </a:lnTo>
                <a:lnTo>
                  <a:pt x="150" y="569"/>
                </a:lnTo>
                <a:lnTo>
                  <a:pt x="144" y="563"/>
                </a:lnTo>
                <a:lnTo>
                  <a:pt x="144" y="563"/>
                </a:lnTo>
                <a:lnTo>
                  <a:pt x="132" y="551"/>
                </a:lnTo>
                <a:lnTo>
                  <a:pt x="126" y="539"/>
                </a:lnTo>
                <a:lnTo>
                  <a:pt x="114" y="533"/>
                </a:lnTo>
                <a:lnTo>
                  <a:pt x="114" y="533"/>
                </a:lnTo>
                <a:lnTo>
                  <a:pt x="114" y="521"/>
                </a:lnTo>
                <a:lnTo>
                  <a:pt x="114" y="509"/>
                </a:lnTo>
                <a:lnTo>
                  <a:pt x="114" y="498"/>
                </a:lnTo>
                <a:lnTo>
                  <a:pt x="114" y="498"/>
                </a:lnTo>
                <a:lnTo>
                  <a:pt x="108" y="486"/>
                </a:lnTo>
                <a:lnTo>
                  <a:pt x="108" y="468"/>
                </a:lnTo>
                <a:lnTo>
                  <a:pt x="108" y="456"/>
                </a:lnTo>
                <a:lnTo>
                  <a:pt x="108" y="456"/>
                </a:lnTo>
                <a:lnTo>
                  <a:pt x="102" y="456"/>
                </a:lnTo>
                <a:lnTo>
                  <a:pt x="96" y="456"/>
                </a:lnTo>
                <a:lnTo>
                  <a:pt x="90" y="456"/>
                </a:lnTo>
                <a:lnTo>
                  <a:pt x="90" y="456"/>
                </a:lnTo>
                <a:lnTo>
                  <a:pt x="78" y="444"/>
                </a:lnTo>
                <a:lnTo>
                  <a:pt x="72" y="432"/>
                </a:lnTo>
                <a:lnTo>
                  <a:pt x="60" y="432"/>
                </a:lnTo>
                <a:lnTo>
                  <a:pt x="60" y="432"/>
                </a:lnTo>
                <a:lnTo>
                  <a:pt x="54" y="420"/>
                </a:lnTo>
                <a:lnTo>
                  <a:pt x="48" y="408"/>
                </a:lnTo>
                <a:lnTo>
                  <a:pt x="42" y="402"/>
                </a:lnTo>
                <a:lnTo>
                  <a:pt x="42" y="402"/>
                </a:lnTo>
                <a:lnTo>
                  <a:pt x="36" y="402"/>
                </a:lnTo>
                <a:lnTo>
                  <a:pt x="36" y="402"/>
                </a:lnTo>
                <a:lnTo>
                  <a:pt x="24" y="396"/>
                </a:lnTo>
                <a:lnTo>
                  <a:pt x="24" y="396"/>
                </a:lnTo>
                <a:lnTo>
                  <a:pt x="24" y="390"/>
                </a:lnTo>
                <a:lnTo>
                  <a:pt x="24" y="384"/>
                </a:lnTo>
                <a:lnTo>
                  <a:pt x="18" y="372"/>
                </a:lnTo>
                <a:lnTo>
                  <a:pt x="18" y="372"/>
                </a:lnTo>
                <a:lnTo>
                  <a:pt x="18" y="366"/>
                </a:lnTo>
                <a:lnTo>
                  <a:pt x="6" y="360"/>
                </a:lnTo>
                <a:lnTo>
                  <a:pt x="0" y="360"/>
                </a:lnTo>
                <a:lnTo>
                  <a:pt x="0" y="360"/>
                </a:lnTo>
                <a:lnTo>
                  <a:pt x="0" y="354"/>
                </a:lnTo>
                <a:lnTo>
                  <a:pt x="6" y="348"/>
                </a:lnTo>
                <a:lnTo>
                  <a:pt x="6" y="348"/>
                </a:lnTo>
                <a:lnTo>
                  <a:pt x="6" y="348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9" name=""/>
          <p:cNvSpPr/>
          <p:nvPr/>
        </p:nvSpPr>
        <p:spPr>
          <a:xfrm>
            <a:off x="3981600" y="3478320"/>
            <a:ext cx="874440" cy="436320"/>
          </a:xfrm>
          <a:custGeom>
            <a:avLst/>
            <a:gdLst/>
            <a:ahLst/>
            <a:rect l="l" t="t" r="r" b="b"/>
            <a:pathLst>
              <a:path w="551" h="275">
                <a:moveTo>
                  <a:pt x="0" y="0"/>
                </a:moveTo>
                <a:lnTo>
                  <a:pt x="180" y="12"/>
                </a:lnTo>
                <a:lnTo>
                  <a:pt x="359" y="12"/>
                </a:lnTo>
                <a:lnTo>
                  <a:pt x="533" y="12"/>
                </a:lnTo>
                <a:lnTo>
                  <a:pt x="533" y="12"/>
                </a:lnTo>
                <a:lnTo>
                  <a:pt x="533" y="24"/>
                </a:lnTo>
                <a:lnTo>
                  <a:pt x="533" y="41"/>
                </a:lnTo>
                <a:lnTo>
                  <a:pt x="533" y="53"/>
                </a:lnTo>
                <a:lnTo>
                  <a:pt x="533" y="53"/>
                </a:lnTo>
                <a:lnTo>
                  <a:pt x="545" y="101"/>
                </a:lnTo>
                <a:lnTo>
                  <a:pt x="551" y="275"/>
                </a:lnTo>
                <a:lnTo>
                  <a:pt x="551" y="275"/>
                </a:lnTo>
                <a:lnTo>
                  <a:pt x="545" y="275"/>
                </a:lnTo>
                <a:lnTo>
                  <a:pt x="533" y="275"/>
                </a:lnTo>
                <a:lnTo>
                  <a:pt x="527" y="275"/>
                </a:lnTo>
                <a:lnTo>
                  <a:pt x="527" y="275"/>
                </a:lnTo>
                <a:lnTo>
                  <a:pt x="527" y="269"/>
                </a:lnTo>
                <a:lnTo>
                  <a:pt x="521" y="257"/>
                </a:lnTo>
                <a:lnTo>
                  <a:pt x="515" y="257"/>
                </a:lnTo>
                <a:lnTo>
                  <a:pt x="515" y="257"/>
                </a:lnTo>
                <a:lnTo>
                  <a:pt x="503" y="257"/>
                </a:lnTo>
                <a:lnTo>
                  <a:pt x="497" y="263"/>
                </a:lnTo>
                <a:lnTo>
                  <a:pt x="491" y="269"/>
                </a:lnTo>
                <a:lnTo>
                  <a:pt x="491" y="269"/>
                </a:lnTo>
                <a:lnTo>
                  <a:pt x="485" y="269"/>
                </a:lnTo>
                <a:lnTo>
                  <a:pt x="485" y="263"/>
                </a:lnTo>
                <a:lnTo>
                  <a:pt x="473" y="257"/>
                </a:lnTo>
                <a:lnTo>
                  <a:pt x="473" y="257"/>
                </a:lnTo>
                <a:lnTo>
                  <a:pt x="467" y="263"/>
                </a:lnTo>
                <a:lnTo>
                  <a:pt x="455" y="269"/>
                </a:lnTo>
                <a:lnTo>
                  <a:pt x="437" y="269"/>
                </a:lnTo>
                <a:lnTo>
                  <a:pt x="437" y="269"/>
                </a:lnTo>
                <a:lnTo>
                  <a:pt x="431" y="269"/>
                </a:lnTo>
                <a:lnTo>
                  <a:pt x="419" y="263"/>
                </a:lnTo>
                <a:lnTo>
                  <a:pt x="407" y="263"/>
                </a:lnTo>
                <a:lnTo>
                  <a:pt x="407" y="263"/>
                </a:lnTo>
                <a:lnTo>
                  <a:pt x="395" y="263"/>
                </a:lnTo>
                <a:lnTo>
                  <a:pt x="389" y="269"/>
                </a:lnTo>
                <a:lnTo>
                  <a:pt x="383" y="275"/>
                </a:lnTo>
                <a:lnTo>
                  <a:pt x="383" y="275"/>
                </a:lnTo>
                <a:lnTo>
                  <a:pt x="371" y="269"/>
                </a:lnTo>
                <a:lnTo>
                  <a:pt x="371" y="263"/>
                </a:lnTo>
                <a:lnTo>
                  <a:pt x="365" y="263"/>
                </a:lnTo>
                <a:lnTo>
                  <a:pt x="365" y="263"/>
                </a:lnTo>
                <a:lnTo>
                  <a:pt x="353" y="263"/>
                </a:lnTo>
                <a:lnTo>
                  <a:pt x="341" y="257"/>
                </a:lnTo>
                <a:lnTo>
                  <a:pt x="329" y="257"/>
                </a:lnTo>
                <a:lnTo>
                  <a:pt x="329" y="257"/>
                </a:lnTo>
                <a:lnTo>
                  <a:pt x="323" y="251"/>
                </a:lnTo>
                <a:lnTo>
                  <a:pt x="317" y="239"/>
                </a:lnTo>
                <a:lnTo>
                  <a:pt x="305" y="233"/>
                </a:lnTo>
                <a:lnTo>
                  <a:pt x="305" y="233"/>
                </a:lnTo>
                <a:lnTo>
                  <a:pt x="299" y="233"/>
                </a:lnTo>
                <a:lnTo>
                  <a:pt x="287" y="239"/>
                </a:lnTo>
                <a:lnTo>
                  <a:pt x="275" y="239"/>
                </a:lnTo>
                <a:lnTo>
                  <a:pt x="275" y="239"/>
                </a:lnTo>
                <a:lnTo>
                  <a:pt x="263" y="239"/>
                </a:lnTo>
                <a:lnTo>
                  <a:pt x="251" y="239"/>
                </a:lnTo>
                <a:lnTo>
                  <a:pt x="251" y="233"/>
                </a:lnTo>
                <a:lnTo>
                  <a:pt x="251" y="233"/>
                </a:lnTo>
                <a:lnTo>
                  <a:pt x="245" y="227"/>
                </a:lnTo>
                <a:lnTo>
                  <a:pt x="245" y="215"/>
                </a:lnTo>
                <a:lnTo>
                  <a:pt x="234" y="215"/>
                </a:lnTo>
                <a:lnTo>
                  <a:pt x="234" y="215"/>
                </a:lnTo>
                <a:lnTo>
                  <a:pt x="228" y="215"/>
                </a:lnTo>
                <a:lnTo>
                  <a:pt x="222" y="215"/>
                </a:lnTo>
                <a:lnTo>
                  <a:pt x="210" y="221"/>
                </a:lnTo>
                <a:lnTo>
                  <a:pt x="210" y="221"/>
                </a:lnTo>
                <a:lnTo>
                  <a:pt x="204" y="221"/>
                </a:lnTo>
                <a:lnTo>
                  <a:pt x="204" y="215"/>
                </a:lnTo>
                <a:lnTo>
                  <a:pt x="204" y="215"/>
                </a:lnTo>
                <a:lnTo>
                  <a:pt x="204" y="215"/>
                </a:lnTo>
                <a:lnTo>
                  <a:pt x="198" y="203"/>
                </a:lnTo>
                <a:lnTo>
                  <a:pt x="198" y="197"/>
                </a:lnTo>
                <a:lnTo>
                  <a:pt x="192" y="191"/>
                </a:lnTo>
                <a:lnTo>
                  <a:pt x="192" y="191"/>
                </a:lnTo>
                <a:lnTo>
                  <a:pt x="192" y="155"/>
                </a:lnTo>
                <a:lnTo>
                  <a:pt x="192" y="89"/>
                </a:lnTo>
                <a:lnTo>
                  <a:pt x="186" y="53"/>
                </a:lnTo>
                <a:lnTo>
                  <a:pt x="186" y="53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0" name=""/>
          <p:cNvSpPr/>
          <p:nvPr/>
        </p:nvSpPr>
        <p:spPr>
          <a:xfrm>
            <a:off x="3981600" y="3478320"/>
            <a:ext cx="874440" cy="436320"/>
          </a:xfrm>
          <a:custGeom>
            <a:avLst/>
            <a:gdLst/>
            <a:ahLst/>
            <a:rect l="l" t="t" r="r" b="b"/>
            <a:pathLst>
              <a:path w="551" h="275">
                <a:moveTo>
                  <a:pt x="0" y="0"/>
                </a:moveTo>
                <a:lnTo>
                  <a:pt x="180" y="12"/>
                </a:lnTo>
                <a:lnTo>
                  <a:pt x="359" y="12"/>
                </a:lnTo>
                <a:lnTo>
                  <a:pt x="533" y="12"/>
                </a:lnTo>
                <a:lnTo>
                  <a:pt x="533" y="12"/>
                </a:lnTo>
                <a:lnTo>
                  <a:pt x="533" y="24"/>
                </a:lnTo>
                <a:lnTo>
                  <a:pt x="533" y="41"/>
                </a:lnTo>
                <a:lnTo>
                  <a:pt x="533" y="53"/>
                </a:lnTo>
                <a:lnTo>
                  <a:pt x="533" y="53"/>
                </a:lnTo>
                <a:lnTo>
                  <a:pt x="545" y="101"/>
                </a:lnTo>
                <a:lnTo>
                  <a:pt x="551" y="275"/>
                </a:lnTo>
                <a:lnTo>
                  <a:pt x="551" y="275"/>
                </a:lnTo>
                <a:lnTo>
                  <a:pt x="545" y="275"/>
                </a:lnTo>
                <a:lnTo>
                  <a:pt x="533" y="275"/>
                </a:lnTo>
                <a:lnTo>
                  <a:pt x="527" y="275"/>
                </a:lnTo>
                <a:lnTo>
                  <a:pt x="527" y="275"/>
                </a:lnTo>
                <a:lnTo>
                  <a:pt x="527" y="269"/>
                </a:lnTo>
                <a:lnTo>
                  <a:pt x="521" y="257"/>
                </a:lnTo>
                <a:lnTo>
                  <a:pt x="515" y="257"/>
                </a:lnTo>
                <a:lnTo>
                  <a:pt x="515" y="257"/>
                </a:lnTo>
                <a:lnTo>
                  <a:pt x="503" y="257"/>
                </a:lnTo>
                <a:lnTo>
                  <a:pt x="497" y="263"/>
                </a:lnTo>
                <a:lnTo>
                  <a:pt x="491" y="269"/>
                </a:lnTo>
                <a:lnTo>
                  <a:pt x="491" y="269"/>
                </a:lnTo>
                <a:lnTo>
                  <a:pt x="485" y="269"/>
                </a:lnTo>
                <a:lnTo>
                  <a:pt x="485" y="263"/>
                </a:lnTo>
                <a:lnTo>
                  <a:pt x="473" y="257"/>
                </a:lnTo>
                <a:lnTo>
                  <a:pt x="473" y="257"/>
                </a:lnTo>
                <a:lnTo>
                  <a:pt x="467" y="263"/>
                </a:lnTo>
                <a:lnTo>
                  <a:pt x="455" y="269"/>
                </a:lnTo>
                <a:lnTo>
                  <a:pt x="437" y="269"/>
                </a:lnTo>
                <a:lnTo>
                  <a:pt x="437" y="269"/>
                </a:lnTo>
                <a:lnTo>
                  <a:pt x="431" y="269"/>
                </a:lnTo>
                <a:lnTo>
                  <a:pt x="419" y="263"/>
                </a:lnTo>
                <a:lnTo>
                  <a:pt x="407" y="263"/>
                </a:lnTo>
                <a:lnTo>
                  <a:pt x="407" y="263"/>
                </a:lnTo>
                <a:lnTo>
                  <a:pt x="395" y="263"/>
                </a:lnTo>
                <a:lnTo>
                  <a:pt x="389" y="269"/>
                </a:lnTo>
                <a:lnTo>
                  <a:pt x="383" y="275"/>
                </a:lnTo>
                <a:lnTo>
                  <a:pt x="383" y="275"/>
                </a:lnTo>
                <a:lnTo>
                  <a:pt x="371" y="269"/>
                </a:lnTo>
                <a:lnTo>
                  <a:pt x="371" y="263"/>
                </a:lnTo>
                <a:lnTo>
                  <a:pt x="365" y="263"/>
                </a:lnTo>
                <a:lnTo>
                  <a:pt x="365" y="263"/>
                </a:lnTo>
                <a:lnTo>
                  <a:pt x="353" y="263"/>
                </a:lnTo>
                <a:lnTo>
                  <a:pt x="341" y="257"/>
                </a:lnTo>
                <a:lnTo>
                  <a:pt x="329" y="257"/>
                </a:lnTo>
                <a:lnTo>
                  <a:pt x="329" y="257"/>
                </a:lnTo>
                <a:lnTo>
                  <a:pt x="323" y="251"/>
                </a:lnTo>
                <a:lnTo>
                  <a:pt x="317" y="239"/>
                </a:lnTo>
                <a:lnTo>
                  <a:pt x="305" y="233"/>
                </a:lnTo>
                <a:lnTo>
                  <a:pt x="305" y="233"/>
                </a:lnTo>
                <a:lnTo>
                  <a:pt x="299" y="233"/>
                </a:lnTo>
                <a:lnTo>
                  <a:pt x="287" y="239"/>
                </a:lnTo>
                <a:lnTo>
                  <a:pt x="275" y="239"/>
                </a:lnTo>
                <a:lnTo>
                  <a:pt x="275" y="239"/>
                </a:lnTo>
                <a:lnTo>
                  <a:pt x="263" y="239"/>
                </a:lnTo>
                <a:lnTo>
                  <a:pt x="251" y="239"/>
                </a:lnTo>
                <a:lnTo>
                  <a:pt x="251" y="233"/>
                </a:lnTo>
                <a:lnTo>
                  <a:pt x="251" y="233"/>
                </a:lnTo>
                <a:lnTo>
                  <a:pt x="245" y="227"/>
                </a:lnTo>
                <a:lnTo>
                  <a:pt x="245" y="215"/>
                </a:lnTo>
                <a:lnTo>
                  <a:pt x="234" y="215"/>
                </a:lnTo>
                <a:lnTo>
                  <a:pt x="234" y="215"/>
                </a:lnTo>
                <a:lnTo>
                  <a:pt x="228" y="215"/>
                </a:lnTo>
                <a:lnTo>
                  <a:pt x="222" y="215"/>
                </a:lnTo>
                <a:lnTo>
                  <a:pt x="210" y="221"/>
                </a:lnTo>
                <a:lnTo>
                  <a:pt x="210" y="221"/>
                </a:lnTo>
                <a:lnTo>
                  <a:pt x="204" y="221"/>
                </a:lnTo>
                <a:lnTo>
                  <a:pt x="204" y="215"/>
                </a:lnTo>
                <a:lnTo>
                  <a:pt x="204" y="215"/>
                </a:lnTo>
                <a:lnTo>
                  <a:pt x="204" y="215"/>
                </a:lnTo>
                <a:lnTo>
                  <a:pt x="198" y="203"/>
                </a:lnTo>
                <a:lnTo>
                  <a:pt x="198" y="197"/>
                </a:lnTo>
                <a:lnTo>
                  <a:pt x="192" y="191"/>
                </a:lnTo>
                <a:lnTo>
                  <a:pt x="192" y="191"/>
                </a:lnTo>
                <a:lnTo>
                  <a:pt x="192" y="155"/>
                </a:lnTo>
                <a:lnTo>
                  <a:pt x="192" y="89"/>
                </a:lnTo>
                <a:lnTo>
                  <a:pt x="186" y="53"/>
                </a:lnTo>
                <a:lnTo>
                  <a:pt x="186" y="53"/>
                </a:lnTo>
                <a:lnTo>
                  <a:pt x="0" y="41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1" name=""/>
          <p:cNvSpPr/>
          <p:nvPr/>
        </p:nvSpPr>
        <p:spPr>
          <a:xfrm>
            <a:off x="4076640" y="3097080"/>
            <a:ext cx="750960" cy="400320"/>
          </a:xfrm>
          <a:custGeom>
            <a:avLst/>
            <a:gdLst/>
            <a:ahLst/>
            <a:rect l="l" t="t" r="r" b="b"/>
            <a:pathLst>
              <a:path w="473" h="252">
                <a:moveTo>
                  <a:pt x="12" y="0"/>
                </a:moveTo>
                <a:lnTo>
                  <a:pt x="114" y="0"/>
                </a:lnTo>
                <a:lnTo>
                  <a:pt x="311" y="6"/>
                </a:lnTo>
                <a:lnTo>
                  <a:pt x="419" y="6"/>
                </a:lnTo>
                <a:lnTo>
                  <a:pt x="419" y="6"/>
                </a:lnTo>
                <a:lnTo>
                  <a:pt x="443" y="12"/>
                </a:lnTo>
                <a:lnTo>
                  <a:pt x="449" y="18"/>
                </a:lnTo>
                <a:lnTo>
                  <a:pt x="455" y="30"/>
                </a:lnTo>
                <a:lnTo>
                  <a:pt x="455" y="30"/>
                </a:lnTo>
                <a:lnTo>
                  <a:pt x="449" y="30"/>
                </a:lnTo>
                <a:lnTo>
                  <a:pt x="443" y="36"/>
                </a:lnTo>
                <a:lnTo>
                  <a:pt x="443" y="42"/>
                </a:lnTo>
                <a:lnTo>
                  <a:pt x="443" y="42"/>
                </a:lnTo>
                <a:lnTo>
                  <a:pt x="443" y="48"/>
                </a:lnTo>
                <a:lnTo>
                  <a:pt x="449" y="48"/>
                </a:lnTo>
                <a:lnTo>
                  <a:pt x="455" y="54"/>
                </a:lnTo>
                <a:lnTo>
                  <a:pt x="455" y="54"/>
                </a:lnTo>
                <a:lnTo>
                  <a:pt x="449" y="60"/>
                </a:lnTo>
                <a:lnTo>
                  <a:pt x="455" y="72"/>
                </a:lnTo>
                <a:lnTo>
                  <a:pt x="461" y="78"/>
                </a:lnTo>
                <a:lnTo>
                  <a:pt x="461" y="78"/>
                </a:lnTo>
                <a:lnTo>
                  <a:pt x="467" y="78"/>
                </a:lnTo>
                <a:lnTo>
                  <a:pt x="467" y="84"/>
                </a:lnTo>
                <a:lnTo>
                  <a:pt x="467" y="84"/>
                </a:lnTo>
                <a:lnTo>
                  <a:pt x="467" y="84"/>
                </a:lnTo>
                <a:lnTo>
                  <a:pt x="467" y="84"/>
                </a:lnTo>
                <a:lnTo>
                  <a:pt x="473" y="126"/>
                </a:lnTo>
                <a:lnTo>
                  <a:pt x="473" y="210"/>
                </a:lnTo>
                <a:lnTo>
                  <a:pt x="473" y="252"/>
                </a:lnTo>
                <a:lnTo>
                  <a:pt x="473" y="252"/>
                </a:lnTo>
                <a:lnTo>
                  <a:pt x="317" y="252"/>
                </a:lnTo>
                <a:lnTo>
                  <a:pt x="162" y="252"/>
                </a:lnTo>
                <a:lnTo>
                  <a:pt x="0" y="246"/>
                </a:lnTo>
                <a:lnTo>
                  <a:pt x="0" y="246"/>
                </a:lnTo>
                <a:lnTo>
                  <a:pt x="6" y="180"/>
                </a:lnTo>
                <a:lnTo>
                  <a:pt x="6" y="66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2" name=""/>
          <p:cNvSpPr/>
          <p:nvPr/>
        </p:nvSpPr>
        <p:spPr>
          <a:xfrm>
            <a:off x="4076640" y="3097080"/>
            <a:ext cx="750960" cy="400320"/>
          </a:xfrm>
          <a:custGeom>
            <a:avLst/>
            <a:gdLst/>
            <a:ahLst/>
            <a:rect l="l" t="t" r="r" b="b"/>
            <a:pathLst>
              <a:path w="473" h="252">
                <a:moveTo>
                  <a:pt x="12" y="0"/>
                </a:moveTo>
                <a:lnTo>
                  <a:pt x="114" y="0"/>
                </a:lnTo>
                <a:lnTo>
                  <a:pt x="311" y="6"/>
                </a:lnTo>
                <a:lnTo>
                  <a:pt x="419" y="6"/>
                </a:lnTo>
                <a:lnTo>
                  <a:pt x="419" y="6"/>
                </a:lnTo>
                <a:lnTo>
                  <a:pt x="443" y="12"/>
                </a:lnTo>
                <a:lnTo>
                  <a:pt x="449" y="18"/>
                </a:lnTo>
                <a:lnTo>
                  <a:pt x="455" y="30"/>
                </a:lnTo>
                <a:lnTo>
                  <a:pt x="455" y="30"/>
                </a:lnTo>
                <a:lnTo>
                  <a:pt x="449" y="30"/>
                </a:lnTo>
                <a:lnTo>
                  <a:pt x="443" y="36"/>
                </a:lnTo>
                <a:lnTo>
                  <a:pt x="443" y="42"/>
                </a:lnTo>
                <a:lnTo>
                  <a:pt x="443" y="42"/>
                </a:lnTo>
                <a:lnTo>
                  <a:pt x="443" y="48"/>
                </a:lnTo>
                <a:lnTo>
                  <a:pt x="449" y="48"/>
                </a:lnTo>
                <a:lnTo>
                  <a:pt x="455" y="54"/>
                </a:lnTo>
                <a:lnTo>
                  <a:pt x="455" y="54"/>
                </a:lnTo>
                <a:lnTo>
                  <a:pt x="449" y="60"/>
                </a:lnTo>
                <a:lnTo>
                  <a:pt x="455" y="72"/>
                </a:lnTo>
                <a:lnTo>
                  <a:pt x="461" y="78"/>
                </a:lnTo>
                <a:lnTo>
                  <a:pt x="461" y="78"/>
                </a:lnTo>
                <a:lnTo>
                  <a:pt x="467" y="78"/>
                </a:lnTo>
                <a:lnTo>
                  <a:pt x="467" y="84"/>
                </a:lnTo>
                <a:lnTo>
                  <a:pt x="467" y="84"/>
                </a:lnTo>
                <a:lnTo>
                  <a:pt x="467" y="84"/>
                </a:lnTo>
                <a:lnTo>
                  <a:pt x="467" y="84"/>
                </a:lnTo>
                <a:lnTo>
                  <a:pt x="473" y="126"/>
                </a:lnTo>
                <a:lnTo>
                  <a:pt x="473" y="210"/>
                </a:lnTo>
                <a:lnTo>
                  <a:pt x="473" y="252"/>
                </a:lnTo>
                <a:lnTo>
                  <a:pt x="473" y="252"/>
                </a:lnTo>
                <a:lnTo>
                  <a:pt x="317" y="252"/>
                </a:lnTo>
                <a:lnTo>
                  <a:pt x="162" y="252"/>
                </a:lnTo>
                <a:lnTo>
                  <a:pt x="0" y="246"/>
                </a:lnTo>
                <a:lnTo>
                  <a:pt x="0" y="246"/>
                </a:lnTo>
                <a:lnTo>
                  <a:pt x="6" y="180"/>
                </a:lnTo>
                <a:lnTo>
                  <a:pt x="6" y="66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3" name=""/>
          <p:cNvSpPr/>
          <p:nvPr/>
        </p:nvSpPr>
        <p:spPr>
          <a:xfrm>
            <a:off x="3914640" y="2708280"/>
            <a:ext cx="817560" cy="398520"/>
          </a:xfrm>
          <a:custGeom>
            <a:avLst/>
            <a:gdLst/>
            <a:ahLst/>
            <a:rect l="l" t="t" r="r" b="b"/>
            <a:pathLst>
              <a:path w="515" h="251">
                <a:moveTo>
                  <a:pt x="0" y="161"/>
                </a:moveTo>
                <a:lnTo>
                  <a:pt x="0" y="119"/>
                </a:lnTo>
                <a:lnTo>
                  <a:pt x="6" y="41"/>
                </a:lnTo>
                <a:lnTo>
                  <a:pt x="6" y="0"/>
                </a:lnTo>
                <a:lnTo>
                  <a:pt x="6" y="0"/>
                </a:lnTo>
                <a:lnTo>
                  <a:pt x="114" y="5"/>
                </a:lnTo>
                <a:lnTo>
                  <a:pt x="222" y="5"/>
                </a:lnTo>
                <a:lnTo>
                  <a:pt x="335" y="11"/>
                </a:lnTo>
                <a:lnTo>
                  <a:pt x="335" y="11"/>
                </a:lnTo>
                <a:lnTo>
                  <a:pt x="347" y="17"/>
                </a:lnTo>
                <a:lnTo>
                  <a:pt x="353" y="29"/>
                </a:lnTo>
                <a:lnTo>
                  <a:pt x="359" y="29"/>
                </a:lnTo>
                <a:lnTo>
                  <a:pt x="359" y="29"/>
                </a:lnTo>
                <a:lnTo>
                  <a:pt x="365" y="29"/>
                </a:lnTo>
                <a:lnTo>
                  <a:pt x="371" y="23"/>
                </a:lnTo>
                <a:lnTo>
                  <a:pt x="383" y="17"/>
                </a:lnTo>
                <a:lnTo>
                  <a:pt x="383" y="17"/>
                </a:lnTo>
                <a:lnTo>
                  <a:pt x="389" y="23"/>
                </a:lnTo>
                <a:lnTo>
                  <a:pt x="389" y="29"/>
                </a:lnTo>
                <a:lnTo>
                  <a:pt x="389" y="29"/>
                </a:lnTo>
                <a:lnTo>
                  <a:pt x="389" y="29"/>
                </a:lnTo>
                <a:lnTo>
                  <a:pt x="395" y="23"/>
                </a:lnTo>
                <a:lnTo>
                  <a:pt x="395" y="23"/>
                </a:lnTo>
                <a:lnTo>
                  <a:pt x="401" y="23"/>
                </a:lnTo>
                <a:lnTo>
                  <a:pt x="401" y="23"/>
                </a:lnTo>
                <a:lnTo>
                  <a:pt x="413" y="23"/>
                </a:lnTo>
                <a:lnTo>
                  <a:pt x="419" y="35"/>
                </a:lnTo>
                <a:lnTo>
                  <a:pt x="431" y="41"/>
                </a:lnTo>
                <a:lnTo>
                  <a:pt x="431" y="41"/>
                </a:lnTo>
                <a:lnTo>
                  <a:pt x="437" y="47"/>
                </a:lnTo>
                <a:lnTo>
                  <a:pt x="443" y="53"/>
                </a:lnTo>
                <a:lnTo>
                  <a:pt x="449" y="47"/>
                </a:lnTo>
                <a:lnTo>
                  <a:pt x="449" y="47"/>
                </a:lnTo>
                <a:lnTo>
                  <a:pt x="455" y="59"/>
                </a:lnTo>
                <a:lnTo>
                  <a:pt x="461" y="65"/>
                </a:lnTo>
                <a:lnTo>
                  <a:pt x="461" y="77"/>
                </a:lnTo>
                <a:lnTo>
                  <a:pt x="461" y="77"/>
                </a:lnTo>
                <a:lnTo>
                  <a:pt x="461" y="77"/>
                </a:lnTo>
                <a:lnTo>
                  <a:pt x="467" y="83"/>
                </a:lnTo>
                <a:lnTo>
                  <a:pt x="473" y="83"/>
                </a:lnTo>
                <a:lnTo>
                  <a:pt x="473" y="83"/>
                </a:lnTo>
                <a:lnTo>
                  <a:pt x="473" y="89"/>
                </a:lnTo>
                <a:lnTo>
                  <a:pt x="473" y="101"/>
                </a:lnTo>
                <a:lnTo>
                  <a:pt x="473" y="107"/>
                </a:lnTo>
                <a:lnTo>
                  <a:pt x="473" y="107"/>
                </a:lnTo>
                <a:lnTo>
                  <a:pt x="473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9"/>
                </a:lnTo>
                <a:lnTo>
                  <a:pt x="479" y="131"/>
                </a:lnTo>
                <a:lnTo>
                  <a:pt x="479" y="131"/>
                </a:lnTo>
                <a:lnTo>
                  <a:pt x="479" y="131"/>
                </a:lnTo>
                <a:lnTo>
                  <a:pt x="485" y="137"/>
                </a:lnTo>
                <a:lnTo>
                  <a:pt x="485" y="143"/>
                </a:lnTo>
                <a:lnTo>
                  <a:pt x="485" y="149"/>
                </a:lnTo>
                <a:lnTo>
                  <a:pt x="485" y="149"/>
                </a:lnTo>
                <a:lnTo>
                  <a:pt x="485" y="155"/>
                </a:lnTo>
                <a:lnTo>
                  <a:pt x="485" y="167"/>
                </a:lnTo>
                <a:lnTo>
                  <a:pt x="485" y="173"/>
                </a:lnTo>
                <a:lnTo>
                  <a:pt x="485" y="173"/>
                </a:lnTo>
                <a:lnTo>
                  <a:pt x="485" y="173"/>
                </a:lnTo>
                <a:lnTo>
                  <a:pt x="491" y="173"/>
                </a:lnTo>
                <a:lnTo>
                  <a:pt x="491" y="179"/>
                </a:lnTo>
                <a:lnTo>
                  <a:pt x="491" y="185"/>
                </a:lnTo>
                <a:lnTo>
                  <a:pt x="491" y="185"/>
                </a:lnTo>
                <a:lnTo>
                  <a:pt x="491" y="191"/>
                </a:lnTo>
                <a:lnTo>
                  <a:pt x="491" y="203"/>
                </a:lnTo>
                <a:lnTo>
                  <a:pt x="491" y="209"/>
                </a:lnTo>
                <a:lnTo>
                  <a:pt x="491" y="209"/>
                </a:lnTo>
                <a:lnTo>
                  <a:pt x="503" y="215"/>
                </a:lnTo>
                <a:lnTo>
                  <a:pt x="509" y="221"/>
                </a:lnTo>
                <a:lnTo>
                  <a:pt x="515" y="227"/>
                </a:lnTo>
                <a:lnTo>
                  <a:pt x="515" y="227"/>
                </a:lnTo>
                <a:lnTo>
                  <a:pt x="515" y="233"/>
                </a:lnTo>
                <a:lnTo>
                  <a:pt x="515" y="239"/>
                </a:lnTo>
                <a:lnTo>
                  <a:pt x="515" y="251"/>
                </a:lnTo>
                <a:lnTo>
                  <a:pt x="515" y="251"/>
                </a:lnTo>
                <a:lnTo>
                  <a:pt x="407" y="251"/>
                </a:lnTo>
                <a:lnTo>
                  <a:pt x="216" y="245"/>
                </a:lnTo>
                <a:lnTo>
                  <a:pt x="108" y="245"/>
                </a:lnTo>
                <a:lnTo>
                  <a:pt x="108" y="245"/>
                </a:lnTo>
                <a:lnTo>
                  <a:pt x="114" y="167"/>
                </a:lnTo>
                <a:lnTo>
                  <a:pt x="0" y="16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4" name=""/>
          <p:cNvSpPr/>
          <p:nvPr/>
        </p:nvSpPr>
        <p:spPr>
          <a:xfrm>
            <a:off x="3914640" y="2708280"/>
            <a:ext cx="817560" cy="398520"/>
          </a:xfrm>
          <a:custGeom>
            <a:avLst/>
            <a:gdLst/>
            <a:ahLst/>
            <a:rect l="l" t="t" r="r" b="b"/>
            <a:pathLst>
              <a:path w="515" h="251">
                <a:moveTo>
                  <a:pt x="0" y="161"/>
                </a:moveTo>
                <a:lnTo>
                  <a:pt x="0" y="119"/>
                </a:lnTo>
                <a:lnTo>
                  <a:pt x="6" y="41"/>
                </a:lnTo>
                <a:lnTo>
                  <a:pt x="6" y="0"/>
                </a:lnTo>
                <a:lnTo>
                  <a:pt x="6" y="0"/>
                </a:lnTo>
                <a:lnTo>
                  <a:pt x="114" y="5"/>
                </a:lnTo>
                <a:lnTo>
                  <a:pt x="222" y="5"/>
                </a:lnTo>
                <a:lnTo>
                  <a:pt x="335" y="11"/>
                </a:lnTo>
                <a:lnTo>
                  <a:pt x="335" y="11"/>
                </a:lnTo>
                <a:lnTo>
                  <a:pt x="347" y="17"/>
                </a:lnTo>
                <a:lnTo>
                  <a:pt x="353" y="29"/>
                </a:lnTo>
                <a:lnTo>
                  <a:pt x="359" y="29"/>
                </a:lnTo>
                <a:lnTo>
                  <a:pt x="359" y="29"/>
                </a:lnTo>
                <a:lnTo>
                  <a:pt x="365" y="29"/>
                </a:lnTo>
                <a:lnTo>
                  <a:pt x="371" y="23"/>
                </a:lnTo>
                <a:lnTo>
                  <a:pt x="383" y="17"/>
                </a:lnTo>
                <a:lnTo>
                  <a:pt x="383" y="17"/>
                </a:lnTo>
                <a:lnTo>
                  <a:pt x="389" y="23"/>
                </a:lnTo>
                <a:lnTo>
                  <a:pt x="389" y="29"/>
                </a:lnTo>
                <a:lnTo>
                  <a:pt x="389" y="29"/>
                </a:lnTo>
                <a:lnTo>
                  <a:pt x="389" y="29"/>
                </a:lnTo>
                <a:lnTo>
                  <a:pt x="395" y="23"/>
                </a:lnTo>
                <a:lnTo>
                  <a:pt x="395" y="23"/>
                </a:lnTo>
                <a:lnTo>
                  <a:pt x="401" y="23"/>
                </a:lnTo>
                <a:lnTo>
                  <a:pt x="401" y="23"/>
                </a:lnTo>
                <a:lnTo>
                  <a:pt x="413" y="23"/>
                </a:lnTo>
                <a:lnTo>
                  <a:pt x="419" y="35"/>
                </a:lnTo>
                <a:lnTo>
                  <a:pt x="431" y="41"/>
                </a:lnTo>
                <a:lnTo>
                  <a:pt x="431" y="41"/>
                </a:lnTo>
                <a:lnTo>
                  <a:pt x="437" y="47"/>
                </a:lnTo>
                <a:lnTo>
                  <a:pt x="443" y="53"/>
                </a:lnTo>
                <a:lnTo>
                  <a:pt x="449" y="47"/>
                </a:lnTo>
                <a:lnTo>
                  <a:pt x="449" y="47"/>
                </a:lnTo>
                <a:lnTo>
                  <a:pt x="455" y="59"/>
                </a:lnTo>
                <a:lnTo>
                  <a:pt x="461" y="65"/>
                </a:lnTo>
                <a:lnTo>
                  <a:pt x="461" y="77"/>
                </a:lnTo>
                <a:lnTo>
                  <a:pt x="461" y="77"/>
                </a:lnTo>
                <a:lnTo>
                  <a:pt x="461" y="77"/>
                </a:lnTo>
                <a:lnTo>
                  <a:pt x="467" y="83"/>
                </a:lnTo>
                <a:lnTo>
                  <a:pt x="473" y="83"/>
                </a:lnTo>
                <a:lnTo>
                  <a:pt x="473" y="83"/>
                </a:lnTo>
                <a:lnTo>
                  <a:pt x="473" y="89"/>
                </a:lnTo>
                <a:lnTo>
                  <a:pt x="473" y="101"/>
                </a:lnTo>
                <a:lnTo>
                  <a:pt x="473" y="107"/>
                </a:lnTo>
                <a:lnTo>
                  <a:pt x="473" y="107"/>
                </a:lnTo>
                <a:lnTo>
                  <a:pt x="473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3"/>
                </a:lnTo>
                <a:lnTo>
                  <a:pt x="479" y="119"/>
                </a:lnTo>
                <a:lnTo>
                  <a:pt x="479" y="131"/>
                </a:lnTo>
                <a:lnTo>
                  <a:pt x="479" y="131"/>
                </a:lnTo>
                <a:lnTo>
                  <a:pt x="479" y="131"/>
                </a:lnTo>
                <a:lnTo>
                  <a:pt x="485" y="137"/>
                </a:lnTo>
                <a:lnTo>
                  <a:pt x="485" y="143"/>
                </a:lnTo>
                <a:lnTo>
                  <a:pt x="485" y="149"/>
                </a:lnTo>
                <a:lnTo>
                  <a:pt x="485" y="149"/>
                </a:lnTo>
                <a:lnTo>
                  <a:pt x="485" y="155"/>
                </a:lnTo>
                <a:lnTo>
                  <a:pt x="485" y="167"/>
                </a:lnTo>
                <a:lnTo>
                  <a:pt x="485" y="173"/>
                </a:lnTo>
                <a:lnTo>
                  <a:pt x="485" y="173"/>
                </a:lnTo>
                <a:lnTo>
                  <a:pt x="485" y="173"/>
                </a:lnTo>
                <a:lnTo>
                  <a:pt x="491" y="173"/>
                </a:lnTo>
                <a:lnTo>
                  <a:pt x="491" y="179"/>
                </a:lnTo>
                <a:lnTo>
                  <a:pt x="491" y="185"/>
                </a:lnTo>
                <a:lnTo>
                  <a:pt x="491" y="185"/>
                </a:lnTo>
                <a:lnTo>
                  <a:pt x="491" y="191"/>
                </a:lnTo>
                <a:lnTo>
                  <a:pt x="491" y="203"/>
                </a:lnTo>
                <a:lnTo>
                  <a:pt x="491" y="209"/>
                </a:lnTo>
                <a:lnTo>
                  <a:pt x="491" y="209"/>
                </a:lnTo>
                <a:lnTo>
                  <a:pt x="503" y="215"/>
                </a:lnTo>
                <a:lnTo>
                  <a:pt x="509" y="221"/>
                </a:lnTo>
                <a:lnTo>
                  <a:pt x="515" y="227"/>
                </a:lnTo>
                <a:lnTo>
                  <a:pt x="515" y="227"/>
                </a:lnTo>
                <a:lnTo>
                  <a:pt x="515" y="233"/>
                </a:lnTo>
                <a:lnTo>
                  <a:pt x="515" y="239"/>
                </a:lnTo>
                <a:lnTo>
                  <a:pt x="515" y="251"/>
                </a:lnTo>
                <a:lnTo>
                  <a:pt x="515" y="251"/>
                </a:lnTo>
                <a:lnTo>
                  <a:pt x="407" y="251"/>
                </a:lnTo>
                <a:lnTo>
                  <a:pt x="216" y="245"/>
                </a:lnTo>
                <a:lnTo>
                  <a:pt x="108" y="245"/>
                </a:lnTo>
                <a:lnTo>
                  <a:pt x="108" y="245"/>
                </a:lnTo>
                <a:lnTo>
                  <a:pt x="114" y="167"/>
                </a:lnTo>
                <a:lnTo>
                  <a:pt x="0" y="161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5" name=""/>
          <p:cNvSpPr/>
          <p:nvPr/>
        </p:nvSpPr>
        <p:spPr>
          <a:xfrm>
            <a:off x="3924360" y="2336760"/>
            <a:ext cx="722160" cy="455760"/>
          </a:xfrm>
          <a:custGeom>
            <a:avLst/>
            <a:gdLst/>
            <a:ahLst/>
            <a:rect l="l" t="t" r="r" b="b"/>
            <a:pathLst>
              <a:path w="455" h="287">
                <a:moveTo>
                  <a:pt x="12" y="0"/>
                </a:moveTo>
                <a:lnTo>
                  <a:pt x="156" y="6"/>
                </a:lnTo>
                <a:lnTo>
                  <a:pt x="299" y="6"/>
                </a:lnTo>
                <a:lnTo>
                  <a:pt x="437" y="6"/>
                </a:lnTo>
                <a:lnTo>
                  <a:pt x="437" y="6"/>
                </a:lnTo>
                <a:lnTo>
                  <a:pt x="437" y="12"/>
                </a:lnTo>
                <a:lnTo>
                  <a:pt x="437" y="18"/>
                </a:lnTo>
                <a:lnTo>
                  <a:pt x="431" y="24"/>
                </a:lnTo>
                <a:lnTo>
                  <a:pt x="431" y="24"/>
                </a:lnTo>
                <a:lnTo>
                  <a:pt x="425" y="30"/>
                </a:lnTo>
                <a:lnTo>
                  <a:pt x="425" y="36"/>
                </a:lnTo>
                <a:lnTo>
                  <a:pt x="425" y="42"/>
                </a:lnTo>
                <a:lnTo>
                  <a:pt x="425" y="42"/>
                </a:lnTo>
                <a:lnTo>
                  <a:pt x="431" y="54"/>
                </a:lnTo>
                <a:lnTo>
                  <a:pt x="437" y="60"/>
                </a:lnTo>
                <a:lnTo>
                  <a:pt x="443" y="66"/>
                </a:lnTo>
                <a:lnTo>
                  <a:pt x="443" y="66"/>
                </a:lnTo>
                <a:lnTo>
                  <a:pt x="443" y="72"/>
                </a:lnTo>
                <a:lnTo>
                  <a:pt x="443" y="78"/>
                </a:lnTo>
                <a:lnTo>
                  <a:pt x="443" y="84"/>
                </a:lnTo>
                <a:lnTo>
                  <a:pt x="443" y="84"/>
                </a:lnTo>
                <a:lnTo>
                  <a:pt x="443" y="102"/>
                </a:lnTo>
                <a:lnTo>
                  <a:pt x="443" y="114"/>
                </a:lnTo>
                <a:lnTo>
                  <a:pt x="443" y="126"/>
                </a:lnTo>
                <a:lnTo>
                  <a:pt x="443" y="126"/>
                </a:lnTo>
                <a:lnTo>
                  <a:pt x="443" y="144"/>
                </a:lnTo>
                <a:lnTo>
                  <a:pt x="443" y="174"/>
                </a:lnTo>
                <a:lnTo>
                  <a:pt x="443" y="192"/>
                </a:lnTo>
                <a:lnTo>
                  <a:pt x="443" y="192"/>
                </a:lnTo>
                <a:lnTo>
                  <a:pt x="443" y="192"/>
                </a:lnTo>
                <a:lnTo>
                  <a:pt x="449" y="198"/>
                </a:lnTo>
                <a:lnTo>
                  <a:pt x="449" y="204"/>
                </a:lnTo>
                <a:lnTo>
                  <a:pt x="455" y="210"/>
                </a:lnTo>
                <a:lnTo>
                  <a:pt x="455" y="210"/>
                </a:lnTo>
                <a:lnTo>
                  <a:pt x="443" y="210"/>
                </a:lnTo>
                <a:lnTo>
                  <a:pt x="443" y="210"/>
                </a:lnTo>
                <a:lnTo>
                  <a:pt x="437" y="216"/>
                </a:lnTo>
                <a:lnTo>
                  <a:pt x="437" y="216"/>
                </a:lnTo>
                <a:lnTo>
                  <a:pt x="443" y="216"/>
                </a:lnTo>
                <a:lnTo>
                  <a:pt x="443" y="222"/>
                </a:lnTo>
                <a:lnTo>
                  <a:pt x="443" y="228"/>
                </a:lnTo>
                <a:lnTo>
                  <a:pt x="443" y="228"/>
                </a:lnTo>
                <a:lnTo>
                  <a:pt x="443" y="239"/>
                </a:lnTo>
                <a:lnTo>
                  <a:pt x="443" y="245"/>
                </a:lnTo>
                <a:lnTo>
                  <a:pt x="443" y="257"/>
                </a:lnTo>
                <a:lnTo>
                  <a:pt x="443" y="257"/>
                </a:lnTo>
                <a:lnTo>
                  <a:pt x="443" y="263"/>
                </a:lnTo>
                <a:lnTo>
                  <a:pt x="437" y="263"/>
                </a:lnTo>
                <a:lnTo>
                  <a:pt x="437" y="269"/>
                </a:lnTo>
                <a:lnTo>
                  <a:pt x="437" y="269"/>
                </a:lnTo>
                <a:lnTo>
                  <a:pt x="443" y="275"/>
                </a:lnTo>
                <a:lnTo>
                  <a:pt x="443" y="281"/>
                </a:lnTo>
                <a:lnTo>
                  <a:pt x="443" y="281"/>
                </a:lnTo>
                <a:lnTo>
                  <a:pt x="443" y="281"/>
                </a:lnTo>
                <a:lnTo>
                  <a:pt x="443" y="287"/>
                </a:lnTo>
                <a:lnTo>
                  <a:pt x="437" y="287"/>
                </a:lnTo>
                <a:lnTo>
                  <a:pt x="425" y="275"/>
                </a:lnTo>
                <a:lnTo>
                  <a:pt x="425" y="275"/>
                </a:lnTo>
                <a:lnTo>
                  <a:pt x="413" y="269"/>
                </a:lnTo>
                <a:lnTo>
                  <a:pt x="407" y="257"/>
                </a:lnTo>
                <a:lnTo>
                  <a:pt x="395" y="257"/>
                </a:lnTo>
                <a:lnTo>
                  <a:pt x="395" y="257"/>
                </a:lnTo>
                <a:lnTo>
                  <a:pt x="389" y="257"/>
                </a:lnTo>
                <a:lnTo>
                  <a:pt x="389" y="263"/>
                </a:lnTo>
                <a:lnTo>
                  <a:pt x="383" y="263"/>
                </a:lnTo>
                <a:lnTo>
                  <a:pt x="383" y="263"/>
                </a:lnTo>
                <a:lnTo>
                  <a:pt x="383" y="263"/>
                </a:lnTo>
                <a:lnTo>
                  <a:pt x="383" y="257"/>
                </a:lnTo>
                <a:lnTo>
                  <a:pt x="377" y="251"/>
                </a:lnTo>
                <a:lnTo>
                  <a:pt x="377" y="251"/>
                </a:lnTo>
                <a:lnTo>
                  <a:pt x="371" y="257"/>
                </a:lnTo>
                <a:lnTo>
                  <a:pt x="365" y="263"/>
                </a:lnTo>
                <a:lnTo>
                  <a:pt x="353" y="263"/>
                </a:lnTo>
                <a:lnTo>
                  <a:pt x="353" y="263"/>
                </a:lnTo>
                <a:lnTo>
                  <a:pt x="341" y="263"/>
                </a:lnTo>
                <a:lnTo>
                  <a:pt x="335" y="251"/>
                </a:lnTo>
                <a:lnTo>
                  <a:pt x="329" y="245"/>
                </a:lnTo>
                <a:lnTo>
                  <a:pt x="329" y="245"/>
                </a:lnTo>
                <a:lnTo>
                  <a:pt x="222" y="239"/>
                </a:lnTo>
                <a:lnTo>
                  <a:pt x="108" y="239"/>
                </a:lnTo>
                <a:lnTo>
                  <a:pt x="0" y="234"/>
                </a:lnTo>
                <a:lnTo>
                  <a:pt x="0" y="234"/>
                </a:lnTo>
                <a:lnTo>
                  <a:pt x="6" y="174"/>
                </a:lnTo>
                <a:lnTo>
                  <a:pt x="12" y="6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6" name=""/>
          <p:cNvSpPr/>
          <p:nvPr/>
        </p:nvSpPr>
        <p:spPr>
          <a:xfrm>
            <a:off x="3924360" y="2336760"/>
            <a:ext cx="722160" cy="455760"/>
          </a:xfrm>
          <a:custGeom>
            <a:avLst/>
            <a:gdLst/>
            <a:ahLst/>
            <a:rect l="l" t="t" r="r" b="b"/>
            <a:pathLst>
              <a:path w="455" h="287">
                <a:moveTo>
                  <a:pt x="12" y="0"/>
                </a:moveTo>
                <a:lnTo>
                  <a:pt x="156" y="6"/>
                </a:lnTo>
                <a:lnTo>
                  <a:pt x="299" y="6"/>
                </a:lnTo>
                <a:lnTo>
                  <a:pt x="437" y="6"/>
                </a:lnTo>
                <a:lnTo>
                  <a:pt x="437" y="6"/>
                </a:lnTo>
                <a:lnTo>
                  <a:pt x="437" y="12"/>
                </a:lnTo>
                <a:lnTo>
                  <a:pt x="437" y="18"/>
                </a:lnTo>
                <a:lnTo>
                  <a:pt x="431" y="24"/>
                </a:lnTo>
                <a:lnTo>
                  <a:pt x="431" y="24"/>
                </a:lnTo>
                <a:lnTo>
                  <a:pt x="425" y="30"/>
                </a:lnTo>
                <a:lnTo>
                  <a:pt x="425" y="36"/>
                </a:lnTo>
                <a:lnTo>
                  <a:pt x="425" y="42"/>
                </a:lnTo>
                <a:lnTo>
                  <a:pt x="425" y="42"/>
                </a:lnTo>
                <a:lnTo>
                  <a:pt x="431" y="54"/>
                </a:lnTo>
                <a:lnTo>
                  <a:pt x="437" y="60"/>
                </a:lnTo>
                <a:lnTo>
                  <a:pt x="443" y="66"/>
                </a:lnTo>
                <a:lnTo>
                  <a:pt x="443" y="66"/>
                </a:lnTo>
                <a:lnTo>
                  <a:pt x="443" y="72"/>
                </a:lnTo>
                <a:lnTo>
                  <a:pt x="443" y="78"/>
                </a:lnTo>
                <a:lnTo>
                  <a:pt x="443" y="84"/>
                </a:lnTo>
                <a:lnTo>
                  <a:pt x="443" y="84"/>
                </a:lnTo>
                <a:lnTo>
                  <a:pt x="443" y="102"/>
                </a:lnTo>
                <a:lnTo>
                  <a:pt x="443" y="114"/>
                </a:lnTo>
                <a:lnTo>
                  <a:pt x="443" y="126"/>
                </a:lnTo>
                <a:lnTo>
                  <a:pt x="443" y="126"/>
                </a:lnTo>
                <a:lnTo>
                  <a:pt x="443" y="144"/>
                </a:lnTo>
                <a:lnTo>
                  <a:pt x="443" y="174"/>
                </a:lnTo>
                <a:lnTo>
                  <a:pt x="443" y="192"/>
                </a:lnTo>
                <a:lnTo>
                  <a:pt x="443" y="192"/>
                </a:lnTo>
                <a:lnTo>
                  <a:pt x="443" y="192"/>
                </a:lnTo>
                <a:lnTo>
                  <a:pt x="449" y="198"/>
                </a:lnTo>
                <a:lnTo>
                  <a:pt x="449" y="204"/>
                </a:lnTo>
                <a:lnTo>
                  <a:pt x="455" y="210"/>
                </a:lnTo>
                <a:lnTo>
                  <a:pt x="455" y="210"/>
                </a:lnTo>
                <a:lnTo>
                  <a:pt x="443" y="210"/>
                </a:lnTo>
                <a:lnTo>
                  <a:pt x="443" y="210"/>
                </a:lnTo>
                <a:lnTo>
                  <a:pt x="437" y="216"/>
                </a:lnTo>
                <a:lnTo>
                  <a:pt x="437" y="216"/>
                </a:lnTo>
                <a:lnTo>
                  <a:pt x="443" y="216"/>
                </a:lnTo>
                <a:lnTo>
                  <a:pt x="443" y="222"/>
                </a:lnTo>
                <a:lnTo>
                  <a:pt x="443" y="228"/>
                </a:lnTo>
                <a:lnTo>
                  <a:pt x="443" y="228"/>
                </a:lnTo>
                <a:lnTo>
                  <a:pt x="443" y="239"/>
                </a:lnTo>
                <a:lnTo>
                  <a:pt x="443" y="245"/>
                </a:lnTo>
                <a:lnTo>
                  <a:pt x="443" y="257"/>
                </a:lnTo>
                <a:lnTo>
                  <a:pt x="443" y="257"/>
                </a:lnTo>
                <a:lnTo>
                  <a:pt x="443" y="263"/>
                </a:lnTo>
                <a:lnTo>
                  <a:pt x="437" y="263"/>
                </a:lnTo>
                <a:lnTo>
                  <a:pt x="437" y="269"/>
                </a:lnTo>
                <a:lnTo>
                  <a:pt x="437" y="269"/>
                </a:lnTo>
                <a:lnTo>
                  <a:pt x="443" y="275"/>
                </a:lnTo>
                <a:lnTo>
                  <a:pt x="443" y="281"/>
                </a:lnTo>
                <a:lnTo>
                  <a:pt x="443" y="281"/>
                </a:lnTo>
                <a:lnTo>
                  <a:pt x="443" y="281"/>
                </a:lnTo>
                <a:lnTo>
                  <a:pt x="443" y="287"/>
                </a:lnTo>
                <a:lnTo>
                  <a:pt x="437" y="287"/>
                </a:lnTo>
                <a:lnTo>
                  <a:pt x="425" y="275"/>
                </a:lnTo>
                <a:lnTo>
                  <a:pt x="425" y="275"/>
                </a:lnTo>
                <a:lnTo>
                  <a:pt x="413" y="269"/>
                </a:lnTo>
                <a:lnTo>
                  <a:pt x="407" y="257"/>
                </a:lnTo>
                <a:lnTo>
                  <a:pt x="395" y="257"/>
                </a:lnTo>
                <a:lnTo>
                  <a:pt x="395" y="257"/>
                </a:lnTo>
                <a:lnTo>
                  <a:pt x="389" y="257"/>
                </a:lnTo>
                <a:lnTo>
                  <a:pt x="389" y="263"/>
                </a:lnTo>
                <a:lnTo>
                  <a:pt x="383" y="263"/>
                </a:lnTo>
                <a:lnTo>
                  <a:pt x="383" y="263"/>
                </a:lnTo>
                <a:lnTo>
                  <a:pt x="383" y="263"/>
                </a:lnTo>
                <a:lnTo>
                  <a:pt x="383" y="257"/>
                </a:lnTo>
                <a:lnTo>
                  <a:pt x="377" y="251"/>
                </a:lnTo>
                <a:lnTo>
                  <a:pt x="377" y="251"/>
                </a:lnTo>
                <a:lnTo>
                  <a:pt x="371" y="257"/>
                </a:lnTo>
                <a:lnTo>
                  <a:pt x="365" y="263"/>
                </a:lnTo>
                <a:lnTo>
                  <a:pt x="353" y="263"/>
                </a:lnTo>
                <a:lnTo>
                  <a:pt x="353" y="263"/>
                </a:lnTo>
                <a:lnTo>
                  <a:pt x="341" y="263"/>
                </a:lnTo>
                <a:lnTo>
                  <a:pt x="335" y="251"/>
                </a:lnTo>
                <a:lnTo>
                  <a:pt x="329" y="245"/>
                </a:lnTo>
                <a:lnTo>
                  <a:pt x="329" y="245"/>
                </a:lnTo>
                <a:lnTo>
                  <a:pt x="222" y="239"/>
                </a:lnTo>
                <a:lnTo>
                  <a:pt x="108" y="239"/>
                </a:lnTo>
                <a:lnTo>
                  <a:pt x="0" y="234"/>
                </a:lnTo>
                <a:lnTo>
                  <a:pt x="0" y="234"/>
                </a:lnTo>
                <a:lnTo>
                  <a:pt x="6" y="174"/>
                </a:lnTo>
                <a:lnTo>
                  <a:pt x="12" y="6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7" name=""/>
          <p:cNvSpPr/>
          <p:nvPr/>
        </p:nvSpPr>
        <p:spPr>
          <a:xfrm>
            <a:off x="3952800" y="1927080"/>
            <a:ext cx="665280" cy="419400"/>
          </a:xfrm>
          <a:custGeom>
            <a:avLst/>
            <a:gdLst/>
            <a:ahLst/>
            <a:rect l="l" t="t" r="r" b="b"/>
            <a:pathLst>
              <a:path w="419" h="264">
                <a:moveTo>
                  <a:pt x="18" y="0"/>
                </a:moveTo>
                <a:lnTo>
                  <a:pt x="156" y="6"/>
                </a:lnTo>
                <a:lnTo>
                  <a:pt x="269" y="12"/>
                </a:lnTo>
                <a:lnTo>
                  <a:pt x="383" y="12"/>
                </a:lnTo>
                <a:lnTo>
                  <a:pt x="383" y="12"/>
                </a:lnTo>
                <a:lnTo>
                  <a:pt x="383" y="18"/>
                </a:lnTo>
                <a:lnTo>
                  <a:pt x="383" y="30"/>
                </a:lnTo>
                <a:lnTo>
                  <a:pt x="383" y="36"/>
                </a:lnTo>
                <a:lnTo>
                  <a:pt x="383" y="36"/>
                </a:lnTo>
                <a:lnTo>
                  <a:pt x="389" y="36"/>
                </a:lnTo>
                <a:lnTo>
                  <a:pt x="389" y="36"/>
                </a:lnTo>
                <a:lnTo>
                  <a:pt x="395" y="42"/>
                </a:lnTo>
                <a:lnTo>
                  <a:pt x="395" y="42"/>
                </a:lnTo>
                <a:lnTo>
                  <a:pt x="389" y="48"/>
                </a:lnTo>
                <a:lnTo>
                  <a:pt x="383" y="48"/>
                </a:lnTo>
                <a:lnTo>
                  <a:pt x="377" y="54"/>
                </a:lnTo>
                <a:lnTo>
                  <a:pt x="377" y="54"/>
                </a:lnTo>
                <a:lnTo>
                  <a:pt x="383" y="60"/>
                </a:lnTo>
                <a:lnTo>
                  <a:pt x="389" y="66"/>
                </a:lnTo>
                <a:lnTo>
                  <a:pt x="395" y="66"/>
                </a:lnTo>
                <a:lnTo>
                  <a:pt x="395" y="66"/>
                </a:lnTo>
                <a:lnTo>
                  <a:pt x="389" y="78"/>
                </a:lnTo>
                <a:lnTo>
                  <a:pt x="389" y="90"/>
                </a:lnTo>
                <a:lnTo>
                  <a:pt x="395" y="96"/>
                </a:lnTo>
                <a:lnTo>
                  <a:pt x="395" y="96"/>
                </a:lnTo>
                <a:lnTo>
                  <a:pt x="395" y="108"/>
                </a:lnTo>
                <a:lnTo>
                  <a:pt x="401" y="114"/>
                </a:lnTo>
                <a:lnTo>
                  <a:pt x="401" y="126"/>
                </a:lnTo>
                <a:lnTo>
                  <a:pt x="401" y="126"/>
                </a:lnTo>
                <a:lnTo>
                  <a:pt x="407" y="132"/>
                </a:lnTo>
                <a:lnTo>
                  <a:pt x="407" y="138"/>
                </a:lnTo>
                <a:lnTo>
                  <a:pt x="407" y="150"/>
                </a:lnTo>
                <a:lnTo>
                  <a:pt x="407" y="150"/>
                </a:lnTo>
                <a:lnTo>
                  <a:pt x="407" y="156"/>
                </a:lnTo>
                <a:lnTo>
                  <a:pt x="401" y="162"/>
                </a:lnTo>
                <a:lnTo>
                  <a:pt x="401" y="168"/>
                </a:lnTo>
                <a:lnTo>
                  <a:pt x="401" y="168"/>
                </a:lnTo>
                <a:lnTo>
                  <a:pt x="401" y="174"/>
                </a:lnTo>
                <a:lnTo>
                  <a:pt x="407" y="174"/>
                </a:lnTo>
                <a:lnTo>
                  <a:pt x="407" y="180"/>
                </a:lnTo>
                <a:lnTo>
                  <a:pt x="407" y="180"/>
                </a:lnTo>
                <a:lnTo>
                  <a:pt x="407" y="186"/>
                </a:lnTo>
                <a:lnTo>
                  <a:pt x="407" y="192"/>
                </a:lnTo>
                <a:lnTo>
                  <a:pt x="407" y="192"/>
                </a:lnTo>
                <a:lnTo>
                  <a:pt x="407" y="192"/>
                </a:lnTo>
                <a:lnTo>
                  <a:pt x="401" y="198"/>
                </a:lnTo>
                <a:lnTo>
                  <a:pt x="407" y="204"/>
                </a:lnTo>
                <a:lnTo>
                  <a:pt x="407" y="210"/>
                </a:lnTo>
                <a:lnTo>
                  <a:pt x="407" y="210"/>
                </a:lnTo>
                <a:lnTo>
                  <a:pt x="407" y="210"/>
                </a:lnTo>
                <a:lnTo>
                  <a:pt x="401" y="216"/>
                </a:lnTo>
                <a:lnTo>
                  <a:pt x="401" y="216"/>
                </a:lnTo>
                <a:lnTo>
                  <a:pt x="401" y="216"/>
                </a:lnTo>
                <a:lnTo>
                  <a:pt x="401" y="222"/>
                </a:lnTo>
                <a:lnTo>
                  <a:pt x="407" y="228"/>
                </a:lnTo>
                <a:lnTo>
                  <a:pt x="413" y="228"/>
                </a:lnTo>
                <a:lnTo>
                  <a:pt x="413" y="228"/>
                </a:lnTo>
                <a:lnTo>
                  <a:pt x="419" y="240"/>
                </a:lnTo>
                <a:lnTo>
                  <a:pt x="419" y="252"/>
                </a:lnTo>
                <a:lnTo>
                  <a:pt x="419" y="264"/>
                </a:lnTo>
                <a:lnTo>
                  <a:pt x="419" y="264"/>
                </a:lnTo>
                <a:lnTo>
                  <a:pt x="281" y="264"/>
                </a:lnTo>
                <a:lnTo>
                  <a:pt x="138" y="264"/>
                </a:lnTo>
                <a:lnTo>
                  <a:pt x="0" y="258"/>
                </a:lnTo>
                <a:lnTo>
                  <a:pt x="0" y="258"/>
                </a:lnTo>
                <a:lnTo>
                  <a:pt x="0" y="192"/>
                </a:lnTo>
                <a:lnTo>
                  <a:pt x="12" y="66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8" name=""/>
          <p:cNvSpPr/>
          <p:nvPr/>
        </p:nvSpPr>
        <p:spPr>
          <a:xfrm>
            <a:off x="3952800" y="1927080"/>
            <a:ext cx="665280" cy="419400"/>
          </a:xfrm>
          <a:custGeom>
            <a:avLst/>
            <a:gdLst/>
            <a:ahLst/>
            <a:rect l="l" t="t" r="r" b="b"/>
            <a:pathLst>
              <a:path w="419" h="264">
                <a:moveTo>
                  <a:pt x="18" y="0"/>
                </a:moveTo>
                <a:lnTo>
                  <a:pt x="156" y="6"/>
                </a:lnTo>
                <a:lnTo>
                  <a:pt x="269" y="12"/>
                </a:lnTo>
                <a:lnTo>
                  <a:pt x="383" y="12"/>
                </a:lnTo>
                <a:lnTo>
                  <a:pt x="383" y="12"/>
                </a:lnTo>
                <a:lnTo>
                  <a:pt x="383" y="18"/>
                </a:lnTo>
                <a:lnTo>
                  <a:pt x="383" y="30"/>
                </a:lnTo>
                <a:lnTo>
                  <a:pt x="383" y="36"/>
                </a:lnTo>
                <a:lnTo>
                  <a:pt x="383" y="36"/>
                </a:lnTo>
                <a:lnTo>
                  <a:pt x="389" y="36"/>
                </a:lnTo>
                <a:lnTo>
                  <a:pt x="389" y="36"/>
                </a:lnTo>
                <a:lnTo>
                  <a:pt x="395" y="42"/>
                </a:lnTo>
                <a:lnTo>
                  <a:pt x="395" y="42"/>
                </a:lnTo>
                <a:lnTo>
                  <a:pt x="389" y="48"/>
                </a:lnTo>
                <a:lnTo>
                  <a:pt x="383" y="48"/>
                </a:lnTo>
                <a:lnTo>
                  <a:pt x="377" y="54"/>
                </a:lnTo>
                <a:lnTo>
                  <a:pt x="377" y="54"/>
                </a:lnTo>
                <a:lnTo>
                  <a:pt x="383" y="60"/>
                </a:lnTo>
                <a:lnTo>
                  <a:pt x="389" y="66"/>
                </a:lnTo>
                <a:lnTo>
                  <a:pt x="395" y="66"/>
                </a:lnTo>
                <a:lnTo>
                  <a:pt x="395" y="66"/>
                </a:lnTo>
                <a:lnTo>
                  <a:pt x="389" y="78"/>
                </a:lnTo>
                <a:lnTo>
                  <a:pt x="389" y="90"/>
                </a:lnTo>
                <a:lnTo>
                  <a:pt x="395" y="96"/>
                </a:lnTo>
                <a:lnTo>
                  <a:pt x="395" y="96"/>
                </a:lnTo>
                <a:lnTo>
                  <a:pt x="395" y="108"/>
                </a:lnTo>
                <a:lnTo>
                  <a:pt x="401" y="114"/>
                </a:lnTo>
                <a:lnTo>
                  <a:pt x="401" y="126"/>
                </a:lnTo>
                <a:lnTo>
                  <a:pt x="401" y="126"/>
                </a:lnTo>
                <a:lnTo>
                  <a:pt x="407" y="132"/>
                </a:lnTo>
                <a:lnTo>
                  <a:pt x="407" y="138"/>
                </a:lnTo>
                <a:lnTo>
                  <a:pt x="407" y="150"/>
                </a:lnTo>
                <a:lnTo>
                  <a:pt x="407" y="150"/>
                </a:lnTo>
                <a:lnTo>
                  <a:pt x="407" y="156"/>
                </a:lnTo>
                <a:lnTo>
                  <a:pt x="401" y="162"/>
                </a:lnTo>
                <a:lnTo>
                  <a:pt x="401" y="168"/>
                </a:lnTo>
                <a:lnTo>
                  <a:pt x="401" y="168"/>
                </a:lnTo>
                <a:lnTo>
                  <a:pt x="401" y="174"/>
                </a:lnTo>
                <a:lnTo>
                  <a:pt x="407" y="174"/>
                </a:lnTo>
                <a:lnTo>
                  <a:pt x="407" y="180"/>
                </a:lnTo>
                <a:lnTo>
                  <a:pt x="407" y="180"/>
                </a:lnTo>
                <a:lnTo>
                  <a:pt x="407" y="186"/>
                </a:lnTo>
                <a:lnTo>
                  <a:pt x="407" y="192"/>
                </a:lnTo>
                <a:lnTo>
                  <a:pt x="407" y="192"/>
                </a:lnTo>
                <a:lnTo>
                  <a:pt x="407" y="192"/>
                </a:lnTo>
                <a:lnTo>
                  <a:pt x="401" y="198"/>
                </a:lnTo>
                <a:lnTo>
                  <a:pt x="407" y="204"/>
                </a:lnTo>
                <a:lnTo>
                  <a:pt x="407" y="210"/>
                </a:lnTo>
                <a:lnTo>
                  <a:pt x="407" y="210"/>
                </a:lnTo>
                <a:lnTo>
                  <a:pt x="407" y="210"/>
                </a:lnTo>
                <a:lnTo>
                  <a:pt x="401" y="216"/>
                </a:lnTo>
                <a:lnTo>
                  <a:pt x="401" y="216"/>
                </a:lnTo>
                <a:lnTo>
                  <a:pt x="401" y="216"/>
                </a:lnTo>
                <a:lnTo>
                  <a:pt x="401" y="222"/>
                </a:lnTo>
                <a:lnTo>
                  <a:pt x="407" y="228"/>
                </a:lnTo>
                <a:lnTo>
                  <a:pt x="413" y="228"/>
                </a:lnTo>
                <a:lnTo>
                  <a:pt x="413" y="228"/>
                </a:lnTo>
                <a:lnTo>
                  <a:pt x="419" y="240"/>
                </a:lnTo>
                <a:lnTo>
                  <a:pt x="419" y="252"/>
                </a:lnTo>
                <a:lnTo>
                  <a:pt x="419" y="264"/>
                </a:lnTo>
                <a:lnTo>
                  <a:pt x="419" y="264"/>
                </a:lnTo>
                <a:lnTo>
                  <a:pt x="281" y="264"/>
                </a:lnTo>
                <a:lnTo>
                  <a:pt x="138" y="264"/>
                </a:lnTo>
                <a:lnTo>
                  <a:pt x="0" y="258"/>
                </a:lnTo>
                <a:lnTo>
                  <a:pt x="0" y="258"/>
                </a:lnTo>
                <a:lnTo>
                  <a:pt x="0" y="192"/>
                </a:lnTo>
                <a:lnTo>
                  <a:pt x="12" y="66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9" name=""/>
          <p:cNvSpPr/>
          <p:nvPr/>
        </p:nvSpPr>
        <p:spPr>
          <a:xfrm>
            <a:off x="3297240" y="3421080"/>
            <a:ext cx="684360" cy="722160"/>
          </a:xfrm>
          <a:custGeom>
            <a:avLst/>
            <a:gdLst/>
            <a:ahLst/>
            <a:rect l="l" t="t" r="r" b="b"/>
            <a:pathLst>
              <a:path w="431" h="455">
                <a:moveTo>
                  <a:pt x="48" y="0"/>
                </a:moveTo>
                <a:lnTo>
                  <a:pt x="173" y="18"/>
                </a:lnTo>
                <a:lnTo>
                  <a:pt x="299" y="24"/>
                </a:lnTo>
                <a:lnTo>
                  <a:pt x="431" y="36"/>
                </a:lnTo>
                <a:lnTo>
                  <a:pt x="431" y="36"/>
                </a:lnTo>
                <a:lnTo>
                  <a:pt x="425" y="137"/>
                </a:lnTo>
                <a:lnTo>
                  <a:pt x="413" y="329"/>
                </a:lnTo>
                <a:lnTo>
                  <a:pt x="407" y="437"/>
                </a:lnTo>
                <a:lnTo>
                  <a:pt x="407" y="437"/>
                </a:lnTo>
                <a:lnTo>
                  <a:pt x="173" y="425"/>
                </a:lnTo>
                <a:lnTo>
                  <a:pt x="167" y="437"/>
                </a:lnTo>
                <a:lnTo>
                  <a:pt x="60" y="431"/>
                </a:lnTo>
                <a:lnTo>
                  <a:pt x="54" y="455"/>
                </a:lnTo>
                <a:lnTo>
                  <a:pt x="0" y="449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0" name=""/>
          <p:cNvSpPr/>
          <p:nvPr/>
        </p:nvSpPr>
        <p:spPr>
          <a:xfrm>
            <a:off x="3297240" y="3421080"/>
            <a:ext cx="684360" cy="722160"/>
          </a:xfrm>
          <a:custGeom>
            <a:avLst/>
            <a:gdLst/>
            <a:ahLst/>
            <a:rect l="l" t="t" r="r" b="b"/>
            <a:pathLst>
              <a:path w="431" h="455">
                <a:moveTo>
                  <a:pt x="48" y="0"/>
                </a:moveTo>
                <a:lnTo>
                  <a:pt x="173" y="18"/>
                </a:lnTo>
                <a:lnTo>
                  <a:pt x="299" y="24"/>
                </a:lnTo>
                <a:lnTo>
                  <a:pt x="431" y="36"/>
                </a:lnTo>
                <a:lnTo>
                  <a:pt x="431" y="36"/>
                </a:lnTo>
                <a:lnTo>
                  <a:pt x="425" y="137"/>
                </a:lnTo>
                <a:lnTo>
                  <a:pt x="413" y="329"/>
                </a:lnTo>
                <a:lnTo>
                  <a:pt x="407" y="437"/>
                </a:lnTo>
                <a:lnTo>
                  <a:pt x="407" y="437"/>
                </a:lnTo>
                <a:lnTo>
                  <a:pt x="173" y="425"/>
                </a:lnTo>
                <a:lnTo>
                  <a:pt x="167" y="437"/>
                </a:lnTo>
                <a:lnTo>
                  <a:pt x="60" y="431"/>
                </a:lnTo>
                <a:lnTo>
                  <a:pt x="54" y="455"/>
                </a:lnTo>
                <a:lnTo>
                  <a:pt x="0" y="449"/>
                </a:lnTo>
                <a:lnTo>
                  <a:pt x="4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1" name=""/>
          <p:cNvSpPr/>
          <p:nvPr/>
        </p:nvSpPr>
        <p:spPr>
          <a:xfrm>
            <a:off x="3373560" y="2906640"/>
            <a:ext cx="722160" cy="581040"/>
          </a:xfrm>
          <a:custGeom>
            <a:avLst/>
            <a:gdLst/>
            <a:ahLst/>
            <a:rect l="l" t="t" r="r" b="b"/>
            <a:pathLst>
              <a:path w="455" h="366">
                <a:moveTo>
                  <a:pt x="36" y="0"/>
                </a:moveTo>
                <a:lnTo>
                  <a:pt x="173" y="18"/>
                </a:lnTo>
                <a:lnTo>
                  <a:pt x="311" y="30"/>
                </a:lnTo>
                <a:lnTo>
                  <a:pt x="455" y="42"/>
                </a:lnTo>
                <a:lnTo>
                  <a:pt x="455" y="42"/>
                </a:lnTo>
                <a:lnTo>
                  <a:pt x="449" y="126"/>
                </a:lnTo>
                <a:lnTo>
                  <a:pt x="449" y="282"/>
                </a:lnTo>
                <a:lnTo>
                  <a:pt x="443" y="366"/>
                </a:lnTo>
                <a:lnTo>
                  <a:pt x="443" y="366"/>
                </a:lnTo>
                <a:lnTo>
                  <a:pt x="293" y="354"/>
                </a:lnTo>
                <a:lnTo>
                  <a:pt x="143" y="342"/>
                </a:lnTo>
                <a:lnTo>
                  <a:pt x="0" y="324"/>
                </a:lnTo>
                <a:lnTo>
                  <a:pt x="0" y="324"/>
                </a:lnTo>
                <a:lnTo>
                  <a:pt x="6" y="240"/>
                </a:lnTo>
                <a:lnTo>
                  <a:pt x="24" y="84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2" name=""/>
          <p:cNvSpPr/>
          <p:nvPr/>
        </p:nvSpPr>
        <p:spPr>
          <a:xfrm>
            <a:off x="3249720" y="2384280"/>
            <a:ext cx="693720" cy="579600"/>
          </a:xfrm>
          <a:custGeom>
            <a:avLst/>
            <a:gdLst/>
            <a:ahLst/>
            <a:rect l="l" t="t" r="r" b="b"/>
            <a:pathLst>
              <a:path w="437" h="365">
                <a:moveTo>
                  <a:pt x="42" y="0"/>
                </a:moveTo>
                <a:lnTo>
                  <a:pt x="437" y="36"/>
                </a:lnTo>
                <a:lnTo>
                  <a:pt x="419" y="365"/>
                </a:lnTo>
                <a:lnTo>
                  <a:pt x="0" y="317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3" name=""/>
          <p:cNvSpPr/>
          <p:nvPr/>
        </p:nvSpPr>
        <p:spPr>
          <a:xfrm>
            <a:off x="3249720" y="2384280"/>
            <a:ext cx="693720" cy="579600"/>
          </a:xfrm>
          <a:custGeom>
            <a:avLst/>
            <a:gdLst/>
            <a:ahLst/>
            <a:rect l="l" t="t" r="r" b="b"/>
            <a:pathLst>
              <a:path w="437" h="365">
                <a:moveTo>
                  <a:pt x="42" y="0"/>
                </a:moveTo>
                <a:lnTo>
                  <a:pt x="437" y="36"/>
                </a:lnTo>
                <a:lnTo>
                  <a:pt x="419" y="365"/>
                </a:lnTo>
                <a:lnTo>
                  <a:pt x="0" y="317"/>
                </a:lnTo>
                <a:lnTo>
                  <a:pt x="4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4" name=""/>
          <p:cNvSpPr/>
          <p:nvPr/>
        </p:nvSpPr>
        <p:spPr>
          <a:xfrm>
            <a:off x="2887560" y="2708280"/>
            <a:ext cx="542880" cy="712800"/>
          </a:xfrm>
          <a:custGeom>
            <a:avLst/>
            <a:gdLst/>
            <a:ahLst/>
            <a:rect l="l" t="t" r="r" b="b"/>
            <a:pathLst>
              <a:path w="342" h="449">
                <a:moveTo>
                  <a:pt x="60" y="0"/>
                </a:moveTo>
                <a:lnTo>
                  <a:pt x="240" y="29"/>
                </a:lnTo>
                <a:lnTo>
                  <a:pt x="228" y="113"/>
                </a:lnTo>
                <a:lnTo>
                  <a:pt x="342" y="125"/>
                </a:lnTo>
                <a:lnTo>
                  <a:pt x="306" y="449"/>
                </a:lnTo>
                <a:lnTo>
                  <a:pt x="0" y="401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5" name=""/>
          <p:cNvSpPr/>
          <p:nvPr/>
        </p:nvSpPr>
        <p:spPr>
          <a:xfrm>
            <a:off x="2887560" y="2708280"/>
            <a:ext cx="542880" cy="712800"/>
          </a:xfrm>
          <a:custGeom>
            <a:avLst/>
            <a:gdLst/>
            <a:ahLst/>
            <a:rect l="l" t="t" r="r" b="b"/>
            <a:pathLst>
              <a:path w="342" h="449">
                <a:moveTo>
                  <a:pt x="60" y="0"/>
                </a:moveTo>
                <a:lnTo>
                  <a:pt x="240" y="29"/>
                </a:lnTo>
                <a:lnTo>
                  <a:pt x="228" y="113"/>
                </a:lnTo>
                <a:lnTo>
                  <a:pt x="342" y="125"/>
                </a:lnTo>
                <a:lnTo>
                  <a:pt x="306" y="449"/>
                </a:lnTo>
                <a:lnTo>
                  <a:pt x="0" y="401"/>
                </a:lnTo>
                <a:lnTo>
                  <a:pt x="6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6" name=""/>
          <p:cNvSpPr/>
          <p:nvPr/>
        </p:nvSpPr>
        <p:spPr>
          <a:xfrm>
            <a:off x="2717640" y="3344760"/>
            <a:ext cx="655920" cy="789120"/>
          </a:xfrm>
          <a:custGeom>
            <a:avLst/>
            <a:gdLst/>
            <a:ahLst/>
            <a:rect l="l" t="t" r="r" b="b"/>
            <a:pathLst>
              <a:path w="413" h="497">
                <a:moveTo>
                  <a:pt x="107" y="0"/>
                </a:moveTo>
                <a:lnTo>
                  <a:pt x="101" y="18"/>
                </a:lnTo>
                <a:lnTo>
                  <a:pt x="95" y="48"/>
                </a:lnTo>
                <a:lnTo>
                  <a:pt x="95" y="66"/>
                </a:lnTo>
                <a:lnTo>
                  <a:pt x="95" y="66"/>
                </a:lnTo>
                <a:lnTo>
                  <a:pt x="89" y="72"/>
                </a:lnTo>
                <a:lnTo>
                  <a:pt x="83" y="78"/>
                </a:lnTo>
                <a:lnTo>
                  <a:pt x="77" y="72"/>
                </a:lnTo>
                <a:lnTo>
                  <a:pt x="77" y="72"/>
                </a:lnTo>
                <a:lnTo>
                  <a:pt x="77" y="72"/>
                </a:lnTo>
                <a:lnTo>
                  <a:pt x="65" y="66"/>
                </a:lnTo>
                <a:lnTo>
                  <a:pt x="53" y="66"/>
                </a:lnTo>
                <a:lnTo>
                  <a:pt x="53" y="66"/>
                </a:lnTo>
                <a:lnTo>
                  <a:pt x="47" y="72"/>
                </a:lnTo>
                <a:lnTo>
                  <a:pt x="47" y="78"/>
                </a:lnTo>
                <a:lnTo>
                  <a:pt x="53" y="90"/>
                </a:lnTo>
                <a:lnTo>
                  <a:pt x="53" y="90"/>
                </a:lnTo>
                <a:lnTo>
                  <a:pt x="53" y="90"/>
                </a:lnTo>
                <a:lnTo>
                  <a:pt x="47" y="90"/>
                </a:lnTo>
                <a:lnTo>
                  <a:pt x="41" y="96"/>
                </a:lnTo>
                <a:lnTo>
                  <a:pt x="41" y="96"/>
                </a:lnTo>
                <a:lnTo>
                  <a:pt x="41" y="96"/>
                </a:lnTo>
                <a:lnTo>
                  <a:pt x="47" y="102"/>
                </a:lnTo>
                <a:lnTo>
                  <a:pt x="53" y="102"/>
                </a:lnTo>
                <a:lnTo>
                  <a:pt x="53" y="102"/>
                </a:lnTo>
                <a:lnTo>
                  <a:pt x="47" y="108"/>
                </a:lnTo>
                <a:lnTo>
                  <a:pt x="41" y="114"/>
                </a:lnTo>
                <a:lnTo>
                  <a:pt x="41" y="114"/>
                </a:lnTo>
                <a:lnTo>
                  <a:pt x="41" y="114"/>
                </a:lnTo>
                <a:lnTo>
                  <a:pt x="41" y="114"/>
                </a:lnTo>
                <a:lnTo>
                  <a:pt x="47" y="119"/>
                </a:lnTo>
                <a:lnTo>
                  <a:pt x="47" y="125"/>
                </a:lnTo>
                <a:lnTo>
                  <a:pt x="53" y="131"/>
                </a:lnTo>
                <a:lnTo>
                  <a:pt x="53" y="131"/>
                </a:lnTo>
                <a:lnTo>
                  <a:pt x="47" y="137"/>
                </a:lnTo>
                <a:lnTo>
                  <a:pt x="41" y="143"/>
                </a:lnTo>
                <a:lnTo>
                  <a:pt x="35" y="149"/>
                </a:lnTo>
                <a:lnTo>
                  <a:pt x="35" y="149"/>
                </a:lnTo>
                <a:lnTo>
                  <a:pt x="35" y="155"/>
                </a:lnTo>
                <a:lnTo>
                  <a:pt x="41" y="161"/>
                </a:lnTo>
                <a:lnTo>
                  <a:pt x="41" y="173"/>
                </a:lnTo>
                <a:lnTo>
                  <a:pt x="41" y="173"/>
                </a:lnTo>
                <a:lnTo>
                  <a:pt x="47" y="179"/>
                </a:lnTo>
                <a:lnTo>
                  <a:pt x="53" y="185"/>
                </a:lnTo>
                <a:lnTo>
                  <a:pt x="53" y="191"/>
                </a:lnTo>
                <a:lnTo>
                  <a:pt x="53" y="191"/>
                </a:lnTo>
                <a:lnTo>
                  <a:pt x="59" y="197"/>
                </a:lnTo>
                <a:lnTo>
                  <a:pt x="65" y="203"/>
                </a:lnTo>
                <a:lnTo>
                  <a:pt x="65" y="215"/>
                </a:lnTo>
                <a:lnTo>
                  <a:pt x="65" y="215"/>
                </a:lnTo>
                <a:lnTo>
                  <a:pt x="59" y="221"/>
                </a:lnTo>
                <a:lnTo>
                  <a:pt x="53" y="227"/>
                </a:lnTo>
                <a:lnTo>
                  <a:pt x="41" y="233"/>
                </a:lnTo>
                <a:lnTo>
                  <a:pt x="41" y="233"/>
                </a:lnTo>
                <a:lnTo>
                  <a:pt x="41" y="233"/>
                </a:lnTo>
                <a:lnTo>
                  <a:pt x="35" y="233"/>
                </a:lnTo>
                <a:lnTo>
                  <a:pt x="35" y="239"/>
                </a:lnTo>
                <a:lnTo>
                  <a:pt x="35" y="239"/>
                </a:lnTo>
                <a:lnTo>
                  <a:pt x="29" y="245"/>
                </a:lnTo>
                <a:lnTo>
                  <a:pt x="29" y="257"/>
                </a:lnTo>
                <a:lnTo>
                  <a:pt x="29" y="263"/>
                </a:lnTo>
                <a:lnTo>
                  <a:pt x="29" y="263"/>
                </a:lnTo>
                <a:lnTo>
                  <a:pt x="23" y="269"/>
                </a:lnTo>
                <a:lnTo>
                  <a:pt x="17" y="275"/>
                </a:lnTo>
                <a:lnTo>
                  <a:pt x="17" y="281"/>
                </a:lnTo>
                <a:lnTo>
                  <a:pt x="17" y="281"/>
                </a:lnTo>
                <a:lnTo>
                  <a:pt x="12" y="299"/>
                </a:lnTo>
                <a:lnTo>
                  <a:pt x="17" y="311"/>
                </a:lnTo>
                <a:lnTo>
                  <a:pt x="17" y="329"/>
                </a:lnTo>
                <a:lnTo>
                  <a:pt x="17" y="329"/>
                </a:lnTo>
                <a:lnTo>
                  <a:pt x="12" y="329"/>
                </a:lnTo>
                <a:lnTo>
                  <a:pt x="12" y="335"/>
                </a:lnTo>
                <a:lnTo>
                  <a:pt x="12" y="341"/>
                </a:lnTo>
                <a:lnTo>
                  <a:pt x="12" y="341"/>
                </a:lnTo>
                <a:lnTo>
                  <a:pt x="6" y="341"/>
                </a:lnTo>
                <a:lnTo>
                  <a:pt x="0" y="341"/>
                </a:lnTo>
                <a:lnTo>
                  <a:pt x="0" y="347"/>
                </a:lnTo>
                <a:lnTo>
                  <a:pt x="0" y="347"/>
                </a:lnTo>
                <a:lnTo>
                  <a:pt x="59" y="383"/>
                </a:lnTo>
                <a:lnTo>
                  <a:pt x="173" y="449"/>
                </a:lnTo>
                <a:lnTo>
                  <a:pt x="233" y="485"/>
                </a:lnTo>
                <a:lnTo>
                  <a:pt x="233" y="485"/>
                </a:lnTo>
                <a:lnTo>
                  <a:pt x="365" y="497"/>
                </a:lnTo>
                <a:lnTo>
                  <a:pt x="413" y="48"/>
                </a:lnTo>
                <a:lnTo>
                  <a:pt x="1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7" name=""/>
          <p:cNvSpPr/>
          <p:nvPr/>
        </p:nvSpPr>
        <p:spPr>
          <a:xfrm>
            <a:off x="2717640" y="3344760"/>
            <a:ext cx="655920" cy="789120"/>
          </a:xfrm>
          <a:custGeom>
            <a:avLst/>
            <a:gdLst/>
            <a:ahLst/>
            <a:rect l="l" t="t" r="r" b="b"/>
            <a:pathLst>
              <a:path w="413" h="497">
                <a:moveTo>
                  <a:pt x="107" y="0"/>
                </a:moveTo>
                <a:lnTo>
                  <a:pt x="101" y="18"/>
                </a:lnTo>
                <a:lnTo>
                  <a:pt x="95" y="48"/>
                </a:lnTo>
                <a:lnTo>
                  <a:pt x="95" y="66"/>
                </a:lnTo>
                <a:lnTo>
                  <a:pt x="95" y="66"/>
                </a:lnTo>
                <a:lnTo>
                  <a:pt x="89" y="72"/>
                </a:lnTo>
                <a:lnTo>
                  <a:pt x="83" y="78"/>
                </a:lnTo>
                <a:lnTo>
                  <a:pt x="77" y="72"/>
                </a:lnTo>
                <a:lnTo>
                  <a:pt x="77" y="72"/>
                </a:lnTo>
                <a:lnTo>
                  <a:pt x="77" y="72"/>
                </a:lnTo>
                <a:lnTo>
                  <a:pt x="65" y="66"/>
                </a:lnTo>
                <a:lnTo>
                  <a:pt x="53" y="66"/>
                </a:lnTo>
                <a:lnTo>
                  <a:pt x="53" y="66"/>
                </a:lnTo>
                <a:lnTo>
                  <a:pt x="47" y="72"/>
                </a:lnTo>
                <a:lnTo>
                  <a:pt x="47" y="78"/>
                </a:lnTo>
                <a:lnTo>
                  <a:pt x="53" y="90"/>
                </a:lnTo>
                <a:lnTo>
                  <a:pt x="53" y="90"/>
                </a:lnTo>
                <a:lnTo>
                  <a:pt x="53" y="90"/>
                </a:lnTo>
                <a:lnTo>
                  <a:pt x="47" y="90"/>
                </a:lnTo>
                <a:lnTo>
                  <a:pt x="41" y="96"/>
                </a:lnTo>
                <a:lnTo>
                  <a:pt x="41" y="96"/>
                </a:lnTo>
                <a:lnTo>
                  <a:pt x="41" y="96"/>
                </a:lnTo>
                <a:lnTo>
                  <a:pt x="47" y="102"/>
                </a:lnTo>
                <a:lnTo>
                  <a:pt x="53" y="102"/>
                </a:lnTo>
                <a:lnTo>
                  <a:pt x="53" y="102"/>
                </a:lnTo>
                <a:lnTo>
                  <a:pt x="47" y="108"/>
                </a:lnTo>
                <a:lnTo>
                  <a:pt x="41" y="114"/>
                </a:lnTo>
                <a:lnTo>
                  <a:pt x="41" y="114"/>
                </a:lnTo>
                <a:lnTo>
                  <a:pt x="41" y="114"/>
                </a:lnTo>
                <a:lnTo>
                  <a:pt x="41" y="114"/>
                </a:lnTo>
                <a:lnTo>
                  <a:pt x="47" y="119"/>
                </a:lnTo>
                <a:lnTo>
                  <a:pt x="47" y="125"/>
                </a:lnTo>
                <a:lnTo>
                  <a:pt x="53" y="131"/>
                </a:lnTo>
                <a:lnTo>
                  <a:pt x="53" y="131"/>
                </a:lnTo>
                <a:lnTo>
                  <a:pt x="47" y="137"/>
                </a:lnTo>
                <a:lnTo>
                  <a:pt x="41" y="143"/>
                </a:lnTo>
                <a:lnTo>
                  <a:pt x="35" y="149"/>
                </a:lnTo>
                <a:lnTo>
                  <a:pt x="35" y="149"/>
                </a:lnTo>
                <a:lnTo>
                  <a:pt x="35" y="155"/>
                </a:lnTo>
                <a:lnTo>
                  <a:pt x="41" y="161"/>
                </a:lnTo>
                <a:lnTo>
                  <a:pt x="41" y="173"/>
                </a:lnTo>
                <a:lnTo>
                  <a:pt x="41" y="173"/>
                </a:lnTo>
                <a:lnTo>
                  <a:pt x="47" y="179"/>
                </a:lnTo>
                <a:lnTo>
                  <a:pt x="53" y="185"/>
                </a:lnTo>
                <a:lnTo>
                  <a:pt x="53" y="191"/>
                </a:lnTo>
                <a:lnTo>
                  <a:pt x="53" y="191"/>
                </a:lnTo>
                <a:lnTo>
                  <a:pt x="59" y="197"/>
                </a:lnTo>
                <a:lnTo>
                  <a:pt x="65" y="203"/>
                </a:lnTo>
                <a:lnTo>
                  <a:pt x="65" y="215"/>
                </a:lnTo>
                <a:lnTo>
                  <a:pt x="65" y="215"/>
                </a:lnTo>
                <a:lnTo>
                  <a:pt x="59" y="221"/>
                </a:lnTo>
                <a:lnTo>
                  <a:pt x="53" y="227"/>
                </a:lnTo>
                <a:lnTo>
                  <a:pt x="41" y="233"/>
                </a:lnTo>
                <a:lnTo>
                  <a:pt x="41" y="233"/>
                </a:lnTo>
                <a:lnTo>
                  <a:pt x="41" y="233"/>
                </a:lnTo>
                <a:lnTo>
                  <a:pt x="35" y="233"/>
                </a:lnTo>
                <a:lnTo>
                  <a:pt x="35" y="239"/>
                </a:lnTo>
                <a:lnTo>
                  <a:pt x="35" y="239"/>
                </a:lnTo>
                <a:lnTo>
                  <a:pt x="29" y="245"/>
                </a:lnTo>
                <a:lnTo>
                  <a:pt x="29" y="257"/>
                </a:lnTo>
                <a:lnTo>
                  <a:pt x="29" y="263"/>
                </a:lnTo>
                <a:lnTo>
                  <a:pt x="29" y="263"/>
                </a:lnTo>
                <a:lnTo>
                  <a:pt x="23" y="269"/>
                </a:lnTo>
                <a:lnTo>
                  <a:pt x="17" y="275"/>
                </a:lnTo>
                <a:lnTo>
                  <a:pt x="17" y="281"/>
                </a:lnTo>
                <a:lnTo>
                  <a:pt x="17" y="281"/>
                </a:lnTo>
                <a:lnTo>
                  <a:pt x="12" y="299"/>
                </a:lnTo>
                <a:lnTo>
                  <a:pt x="17" y="311"/>
                </a:lnTo>
                <a:lnTo>
                  <a:pt x="17" y="329"/>
                </a:lnTo>
                <a:lnTo>
                  <a:pt x="17" y="329"/>
                </a:lnTo>
                <a:lnTo>
                  <a:pt x="12" y="329"/>
                </a:lnTo>
                <a:lnTo>
                  <a:pt x="12" y="335"/>
                </a:lnTo>
                <a:lnTo>
                  <a:pt x="12" y="341"/>
                </a:lnTo>
                <a:lnTo>
                  <a:pt x="12" y="341"/>
                </a:lnTo>
                <a:lnTo>
                  <a:pt x="6" y="341"/>
                </a:lnTo>
                <a:lnTo>
                  <a:pt x="0" y="341"/>
                </a:lnTo>
                <a:lnTo>
                  <a:pt x="0" y="347"/>
                </a:lnTo>
                <a:lnTo>
                  <a:pt x="0" y="347"/>
                </a:lnTo>
                <a:lnTo>
                  <a:pt x="59" y="383"/>
                </a:lnTo>
                <a:lnTo>
                  <a:pt x="173" y="449"/>
                </a:lnTo>
                <a:lnTo>
                  <a:pt x="233" y="485"/>
                </a:lnTo>
                <a:lnTo>
                  <a:pt x="233" y="485"/>
                </a:lnTo>
                <a:lnTo>
                  <a:pt x="365" y="497"/>
                </a:lnTo>
                <a:lnTo>
                  <a:pt x="413" y="48"/>
                </a:lnTo>
                <a:lnTo>
                  <a:pt x="107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8" name=""/>
          <p:cNvSpPr/>
          <p:nvPr/>
        </p:nvSpPr>
        <p:spPr>
          <a:xfrm>
            <a:off x="2355840" y="2593800"/>
            <a:ext cx="627120" cy="987480"/>
          </a:xfrm>
          <a:custGeom>
            <a:avLst/>
            <a:gdLst/>
            <a:ahLst/>
            <a:rect l="l" t="t" r="r" b="b"/>
            <a:pathLst>
              <a:path w="395" h="622">
                <a:moveTo>
                  <a:pt x="60" y="0"/>
                </a:moveTo>
                <a:lnTo>
                  <a:pt x="240" y="48"/>
                </a:lnTo>
                <a:lnTo>
                  <a:pt x="395" y="72"/>
                </a:lnTo>
                <a:lnTo>
                  <a:pt x="395" y="72"/>
                </a:lnTo>
                <a:lnTo>
                  <a:pt x="377" y="197"/>
                </a:lnTo>
                <a:lnTo>
                  <a:pt x="341" y="419"/>
                </a:lnTo>
                <a:lnTo>
                  <a:pt x="323" y="539"/>
                </a:lnTo>
                <a:lnTo>
                  <a:pt x="323" y="539"/>
                </a:lnTo>
                <a:lnTo>
                  <a:pt x="317" y="545"/>
                </a:lnTo>
                <a:lnTo>
                  <a:pt x="311" y="551"/>
                </a:lnTo>
                <a:lnTo>
                  <a:pt x="305" y="545"/>
                </a:lnTo>
                <a:lnTo>
                  <a:pt x="305" y="545"/>
                </a:lnTo>
                <a:lnTo>
                  <a:pt x="305" y="539"/>
                </a:lnTo>
                <a:lnTo>
                  <a:pt x="293" y="539"/>
                </a:lnTo>
                <a:lnTo>
                  <a:pt x="281" y="539"/>
                </a:lnTo>
                <a:lnTo>
                  <a:pt x="281" y="539"/>
                </a:lnTo>
                <a:lnTo>
                  <a:pt x="275" y="545"/>
                </a:lnTo>
                <a:lnTo>
                  <a:pt x="275" y="551"/>
                </a:lnTo>
                <a:lnTo>
                  <a:pt x="281" y="563"/>
                </a:lnTo>
                <a:lnTo>
                  <a:pt x="281" y="563"/>
                </a:lnTo>
                <a:lnTo>
                  <a:pt x="281" y="569"/>
                </a:lnTo>
                <a:lnTo>
                  <a:pt x="275" y="569"/>
                </a:lnTo>
                <a:lnTo>
                  <a:pt x="269" y="569"/>
                </a:lnTo>
                <a:lnTo>
                  <a:pt x="269" y="569"/>
                </a:lnTo>
                <a:lnTo>
                  <a:pt x="269" y="575"/>
                </a:lnTo>
                <a:lnTo>
                  <a:pt x="275" y="575"/>
                </a:lnTo>
                <a:lnTo>
                  <a:pt x="281" y="575"/>
                </a:lnTo>
                <a:lnTo>
                  <a:pt x="281" y="575"/>
                </a:lnTo>
                <a:lnTo>
                  <a:pt x="275" y="581"/>
                </a:lnTo>
                <a:lnTo>
                  <a:pt x="269" y="581"/>
                </a:lnTo>
                <a:lnTo>
                  <a:pt x="269" y="587"/>
                </a:lnTo>
                <a:lnTo>
                  <a:pt x="269" y="587"/>
                </a:lnTo>
                <a:lnTo>
                  <a:pt x="275" y="592"/>
                </a:lnTo>
                <a:lnTo>
                  <a:pt x="281" y="598"/>
                </a:lnTo>
                <a:lnTo>
                  <a:pt x="281" y="604"/>
                </a:lnTo>
                <a:lnTo>
                  <a:pt x="281" y="604"/>
                </a:lnTo>
                <a:lnTo>
                  <a:pt x="281" y="604"/>
                </a:lnTo>
                <a:lnTo>
                  <a:pt x="275" y="616"/>
                </a:lnTo>
                <a:lnTo>
                  <a:pt x="269" y="622"/>
                </a:lnTo>
                <a:lnTo>
                  <a:pt x="269" y="622"/>
                </a:lnTo>
                <a:lnTo>
                  <a:pt x="204" y="527"/>
                </a:lnTo>
                <a:lnTo>
                  <a:pt x="72" y="341"/>
                </a:lnTo>
                <a:lnTo>
                  <a:pt x="0" y="239"/>
                </a:lnTo>
                <a:lnTo>
                  <a:pt x="0" y="239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79" name=""/>
          <p:cNvSpPr/>
          <p:nvPr/>
        </p:nvSpPr>
        <p:spPr>
          <a:xfrm>
            <a:off x="2355840" y="2593800"/>
            <a:ext cx="627120" cy="987480"/>
          </a:xfrm>
          <a:custGeom>
            <a:avLst/>
            <a:gdLst/>
            <a:ahLst/>
            <a:rect l="l" t="t" r="r" b="b"/>
            <a:pathLst>
              <a:path w="395" h="622">
                <a:moveTo>
                  <a:pt x="60" y="0"/>
                </a:moveTo>
                <a:lnTo>
                  <a:pt x="240" y="48"/>
                </a:lnTo>
                <a:lnTo>
                  <a:pt x="395" y="72"/>
                </a:lnTo>
                <a:lnTo>
                  <a:pt x="395" y="72"/>
                </a:lnTo>
                <a:lnTo>
                  <a:pt x="377" y="197"/>
                </a:lnTo>
                <a:lnTo>
                  <a:pt x="341" y="419"/>
                </a:lnTo>
                <a:lnTo>
                  <a:pt x="323" y="539"/>
                </a:lnTo>
                <a:lnTo>
                  <a:pt x="323" y="539"/>
                </a:lnTo>
                <a:lnTo>
                  <a:pt x="317" y="545"/>
                </a:lnTo>
                <a:lnTo>
                  <a:pt x="311" y="551"/>
                </a:lnTo>
                <a:lnTo>
                  <a:pt x="305" y="545"/>
                </a:lnTo>
                <a:lnTo>
                  <a:pt x="305" y="545"/>
                </a:lnTo>
                <a:lnTo>
                  <a:pt x="305" y="539"/>
                </a:lnTo>
                <a:lnTo>
                  <a:pt x="293" y="539"/>
                </a:lnTo>
                <a:lnTo>
                  <a:pt x="281" y="539"/>
                </a:lnTo>
                <a:lnTo>
                  <a:pt x="281" y="539"/>
                </a:lnTo>
                <a:lnTo>
                  <a:pt x="275" y="545"/>
                </a:lnTo>
                <a:lnTo>
                  <a:pt x="275" y="551"/>
                </a:lnTo>
                <a:lnTo>
                  <a:pt x="281" y="563"/>
                </a:lnTo>
                <a:lnTo>
                  <a:pt x="281" y="563"/>
                </a:lnTo>
                <a:lnTo>
                  <a:pt x="281" y="569"/>
                </a:lnTo>
                <a:lnTo>
                  <a:pt x="275" y="569"/>
                </a:lnTo>
                <a:lnTo>
                  <a:pt x="269" y="569"/>
                </a:lnTo>
                <a:lnTo>
                  <a:pt x="269" y="569"/>
                </a:lnTo>
                <a:lnTo>
                  <a:pt x="269" y="575"/>
                </a:lnTo>
                <a:lnTo>
                  <a:pt x="275" y="575"/>
                </a:lnTo>
                <a:lnTo>
                  <a:pt x="281" y="575"/>
                </a:lnTo>
                <a:lnTo>
                  <a:pt x="281" y="575"/>
                </a:lnTo>
                <a:lnTo>
                  <a:pt x="275" y="581"/>
                </a:lnTo>
                <a:lnTo>
                  <a:pt x="269" y="581"/>
                </a:lnTo>
                <a:lnTo>
                  <a:pt x="269" y="587"/>
                </a:lnTo>
                <a:lnTo>
                  <a:pt x="269" y="587"/>
                </a:lnTo>
                <a:lnTo>
                  <a:pt x="275" y="592"/>
                </a:lnTo>
                <a:lnTo>
                  <a:pt x="281" y="598"/>
                </a:lnTo>
                <a:lnTo>
                  <a:pt x="281" y="604"/>
                </a:lnTo>
                <a:lnTo>
                  <a:pt x="281" y="604"/>
                </a:lnTo>
                <a:lnTo>
                  <a:pt x="281" y="604"/>
                </a:lnTo>
                <a:lnTo>
                  <a:pt x="275" y="616"/>
                </a:lnTo>
                <a:lnTo>
                  <a:pt x="269" y="622"/>
                </a:lnTo>
                <a:lnTo>
                  <a:pt x="269" y="622"/>
                </a:lnTo>
                <a:lnTo>
                  <a:pt x="204" y="527"/>
                </a:lnTo>
                <a:lnTo>
                  <a:pt x="72" y="341"/>
                </a:lnTo>
                <a:lnTo>
                  <a:pt x="0" y="239"/>
                </a:lnTo>
                <a:lnTo>
                  <a:pt x="0" y="239"/>
                </a:lnTo>
                <a:lnTo>
                  <a:pt x="6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0" name=""/>
          <p:cNvSpPr/>
          <p:nvPr/>
        </p:nvSpPr>
        <p:spPr>
          <a:xfrm>
            <a:off x="2212920" y="1662120"/>
            <a:ext cx="684360" cy="503280"/>
          </a:xfrm>
          <a:custGeom>
            <a:avLst/>
            <a:gdLst/>
            <a:ahLst/>
            <a:rect l="l" t="t" r="r" b="b"/>
            <a:pathLst>
              <a:path w="431" h="317">
                <a:moveTo>
                  <a:pt x="383" y="317"/>
                </a:moveTo>
                <a:lnTo>
                  <a:pt x="431" y="78"/>
                </a:lnTo>
                <a:lnTo>
                  <a:pt x="431" y="78"/>
                </a:lnTo>
                <a:lnTo>
                  <a:pt x="353" y="54"/>
                </a:lnTo>
                <a:lnTo>
                  <a:pt x="210" y="18"/>
                </a:lnTo>
                <a:lnTo>
                  <a:pt x="132" y="0"/>
                </a:lnTo>
                <a:lnTo>
                  <a:pt x="132" y="0"/>
                </a:lnTo>
                <a:lnTo>
                  <a:pt x="126" y="12"/>
                </a:lnTo>
                <a:lnTo>
                  <a:pt x="132" y="24"/>
                </a:lnTo>
                <a:lnTo>
                  <a:pt x="138" y="36"/>
                </a:lnTo>
                <a:lnTo>
                  <a:pt x="138" y="36"/>
                </a:lnTo>
                <a:lnTo>
                  <a:pt x="132" y="48"/>
                </a:lnTo>
                <a:lnTo>
                  <a:pt x="120" y="66"/>
                </a:lnTo>
                <a:lnTo>
                  <a:pt x="120" y="78"/>
                </a:lnTo>
                <a:lnTo>
                  <a:pt x="120" y="78"/>
                </a:lnTo>
                <a:lnTo>
                  <a:pt x="126" y="78"/>
                </a:lnTo>
                <a:lnTo>
                  <a:pt x="138" y="84"/>
                </a:lnTo>
                <a:lnTo>
                  <a:pt x="138" y="90"/>
                </a:lnTo>
                <a:lnTo>
                  <a:pt x="138" y="90"/>
                </a:lnTo>
                <a:lnTo>
                  <a:pt x="138" y="96"/>
                </a:lnTo>
                <a:lnTo>
                  <a:pt x="126" y="102"/>
                </a:lnTo>
                <a:lnTo>
                  <a:pt x="126" y="102"/>
                </a:lnTo>
                <a:lnTo>
                  <a:pt x="126" y="102"/>
                </a:lnTo>
                <a:lnTo>
                  <a:pt x="126" y="114"/>
                </a:lnTo>
                <a:lnTo>
                  <a:pt x="126" y="126"/>
                </a:lnTo>
                <a:lnTo>
                  <a:pt x="126" y="132"/>
                </a:lnTo>
                <a:lnTo>
                  <a:pt x="126" y="132"/>
                </a:lnTo>
                <a:lnTo>
                  <a:pt x="114" y="144"/>
                </a:lnTo>
                <a:lnTo>
                  <a:pt x="108" y="144"/>
                </a:lnTo>
                <a:lnTo>
                  <a:pt x="96" y="144"/>
                </a:lnTo>
                <a:lnTo>
                  <a:pt x="96" y="144"/>
                </a:lnTo>
                <a:lnTo>
                  <a:pt x="96" y="132"/>
                </a:lnTo>
                <a:lnTo>
                  <a:pt x="108" y="120"/>
                </a:lnTo>
                <a:lnTo>
                  <a:pt x="114" y="114"/>
                </a:lnTo>
                <a:lnTo>
                  <a:pt x="114" y="114"/>
                </a:lnTo>
                <a:lnTo>
                  <a:pt x="114" y="108"/>
                </a:lnTo>
                <a:lnTo>
                  <a:pt x="108" y="102"/>
                </a:lnTo>
                <a:lnTo>
                  <a:pt x="102" y="90"/>
                </a:lnTo>
                <a:lnTo>
                  <a:pt x="102" y="90"/>
                </a:lnTo>
                <a:lnTo>
                  <a:pt x="102" y="90"/>
                </a:lnTo>
                <a:lnTo>
                  <a:pt x="108" y="84"/>
                </a:lnTo>
                <a:lnTo>
                  <a:pt x="114" y="78"/>
                </a:lnTo>
                <a:lnTo>
                  <a:pt x="114" y="78"/>
                </a:lnTo>
                <a:lnTo>
                  <a:pt x="102" y="66"/>
                </a:lnTo>
                <a:lnTo>
                  <a:pt x="96" y="60"/>
                </a:lnTo>
                <a:lnTo>
                  <a:pt x="90" y="54"/>
                </a:lnTo>
                <a:lnTo>
                  <a:pt x="90" y="54"/>
                </a:lnTo>
                <a:lnTo>
                  <a:pt x="72" y="54"/>
                </a:lnTo>
                <a:lnTo>
                  <a:pt x="60" y="54"/>
                </a:lnTo>
                <a:lnTo>
                  <a:pt x="42" y="42"/>
                </a:lnTo>
                <a:lnTo>
                  <a:pt x="42" y="42"/>
                </a:lnTo>
                <a:lnTo>
                  <a:pt x="36" y="36"/>
                </a:lnTo>
                <a:lnTo>
                  <a:pt x="30" y="30"/>
                </a:lnTo>
                <a:lnTo>
                  <a:pt x="18" y="30"/>
                </a:lnTo>
                <a:lnTo>
                  <a:pt x="18" y="30"/>
                </a:lnTo>
                <a:lnTo>
                  <a:pt x="12" y="24"/>
                </a:lnTo>
                <a:lnTo>
                  <a:pt x="6" y="30"/>
                </a:lnTo>
                <a:lnTo>
                  <a:pt x="0" y="42"/>
                </a:lnTo>
                <a:lnTo>
                  <a:pt x="0" y="42"/>
                </a:lnTo>
                <a:lnTo>
                  <a:pt x="0" y="54"/>
                </a:lnTo>
                <a:lnTo>
                  <a:pt x="6" y="66"/>
                </a:lnTo>
                <a:lnTo>
                  <a:pt x="12" y="78"/>
                </a:lnTo>
                <a:lnTo>
                  <a:pt x="12" y="78"/>
                </a:lnTo>
                <a:lnTo>
                  <a:pt x="12" y="84"/>
                </a:lnTo>
                <a:lnTo>
                  <a:pt x="6" y="96"/>
                </a:lnTo>
                <a:lnTo>
                  <a:pt x="6" y="114"/>
                </a:lnTo>
                <a:lnTo>
                  <a:pt x="6" y="114"/>
                </a:lnTo>
                <a:lnTo>
                  <a:pt x="6" y="120"/>
                </a:lnTo>
                <a:lnTo>
                  <a:pt x="6" y="132"/>
                </a:lnTo>
                <a:lnTo>
                  <a:pt x="6" y="138"/>
                </a:lnTo>
                <a:lnTo>
                  <a:pt x="6" y="138"/>
                </a:lnTo>
                <a:lnTo>
                  <a:pt x="6" y="144"/>
                </a:lnTo>
                <a:lnTo>
                  <a:pt x="12" y="150"/>
                </a:lnTo>
                <a:lnTo>
                  <a:pt x="12" y="155"/>
                </a:lnTo>
                <a:lnTo>
                  <a:pt x="12" y="155"/>
                </a:lnTo>
                <a:lnTo>
                  <a:pt x="18" y="155"/>
                </a:lnTo>
                <a:lnTo>
                  <a:pt x="18" y="167"/>
                </a:lnTo>
                <a:lnTo>
                  <a:pt x="12" y="173"/>
                </a:lnTo>
                <a:lnTo>
                  <a:pt x="12" y="173"/>
                </a:lnTo>
                <a:lnTo>
                  <a:pt x="0" y="179"/>
                </a:lnTo>
                <a:lnTo>
                  <a:pt x="0" y="191"/>
                </a:lnTo>
                <a:lnTo>
                  <a:pt x="6" y="209"/>
                </a:lnTo>
                <a:lnTo>
                  <a:pt x="6" y="209"/>
                </a:lnTo>
                <a:lnTo>
                  <a:pt x="12" y="203"/>
                </a:lnTo>
                <a:lnTo>
                  <a:pt x="18" y="203"/>
                </a:lnTo>
                <a:lnTo>
                  <a:pt x="18" y="203"/>
                </a:lnTo>
                <a:lnTo>
                  <a:pt x="18" y="203"/>
                </a:lnTo>
                <a:lnTo>
                  <a:pt x="30" y="209"/>
                </a:lnTo>
                <a:lnTo>
                  <a:pt x="36" y="221"/>
                </a:lnTo>
                <a:lnTo>
                  <a:pt x="42" y="221"/>
                </a:lnTo>
                <a:lnTo>
                  <a:pt x="42" y="221"/>
                </a:lnTo>
                <a:lnTo>
                  <a:pt x="48" y="221"/>
                </a:lnTo>
                <a:lnTo>
                  <a:pt x="54" y="221"/>
                </a:lnTo>
                <a:lnTo>
                  <a:pt x="54" y="227"/>
                </a:lnTo>
                <a:lnTo>
                  <a:pt x="54" y="227"/>
                </a:lnTo>
                <a:lnTo>
                  <a:pt x="60" y="233"/>
                </a:lnTo>
                <a:lnTo>
                  <a:pt x="60" y="239"/>
                </a:lnTo>
                <a:lnTo>
                  <a:pt x="60" y="245"/>
                </a:lnTo>
                <a:lnTo>
                  <a:pt x="60" y="245"/>
                </a:lnTo>
                <a:lnTo>
                  <a:pt x="66" y="245"/>
                </a:lnTo>
                <a:lnTo>
                  <a:pt x="72" y="245"/>
                </a:lnTo>
                <a:lnTo>
                  <a:pt x="72" y="251"/>
                </a:lnTo>
                <a:lnTo>
                  <a:pt x="72" y="251"/>
                </a:lnTo>
                <a:lnTo>
                  <a:pt x="72" y="263"/>
                </a:lnTo>
                <a:lnTo>
                  <a:pt x="66" y="269"/>
                </a:lnTo>
                <a:lnTo>
                  <a:pt x="72" y="275"/>
                </a:lnTo>
                <a:lnTo>
                  <a:pt x="72" y="275"/>
                </a:lnTo>
                <a:lnTo>
                  <a:pt x="84" y="281"/>
                </a:lnTo>
                <a:lnTo>
                  <a:pt x="108" y="281"/>
                </a:lnTo>
                <a:lnTo>
                  <a:pt x="132" y="275"/>
                </a:lnTo>
                <a:lnTo>
                  <a:pt x="132" y="275"/>
                </a:lnTo>
                <a:lnTo>
                  <a:pt x="138" y="287"/>
                </a:lnTo>
                <a:lnTo>
                  <a:pt x="138" y="287"/>
                </a:lnTo>
                <a:lnTo>
                  <a:pt x="144" y="293"/>
                </a:lnTo>
                <a:lnTo>
                  <a:pt x="144" y="293"/>
                </a:lnTo>
                <a:lnTo>
                  <a:pt x="162" y="293"/>
                </a:lnTo>
                <a:lnTo>
                  <a:pt x="174" y="293"/>
                </a:lnTo>
                <a:lnTo>
                  <a:pt x="180" y="293"/>
                </a:lnTo>
                <a:lnTo>
                  <a:pt x="180" y="293"/>
                </a:lnTo>
                <a:lnTo>
                  <a:pt x="192" y="293"/>
                </a:lnTo>
                <a:lnTo>
                  <a:pt x="204" y="299"/>
                </a:lnTo>
                <a:lnTo>
                  <a:pt x="210" y="299"/>
                </a:lnTo>
                <a:lnTo>
                  <a:pt x="210" y="299"/>
                </a:lnTo>
                <a:lnTo>
                  <a:pt x="216" y="299"/>
                </a:lnTo>
                <a:lnTo>
                  <a:pt x="228" y="293"/>
                </a:lnTo>
                <a:lnTo>
                  <a:pt x="234" y="293"/>
                </a:lnTo>
                <a:lnTo>
                  <a:pt x="234" y="293"/>
                </a:lnTo>
                <a:lnTo>
                  <a:pt x="264" y="293"/>
                </a:lnTo>
                <a:lnTo>
                  <a:pt x="282" y="293"/>
                </a:lnTo>
                <a:lnTo>
                  <a:pt x="294" y="293"/>
                </a:lnTo>
                <a:lnTo>
                  <a:pt x="294" y="293"/>
                </a:lnTo>
                <a:lnTo>
                  <a:pt x="318" y="299"/>
                </a:lnTo>
                <a:lnTo>
                  <a:pt x="359" y="311"/>
                </a:lnTo>
                <a:lnTo>
                  <a:pt x="383" y="317"/>
                </a:lnTo>
                <a:lnTo>
                  <a:pt x="383" y="317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1" name=""/>
          <p:cNvSpPr/>
          <p:nvPr/>
        </p:nvSpPr>
        <p:spPr>
          <a:xfrm>
            <a:off x="2031840" y="1984320"/>
            <a:ext cx="817560" cy="685800"/>
          </a:xfrm>
          <a:custGeom>
            <a:avLst/>
            <a:gdLst/>
            <a:ahLst/>
            <a:rect l="l" t="t" r="r" b="b"/>
            <a:pathLst>
              <a:path w="515" h="432">
                <a:moveTo>
                  <a:pt x="497" y="114"/>
                </a:moveTo>
                <a:lnTo>
                  <a:pt x="503" y="126"/>
                </a:lnTo>
                <a:lnTo>
                  <a:pt x="515" y="138"/>
                </a:lnTo>
                <a:lnTo>
                  <a:pt x="515" y="150"/>
                </a:lnTo>
                <a:lnTo>
                  <a:pt x="515" y="150"/>
                </a:lnTo>
                <a:lnTo>
                  <a:pt x="515" y="162"/>
                </a:lnTo>
                <a:lnTo>
                  <a:pt x="509" y="168"/>
                </a:lnTo>
                <a:lnTo>
                  <a:pt x="503" y="180"/>
                </a:lnTo>
                <a:lnTo>
                  <a:pt x="503" y="180"/>
                </a:lnTo>
                <a:lnTo>
                  <a:pt x="491" y="186"/>
                </a:lnTo>
                <a:lnTo>
                  <a:pt x="485" y="198"/>
                </a:lnTo>
                <a:lnTo>
                  <a:pt x="485" y="216"/>
                </a:lnTo>
                <a:lnTo>
                  <a:pt x="485" y="216"/>
                </a:lnTo>
                <a:lnTo>
                  <a:pt x="473" y="216"/>
                </a:lnTo>
                <a:lnTo>
                  <a:pt x="467" y="216"/>
                </a:lnTo>
                <a:lnTo>
                  <a:pt x="461" y="228"/>
                </a:lnTo>
                <a:lnTo>
                  <a:pt x="461" y="228"/>
                </a:lnTo>
                <a:lnTo>
                  <a:pt x="455" y="234"/>
                </a:lnTo>
                <a:lnTo>
                  <a:pt x="455" y="234"/>
                </a:lnTo>
                <a:lnTo>
                  <a:pt x="455" y="240"/>
                </a:lnTo>
                <a:lnTo>
                  <a:pt x="455" y="240"/>
                </a:lnTo>
                <a:lnTo>
                  <a:pt x="461" y="246"/>
                </a:lnTo>
                <a:lnTo>
                  <a:pt x="467" y="252"/>
                </a:lnTo>
                <a:lnTo>
                  <a:pt x="467" y="258"/>
                </a:lnTo>
                <a:lnTo>
                  <a:pt x="467" y="258"/>
                </a:lnTo>
                <a:lnTo>
                  <a:pt x="467" y="264"/>
                </a:lnTo>
                <a:lnTo>
                  <a:pt x="461" y="276"/>
                </a:lnTo>
                <a:lnTo>
                  <a:pt x="461" y="282"/>
                </a:lnTo>
                <a:lnTo>
                  <a:pt x="461" y="282"/>
                </a:lnTo>
                <a:lnTo>
                  <a:pt x="461" y="288"/>
                </a:lnTo>
                <a:lnTo>
                  <a:pt x="461" y="294"/>
                </a:lnTo>
                <a:lnTo>
                  <a:pt x="461" y="300"/>
                </a:lnTo>
                <a:lnTo>
                  <a:pt x="461" y="300"/>
                </a:lnTo>
                <a:lnTo>
                  <a:pt x="455" y="330"/>
                </a:lnTo>
                <a:lnTo>
                  <a:pt x="444" y="396"/>
                </a:lnTo>
                <a:lnTo>
                  <a:pt x="444" y="432"/>
                </a:lnTo>
                <a:lnTo>
                  <a:pt x="444" y="432"/>
                </a:lnTo>
                <a:lnTo>
                  <a:pt x="444" y="432"/>
                </a:lnTo>
                <a:lnTo>
                  <a:pt x="330" y="402"/>
                </a:lnTo>
                <a:lnTo>
                  <a:pt x="126" y="354"/>
                </a:lnTo>
                <a:lnTo>
                  <a:pt x="18" y="324"/>
                </a:lnTo>
                <a:lnTo>
                  <a:pt x="18" y="324"/>
                </a:lnTo>
                <a:lnTo>
                  <a:pt x="12" y="318"/>
                </a:lnTo>
                <a:lnTo>
                  <a:pt x="6" y="318"/>
                </a:lnTo>
                <a:lnTo>
                  <a:pt x="0" y="312"/>
                </a:lnTo>
                <a:lnTo>
                  <a:pt x="0" y="312"/>
                </a:lnTo>
                <a:lnTo>
                  <a:pt x="0" y="306"/>
                </a:lnTo>
                <a:lnTo>
                  <a:pt x="0" y="294"/>
                </a:lnTo>
                <a:lnTo>
                  <a:pt x="12" y="282"/>
                </a:lnTo>
                <a:lnTo>
                  <a:pt x="12" y="282"/>
                </a:lnTo>
                <a:lnTo>
                  <a:pt x="6" y="264"/>
                </a:lnTo>
                <a:lnTo>
                  <a:pt x="12" y="252"/>
                </a:lnTo>
                <a:lnTo>
                  <a:pt x="24" y="240"/>
                </a:lnTo>
                <a:lnTo>
                  <a:pt x="24" y="240"/>
                </a:lnTo>
                <a:lnTo>
                  <a:pt x="42" y="204"/>
                </a:lnTo>
                <a:lnTo>
                  <a:pt x="66" y="156"/>
                </a:lnTo>
                <a:lnTo>
                  <a:pt x="84" y="114"/>
                </a:lnTo>
                <a:lnTo>
                  <a:pt x="84" y="114"/>
                </a:lnTo>
                <a:lnTo>
                  <a:pt x="90" y="108"/>
                </a:lnTo>
                <a:lnTo>
                  <a:pt x="90" y="96"/>
                </a:lnTo>
                <a:lnTo>
                  <a:pt x="90" y="84"/>
                </a:lnTo>
                <a:lnTo>
                  <a:pt x="90" y="84"/>
                </a:lnTo>
                <a:lnTo>
                  <a:pt x="96" y="78"/>
                </a:lnTo>
                <a:lnTo>
                  <a:pt x="102" y="72"/>
                </a:lnTo>
                <a:lnTo>
                  <a:pt x="108" y="66"/>
                </a:lnTo>
                <a:lnTo>
                  <a:pt x="108" y="66"/>
                </a:lnTo>
                <a:lnTo>
                  <a:pt x="108" y="54"/>
                </a:lnTo>
                <a:lnTo>
                  <a:pt x="108" y="42"/>
                </a:lnTo>
                <a:lnTo>
                  <a:pt x="108" y="24"/>
                </a:lnTo>
                <a:lnTo>
                  <a:pt x="108" y="24"/>
                </a:lnTo>
                <a:lnTo>
                  <a:pt x="108" y="18"/>
                </a:lnTo>
                <a:lnTo>
                  <a:pt x="114" y="12"/>
                </a:lnTo>
                <a:lnTo>
                  <a:pt x="120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44" y="0"/>
                </a:lnTo>
                <a:lnTo>
                  <a:pt x="144" y="0"/>
                </a:lnTo>
                <a:lnTo>
                  <a:pt x="144" y="12"/>
                </a:lnTo>
                <a:lnTo>
                  <a:pt x="150" y="18"/>
                </a:lnTo>
                <a:lnTo>
                  <a:pt x="156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68" y="24"/>
                </a:lnTo>
                <a:lnTo>
                  <a:pt x="168" y="24"/>
                </a:lnTo>
                <a:lnTo>
                  <a:pt x="174" y="30"/>
                </a:lnTo>
                <a:lnTo>
                  <a:pt x="174" y="36"/>
                </a:lnTo>
                <a:lnTo>
                  <a:pt x="174" y="42"/>
                </a:lnTo>
                <a:lnTo>
                  <a:pt x="174" y="42"/>
                </a:lnTo>
                <a:lnTo>
                  <a:pt x="180" y="42"/>
                </a:lnTo>
                <a:lnTo>
                  <a:pt x="180" y="42"/>
                </a:lnTo>
                <a:lnTo>
                  <a:pt x="186" y="48"/>
                </a:lnTo>
                <a:lnTo>
                  <a:pt x="186" y="48"/>
                </a:lnTo>
                <a:lnTo>
                  <a:pt x="186" y="60"/>
                </a:lnTo>
                <a:lnTo>
                  <a:pt x="180" y="66"/>
                </a:lnTo>
                <a:lnTo>
                  <a:pt x="186" y="72"/>
                </a:lnTo>
                <a:lnTo>
                  <a:pt x="186" y="72"/>
                </a:lnTo>
                <a:lnTo>
                  <a:pt x="198" y="78"/>
                </a:lnTo>
                <a:lnTo>
                  <a:pt x="222" y="78"/>
                </a:lnTo>
                <a:lnTo>
                  <a:pt x="246" y="72"/>
                </a:lnTo>
                <a:lnTo>
                  <a:pt x="246" y="72"/>
                </a:lnTo>
                <a:lnTo>
                  <a:pt x="252" y="84"/>
                </a:lnTo>
                <a:lnTo>
                  <a:pt x="252" y="84"/>
                </a:lnTo>
                <a:lnTo>
                  <a:pt x="258" y="90"/>
                </a:lnTo>
                <a:lnTo>
                  <a:pt x="258" y="90"/>
                </a:lnTo>
                <a:lnTo>
                  <a:pt x="276" y="90"/>
                </a:lnTo>
                <a:lnTo>
                  <a:pt x="288" y="90"/>
                </a:lnTo>
                <a:lnTo>
                  <a:pt x="294" y="90"/>
                </a:lnTo>
                <a:lnTo>
                  <a:pt x="294" y="90"/>
                </a:lnTo>
                <a:lnTo>
                  <a:pt x="306" y="90"/>
                </a:lnTo>
                <a:lnTo>
                  <a:pt x="312" y="96"/>
                </a:lnTo>
                <a:lnTo>
                  <a:pt x="324" y="96"/>
                </a:lnTo>
                <a:lnTo>
                  <a:pt x="324" y="96"/>
                </a:lnTo>
                <a:lnTo>
                  <a:pt x="336" y="96"/>
                </a:lnTo>
                <a:lnTo>
                  <a:pt x="342" y="90"/>
                </a:lnTo>
                <a:lnTo>
                  <a:pt x="348" y="90"/>
                </a:lnTo>
                <a:lnTo>
                  <a:pt x="348" y="90"/>
                </a:lnTo>
                <a:lnTo>
                  <a:pt x="372" y="90"/>
                </a:lnTo>
                <a:lnTo>
                  <a:pt x="390" y="90"/>
                </a:lnTo>
                <a:lnTo>
                  <a:pt x="408" y="90"/>
                </a:lnTo>
                <a:lnTo>
                  <a:pt x="408" y="90"/>
                </a:lnTo>
                <a:lnTo>
                  <a:pt x="444" y="102"/>
                </a:lnTo>
                <a:lnTo>
                  <a:pt x="461" y="108"/>
                </a:lnTo>
                <a:lnTo>
                  <a:pt x="497" y="114"/>
                </a:lnTo>
                <a:lnTo>
                  <a:pt x="497" y="11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2" name=""/>
          <p:cNvSpPr/>
          <p:nvPr/>
        </p:nvSpPr>
        <p:spPr>
          <a:xfrm>
            <a:off x="2031840" y="1984320"/>
            <a:ext cx="817560" cy="685800"/>
          </a:xfrm>
          <a:custGeom>
            <a:avLst/>
            <a:gdLst/>
            <a:ahLst/>
            <a:rect l="l" t="t" r="r" b="b"/>
            <a:pathLst>
              <a:path w="515" h="432">
                <a:moveTo>
                  <a:pt x="497" y="114"/>
                </a:moveTo>
                <a:lnTo>
                  <a:pt x="503" y="126"/>
                </a:lnTo>
                <a:lnTo>
                  <a:pt x="515" y="138"/>
                </a:lnTo>
                <a:lnTo>
                  <a:pt x="515" y="150"/>
                </a:lnTo>
                <a:lnTo>
                  <a:pt x="515" y="150"/>
                </a:lnTo>
                <a:lnTo>
                  <a:pt x="515" y="162"/>
                </a:lnTo>
                <a:lnTo>
                  <a:pt x="509" y="168"/>
                </a:lnTo>
                <a:lnTo>
                  <a:pt x="503" y="180"/>
                </a:lnTo>
                <a:lnTo>
                  <a:pt x="503" y="180"/>
                </a:lnTo>
                <a:lnTo>
                  <a:pt x="491" y="186"/>
                </a:lnTo>
                <a:lnTo>
                  <a:pt x="485" y="198"/>
                </a:lnTo>
                <a:lnTo>
                  <a:pt x="485" y="216"/>
                </a:lnTo>
                <a:lnTo>
                  <a:pt x="485" y="216"/>
                </a:lnTo>
                <a:lnTo>
                  <a:pt x="473" y="216"/>
                </a:lnTo>
                <a:lnTo>
                  <a:pt x="467" y="216"/>
                </a:lnTo>
                <a:lnTo>
                  <a:pt x="461" y="228"/>
                </a:lnTo>
                <a:lnTo>
                  <a:pt x="461" y="228"/>
                </a:lnTo>
                <a:lnTo>
                  <a:pt x="455" y="234"/>
                </a:lnTo>
                <a:lnTo>
                  <a:pt x="455" y="234"/>
                </a:lnTo>
                <a:lnTo>
                  <a:pt x="455" y="240"/>
                </a:lnTo>
                <a:lnTo>
                  <a:pt x="455" y="240"/>
                </a:lnTo>
                <a:lnTo>
                  <a:pt x="461" y="246"/>
                </a:lnTo>
                <a:lnTo>
                  <a:pt x="467" y="252"/>
                </a:lnTo>
                <a:lnTo>
                  <a:pt x="467" y="258"/>
                </a:lnTo>
                <a:lnTo>
                  <a:pt x="467" y="258"/>
                </a:lnTo>
                <a:lnTo>
                  <a:pt x="467" y="264"/>
                </a:lnTo>
                <a:lnTo>
                  <a:pt x="461" y="276"/>
                </a:lnTo>
                <a:lnTo>
                  <a:pt x="461" y="282"/>
                </a:lnTo>
                <a:lnTo>
                  <a:pt x="461" y="282"/>
                </a:lnTo>
                <a:lnTo>
                  <a:pt x="461" y="288"/>
                </a:lnTo>
                <a:lnTo>
                  <a:pt x="461" y="294"/>
                </a:lnTo>
                <a:lnTo>
                  <a:pt x="461" y="300"/>
                </a:lnTo>
                <a:lnTo>
                  <a:pt x="461" y="300"/>
                </a:lnTo>
                <a:lnTo>
                  <a:pt x="455" y="330"/>
                </a:lnTo>
                <a:lnTo>
                  <a:pt x="444" y="396"/>
                </a:lnTo>
                <a:lnTo>
                  <a:pt x="444" y="432"/>
                </a:lnTo>
                <a:lnTo>
                  <a:pt x="444" y="432"/>
                </a:lnTo>
                <a:lnTo>
                  <a:pt x="444" y="432"/>
                </a:lnTo>
                <a:lnTo>
                  <a:pt x="330" y="402"/>
                </a:lnTo>
                <a:lnTo>
                  <a:pt x="126" y="354"/>
                </a:lnTo>
                <a:lnTo>
                  <a:pt x="18" y="324"/>
                </a:lnTo>
                <a:lnTo>
                  <a:pt x="18" y="324"/>
                </a:lnTo>
                <a:lnTo>
                  <a:pt x="12" y="318"/>
                </a:lnTo>
                <a:lnTo>
                  <a:pt x="6" y="318"/>
                </a:lnTo>
                <a:lnTo>
                  <a:pt x="0" y="312"/>
                </a:lnTo>
                <a:lnTo>
                  <a:pt x="0" y="312"/>
                </a:lnTo>
                <a:lnTo>
                  <a:pt x="0" y="306"/>
                </a:lnTo>
                <a:lnTo>
                  <a:pt x="0" y="294"/>
                </a:lnTo>
                <a:lnTo>
                  <a:pt x="12" y="282"/>
                </a:lnTo>
                <a:lnTo>
                  <a:pt x="12" y="282"/>
                </a:lnTo>
                <a:lnTo>
                  <a:pt x="6" y="264"/>
                </a:lnTo>
                <a:lnTo>
                  <a:pt x="12" y="252"/>
                </a:lnTo>
                <a:lnTo>
                  <a:pt x="24" y="240"/>
                </a:lnTo>
                <a:lnTo>
                  <a:pt x="24" y="240"/>
                </a:lnTo>
                <a:lnTo>
                  <a:pt x="42" y="204"/>
                </a:lnTo>
                <a:lnTo>
                  <a:pt x="66" y="156"/>
                </a:lnTo>
                <a:lnTo>
                  <a:pt x="84" y="114"/>
                </a:lnTo>
                <a:lnTo>
                  <a:pt x="84" y="114"/>
                </a:lnTo>
                <a:lnTo>
                  <a:pt x="90" y="108"/>
                </a:lnTo>
                <a:lnTo>
                  <a:pt x="90" y="96"/>
                </a:lnTo>
                <a:lnTo>
                  <a:pt x="90" y="84"/>
                </a:lnTo>
                <a:lnTo>
                  <a:pt x="90" y="84"/>
                </a:lnTo>
                <a:lnTo>
                  <a:pt x="96" y="78"/>
                </a:lnTo>
                <a:lnTo>
                  <a:pt x="102" y="72"/>
                </a:lnTo>
                <a:lnTo>
                  <a:pt x="108" y="66"/>
                </a:lnTo>
                <a:lnTo>
                  <a:pt x="108" y="66"/>
                </a:lnTo>
                <a:lnTo>
                  <a:pt x="108" y="54"/>
                </a:lnTo>
                <a:lnTo>
                  <a:pt x="108" y="42"/>
                </a:lnTo>
                <a:lnTo>
                  <a:pt x="108" y="24"/>
                </a:lnTo>
                <a:lnTo>
                  <a:pt x="108" y="24"/>
                </a:lnTo>
                <a:lnTo>
                  <a:pt x="108" y="18"/>
                </a:lnTo>
                <a:lnTo>
                  <a:pt x="114" y="12"/>
                </a:lnTo>
                <a:lnTo>
                  <a:pt x="120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44" y="0"/>
                </a:lnTo>
                <a:lnTo>
                  <a:pt x="144" y="0"/>
                </a:lnTo>
                <a:lnTo>
                  <a:pt x="144" y="12"/>
                </a:lnTo>
                <a:lnTo>
                  <a:pt x="150" y="18"/>
                </a:lnTo>
                <a:lnTo>
                  <a:pt x="156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68" y="24"/>
                </a:lnTo>
                <a:lnTo>
                  <a:pt x="168" y="24"/>
                </a:lnTo>
                <a:lnTo>
                  <a:pt x="174" y="30"/>
                </a:lnTo>
                <a:lnTo>
                  <a:pt x="174" y="36"/>
                </a:lnTo>
                <a:lnTo>
                  <a:pt x="174" y="42"/>
                </a:lnTo>
                <a:lnTo>
                  <a:pt x="174" y="42"/>
                </a:lnTo>
                <a:lnTo>
                  <a:pt x="180" y="42"/>
                </a:lnTo>
                <a:lnTo>
                  <a:pt x="180" y="42"/>
                </a:lnTo>
                <a:lnTo>
                  <a:pt x="186" y="48"/>
                </a:lnTo>
                <a:lnTo>
                  <a:pt x="186" y="48"/>
                </a:lnTo>
                <a:lnTo>
                  <a:pt x="186" y="60"/>
                </a:lnTo>
                <a:lnTo>
                  <a:pt x="180" y="66"/>
                </a:lnTo>
                <a:lnTo>
                  <a:pt x="186" y="72"/>
                </a:lnTo>
                <a:lnTo>
                  <a:pt x="186" y="72"/>
                </a:lnTo>
                <a:lnTo>
                  <a:pt x="198" y="78"/>
                </a:lnTo>
                <a:lnTo>
                  <a:pt x="222" y="78"/>
                </a:lnTo>
                <a:lnTo>
                  <a:pt x="246" y="72"/>
                </a:lnTo>
                <a:lnTo>
                  <a:pt x="246" y="72"/>
                </a:lnTo>
                <a:lnTo>
                  <a:pt x="252" y="84"/>
                </a:lnTo>
                <a:lnTo>
                  <a:pt x="252" y="84"/>
                </a:lnTo>
                <a:lnTo>
                  <a:pt x="258" y="90"/>
                </a:lnTo>
                <a:lnTo>
                  <a:pt x="258" y="90"/>
                </a:lnTo>
                <a:lnTo>
                  <a:pt x="276" y="90"/>
                </a:lnTo>
                <a:lnTo>
                  <a:pt x="288" y="90"/>
                </a:lnTo>
                <a:lnTo>
                  <a:pt x="294" y="90"/>
                </a:lnTo>
                <a:lnTo>
                  <a:pt x="294" y="90"/>
                </a:lnTo>
                <a:lnTo>
                  <a:pt x="306" y="90"/>
                </a:lnTo>
                <a:lnTo>
                  <a:pt x="312" y="96"/>
                </a:lnTo>
                <a:lnTo>
                  <a:pt x="324" y="96"/>
                </a:lnTo>
                <a:lnTo>
                  <a:pt x="324" y="96"/>
                </a:lnTo>
                <a:lnTo>
                  <a:pt x="336" y="96"/>
                </a:lnTo>
                <a:lnTo>
                  <a:pt x="342" y="90"/>
                </a:lnTo>
                <a:lnTo>
                  <a:pt x="348" y="90"/>
                </a:lnTo>
                <a:lnTo>
                  <a:pt x="348" y="90"/>
                </a:lnTo>
                <a:lnTo>
                  <a:pt x="372" y="90"/>
                </a:lnTo>
                <a:lnTo>
                  <a:pt x="390" y="90"/>
                </a:lnTo>
                <a:lnTo>
                  <a:pt x="408" y="90"/>
                </a:lnTo>
                <a:lnTo>
                  <a:pt x="408" y="90"/>
                </a:lnTo>
                <a:lnTo>
                  <a:pt x="444" y="102"/>
                </a:lnTo>
                <a:lnTo>
                  <a:pt x="461" y="108"/>
                </a:lnTo>
                <a:lnTo>
                  <a:pt x="497" y="114"/>
                </a:lnTo>
                <a:lnTo>
                  <a:pt x="497" y="11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3" name=""/>
          <p:cNvSpPr/>
          <p:nvPr/>
        </p:nvSpPr>
        <p:spPr>
          <a:xfrm>
            <a:off x="2736720" y="1785960"/>
            <a:ext cx="569880" cy="968400"/>
          </a:xfrm>
          <a:custGeom>
            <a:avLst/>
            <a:gdLst/>
            <a:ahLst/>
            <a:rect l="l" t="t" r="r" b="b"/>
            <a:pathLst>
              <a:path w="359" h="610">
                <a:moveTo>
                  <a:pt x="101" y="0"/>
                </a:moveTo>
                <a:lnTo>
                  <a:pt x="149" y="6"/>
                </a:lnTo>
                <a:lnTo>
                  <a:pt x="149" y="6"/>
                </a:lnTo>
                <a:lnTo>
                  <a:pt x="149" y="24"/>
                </a:lnTo>
                <a:lnTo>
                  <a:pt x="137" y="60"/>
                </a:lnTo>
                <a:lnTo>
                  <a:pt x="137" y="83"/>
                </a:lnTo>
                <a:lnTo>
                  <a:pt x="137" y="83"/>
                </a:lnTo>
                <a:lnTo>
                  <a:pt x="137" y="89"/>
                </a:lnTo>
                <a:lnTo>
                  <a:pt x="137" y="101"/>
                </a:lnTo>
                <a:lnTo>
                  <a:pt x="137" y="107"/>
                </a:lnTo>
                <a:lnTo>
                  <a:pt x="137" y="107"/>
                </a:lnTo>
                <a:lnTo>
                  <a:pt x="143" y="113"/>
                </a:lnTo>
                <a:lnTo>
                  <a:pt x="149" y="119"/>
                </a:lnTo>
                <a:lnTo>
                  <a:pt x="149" y="125"/>
                </a:lnTo>
                <a:lnTo>
                  <a:pt x="149" y="125"/>
                </a:lnTo>
                <a:lnTo>
                  <a:pt x="149" y="131"/>
                </a:lnTo>
                <a:lnTo>
                  <a:pt x="143" y="137"/>
                </a:lnTo>
                <a:lnTo>
                  <a:pt x="143" y="143"/>
                </a:lnTo>
                <a:lnTo>
                  <a:pt x="143" y="143"/>
                </a:lnTo>
                <a:lnTo>
                  <a:pt x="155" y="149"/>
                </a:lnTo>
                <a:lnTo>
                  <a:pt x="161" y="161"/>
                </a:lnTo>
                <a:lnTo>
                  <a:pt x="173" y="173"/>
                </a:lnTo>
                <a:lnTo>
                  <a:pt x="173" y="173"/>
                </a:lnTo>
                <a:lnTo>
                  <a:pt x="179" y="185"/>
                </a:lnTo>
                <a:lnTo>
                  <a:pt x="185" y="197"/>
                </a:lnTo>
                <a:lnTo>
                  <a:pt x="191" y="215"/>
                </a:lnTo>
                <a:lnTo>
                  <a:pt x="191" y="215"/>
                </a:lnTo>
                <a:lnTo>
                  <a:pt x="197" y="215"/>
                </a:lnTo>
                <a:lnTo>
                  <a:pt x="203" y="221"/>
                </a:lnTo>
                <a:lnTo>
                  <a:pt x="203" y="233"/>
                </a:lnTo>
                <a:lnTo>
                  <a:pt x="203" y="233"/>
                </a:lnTo>
                <a:lnTo>
                  <a:pt x="197" y="245"/>
                </a:lnTo>
                <a:lnTo>
                  <a:pt x="191" y="245"/>
                </a:lnTo>
                <a:lnTo>
                  <a:pt x="191" y="257"/>
                </a:lnTo>
                <a:lnTo>
                  <a:pt x="191" y="257"/>
                </a:lnTo>
                <a:lnTo>
                  <a:pt x="191" y="263"/>
                </a:lnTo>
                <a:lnTo>
                  <a:pt x="197" y="263"/>
                </a:lnTo>
                <a:lnTo>
                  <a:pt x="197" y="269"/>
                </a:lnTo>
                <a:lnTo>
                  <a:pt x="197" y="269"/>
                </a:lnTo>
                <a:lnTo>
                  <a:pt x="191" y="275"/>
                </a:lnTo>
                <a:lnTo>
                  <a:pt x="191" y="275"/>
                </a:lnTo>
                <a:lnTo>
                  <a:pt x="185" y="293"/>
                </a:lnTo>
                <a:lnTo>
                  <a:pt x="185" y="293"/>
                </a:lnTo>
                <a:lnTo>
                  <a:pt x="185" y="299"/>
                </a:lnTo>
                <a:lnTo>
                  <a:pt x="179" y="305"/>
                </a:lnTo>
                <a:lnTo>
                  <a:pt x="185" y="311"/>
                </a:lnTo>
                <a:lnTo>
                  <a:pt x="185" y="311"/>
                </a:lnTo>
                <a:lnTo>
                  <a:pt x="191" y="305"/>
                </a:lnTo>
                <a:lnTo>
                  <a:pt x="197" y="299"/>
                </a:lnTo>
                <a:lnTo>
                  <a:pt x="203" y="299"/>
                </a:lnTo>
                <a:lnTo>
                  <a:pt x="203" y="299"/>
                </a:lnTo>
                <a:lnTo>
                  <a:pt x="221" y="299"/>
                </a:lnTo>
                <a:lnTo>
                  <a:pt x="221" y="305"/>
                </a:lnTo>
                <a:lnTo>
                  <a:pt x="221" y="317"/>
                </a:lnTo>
                <a:lnTo>
                  <a:pt x="221" y="317"/>
                </a:lnTo>
                <a:lnTo>
                  <a:pt x="227" y="323"/>
                </a:lnTo>
                <a:lnTo>
                  <a:pt x="227" y="335"/>
                </a:lnTo>
                <a:lnTo>
                  <a:pt x="227" y="347"/>
                </a:lnTo>
                <a:lnTo>
                  <a:pt x="227" y="347"/>
                </a:lnTo>
                <a:lnTo>
                  <a:pt x="227" y="347"/>
                </a:lnTo>
                <a:lnTo>
                  <a:pt x="227" y="353"/>
                </a:lnTo>
                <a:lnTo>
                  <a:pt x="227" y="353"/>
                </a:lnTo>
                <a:lnTo>
                  <a:pt x="227" y="353"/>
                </a:lnTo>
                <a:lnTo>
                  <a:pt x="227" y="359"/>
                </a:lnTo>
                <a:lnTo>
                  <a:pt x="227" y="359"/>
                </a:lnTo>
                <a:lnTo>
                  <a:pt x="227" y="365"/>
                </a:lnTo>
                <a:lnTo>
                  <a:pt x="227" y="365"/>
                </a:lnTo>
                <a:lnTo>
                  <a:pt x="233" y="371"/>
                </a:lnTo>
                <a:lnTo>
                  <a:pt x="239" y="371"/>
                </a:lnTo>
                <a:lnTo>
                  <a:pt x="245" y="371"/>
                </a:lnTo>
                <a:lnTo>
                  <a:pt x="245" y="371"/>
                </a:lnTo>
                <a:lnTo>
                  <a:pt x="251" y="383"/>
                </a:lnTo>
                <a:lnTo>
                  <a:pt x="251" y="395"/>
                </a:lnTo>
                <a:lnTo>
                  <a:pt x="257" y="401"/>
                </a:lnTo>
                <a:lnTo>
                  <a:pt x="257" y="401"/>
                </a:lnTo>
                <a:lnTo>
                  <a:pt x="257" y="401"/>
                </a:lnTo>
                <a:lnTo>
                  <a:pt x="263" y="407"/>
                </a:lnTo>
                <a:lnTo>
                  <a:pt x="269" y="401"/>
                </a:lnTo>
                <a:lnTo>
                  <a:pt x="269" y="401"/>
                </a:lnTo>
                <a:lnTo>
                  <a:pt x="281" y="401"/>
                </a:lnTo>
                <a:lnTo>
                  <a:pt x="287" y="401"/>
                </a:lnTo>
                <a:lnTo>
                  <a:pt x="305" y="401"/>
                </a:lnTo>
                <a:lnTo>
                  <a:pt x="305" y="401"/>
                </a:lnTo>
                <a:lnTo>
                  <a:pt x="317" y="401"/>
                </a:lnTo>
                <a:lnTo>
                  <a:pt x="329" y="395"/>
                </a:lnTo>
                <a:lnTo>
                  <a:pt x="341" y="395"/>
                </a:lnTo>
                <a:lnTo>
                  <a:pt x="341" y="395"/>
                </a:lnTo>
                <a:lnTo>
                  <a:pt x="347" y="401"/>
                </a:lnTo>
                <a:lnTo>
                  <a:pt x="353" y="413"/>
                </a:lnTo>
                <a:lnTo>
                  <a:pt x="359" y="425"/>
                </a:lnTo>
                <a:lnTo>
                  <a:pt x="359" y="425"/>
                </a:lnTo>
                <a:lnTo>
                  <a:pt x="353" y="473"/>
                </a:lnTo>
                <a:lnTo>
                  <a:pt x="341" y="563"/>
                </a:lnTo>
                <a:lnTo>
                  <a:pt x="335" y="610"/>
                </a:lnTo>
                <a:lnTo>
                  <a:pt x="335" y="610"/>
                </a:lnTo>
                <a:lnTo>
                  <a:pt x="0" y="557"/>
                </a:lnTo>
                <a:lnTo>
                  <a:pt x="0" y="557"/>
                </a:lnTo>
                <a:lnTo>
                  <a:pt x="5" y="521"/>
                </a:lnTo>
                <a:lnTo>
                  <a:pt x="11" y="455"/>
                </a:lnTo>
                <a:lnTo>
                  <a:pt x="17" y="425"/>
                </a:lnTo>
                <a:lnTo>
                  <a:pt x="17" y="425"/>
                </a:lnTo>
                <a:lnTo>
                  <a:pt x="17" y="419"/>
                </a:lnTo>
                <a:lnTo>
                  <a:pt x="17" y="413"/>
                </a:lnTo>
                <a:lnTo>
                  <a:pt x="17" y="407"/>
                </a:lnTo>
                <a:lnTo>
                  <a:pt x="17" y="407"/>
                </a:lnTo>
                <a:lnTo>
                  <a:pt x="17" y="401"/>
                </a:lnTo>
                <a:lnTo>
                  <a:pt x="23" y="389"/>
                </a:lnTo>
                <a:lnTo>
                  <a:pt x="23" y="383"/>
                </a:lnTo>
                <a:lnTo>
                  <a:pt x="23" y="383"/>
                </a:lnTo>
                <a:lnTo>
                  <a:pt x="23" y="377"/>
                </a:lnTo>
                <a:lnTo>
                  <a:pt x="17" y="371"/>
                </a:lnTo>
                <a:lnTo>
                  <a:pt x="11" y="365"/>
                </a:lnTo>
                <a:lnTo>
                  <a:pt x="11" y="365"/>
                </a:lnTo>
                <a:lnTo>
                  <a:pt x="11" y="359"/>
                </a:lnTo>
                <a:lnTo>
                  <a:pt x="11" y="353"/>
                </a:lnTo>
                <a:lnTo>
                  <a:pt x="17" y="353"/>
                </a:lnTo>
                <a:lnTo>
                  <a:pt x="17" y="353"/>
                </a:lnTo>
                <a:lnTo>
                  <a:pt x="23" y="347"/>
                </a:lnTo>
                <a:lnTo>
                  <a:pt x="29" y="341"/>
                </a:lnTo>
                <a:lnTo>
                  <a:pt x="41" y="341"/>
                </a:lnTo>
                <a:lnTo>
                  <a:pt x="41" y="341"/>
                </a:lnTo>
                <a:lnTo>
                  <a:pt x="41" y="323"/>
                </a:lnTo>
                <a:lnTo>
                  <a:pt x="47" y="311"/>
                </a:lnTo>
                <a:lnTo>
                  <a:pt x="59" y="305"/>
                </a:lnTo>
                <a:lnTo>
                  <a:pt x="59" y="305"/>
                </a:lnTo>
                <a:lnTo>
                  <a:pt x="65" y="299"/>
                </a:lnTo>
                <a:lnTo>
                  <a:pt x="71" y="287"/>
                </a:lnTo>
                <a:lnTo>
                  <a:pt x="71" y="275"/>
                </a:lnTo>
                <a:lnTo>
                  <a:pt x="71" y="275"/>
                </a:lnTo>
                <a:lnTo>
                  <a:pt x="71" y="263"/>
                </a:lnTo>
                <a:lnTo>
                  <a:pt x="59" y="251"/>
                </a:lnTo>
                <a:lnTo>
                  <a:pt x="53" y="239"/>
                </a:lnTo>
                <a:lnTo>
                  <a:pt x="53" y="239"/>
                </a:lnTo>
                <a:lnTo>
                  <a:pt x="65" y="179"/>
                </a:lnTo>
                <a:lnTo>
                  <a:pt x="89" y="60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4" name=""/>
          <p:cNvSpPr/>
          <p:nvPr/>
        </p:nvSpPr>
        <p:spPr>
          <a:xfrm>
            <a:off x="2736720" y="1785960"/>
            <a:ext cx="569880" cy="968400"/>
          </a:xfrm>
          <a:custGeom>
            <a:avLst/>
            <a:gdLst/>
            <a:ahLst/>
            <a:rect l="l" t="t" r="r" b="b"/>
            <a:pathLst>
              <a:path w="359" h="610">
                <a:moveTo>
                  <a:pt x="101" y="0"/>
                </a:moveTo>
                <a:lnTo>
                  <a:pt x="149" y="6"/>
                </a:lnTo>
                <a:lnTo>
                  <a:pt x="149" y="6"/>
                </a:lnTo>
                <a:lnTo>
                  <a:pt x="149" y="24"/>
                </a:lnTo>
                <a:lnTo>
                  <a:pt x="137" y="60"/>
                </a:lnTo>
                <a:lnTo>
                  <a:pt x="137" y="83"/>
                </a:lnTo>
                <a:lnTo>
                  <a:pt x="137" y="83"/>
                </a:lnTo>
                <a:lnTo>
                  <a:pt x="137" y="89"/>
                </a:lnTo>
                <a:lnTo>
                  <a:pt x="137" y="101"/>
                </a:lnTo>
                <a:lnTo>
                  <a:pt x="137" y="107"/>
                </a:lnTo>
                <a:lnTo>
                  <a:pt x="137" y="107"/>
                </a:lnTo>
                <a:lnTo>
                  <a:pt x="143" y="113"/>
                </a:lnTo>
                <a:lnTo>
                  <a:pt x="149" y="119"/>
                </a:lnTo>
                <a:lnTo>
                  <a:pt x="149" y="125"/>
                </a:lnTo>
                <a:lnTo>
                  <a:pt x="149" y="125"/>
                </a:lnTo>
                <a:lnTo>
                  <a:pt x="149" y="131"/>
                </a:lnTo>
                <a:lnTo>
                  <a:pt x="143" y="137"/>
                </a:lnTo>
                <a:lnTo>
                  <a:pt x="143" y="143"/>
                </a:lnTo>
                <a:lnTo>
                  <a:pt x="143" y="143"/>
                </a:lnTo>
                <a:lnTo>
                  <a:pt x="155" y="149"/>
                </a:lnTo>
                <a:lnTo>
                  <a:pt x="161" y="161"/>
                </a:lnTo>
                <a:lnTo>
                  <a:pt x="173" y="173"/>
                </a:lnTo>
                <a:lnTo>
                  <a:pt x="173" y="173"/>
                </a:lnTo>
                <a:lnTo>
                  <a:pt x="179" y="185"/>
                </a:lnTo>
                <a:lnTo>
                  <a:pt x="185" y="197"/>
                </a:lnTo>
                <a:lnTo>
                  <a:pt x="191" y="215"/>
                </a:lnTo>
                <a:lnTo>
                  <a:pt x="191" y="215"/>
                </a:lnTo>
                <a:lnTo>
                  <a:pt x="197" y="215"/>
                </a:lnTo>
                <a:lnTo>
                  <a:pt x="203" y="221"/>
                </a:lnTo>
                <a:lnTo>
                  <a:pt x="203" y="233"/>
                </a:lnTo>
                <a:lnTo>
                  <a:pt x="203" y="233"/>
                </a:lnTo>
                <a:lnTo>
                  <a:pt x="197" y="245"/>
                </a:lnTo>
                <a:lnTo>
                  <a:pt x="191" y="245"/>
                </a:lnTo>
                <a:lnTo>
                  <a:pt x="191" y="257"/>
                </a:lnTo>
                <a:lnTo>
                  <a:pt x="191" y="257"/>
                </a:lnTo>
                <a:lnTo>
                  <a:pt x="191" y="263"/>
                </a:lnTo>
                <a:lnTo>
                  <a:pt x="197" y="263"/>
                </a:lnTo>
                <a:lnTo>
                  <a:pt x="197" y="269"/>
                </a:lnTo>
                <a:lnTo>
                  <a:pt x="197" y="269"/>
                </a:lnTo>
                <a:lnTo>
                  <a:pt x="191" y="275"/>
                </a:lnTo>
                <a:lnTo>
                  <a:pt x="191" y="275"/>
                </a:lnTo>
                <a:lnTo>
                  <a:pt x="185" y="293"/>
                </a:lnTo>
                <a:lnTo>
                  <a:pt x="185" y="293"/>
                </a:lnTo>
                <a:lnTo>
                  <a:pt x="185" y="299"/>
                </a:lnTo>
                <a:lnTo>
                  <a:pt x="179" y="305"/>
                </a:lnTo>
                <a:lnTo>
                  <a:pt x="185" y="311"/>
                </a:lnTo>
                <a:lnTo>
                  <a:pt x="185" y="311"/>
                </a:lnTo>
                <a:lnTo>
                  <a:pt x="191" y="305"/>
                </a:lnTo>
                <a:lnTo>
                  <a:pt x="197" y="299"/>
                </a:lnTo>
                <a:lnTo>
                  <a:pt x="203" y="299"/>
                </a:lnTo>
                <a:lnTo>
                  <a:pt x="203" y="299"/>
                </a:lnTo>
                <a:lnTo>
                  <a:pt x="221" y="299"/>
                </a:lnTo>
                <a:lnTo>
                  <a:pt x="221" y="305"/>
                </a:lnTo>
                <a:lnTo>
                  <a:pt x="221" y="317"/>
                </a:lnTo>
                <a:lnTo>
                  <a:pt x="221" y="317"/>
                </a:lnTo>
                <a:lnTo>
                  <a:pt x="227" y="323"/>
                </a:lnTo>
                <a:lnTo>
                  <a:pt x="227" y="335"/>
                </a:lnTo>
                <a:lnTo>
                  <a:pt x="227" y="347"/>
                </a:lnTo>
                <a:lnTo>
                  <a:pt x="227" y="347"/>
                </a:lnTo>
                <a:lnTo>
                  <a:pt x="227" y="347"/>
                </a:lnTo>
                <a:lnTo>
                  <a:pt x="227" y="353"/>
                </a:lnTo>
                <a:lnTo>
                  <a:pt x="227" y="353"/>
                </a:lnTo>
                <a:lnTo>
                  <a:pt x="227" y="353"/>
                </a:lnTo>
                <a:lnTo>
                  <a:pt x="227" y="359"/>
                </a:lnTo>
                <a:lnTo>
                  <a:pt x="227" y="359"/>
                </a:lnTo>
                <a:lnTo>
                  <a:pt x="227" y="365"/>
                </a:lnTo>
                <a:lnTo>
                  <a:pt x="227" y="365"/>
                </a:lnTo>
                <a:lnTo>
                  <a:pt x="233" y="371"/>
                </a:lnTo>
                <a:lnTo>
                  <a:pt x="239" y="371"/>
                </a:lnTo>
                <a:lnTo>
                  <a:pt x="245" y="371"/>
                </a:lnTo>
                <a:lnTo>
                  <a:pt x="245" y="371"/>
                </a:lnTo>
                <a:lnTo>
                  <a:pt x="251" y="383"/>
                </a:lnTo>
                <a:lnTo>
                  <a:pt x="251" y="395"/>
                </a:lnTo>
                <a:lnTo>
                  <a:pt x="257" y="401"/>
                </a:lnTo>
                <a:lnTo>
                  <a:pt x="257" y="401"/>
                </a:lnTo>
                <a:lnTo>
                  <a:pt x="257" y="401"/>
                </a:lnTo>
                <a:lnTo>
                  <a:pt x="263" y="407"/>
                </a:lnTo>
                <a:lnTo>
                  <a:pt x="269" y="401"/>
                </a:lnTo>
                <a:lnTo>
                  <a:pt x="269" y="401"/>
                </a:lnTo>
                <a:lnTo>
                  <a:pt x="281" y="401"/>
                </a:lnTo>
                <a:lnTo>
                  <a:pt x="287" y="401"/>
                </a:lnTo>
                <a:lnTo>
                  <a:pt x="305" y="401"/>
                </a:lnTo>
                <a:lnTo>
                  <a:pt x="305" y="401"/>
                </a:lnTo>
                <a:lnTo>
                  <a:pt x="317" y="401"/>
                </a:lnTo>
                <a:lnTo>
                  <a:pt x="329" y="395"/>
                </a:lnTo>
                <a:lnTo>
                  <a:pt x="341" y="395"/>
                </a:lnTo>
                <a:lnTo>
                  <a:pt x="341" y="395"/>
                </a:lnTo>
                <a:lnTo>
                  <a:pt x="347" y="401"/>
                </a:lnTo>
                <a:lnTo>
                  <a:pt x="353" y="413"/>
                </a:lnTo>
                <a:lnTo>
                  <a:pt x="359" y="425"/>
                </a:lnTo>
                <a:lnTo>
                  <a:pt x="359" y="425"/>
                </a:lnTo>
                <a:lnTo>
                  <a:pt x="353" y="473"/>
                </a:lnTo>
                <a:lnTo>
                  <a:pt x="341" y="563"/>
                </a:lnTo>
                <a:lnTo>
                  <a:pt x="335" y="610"/>
                </a:lnTo>
                <a:lnTo>
                  <a:pt x="335" y="610"/>
                </a:lnTo>
                <a:lnTo>
                  <a:pt x="0" y="557"/>
                </a:lnTo>
                <a:lnTo>
                  <a:pt x="0" y="557"/>
                </a:lnTo>
                <a:lnTo>
                  <a:pt x="5" y="521"/>
                </a:lnTo>
                <a:lnTo>
                  <a:pt x="11" y="455"/>
                </a:lnTo>
                <a:lnTo>
                  <a:pt x="17" y="425"/>
                </a:lnTo>
                <a:lnTo>
                  <a:pt x="17" y="425"/>
                </a:lnTo>
                <a:lnTo>
                  <a:pt x="17" y="419"/>
                </a:lnTo>
                <a:lnTo>
                  <a:pt x="17" y="413"/>
                </a:lnTo>
                <a:lnTo>
                  <a:pt x="17" y="407"/>
                </a:lnTo>
                <a:lnTo>
                  <a:pt x="17" y="407"/>
                </a:lnTo>
                <a:lnTo>
                  <a:pt x="17" y="401"/>
                </a:lnTo>
                <a:lnTo>
                  <a:pt x="23" y="389"/>
                </a:lnTo>
                <a:lnTo>
                  <a:pt x="23" y="383"/>
                </a:lnTo>
                <a:lnTo>
                  <a:pt x="23" y="383"/>
                </a:lnTo>
                <a:lnTo>
                  <a:pt x="23" y="377"/>
                </a:lnTo>
                <a:lnTo>
                  <a:pt x="17" y="371"/>
                </a:lnTo>
                <a:lnTo>
                  <a:pt x="11" y="365"/>
                </a:lnTo>
                <a:lnTo>
                  <a:pt x="11" y="365"/>
                </a:lnTo>
                <a:lnTo>
                  <a:pt x="11" y="359"/>
                </a:lnTo>
                <a:lnTo>
                  <a:pt x="11" y="353"/>
                </a:lnTo>
                <a:lnTo>
                  <a:pt x="17" y="353"/>
                </a:lnTo>
                <a:lnTo>
                  <a:pt x="17" y="353"/>
                </a:lnTo>
                <a:lnTo>
                  <a:pt x="23" y="347"/>
                </a:lnTo>
                <a:lnTo>
                  <a:pt x="29" y="341"/>
                </a:lnTo>
                <a:lnTo>
                  <a:pt x="41" y="341"/>
                </a:lnTo>
                <a:lnTo>
                  <a:pt x="41" y="341"/>
                </a:lnTo>
                <a:lnTo>
                  <a:pt x="41" y="323"/>
                </a:lnTo>
                <a:lnTo>
                  <a:pt x="47" y="311"/>
                </a:lnTo>
                <a:lnTo>
                  <a:pt x="59" y="305"/>
                </a:lnTo>
                <a:lnTo>
                  <a:pt x="59" y="305"/>
                </a:lnTo>
                <a:lnTo>
                  <a:pt x="65" y="299"/>
                </a:lnTo>
                <a:lnTo>
                  <a:pt x="71" y="287"/>
                </a:lnTo>
                <a:lnTo>
                  <a:pt x="71" y="275"/>
                </a:lnTo>
                <a:lnTo>
                  <a:pt x="71" y="275"/>
                </a:lnTo>
                <a:lnTo>
                  <a:pt x="71" y="263"/>
                </a:lnTo>
                <a:lnTo>
                  <a:pt x="59" y="251"/>
                </a:lnTo>
                <a:lnTo>
                  <a:pt x="53" y="239"/>
                </a:lnTo>
                <a:lnTo>
                  <a:pt x="53" y="239"/>
                </a:lnTo>
                <a:lnTo>
                  <a:pt x="65" y="179"/>
                </a:lnTo>
                <a:lnTo>
                  <a:pt x="89" y="60"/>
                </a:lnTo>
                <a:lnTo>
                  <a:pt x="101" y="0"/>
                </a:lnTo>
                <a:lnTo>
                  <a:pt x="101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5" name=""/>
          <p:cNvSpPr/>
          <p:nvPr/>
        </p:nvSpPr>
        <p:spPr>
          <a:xfrm>
            <a:off x="1984320" y="2498760"/>
            <a:ext cx="836640" cy="1368360"/>
          </a:xfrm>
          <a:custGeom>
            <a:avLst/>
            <a:gdLst/>
            <a:ahLst/>
            <a:rect l="l" t="t" r="r" b="b"/>
            <a:pathLst>
              <a:path w="527" h="862">
                <a:moveTo>
                  <a:pt x="294" y="60"/>
                </a:moveTo>
                <a:lnTo>
                  <a:pt x="234" y="299"/>
                </a:lnTo>
                <a:lnTo>
                  <a:pt x="234" y="299"/>
                </a:lnTo>
                <a:lnTo>
                  <a:pt x="306" y="401"/>
                </a:lnTo>
                <a:lnTo>
                  <a:pt x="438" y="587"/>
                </a:lnTo>
                <a:lnTo>
                  <a:pt x="503" y="682"/>
                </a:lnTo>
                <a:lnTo>
                  <a:pt x="503" y="682"/>
                </a:lnTo>
                <a:lnTo>
                  <a:pt x="503" y="694"/>
                </a:lnTo>
                <a:lnTo>
                  <a:pt x="503" y="700"/>
                </a:lnTo>
                <a:lnTo>
                  <a:pt x="503" y="706"/>
                </a:lnTo>
                <a:lnTo>
                  <a:pt x="503" y="706"/>
                </a:lnTo>
                <a:lnTo>
                  <a:pt x="509" y="712"/>
                </a:lnTo>
                <a:lnTo>
                  <a:pt x="515" y="718"/>
                </a:lnTo>
                <a:lnTo>
                  <a:pt x="515" y="724"/>
                </a:lnTo>
                <a:lnTo>
                  <a:pt x="515" y="724"/>
                </a:lnTo>
                <a:lnTo>
                  <a:pt x="521" y="730"/>
                </a:lnTo>
                <a:lnTo>
                  <a:pt x="527" y="736"/>
                </a:lnTo>
                <a:lnTo>
                  <a:pt x="527" y="748"/>
                </a:lnTo>
                <a:lnTo>
                  <a:pt x="527" y="748"/>
                </a:lnTo>
                <a:lnTo>
                  <a:pt x="515" y="754"/>
                </a:lnTo>
                <a:lnTo>
                  <a:pt x="509" y="760"/>
                </a:lnTo>
                <a:lnTo>
                  <a:pt x="503" y="766"/>
                </a:lnTo>
                <a:lnTo>
                  <a:pt x="503" y="766"/>
                </a:lnTo>
                <a:lnTo>
                  <a:pt x="503" y="766"/>
                </a:lnTo>
                <a:lnTo>
                  <a:pt x="497" y="766"/>
                </a:lnTo>
                <a:lnTo>
                  <a:pt x="497" y="772"/>
                </a:lnTo>
                <a:lnTo>
                  <a:pt x="497" y="772"/>
                </a:lnTo>
                <a:lnTo>
                  <a:pt x="497" y="778"/>
                </a:lnTo>
                <a:lnTo>
                  <a:pt x="497" y="790"/>
                </a:lnTo>
                <a:lnTo>
                  <a:pt x="491" y="796"/>
                </a:lnTo>
                <a:lnTo>
                  <a:pt x="491" y="796"/>
                </a:lnTo>
                <a:lnTo>
                  <a:pt x="485" y="802"/>
                </a:lnTo>
                <a:lnTo>
                  <a:pt x="479" y="808"/>
                </a:lnTo>
                <a:lnTo>
                  <a:pt x="479" y="814"/>
                </a:lnTo>
                <a:lnTo>
                  <a:pt x="479" y="814"/>
                </a:lnTo>
                <a:lnTo>
                  <a:pt x="474" y="832"/>
                </a:lnTo>
                <a:lnTo>
                  <a:pt x="479" y="844"/>
                </a:lnTo>
                <a:lnTo>
                  <a:pt x="479" y="862"/>
                </a:lnTo>
                <a:lnTo>
                  <a:pt x="479" y="862"/>
                </a:lnTo>
                <a:lnTo>
                  <a:pt x="432" y="856"/>
                </a:lnTo>
                <a:lnTo>
                  <a:pt x="348" y="850"/>
                </a:lnTo>
                <a:lnTo>
                  <a:pt x="306" y="844"/>
                </a:lnTo>
                <a:lnTo>
                  <a:pt x="306" y="844"/>
                </a:lnTo>
                <a:lnTo>
                  <a:pt x="306" y="832"/>
                </a:lnTo>
                <a:lnTo>
                  <a:pt x="306" y="820"/>
                </a:lnTo>
                <a:lnTo>
                  <a:pt x="306" y="814"/>
                </a:lnTo>
                <a:lnTo>
                  <a:pt x="306" y="814"/>
                </a:lnTo>
                <a:lnTo>
                  <a:pt x="300" y="808"/>
                </a:lnTo>
                <a:lnTo>
                  <a:pt x="300" y="802"/>
                </a:lnTo>
                <a:lnTo>
                  <a:pt x="300" y="790"/>
                </a:lnTo>
                <a:lnTo>
                  <a:pt x="300" y="790"/>
                </a:lnTo>
                <a:lnTo>
                  <a:pt x="294" y="784"/>
                </a:lnTo>
                <a:lnTo>
                  <a:pt x="288" y="778"/>
                </a:lnTo>
                <a:lnTo>
                  <a:pt x="282" y="772"/>
                </a:lnTo>
                <a:lnTo>
                  <a:pt x="282" y="772"/>
                </a:lnTo>
                <a:lnTo>
                  <a:pt x="282" y="766"/>
                </a:lnTo>
                <a:lnTo>
                  <a:pt x="276" y="760"/>
                </a:lnTo>
                <a:lnTo>
                  <a:pt x="264" y="754"/>
                </a:lnTo>
                <a:lnTo>
                  <a:pt x="264" y="754"/>
                </a:lnTo>
                <a:lnTo>
                  <a:pt x="258" y="748"/>
                </a:lnTo>
                <a:lnTo>
                  <a:pt x="252" y="742"/>
                </a:lnTo>
                <a:lnTo>
                  <a:pt x="246" y="736"/>
                </a:lnTo>
                <a:lnTo>
                  <a:pt x="246" y="736"/>
                </a:lnTo>
                <a:lnTo>
                  <a:pt x="246" y="730"/>
                </a:lnTo>
                <a:lnTo>
                  <a:pt x="240" y="724"/>
                </a:lnTo>
                <a:lnTo>
                  <a:pt x="240" y="724"/>
                </a:lnTo>
                <a:lnTo>
                  <a:pt x="240" y="724"/>
                </a:lnTo>
                <a:lnTo>
                  <a:pt x="234" y="718"/>
                </a:lnTo>
                <a:lnTo>
                  <a:pt x="228" y="706"/>
                </a:lnTo>
                <a:lnTo>
                  <a:pt x="228" y="694"/>
                </a:lnTo>
                <a:lnTo>
                  <a:pt x="228" y="694"/>
                </a:lnTo>
                <a:lnTo>
                  <a:pt x="222" y="694"/>
                </a:lnTo>
                <a:lnTo>
                  <a:pt x="216" y="694"/>
                </a:lnTo>
                <a:lnTo>
                  <a:pt x="204" y="694"/>
                </a:lnTo>
                <a:lnTo>
                  <a:pt x="204" y="694"/>
                </a:lnTo>
                <a:lnTo>
                  <a:pt x="198" y="682"/>
                </a:lnTo>
                <a:lnTo>
                  <a:pt x="192" y="676"/>
                </a:lnTo>
                <a:lnTo>
                  <a:pt x="180" y="670"/>
                </a:lnTo>
                <a:lnTo>
                  <a:pt x="180" y="670"/>
                </a:lnTo>
                <a:lnTo>
                  <a:pt x="162" y="664"/>
                </a:lnTo>
                <a:lnTo>
                  <a:pt x="138" y="658"/>
                </a:lnTo>
                <a:lnTo>
                  <a:pt x="114" y="658"/>
                </a:lnTo>
                <a:lnTo>
                  <a:pt x="114" y="658"/>
                </a:lnTo>
                <a:lnTo>
                  <a:pt x="114" y="641"/>
                </a:lnTo>
                <a:lnTo>
                  <a:pt x="114" y="629"/>
                </a:lnTo>
                <a:lnTo>
                  <a:pt x="108" y="623"/>
                </a:lnTo>
                <a:lnTo>
                  <a:pt x="108" y="623"/>
                </a:lnTo>
                <a:lnTo>
                  <a:pt x="114" y="611"/>
                </a:lnTo>
                <a:lnTo>
                  <a:pt x="120" y="611"/>
                </a:lnTo>
                <a:lnTo>
                  <a:pt x="120" y="599"/>
                </a:lnTo>
                <a:lnTo>
                  <a:pt x="120" y="599"/>
                </a:lnTo>
                <a:lnTo>
                  <a:pt x="120" y="593"/>
                </a:lnTo>
                <a:lnTo>
                  <a:pt x="114" y="587"/>
                </a:lnTo>
                <a:lnTo>
                  <a:pt x="108" y="581"/>
                </a:lnTo>
                <a:lnTo>
                  <a:pt x="108" y="581"/>
                </a:lnTo>
                <a:lnTo>
                  <a:pt x="108" y="575"/>
                </a:lnTo>
                <a:lnTo>
                  <a:pt x="114" y="563"/>
                </a:lnTo>
                <a:lnTo>
                  <a:pt x="114" y="557"/>
                </a:lnTo>
                <a:lnTo>
                  <a:pt x="114" y="557"/>
                </a:lnTo>
                <a:lnTo>
                  <a:pt x="108" y="557"/>
                </a:lnTo>
                <a:lnTo>
                  <a:pt x="96" y="551"/>
                </a:lnTo>
                <a:lnTo>
                  <a:pt x="96" y="551"/>
                </a:lnTo>
                <a:lnTo>
                  <a:pt x="96" y="551"/>
                </a:lnTo>
                <a:lnTo>
                  <a:pt x="90" y="539"/>
                </a:lnTo>
                <a:lnTo>
                  <a:pt x="84" y="521"/>
                </a:lnTo>
                <a:lnTo>
                  <a:pt x="84" y="497"/>
                </a:lnTo>
                <a:lnTo>
                  <a:pt x="84" y="497"/>
                </a:lnTo>
                <a:lnTo>
                  <a:pt x="72" y="491"/>
                </a:lnTo>
                <a:lnTo>
                  <a:pt x="60" y="479"/>
                </a:lnTo>
                <a:lnTo>
                  <a:pt x="60" y="467"/>
                </a:lnTo>
                <a:lnTo>
                  <a:pt x="60" y="467"/>
                </a:lnTo>
                <a:lnTo>
                  <a:pt x="66" y="461"/>
                </a:lnTo>
                <a:lnTo>
                  <a:pt x="72" y="449"/>
                </a:lnTo>
                <a:lnTo>
                  <a:pt x="72" y="437"/>
                </a:lnTo>
                <a:lnTo>
                  <a:pt x="72" y="437"/>
                </a:lnTo>
                <a:lnTo>
                  <a:pt x="72" y="425"/>
                </a:lnTo>
                <a:lnTo>
                  <a:pt x="66" y="425"/>
                </a:lnTo>
                <a:lnTo>
                  <a:pt x="66" y="419"/>
                </a:lnTo>
                <a:lnTo>
                  <a:pt x="66" y="419"/>
                </a:lnTo>
                <a:lnTo>
                  <a:pt x="60" y="419"/>
                </a:lnTo>
                <a:lnTo>
                  <a:pt x="60" y="419"/>
                </a:lnTo>
                <a:lnTo>
                  <a:pt x="54" y="413"/>
                </a:lnTo>
                <a:lnTo>
                  <a:pt x="54" y="413"/>
                </a:lnTo>
                <a:lnTo>
                  <a:pt x="54" y="401"/>
                </a:lnTo>
                <a:lnTo>
                  <a:pt x="54" y="395"/>
                </a:lnTo>
                <a:lnTo>
                  <a:pt x="48" y="389"/>
                </a:lnTo>
                <a:lnTo>
                  <a:pt x="48" y="389"/>
                </a:lnTo>
                <a:lnTo>
                  <a:pt x="48" y="383"/>
                </a:lnTo>
                <a:lnTo>
                  <a:pt x="48" y="365"/>
                </a:lnTo>
                <a:lnTo>
                  <a:pt x="48" y="359"/>
                </a:lnTo>
                <a:lnTo>
                  <a:pt x="48" y="359"/>
                </a:lnTo>
                <a:lnTo>
                  <a:pt x="42" y="347"/>
                </a:lnTo>
                <a:lnTo>
                  <a:pt x="36" y="335"/>
                </a:lnTo>
                <a:lnTo>
                  <a:pt x="42" y="329"/>
                </a:lnTo>
                <a:lnTo>
                  <a:pt x="42" y="329"/>
                </a:lnTo>
                <a:lnTo>
                  <a:pt x="42" y="323"/>
                </a:lnTo>
                <a:lnTo>
                  <a:pt x="42" y="317"/>
                </a:lnTo>
                <a:lnTo>
                  <a:pt x="42" y="317"/>
                </a:lnTo>
                <a:lnTo>
                  <a:pt x="42" y="317"/>
                </a:lnTo>
                <a:lnTo>
                  <a:pt x="36" y="305"/>
                </a:lnTo>
                <a:lnTo>
                  <a:pt x="36" y="299"/>
                </a:lnTo>
                <a:lnTo>
                  <a:pt x="30" y="293"/>
                </a:lnTo>
                <a:lnTo>
                  <a:pt x="30" y="293"/>
                </a:lnTo>
                <a:lnTo>
                  <a:pt x="24" y="281"/>
                </a:lnTo>
                <a:lnTo>
                  <a:pt x="12" y="275"/>
                </a:lnTo>
                <a:lnTo>
                  <a:pt x="6" y="263"/>
                </a:lnTo>
                <a:lnTo>
                  <a:pt x="6" y="263"/>
                </a:lnTo>
                <a:lnTo>
                  <a:pt x="6" y="257"/>
                </a:lnTo>
                <a:lnTo>
                  <a:pt x="6" y="251"/>
                </a:lnTo>
                <a:lnTo>
                  <a:pt x="6" y="245"/>
                </a:lnTo>
                <a:lnTo>
                  <a:pt x="6" y="245"/>
                </a:lnTo>
                <a:lnTo>
                  <a:pt x="6" y="221"/>
                </a:lnTo>
                <a:lnTo>
                  <a:pt x="12" y="209"/>
                </a:lnTo>
                <a:lnTo>
                  <a:pt x="18" y="197"/>
                </a:lnTo>
                <a:lnTo>
                  <a:pt x="18" y="197"/>
                </a:lnTo>
                <a:lnTo>
                  <a:pt x="12" y="179"/>
                </a:lnTo>
                <a:lnTo>
                  <a:pt x="12" y="167"/>
                </a:lnTo>
                <a:lnTo>
                  <a:pt x="6" y="149"/>
                </a:lnTo>
                <a:lnTo>
                  <a:pt x="6" y="149"/>
                </a:lnTo>
                <a:lnTo>
                  <a:pt x="0" y="132"/>
                </a:lnTo>
                <a:lnTo>
                  <a:pt x="0" y="120"/>
                </a:lnTo>
                <a:lnTo>
                  <a:pt x="0" y="108"/>
                </a:lnTo>
                <a:lnTo>
                  <a:pt x="0" y="108"/>
                </a:lnTo>
                <a:lnTo>
                  <a:pt x="6" y="102"/>
                </a:lnTo>
                <a:lnTo>
                  <a:pt x="12" y="102"/>
                </a:lnTo>
                <a:lnTo>
                  <a:pt x="18" y="102"/>
                </a:lnTo>
                <a:lnTo>
                  <a:pt x="18" y="102"/>
                </a:lnTo>
                <a:lnTo>
                  <a:pt x="24" y="90"/>
                </a:lnTo>
                <a:lnTo>
                  <a:pt x="24" y="84"/>
                </a:lnTo>
                <a:lnTo>
                  <a:pt x="24" y="72"/>
                </a:lnTo>
                <a:lnTo>
                  <a:pt x="24" y="72"/>
                </a:lnTo>
                <a:lnTo>
                  <a:pt x="30" y="66"/>
                </a:lnTo>
                <a:lnTo>
                  <a:pt x="36" y="54"/>
                </a:lnTo>
                <a:lnTo>
                  <a:pt x="42" y="42"/>
                </a:lnTo>
                <a:lnTo>
                  <a:pt x="42" y="42"/>
                </a:lnTo>
                <a:lnTo>
                  <a:pt x="36" y="36"/>
                </a:lnTo>
                <a:lnTo>
                  <a:pt x="36" y="30"/>
                </a:lnTo>
                <a:lnTo>
                  <a:pt x="30" y="24"/>
                </a:lnTo>
                <a:lnTo>
                  <a:pt x="30" y="24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2" y="18"/>
                </a:lnTo>
                <a:lnTo>
                  <a:pt x="42" y="6"/>
                </a:lnTo>
                <a:lnTo>
                  <a:pt x="42" y="6"/>
                </a:lnTo>
                <a:lnTo>
                  <a:pt x="48" y="0"/>
                </a:lnTo>
                <a:lnTo>
                  <a:pt x="48" y="0"/>
                </a:lnTo>
                <a:lnTo>
                  <a:pt x="108" y="18"/>
                </a:lnTo>
                <a:lnTo>
                  <a:pt x="234" y="48"/>
                </a:lnTo>
                <a:lnTo>
                  <a:pt x="294" y="60"/>
                </a:lnTo>
                <a:lnTo>
                  <a:pt x="294" y="6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6" name=""/>
          <p:cNvSpPr/>
          <p:nvPr/>
        </p:nvSpPr>
        <p:spPr>
          <a:xfrm>
            <a:off x="1984320" y="2498760"/>
            <a:ext cx="836640" cy="1368360"/>
          </a:xfrm>
          <a:custGeom>
            <a:avLst/>
            <a:gdLst/>
            <a:ahLst/>
            <a:rect l="l" t="t" r="r" b="b"/>
            <a:pathLst>
              <a:path w="527" h="862">
                <a:moveTo>
                  <a:pt x="294" y="60"/>
                </a:moveTo>
                <a:lnTo>
                  <a:pt x="234" y="299"/>
                </a:lnTo>
                <a:lnTo>
                  <a:pt x="234" y="299"/>
                </a:lnTo>
                <a:lnTo>
                  <a:pt x="306" y="401"/>
                </a:lnTo>
                <a:lnTo>
                  <a:pt x="438" y="587"/>
                </a:lnTo>
                <a:lnTo>
                  <a:pt x="503" y="682"/>
                </a:lnTo>
                <a:lnTo>
                  <a:pt x="503" y="682"/>
                </a:lnTo>
                <a:lnTo>
                  <a:pt x="503" y="694"/>
                </a:lnTo>
                <a:lnTo>
                  <a:pt x="503" y="700"/>
                </a:lnTo>
                <a:lnTo>
                  <a:pt x="503" y="706"/>
                </a:lnTo>
                <a:lnTo>
                  <a:pt x="503" y="706"/>
                </a:lnTo>
                <a:lnTo>
                  <a:pt x="509" y="712"/>
                </a:lnTo>
                <a:lnTo>
                  <a:pt x="515" y="718"/>
                </a:lnTo>
                <a:lnTo>
                  <a:pt x="515" y="724"/>
                </a:lnTo>
                <a:lnTo>
                  <a:pt x="515" y="724"/>
                </a:lnTo>
                <a:lnTo>
                  <a:pt x="521" y="730"/>
                </a:lnTo>
                <a:lnTo>
                  <a:pt x="527" y="736"/>
                </a:lnTo>
                <a:lnTo>
                  <a:pt x="527" y="748"/>
                </a:lnTo>
                <a:lnTo>
                  <a:pt x="527" y="748"/>
                </a:lnTo>
                <a:lnTo>
                  <a:pt x="515" y="754"/>
                </a:lnTo>
                <a:lnTo>
                  <a:pt x="509" y="760"/>
                </a:lnTo>
                <a:lnTo>
                  <a:pt x="503" y="766"/>
                </a:lnTo>
                <a:lnTo>
                  <a:pt x="503" y="766"/>
                </a:lnTo>
                <a:lnTo>
                  <a:pt x="503" y="766"/>
                </a:lnTo>
                <a:lnTo>
                  <a:pt x="497" y="766"/>
                </a:lnTo>
                <a:lnTo>
                  <a:pt x="497" y="772"/>
                </a:lnTo>
                <a:lnTo>
                  <a:pt x="497" y="772"/>
                </a:lnTo>
                <a:lnTo>
                  <a:pt x="497" y="778"/>
                </a:lnTo>
                <a:lnTo>
                  <a:pt x="497" y="790"/>
                </a:lnTo>
                <a:lnTo>
                  <a:pt x="491" y="796"/>
                </a:lnTo>
                <a:lnTo>
                  <a:pt x="491" y="796"/>
                </a:lnTo>
                <a:lnTo>
                  <a:pt x="485" y="802"/>
                </a:lnTo>
                <a:lnTo>
                  <a:pt x="479" y="808"/>
                </a:lnTo>
                <a:lnTo>
                  <a:pt x="479" y="814"/>
                </a:lnTo>
                <a:lnTo>
                  <a:pt x="479" y="814"/>
                </a:lnTo>
                <a:lnTo>
                  <a:pt x="474" y="832"/>
                </a:lnTo>
                <a:lnTo>
                  <a:pt x="479" y="844"/>
                </a:lnTo>
                <a:lnTo>
                  <a:pt x="479" y="862"/>
                </a:lnTo>
                <a:lnTo>
                  <a:pt x="479" y="862"/>
                </a:lnTo>
                <a:lnTo>
                  <a:pt x="432" y="856"/>
                </a:lnTo>
                <a:lnTo>
                  <a:pt x="348" y="850"/>
                </a:lnTo>
                <a:lnTo>
                  <a:pt x="306" y="844"/>
                </a:lnTo>
                <a:lnTo>
                  <a:pt x="306" y="844"/>
                </a:lnTo>
                <a:lnTo>
                  <a:pt x="306" y="832"/>
                </a:lnTo>
                <a:lnTo>
                  <a:pt x="306" y="820"/>
                </a:lnTo>
                <a:lnTo>
                  <a:pt x="306" y="814"/>
                </a:lnTo>
                <a:lnTo>
                  <a:pt x="306" y="814"/>
                </a:lnTo>
                <a:lnTo>
                  <a:pt x="300" y="808"/>
                </a:lnTo>
                <a:lnTo>
                  <a:pt x="300" y="802"/>
                </a:lnTo>
                <a:lnTo>
                  <a:pt x="300" y="790"/>
                </a:lnTo>
                <a:lnTo>
                  <a:pt x="300" y="790"/>
                </a:lnTo>
                <a:lnTo>
                  <a:pt x="294" y="784"/>
                </a:lnTo>
                <a:lnTo>
                  <a:pt x="288" y="778"/>
                </a:lnTo>
                <a:lnTo>
                  <a:pt x="282" y="772"/>
                </a:lnTo>
                <a:lnTo>
                  <a:pt x="282" y="772"/>
                </a:lnTo>
                <a:lnTo>
                  <a:pt x="282" y="766"/>
                </a:lnTo>
                <a:lnTo>
                  <a:pt x="276" y="760"/>
                </a:lnTo>
                <a:lnTo>
                  <a:pt x="264" y="754"/>
                </a:lnTo>
                <a:lnTo>
                  <a:pt x="264" y="754"/>
                </a:lnTo>
                <a:lnTo>
                  <a:pt x="258" y="748"/>
                </a:lnTo>
                <a:lnTo>
                  <a:pt x="252" y="742"/>
                </a:lnTo>
                <a:lnTo>
                  <a:pt x="246" y="736"/>
                </a:lnTo>
                <a:lnTo>
                  <a:pt x="246" y="736"/>
                </a:lnTo>
                <a:lnTo>
                  <a:pt x="246" y="730"/>
                </a:lnTo>
                <a:lnTo>
                  <a:pt x="240" y="724"/>
                </a:lnTo>
                <a:lnTo>
                  <a:pt x="240" y="724"/>
                </a:lnTo>
                <a:lnTo>
                  <a:pt x="240" y="724"/>
                </a:lnTo>
                <a:lnTo>
                  <a:pt x="234" y="718"/>
                </a:lnTo>
                <a:lnTo>
                  <a:pt x="228" y="706"/>
                </a:lnTo>
                <a:lnTo>
                  <a:pt x="228" y="694"/>
                </a:lnTo>
                <a:lnTo>
                  <a:pt x="228" y="694"/>
                </a:lnTo>
                <a:lnTo>
                  <a:pt x="222" y="694"/>
                </a:lnTo>
                <a:lnTo>
                  <a:pt x="216" y="694"/>
                </a:lnTo>
                <a:lnTo>
                  <a:pt x="204" y="694"/>
                </a:lnTo>
                <a:lnTo>
                  <a:pt x="204" y="694"/>
                </a:lnTo>
                <a:lnTo>
                  <a:pt x="198" y="682"/>
                </a:lnTo>
                <a:lnTo>
                  <a:pt x="192" y="676"/>
                </a:lnTo>
                <a:lnTo>
                  <a:pt x="180" y="670"/>
                </a:lnTo>
                <a:lnTo>
                  <a:pt x="180" y="670"/>
                </a:lnTo>
                <a:lnTo>
                  <a:pt x="162" y="664"/>
                </a:lnTo>
                <a:lnTo>
                  <a:pt x="138" y="658"/>
                </a:lnTo>
                <a:lnTo>
                  <a:pt x="114" y="658"/>
                </a:lnTo>
                <a:lnTo>
                  <a:pt x="114" y="658"/>
                </a:lnTo>
                <a:lnTo>
                  <a:pt x="114" y="641"/>
                </a:lnTo>
                <a:lnTo>
                  <a:pt x="114" y="629"/>
                </a:lnTo>
                <a:lnTo>
                  <a:pt x="108" y="623"/>
                </a:lnTo>
                <a:lnTo>
                  <a:pt x="108" y="623"/>
                </a:lnTo>
                <a:lnTo>
                  <a:pt x="114" y="611"/>
                </a:lnTo>
                <a:lnTo>
                  <a:pt x="120" y="611"/>
                </a:lnTo>
                <a:lnTo>
                  <a:pt x="120" y="599"/>
                </a:lnTo>
                <a:lnTo>
                  <a:pt x="120" y="599"/>
                </a:lnTo>
                <a:lnTo>
                  <a:pt x="120" y="593"/>
                </a:lnTo>
                <a:lnTo>
                  <a:pt x="114" y="587"/>
                </a:lnTo>
                <a:lnTo>
                  <a:pt x="108" y="581"/>
                </a:lnTo>
                <a:lnTo>
                  <a:pt x="108" y="581"/>
                </a:lnTo>
                <a:lnTo>
                  <a:pt x="108" y="575"/>
                </a:lnTo>
                <a:lnTo>
                  <a:pt x="114" y="563"/>
                </a:lnTo>
                <a:lnTo>
                  <a:pt x="114" y="557"/>
                </a:lnTo>
                <a:lnTo>
                  <a:pt x="114" y="557"/>
                </a:lnTo>
                <a:lnTo>
                  <a:pt x="108" y="557"/>
                </a:lnTo>
                <a:lnTo>
                  <a:pt x="96" y="551"/>
                </a:lnTo>
                <a:lnTo>
                  <a:pt x="96" y="551"/>
                </a:lnTo>
                <a:lnTo>
                  <a:pt x="96" y="551"/>
                </a:lnTo>
                <a:lnTo>
                  <a:pt x="90" y="539"/>
                </a:lnTo>
                <a:lnTo>
                  <a:pt x="84" y="521"/>
                </a:lnTo>
                <a:lnTo>
                  <a:pt x="84" y="497"/>
                </a:lnTo>
                <a:lnTo>
                  <a:pt x="84" y="497"/>
                </a:lnTo>
                <a:lnTo>
                  <a:pt x="72" y="491"/>
                </a:lnTo>
                <a:lnTo>
                  <a:pt x="60" y="479"/>
                </a:lnTo>
                <a:lnTo>
                  <a:pt x="60" y="467"/>
                </a:lnTo>
                <a:lnTo>
                  <a:pt x="60" y="467"/>
                </a:lnTo>
                <a:lnTo>
                  <a:pt x="66" y="461"/>
                </a:lnTo>
                <a:lnTo>
                  <a:pt x="72" y="449"/>
                </a:lnTo>
                <a:lnTo>
                  <a:pt x="72" y="437"/>
                </a:lnTo>
                <a:lnTo>
                  <a:pt x="72" y="437"/>
                </a:lnTo>
                <a:lnTo>
                  <a:pt x="72" y="425"/>
                </a:lnTo>
                <a:lnTo>
                  <a:pt x="66" y="425"/>
                </a:lnTo>
                <a:lnTo>
                  <a:pt x="66" y="419"/>
                </a:lnTo>
                <a:lnTo>
                  <a:pt x="66" y="419"/>
                </a:lnTo>
                <a:lnTo>
                  <a:pt x="60" y="419"/>
                </a:lnTo>
                <a:lnTo>
                  <a:pt x="60" y="419"/>
                </a:lnTo>
                <a:lnTo>
                  <a:pt x="54" y="413"/>
                </a:lnTo>
                <a:lnTo>
                  <a:pt x="54" y="413"/>
                </a:lnTo>
                <a:lnTo>
                  <a:pt x="54" y="401"/>
                </a:lnTo>
                <a:lnTo>
                  <a:pt x="54" y="395"/>
                </a:lnTo>
                <a:lnTo>
                  <a:pt x="48" y="389"/>
                </a:lnTo>
                <a:lnTo>
                  <a:pt x="48" y="389"/>
                </a:lnTo>
                <a:lnTo>
                  <a:pt x="48" y="383"/>
                </a:lnTo>
                <a:lnTo>
                  <a:pt x="48" y="365"/>
                </a:lnTo>
                <a:lnTo>
                  <a:pt x="48" y="359"/>
                </a:lnTo>
                <a:lnTo>
                  <a:pt x="48" y="359"/>
                </a:lnTo>
                <a:lnTo>
                  <a:pt x="42" y="347"/>
                </a:lnTo>
                <a:lnTo>
                  <a:pt x="36" y="335"/>
                </a:lnTo>
                <a:lnTo>
                  <a:pt x="42" y="329"/>
                </a:lnTo>
                <a:lnTo>
                  <a:pt x="42" y="329"/>
                </a:lnTo>
                <a:lnTo>
                  <a:pt x="42" y="323"/>
                </a:lnTo>
                <a:lnTo>
                  <a:pt x="42" y="317"/>
                </a:lnTo>
                <a:lnTo>
                  <a:pt x="42" y="317"/>
                </a:lnTo>
                <a:lnTo>
                  <a:pt x="42" y="317"/>
                </a:lnTo>
                <a:lnTo>
                  <a:pt x="36" y="305"/>
                </a:lnTo>
                <a:lnTo>
                  <a:pt x="36" y="299"/>
                </a:lnTo>
                <a:lnTo>
                  <a:pt x="30" y="293"/>
                </a:lnTo>
                <a:lnTo>
                  <a:pt x="30" y="293"/>
                </a:lnTo>
                <a:lnTo>
                  <a:pt x="24" y="281"/>
                </a:lnTo>
                <a:lnTo>
                  <a:pt x="12" y="275"/>
                </a:lnTo>
                <a:lnTo>
                  <a:pt x="6" y="263"/>
                </a:lnTo>
                <a:lnTo>
                  <a:pt x="6" y="263"/>
                </a:lnTo>
                <a:lnTo>
                  <a:pt x="6" y="257"/>
                </a:lnTo>
                <a:lnTo>
                  <a:pt x="6" y="251"/>
                </a:lnTo>
                <a:lnTo>
                  <a:pt x="6" y="245"/>
                </a:lnTo>
                <a:lnTo>
                  <a:pt x="6" y="245"/>
                </a:lnTo>
                <a:lnTo>
                  <a:pt x="6" y="221"/>
                </a:lnTo>
                <a:lnTo>
                  <a:pt x="12" y="209"/>
                </a:lnTo>
                <a:lnTo>
                  <a:pt x="18" y="197"/>
                </a:lnTo>
                <a:lnTo>
                  <a:pt x="18" y="197"/>
                </a:lnTo>
                <a:lnTo>
                  <a:pt x="12" y="179"/>
                </a:lnTo>
                <a:lnTo>
                  <a:pt x="12" y="167"/>
                </a:lnTo>
                <a:lnTo>
                  <a:pt x="6" y="149"/>
                </a:lnTo>
                <a:lnTo>
                  <a:pt x="6" y="149"/>
                </a:lnTo>
                <a:lnTo>
                  <a:pt x="0" y="132"/>
                </a:lnTo>
                <a:lnTo>
                  <a:pt x="0" y="120"/>
                </a:lnTo>
                <a:lnTo>
                  <a:pt x="0" y="108"/>
                </a:lnTo>
                <a:lnTo>
                  <a:pt x="0" y="108"/>
                </a:lnTo>
                <a:lnTo>
                  <a:pt x="6" y="102"/>
                </a:lnTo>
                <a:lnTo>
                  <a:pt x="12" y="102"/>
                </a:lnTo>
                <a:lnTo>
                  <a:pt x="18" y="102"/>
                </a:lnTo>
                <a:lnTo>
                  <a:pt x="18" y="102"/>
                </a:lnTo>
                <a:lnTo>
                  <a:pt x="24" y="90"/>
                </a:lnTo>
                <a:lnTo>
                  <a:pt x="24" y="84"/>
                </a:lnTo>
                <a:lnTo>
                  <a:pt x="24" y="72"/>
                </a:lnTo>
                <a:lnTo>
                  <a:pt x="24" y="72"/>
                </a:lnTo>
                <a:lnTo>
                  <a:pt x="30" y="66"/>
                </a:lnTo>
                <a:lnTo>
                  <a:pt x="36" y="54"/>
                </a:lnTo>
                <a:lnTo>
                  <a:pt x="42" y="42"/>
                </a:lnTo>
                <a:lnTo>
                  <a:pt x="42" y="42"/>
                </a:lnTo>
                <a:lnTo>
                  <a:pt x="36" y="36"/>
                </a:lnTo>
                <a:lnTo>
                  <a:pt x="36" y="30"/>
                </a:lnTo>
                <a:lnTo>
                  <a:pt x="30" y="24"/>
                </a:lnTo>
                <a:lnTo>
                  <a:pt x="30" y="24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2" y="18"/>
                </a:lnTo>
                <a:lnTo>
                  <a:pt x="42" y="6"/>
                </a:lnTo>
                <a:lnTo>
                  <a:pt x="42" y="6"/>
                </a:lnTo>
                <a:lnTo>
                  <a:pt x="48" y="0"/>
                </a:lnTo>
                <a:lnTo>
                  <a:pt x="48" y="0"/>
                </a:lnTo>
                <a:lnTo>
                  <a:pt x="108" y="18"/>
                </a:lnTo>
                <a:lnTo>
                  <a:pt x="234" y="48"/>
                </a:lnTo>
                <a:lnTo>
                  <a:pt x="294" y="60"/>
                </a:lnTo>
                <a:lnTo>
                  <a:pt x="294" y="6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7" name=""/>
          <p:cNvSpPr/>
          <p:nvPr/>
        </p:nvSpPr>
        <p:spPr>
          <a:xfrm>
            <a:off x="2954160" y="1795320"/>
            <a:ext cx="1027440" cy="665280"/>
          </a:xfrm>
          <a:custGeom>
            <a:avLst/>
            <a:gdLst/>
            <a:ahLst/>
            <a:rect l="l" t="t" r="r" b="b"/>
            <a:pathLst>
              <a:path w="647" h="419">
                <a:moveTo>
                  <a:pt x="12" y="0"/>
                </a:moveTo>
                <a:lnTo>
                  <a:pt x="216" y="36"/>
                </a:lnTo>
                <a:lnTo>
                  <a:pt x="413" y="66"/>
                </a:lnTo>
                <a:lnTo>
                  <a:pt x="647" y="83"/>
                </a:lnTo>
                <a:lnTo>
                  <a:pt x="647" y="83"/>
                </a:lnTo>
                <a:lnTo>
                  <a:pt x="641" y="167"/>
                </a:lnTo>
                <a:lnTo>
                  <a:pt x="629" y="323"/>
                </a:lnTo>
                <a:lnTo>
                  <a:pt x="623" y="407"/>
                </a:lnTo>
                <a:lnTo>
                  <a:pt x="623" y="407"/>
                </a:lnTo>
                <a:lnTo>
                  <a:pt x="228" y="365"/>
                </a:lnTo>
                <a:lnTo>
                  <a:pt x="228" y="365"/>
                </a:lnTo>
                <a:lnTo>
                  <a:pt x="228" y="383"/>
                </a:lnTo>
                <a:lnTo>
                  <a:pt x="222" y="407"/>
                </a:lnTo>
                <a:lnTo>
                  <a:pt x="222" y="419"/>
                </a:lnTo>
                <a:lnTo>
                  <a:pt x="222" y="419"/>
                </a:lnTo>
                <a:lnTo>
                  <a:pt x="216" y="407"/>
                </a:lnTo>
                <a:lnTo>
                  <a:pt x="210" y="395"/>
                </a:lnTo>
                <a:lnTo>
                  <a:pt x="204" y="389"/>
                </a:lnTo>
                <a:lnTo>
                  <a:pt x="204" y="389"/>
                </a:lnTo>
                <a:lnTo>
                  <a:pt x="192" y="389"/>
                </a:lnTo>
                <a:lnTo>
                  <a:pt x="180" y="395"/>
                </a:lnTo>
                <a:lnTo>
                  <a:pt x="168" y="395"/>
                </a:lnTo>
                <a:lnTo>
                  <a:pt x="168" y="395"/>
                </a:lnTo>
                <a:lnTo>
                  <a:pt x="150" y="395"/>
                </a:lnTo>
                <a:lnTo>
                  <a:pt x="144" y="395"/>
                </a:lnTo>
                <a:lnTo>
                  <a:pt x="132" y="395"/>
                </a:lnTo>
                <a:lnTo>
                  <a:pt x="132" y="395"/>
                </a:lnTo>
                <a:lnTo>
                  <a:pt x="126" y="401"/>
                </a:lnTo>
                <a:lnTo>
                  <a:pt x="120" y="395"/>
                </a:lnTo>
                <a:lnTo>
                  <a:pt x="120" y="395"/>
                </a:lnTo>
                <a:lnTo>
                  <a:pt x="120" y="395"/>
                </a:lnTo>
                <a:lnTo>
                  <a:pt x="114" y="389"/>
                </a:lnTo>
                <a:lnTo>
                  <a:pt x="114" y="377"/>
                </a:lnTo>
                <a:lnTo>
                  <a:pt x="108" y="365"/>
                </a:lnTo>
                <a:lnTo>
                  <a:pt x="108" y="365"/>
                </a:lnTo>
                <a:lnTo>
                  <a:pt x="102" y="365"/>
                </a:lnTo>
                <a:lnTo>
                  <a:pt x="96" y="365"/>
                </a:lnTo>
                <a:lnTo>
                  <a:pt x="90" y="359"/>
                </a:lnTo>
                <a:lnTo>
                  <a:pt x="90" y="359"/>
                </a:lnTo>
                <a:lnTo>
                  <a:pt x="90" y="359"/>
                </a:lnTo>
                <a:lnTo>
                  <a:pt x="90" y="353"/>
                </a:lnTo>
                <a:lnTo>
                  <a:pt x="90" y="347"/>
                </a:lnTo>
                <a:lnTo>
                  <a:pt x="90" y="347"/>
                </a:lnTo>
                <a:lnTo>
                  <a:pt x="90" y="347"/>
                </a:lnTo>
                <a:lnTo>
                  <a:pt x="90" y="347"/>
                </a:lnTo>
                <a:lnTo>
                  <a:pt x="90" y="341"/>
                </a:lnTo>
                <a:lnTo>
                  <a:pt x="90" y="341"/>
                </a:lnTo>
                <a:lnTo>
                  <a:pt x="90" y="329"/>
                </a:lnTo>
                <a:lnTo>
                  <a:pt x="90" y="323"/>
                </a:lnTo>
                <a:lnTo>
                  <a:pt x="84" y="311"/>
                </a:lnTo>
                <a:lnTo>
                  <a:pt x="84" y="311"/>
                </a:lnTo>
                <a:lnTo>
                  <a:pt x="84" y="299"/>
                </a:lnTo>
                <a:lnTo>
                  <a:pt x="78" y="293"/>
                </a:lnTo>
                <a:lnTo>
                  <a:pt x="66" y="293"/>
                </a:lnTo>
                <a:lnTo>
                  <a:pt x="66" y="293"/>
                </a:lnTo>
                <a:lnTo>
                  <a:pt x="60" y="299"/>
                </a:lnTo>
                <a:lnTo>
                  <a:pt x="54" y="305"/>
                </a:lnTo>
                <a:lnTo>
                  <a:pt x="48" y="305"/>
                </a:lnTo>
                <a:lnTo>
                  <a:pt x="48" y="305"/>
                </a:lnTo>
                <a:lnTo>
                  <a:pt x="42" y="299"/>
                </a:lnTo>
                <a:lnTo>
                  <a:pt x="48" y="293"/>
                </a:lnTo>
                <a:lnTo>
                  <a:pt x="48" y="287"/>
                </a:lnTo>
                <a:lnTo>
                  <a:pt x="48" y="287"/>
                </a:lnTo>
                <a:lnTo>
                  <a:pt x="48" y="269"/>
                </a:lnTo>
                <a:lnTo>
                  <a:pt x="54" y="269"/>
                </a:lnTo>
                <a:lnTo>
                  <a:pt x="60" y="263"/>
                </a:lnTo>
                <a:lnTo>
                  <a:pt x="60" y="263"/>
                </a:lnTo>
                <a:lnTo>
                  <a:pt x="60" y="257"/>
                </a:lnTo>
                <a:lnTo>
                  <a:pt x="54" y="257"/>
                </a:lnTo>
                <a:lnTo>
                  <a:pt x="54" y="251"/>
                </a:lnTo>
                <a:lnTo>
                  <a:pt x="54" y="251"/>
                </a:lnTo>
                <a:lnTo>
                  <a:pt x="60" y="239"/>
                </a:lnTo>
                <a:lnTo>
                  <a:pt x="66" y="233"/>
                </a:lnTo>
                <a:lnTo>
                  <a:pt x="66" y="227"/>
                </a:lnTo>
                <a:lnTo>
                  <a:pt x="66" y="227"/>
                </a:lnTo>
                <a:lnTo>
                  <a:pt x="66" y="215"/>
                </a:lnTo>
                <a:lnTo>
                  <a:pt x="66" y="209"/>
                </a:lnTo>
                <a:lnTo>
                  <a:pt x="54" y="209"/>
                </a:lnTo>
                <a:lnTo>
                  <a:pt x="54" y="209"/>
                </a:lnTo>
                <a:lnTo>
                  <a:pt x="48" y="197"/>
                </a:lnTo>
                <a:lnTo>
                  <a:pt x="42" y="179"/>
                </a:lnTo>
                <a:lnTo>
                  <a:pt x="36" y="167"/>
                </a:lnTo>
                <a:lnTo>
                  <a:pt x="36" y="167"/>
                </a:lnTo>
                <a:lnTo>
                  <a:pt x="30" y="155"/>
                </a:lnTo>
                <a:lnTo>
                  <a:pt x="18" y="143"/>
                </a:lnTo>
                <a:lnTo>
                  <a:pt x="6" y="137"/>
                </a:lnTo>
                <a:lnTo>
                  <a:pt x="6" y="137"/>
                </a:lnTo>
                <a:lnTo>
                  <a:pt x="6" y="131"/>
                </a:lnTo>
                <a:lnTo>
                  <a:pt x="6" y="125"/>
                </a:lnTo>
                <a:lnTo>
                  <a:pt x="12" y="119"/>
                </a:lnTo>
                <a:lnTo>
                  <a:pt x="12" y="119"/>
                </a:lnTo>
                <a:lnTo>
                  <a:pt x="12" y="113"/>
                </a:lnTo>
                <a:lnTo>
                  <a:pt x="6" y="107"/>
                </a:lnTo>
                <a:lnTo>
                  <a:pt x="0" y="101"/>
                </a:lnTo>
                <a:lnTo>
                  <a:pt x="0" y="101"/>
                </a:lnTo>
                <a:lnTo>
                  <a:pt x="0" y="89"/>
                </a:lnTo>
                <a:lnTo>
                  <a:pt x="0" y="83"/>
                </a:lnTo>
                <a:lnTo>
                  <a:pt x="0" y="77"/>
                </a:lnTo>
                <a:lnTo>
                  <a:pt x="0" y="77"/>
                </a:lnTo>
                <a:lnTo>
                  <a:pt x="0" y="54"/>
                </a:lnTo>
                <a:lnTo>
                  <a:pt x="12" y="18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8" name=""/>
          <p:cNvSpPr/>
          <p:nvPr/>
        </p:nvSpPr>
        <p:spPr>
          <a:xfrm>
            <a:off x="2954160" y="1795320"/>
            <a:ext cx="1027440" cy="665280"/>
          </a:xfrm>
          <a:custGeom>
            <a:avLst/>
            <a:gdLst/>
            <a:ahLst/>
            <a:rect l="l" t="t" r="r" b="b"/>
            <a:pathLst>
              <a:path w="647" h="419">
                <a:moveTo>
                  <a:pt x="12" y="0"/>
                </a:moveTo>
                <a:lnTo>
                  <a:pt x="216" y="36"/>
                </a:lnTo>
                <a:lnTo>
                  <a:pt x="413" y="66"/>
                </a:lnTo>
                <a:lnTo>
                  <a:pt x="647" y="83"/>
                </a:lnTo>
                <a:lnTo>
                  <a:pt x="647" y="83"/>
                </a:lnTo>
                <a:lnTo>
                  <a:pt x="641" y="167"/>
                </a:lnTo>
                <a:lnTo>
                  <a:pt x="629" y="323"/>
                </a:lnTo>
                <a:lnTo>
                  <a:pt x="623" y="407"/>
                </a:lnTo>
                <a:lnTo>
                  <a:pt x="623" y="407"/>
                </a:lnTo>
                <a:lnTo>
                  <a:pt x="228" y="365"/>
                </a:lnTo>
                <a:lnTo>
                  <a:pt x="228" y="365"/>
                </a:lnTo>
                <a:lnTo>
                  <a:pt x="228" y="383"/>
                </a:lnTo>
                <a:lnTo>
                  <a:pt x="222" y="407"/>
                </a:lnTo>
                <a:lnTo>
                  <a:pt x="222" y="419"/>
                </a:lnTo>
                <a:lnTo>
                  <a:pt x="222" y="419"/>
                </a:lnTo>
                <a:lnTo>
                  <a:pt x="216" y="407"/>
                </a:lnTo>
                <a:lnTo>
                  <a:pt x="210" y="395"/>
                </a:lnTo>
                <a:lnTo>
                  <a:pt x="204" y="389"/>
                </a:lnTo>
                <a:lnTo>
                  <a:pt x="204" y="389"/>
                </a:lnTo>
                <a:lnTo>
                  <a:pt x="192" y="389"/>
                </a:lnTo>
                <a:lnTo>
                  <a:pt x="180" y="395"/>
                </a:lnTo>
                <a:lnTo>
                  <a:pt x="168" y="395"/>
                </a:lnTo>
                <a:lnTo>
                  <a:pt x="168" y="395"/>
                </a:lnTo>
                <a:lnTo>
                  <a:pt x="150" y="395"/>
                </a:lnTo>
                <a:lnTo>
                  <a:pt x="144" y="395"/>
                </a:lnTo>
                <a:lnTo>
                  <a:pt x="132" y="395"/>
                </a:lnTo>
                <a:lnTo>
                  <a:pt x="132" y="395"/>
                </a:lnTo>
                <a:lnTo>
                  <a:pt x="126" y="401"/>
                </a:lnTo>
                <a:lnTo>
                  <a:pt x="120" y="395"/>
                </a:lnTo>
                <a:lnTo>
                  <a:pt x="120" y="395"/>
                </a:lnTo>
                <a:lnTo>
                  <a:pt x="120" y="395"/>
                </a:lnTo>
                <a:lnTo>
                  <a:pt x="114" y="389"/>
                </a:lnTo>
                <a:lnTo>
                  <a:pt x="114" y="377"/>
                </a:lnTo>
                <a:lnTo>
                  <a:pt x="108" y="365"/>
                </a:lnTo>
                <a:lnTo>
                  <a:pt x="108" y="365"/>
                </a:lnTo>
                <a:lnTo>
                  <a:pt x="102" y="365"/>
                </a:lnTo>
                <a:lnTo>
                  <a:pt x="96" y="365"/>
                </a:lnTo>
                <a:lnTo>
                  <a:pt x="90" y="359"/>
                </a:lnTo>
                <a:lnTo>
                  <a:pt x="90" y="359"/>
                </a:lnTo>
                <a:lnTo>
                  <a:pt x="90" y="359"/>
                </a:lnTo>
                <a:lnTo>
                  <a:pt x="90" y="353"/>
                </a:lnTo>
                <a:lnTo>
                  <a:pt x="90" y="347"/>
                </a:lnTo>
                <a:lnTo>
                  <a:pt x="90" y="347"/>
                </a:lnTo>
                <a:lnTo>
                  <a:pt x="90" y="347"/>
                </a:lnTo>
                <a:lnTo>
                  <a:pt x="90" y="347"/>
                </a:lnTo>
                <a:lnTo>
                  <a:pt x="90" y="341"/>
                </a:lnTo>
                <a:lnTo>
                  <a:pt x="90" y="341"/>
                </a:lnTo>
                <a:lnTo>
                  <a:pt x="90" y="329"/>
                </a:lnTo>
                <a:lnTo>
                  <a:pt x="90" y="323"/>
                </a:lnTo>
                <a:lnTo>
                  <a:pt x="84" y="311"/>
                </a:lnTo>
                <a:lnTo>
                  <a:pt x="84" y="311"/>
                </a:lnTo>
                <a:lnTo>
                  <a:pt x="84" y="299"/>
                </a:lnTo>
                <a:lnTo>
                  <a:pt x="78" y="293"/>
                </a:lnTo>
                <a:lnTo>
                  <a:pt x="66" y="293"/>
                </a:lnTo>
                <a:lnTo>
                  <a:pt x="66" y="293"/>
                </a:lnTo>
                <a:lnTo>
                  <a:pt x="60" y="299"/>
                </a:lnTo>
                <a:lnTo>
                  <a:pt x="54" y="305"/>
                </a:lnTo>
                <a:lnTo>
                  <a:pt x="48" y="305"/>
                </a:lnTo>
                <a:lnTo>
                  <a:pt x="48" y="305"/>
                </a:lnTo>
                <a:lnTo>
                  <a:pt x="42" y="299"/>
                </a:lnTo>
                <a:lnTo>
                  <a:pt x="48" y="293"/>
                </a:lnTo>
                <a:lnTo>
                  <a:pt x="48" y="287"/>
                </a:lnTo>
                <a:lnTo>
                  <a:pt x="48" y="287"/>
                </a:lnTo>
                <a:lnTo>
                  <a:pt x="48" y="269"/>
                </a:lnTo>
                <a:lnTo>
                  <a:pt x="54" y="269"/>
                </a:lnTo>
                <a:lnTo>
                  <a:pt x="60" y="263"/>
                </a:lnTo>
                <a:lnTo>
                  <a:pt x="60" y="263"/>
                </a:lnTo>
                <a:lnTo>
                  <a:pt x="60" y="257"/>
                </a:lnTo>
                <a:lnTo>
                  <a:pt x="54" y="257"/>
                </a:lnTo>
                <a:lnTo>
                  <a:pt x="54" y="251"/>
                </a:lnTo>
                <a:lnTo>
                  <a:pt x="54" y="251"/>
                </a:lnTo>
                <a:lnTo>
                  <a:pt x="60" y="239"/>
                </a:lnTo>
                <a:lnTo>
                  <a:pt x="66" y="233"/>
                </a:lnTo>
                <a:lnTo>
                  <a:pt x="66" y="227"/>
                </a:lnTo>
                <a:lnTo>
                  <a:pt x="66" y="227"/>
                </a:lnTo>
                <a:lnTo>
                  <a:pt x="66" y="215"/>
                </a:lnTo>
                <a:lnTo>
                  <a:pt x="66" y="209"/>
                </a:lnTo>
                <a:lnTo>
                  <a:pt x="54" y="209"/>
                </a:lnTo>
                <a:lnTo>
                  <a:pt x="54" y="209"/>
                </a:lnTo>
                <a:lnTo>
                  <a:pt x="48" y="197"/>
                </a:lnTo>
                <a:lnTo>
                  <a:pt x="42" y="179"/>
                </a:lnTo>
                <a:lnTo>
                  <a:pt x="36" y="167"/>
                </a:lnTo>
                <a:lnTo>
                  <a:pt x="36" y="167"/>
                </a:lnTo>
                <a:lnTo>
                  <a:pt x="30" y="155"/>
                </a:lnTo>
                <a:lnTo>
                  <a:pt x="18" y="143"/>
                </a:lnTo>
                <a:lnTo>
                  <a:pt x="6" y="137"/>
                </a:lnTo>
                <a:lnTo>
                  <a:pt x="6" y="137"/>
                </a:lnTo>
                <a:lnTo>
                  <a:pt x="6" y="131"/>
                </a:lnTo>
                <a:lnTo>
                  <a:pt x="6" y="125"/>
                </a:lnTo>
                <a:lnTo>
                  <a:pt x="12" y="119"/>
                </a:lnTo>
                <a:lnTo>
                  <a:pt x="12" y="119"/>
                </a:lnTo>
                <a:lnTo>
                  <a:pt x="12" y="113"/>
                </a:lnTo>
                <a:lnTo>
                  <a:pt x="6" y="107"/>
                </a:lnTo>
                <a:lnTo>
                  <a:pt x="0" y="101"/>
                </a:lnTo>
                <a:lnTo>
                  <a:pt x="0" y="101"/>
                </a:lnTo>
                <a:lnTo>
                  <a:pt x="0" y="89"/>
                </a:lnTo>
                <a:lnTo>
                  <a:pt x="0" y="83"/>
                </a:lnTo>
                <a:lnTo>
                  <a:pt x="0" y="77"/>
                </a:lnTo>
                <a:lnTo>
                  <a:pt x="0" y="77"/>
                </a:lnTo>
                <a:lnTo>
                  <a:pt x="0" y="54"/>
                </a:lnTo>
                <a:lnTo>
                  <a:pt x="12" y="18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9" name=""/>
          <p:cNvSpPr/>
          <p:nvPr/>
        </p:nvSpPr>
        <p:spPr>
          <a:xfrm>
            <a:off x="5018040" y="1927080"/>
            <a:ext cx="674640" cy="324000"/>
          </a:xfrm>
          <a:custGeom>
            <a:avLst/>
            <a:gdLst/>
            <a:ahLst/>
            <a:rect l="l" t="t" r="r" b="b"/>
            <a:pathLst>
              <a:path w="425" h="204">
                <a:moveTo>
                  <a:pt x="119" y="90"/>
                </a:moveTo>
                <a:lnTo>
                  <a:pt x="125" y="78"/>
                </a:lnTo>
                <a:lnTo>
                  <a:pt x="131" y="78"/>
                </a:lnTo>
                <a:lnTo>
                  <a:pt x="131" y="78"/>
                </a:lnTo>
                <a:lnTo>
                  <a:pt x="131" y="78"/>
                </a:lnTo>
                <a:lnTo>
                  <a:pt x="137" y="72"/>
                </a:lnTo>
                <a:lnTo>
                  <a:pt x="149" y="66"/>
                </a:lnTo>
                <a:lnTo>
                  <a:pt x="155" y="60"/>
                </a:lnTo>
                <a:lnTo>
                  <a:pt x="155" y="60"/>
                </a:lnTo>
                <a:lnTo>
                  <a:pt x="149" y="54"/>
                </a:lnTo>
                <a:lnTo>
                  <a:pt x="149" y="48"/>
                </a:lnTo>
                <a:lnTo>
                  <a:pt x="149" y="42"/>
                </a:lnTo>
                <a:lnTo>
                  <a:pt x="149" y="42"/>
                </a:lnTo>
                <a:lnTo>
                  <a:pt x="155" y="42"/>
                </a:lnTo>
                <a:lnTo>
                  <a:pt x="167" y="42"/>
                </a:lnTo>
                <a:lnTo>
                  <a:pt x="173" y="42"/>
                </a:lnTo>
                <a:lnTo>
                  <a:pt x="173" y="42"/>
                </a:lnTo>
                <a:lnTo>
                  <a:pt x="173" y="36"/>
                </a:lnTo>
                <a:lnTo>
                  <a:pt x="173" y="30"/>
                </a:lnTo>
                <a:lnTo>
                  <a:pt x="173" y="18"/>
                </a:lnTo>
                <a:lnTo>
                  <a:pt x="173" y="18"/>
                </a:lnTo>
                <a:lnTo>
                  <a:pt x="185" y="18"/>
                </a:lnTo>
                <a:lnTo>
                  <a:pt x="191" y="24"/>
                </a:lnTo>
                <a:lnTo>
                  <a:pt x="197" y="30"/>
                </a:lnTo>
                <a:lnTo>
                  <a:pt x="197" y="30"/>
                </a:lnTo>
                <a:lnTo>
                  <a:pt x="197" y="24"/>
                </a:lnTo>
                <a:lnTo>
                  <a:pt x="197" y="12"/>
                </a:lnTo>
                <a:lnTo>
                  <a:pt x="197" y="0"/>
                </a:lnTo>
                <a:lnTo>
                  <a:pt x="197" y="0"/>
                </a:lnTo>
                <a:lnTo>
                  <a:pt x="203" y="0"/>
                </a:lnTo>
                <a:lnTo>
                  <a:pt x="215" y="0"/>
                </a:lnTo>
                <a:lnTo>
                  <a:pt x="221" y="6"/>
                </a:lnTo>
                <a:lnTo>
                  <a:pt x="221" y="6"/>
                </a:lnTo>
                <a:lnTo>
                  <a:pt x="233" y="6"/>
                </a:lnTo>
                <a:lnTo>
                  <a:pt x="239" y="12"/>
                </a:lnTo>
                <a:lnTo>
                  <a:pt x="251" y="6"/>
                </a:lnTo>
                <a:lnTo>
                  <a:pt x="251" y="6"/>
                </a:lnTo>
                <a:lnTo>
                  <a:pt x="257" y="6"/>
                </a:lnTo>
                <a:lnTo>
                  <a:pt x="257" y="6"/>
                </a:lnTo>
                <a:lnTo>
                  <a:pt x="263" y="0"/>
                </a:lnTo>
                <a:lnTo>
                  <a:pt x="263" y="0"/>
                </a:lnTo>
                <a:lnTo>
                  <a:pt x="275" y="0"/>
                </a:lnTo>
                <a:lnTo>
                  <a:pt x="287" y="6"/>
                </a:lnTo>
                <a:lnTo>
                  <a:pt x="299" y="6"/>
                </a:lnTo>
                <a:lnTo>
                  <a:pt x="299" y="6"/>
                </a:lnTo>
                <a:lnTo>
                  <a:pt x="305" y="18"/>
                </a:lnTo>
                <a:lnTo>
                  <a:pt x="311" y="36"/>
                </a:lnTo>
                <a:lnTo>
                  <a:pt x="323" y="48"/>
                </a:lnTo>
                <a:lnTo>
                  <a:pt x="323" y="48"/>
                </a:lnTo>
                <a:lnTo>
                  <a:pt x="323" y="54"/>
                </a:lnTo>
                <a:lnTo>
                  <a:pt x="323" y="60"/>
                </a:lnTo>
                <a:lnTo>
                  <a:pt x="323" y="60"/>
                </a:lnTo>
                <a:lnTo>
                  <a:pt x="323" y="60"/>
                </a:lnTo>
                <a:lnTo>
                  <a:pt x="329" y="60"/>
                </a:lnTo>
                <a:lnTo>
                  <a:pt x="335" y="60"/>
                </a:lnTo>
                <a:lnTo>
                  <a:pt x="341" y="60"/>
                </a:lnTo>
                <a:lnTo>
                  <a:pt x="341" y="60"/>
                </a:lnTo>
                <a:lnTo>
                  <a:pt x="347" y="60"/>
                </a:lnTo>
                <a:lnTo>
                  <a:pt x="353" y="60"/>
                </a:lnTo>
                <a:lnTo>
                  <a:pt x="353" y="60"/>
                </a:lnTo>
                <a:lnTo>
                  <a:pt x="353" y="60"/>
                </a:lnTo>
                <a:lnTo>
                  <a:pt x="365" y="66"/>
                </a:lnTo>
                <a:lnTo>
                  <a:pt x="365" y="60"/>
                </a:lnTo>
                <a:lnTo>
                  <a:pt x="377" y="54"/>
                </a:lnTo>
                <a:lnTo>
                  <a:pt x="377" y="54"/>
                </a:lnTo>
                <a:lnTo>
                  <a:pt x="383" y="60"/>
                </a:lnTo>
                <a:lnTo>
                  <a:pt x="389" y="72"/>
                </a:lnTo>
                <a:lnTo>
                  <a:pt x="383" y="84"/>
                </a:lnTo>
                <a:lnTo>
                  <a:pt x="383" y="84"/>
                </a:lnTo>
                <a:lnTo>
                  <a:pt x="383" y="90"/>
                </a:lnTo>
                <a:lnTo>
                  <a:pt x="389" y="90"/>
                </a:lnTo>
                <a:lnTo>
                  <a:pt x="389" y="90"/>
                </a:lnTo>
                <a:lnTo>
                  <a:pt x="389" y="90"/>
                </a:lnTo>
                <a:lnTo>
                  <a:pt x="395" y="96"/>
                </a:lnTo>
                <a:lnTo>
                  <a:pt x="395" y="102"/>
                </a:lnTo>
                <a:lnTo>
                  <a:pt x="395" y="102"/>
                </a:lnTo>
                <a:lnTo>
                  <a:pt x="395" y="102"/>
                </a:lnTo>
                <a:lnTo>
                  <a:pt x="401" y="108"/>
                </a:lnTo>
                <a:lnTo>
                  <a:pt x="407" y="108"/>
                </a:lnTo>
                <a:lnTo>
                  <a:pt x="413" y="108"/>
                </a:lnTo>
                <a:lnTo>
                  <a:pt x="413" y="108"/>
                </a:lnTo>
                <a:lnTo>
                  <a:pt x="407" y="114"/>
                </a:lnTo>
                <a:lnTo>
                  <a:pt x="407" y="120"/>
                </a:lnTo>
                <a:lnTo>
                  <a:pt x="407" y="126"/>
                </a:lnTo>
                <a:lnTo>
                  <a:pt x="407" y="126"/>
                </a:lnTo>
                <a:lnTo>
                  <a:pt x="401" y="126"/>
                </a:lnTo>
                <a:lnTo>
                  <a:pt x="401" y="132"/>
                </a:lnTo>
                <a:lnTo>
                  <a:pt x="407" y="138"/>
                </a:lnTo>
                <a:lnTo>
                  <a:pt x="407" y="138"/>
                </a:lnTo>
                <a:lnTo>
                  <a:pt x="413" y="138"/>
                </a:lnTo>
                <a:lnTo>
                  <a:pt x="413" y="138"/>
                </a:lnTo>
                <a:lnTo>
                  <a:pt x="419" y="138"/>
                </a:lnTo>
                <a:lnTo>
                  <a:pt x="419" y="138"/>
                </a:lnTo>
                <a:lnTo>
                  <a:pt x="419" y="144"/>
                </a:lnTo>
                <a:lnTo>
                  <a:pt x="413" y="150"/>
                </a:lnTo>
                <a:lnTo>
                  <a:pt x="413" y="150"/>
                </a:lnTo>
                <a:lnTo>
                  <a:pt x="413" y="150"/>
                </a:lnTo>
                <a:lnTo>
                  <a:pt x="413" y="156"/>
                </a:lnTo>
                <a:lnTo>
                  <a:pt x="419" y="162"/>
                </a:lnTo>
                <a:lnTo>
                  <a:pt x="419" y="162"/>
                </a:lnTo>
                <a:lnTo>
                  <a:pt x="419" y="162"/>
                </a:lnTo>
                <a:lnTo>
                  <a:pt x="425" y="168"/>
                </a:lnTo>
                <a:lnTo>
                  <a:pt x="425" y="174"/>
                </a:lnTo>
                <a:lnTo>
                  <a:pt x="425" y="174"/>
                </a:lnTo>
                <a:lnTo>
                  <a:pt x="425" y="174"/>
                </a:lnTo>
                <a:lnTo>
                  <a:pt x="413" y="174"/>
                </a:lnTo>
                <a:lnTo>
                  <a:pt x="407" y="174"/>
                </a:lnTo>
                <a:lnTo>
                  <a:pt x="395" y="180"/>
                </a:lnTo>
                <a:lnTo>
                  <a:pt x="395" y="180"/>
                </a:lnTo>
                <a:lnTo>
                  <a:pt x="389" y="174"/>
                </a:lnTo>
                <a:lnTo>
                  <a:pt x="389" y="162"/>
                </a:lnTo>
                <a:lnTo>
                  <a:pt x="383" y="150"/>
                </a:lnTo>
                <a:lnTo>
                  <a:pt x="383" y="150"/>
                </a:lnTo>
                <a:lnTo>
                  <a:pt x="377" y="156"/>
                </a:lnTo>
                <a:lnTo>
                  <a:pt x="371" y="162"/>
                </a:lnTo>
                <a:lnTo>
                  <a:pt x="365" y="168"/>
                </a:lnTo>
                <a:lnTo>
                  <a:pt x="365" y="168"/>
                </a:lnTo>
                <a:lnTo>
                  <a:pt x="359" y="168"/>
                </a:lnTo>
                <a:lnTo>
                  <a:pt x="341" y="168"/>
                </a:lnTo>
                <a:lnTo>
                  <a:pt x="329" y="174"/>
                </a:lnTo>
                <a:lnTo>
                  <a:pt x="329" y="174"/>
                </a:lnTo>
                <a:lnTo>
                  <a:pt x="311" y="180"/>
                </a:lnTo>
                <a:lnTo>
                  <a:pt x="293" y="186"/>
                </a:lnTo>
                <a:lnTo>
                  <a:pt x="269" y="186"/>
                </a:lnTo>
                <a:lnTo>
                  <a:pt x="269" y="186"/>
                </a:lnTo>
                <a:lnTo>
                  <a:pt x="257" y="186"/>
                </a:lnTo>
                <a:lnTo>
                  <a:pt x="245" y="174"/>
                </a:lnTo>
                <a:lnTo>
                  <a:pt x="227" y="168"/>
                </a:lnTo>
                <a:lnTo>
                  <a:pt x="227" y="168"/>
                </a:lnTo>
                <a:lnTo>
                  <a:pt x="221" y="168"/>
                </a:lnTo>
                <a:lnTo>
                  <a:pt x="209" y="168"/>
                </a:lnTo>
                <a:lnTo>
                  <a:pt x="197" y="168"/>
                </a:lnTo>
                <a:lnTo>
                  <a:pt x="197" y="168"/>
                </a:lnTo>
                <a:lnTo>
                  <a:pt x="197" y="162"/>
                </a:lnTo>
                <a:lnTo>
                  <a:pt x="197" y="150"/>
                </a:lnTo>
                <a:lnTo>
                  <a:pt x="197" y="144"/>
                </a:lnTo>
                <a:lnTo>
                  <a:pt x="197" y="144"/>
                </a:lnTo>
                <a:lnTo>
                  <a:pt x="209" y="144"/>
                </a:lnTo>
                <a:lnTo>
                  <a:pt x="215" y="138"/>
                </a:lnTo>
                <a:lnTo>
                  <a:pt x="221" y="132"/>
                </a:lnTo>
                <a:lnTo>
                  <a:pt x="221" y="132"/>
                </a:lnTo>
                <a:lnTo>
                  <a:pt x="227" y="126"/>
                </a:lnTo>
                <a:lnTo>
                  <a:pt x="239" y="120"/>
                </a:lnTo>
                <a:lnTo>
                  <a:pt x="245" y="120"/>
                </a:lnTo>
                <a:lnTo>
                  <a:pt x="245" y="120"/>
                </a:lnTo>
                <a:lnTo>
                  <a:pt x="233" y="120"/>
                </a:lnTo>
                <a:lnTo>
                  <a:pt x="215" y="120"/>
                </a:lnTo>
                <a:lnTo>
                  <a:pt x="203" y="120"/>
                </a:lnTo>
                <a:lnTo>
                  <a:pt x="203" y="120"/>
                </a:lnTo>
                <a:lnTo>
                  <a:pt x="197" y="126"/>
                </a:lnTo>
                <a:lnTo>
                  <a:pt x="191" y="132"/>
                </a:lnTo>
                <a:lnTo>
                  <a:pt x="185" y="138"/>
                </a:lnTo>
                <a:lnTo>
                  <a:pt x="185" y="138"/>
                </a:lnTo>
                <a:lnTo>
                  <a:pt x="179" y="144"/>
                </a:lnTo>
                <a:lnTo>
                  <a:pt x="173" y="150"/>
                </a:lnTo>
                <a:lnTo>
                  <a:pt x="167" y="162"/>
                </a:lnTo>
                <a:lnTo>
                  <a:pt x="167" y="162"/>
                </a:lnTo>
                <a:lnTo>
                  <a:pt x="155" y="162"/>
                </a:lnTo>
                <a:lnTo>
                  <a:pt x="149" y="168"/>
                </a:lnTo>
                <a:lnTo>
                  <a:pt x="137" y="174"/>
                </a:lnTo>
                <a:lnTo>
                  <a:pt x="137" y="174"/>
                </a:lnTo>
                <a:lnTo>
                  <a:pt x="131" y="174"/>
                </a:lnTo>
                <a:lnTo>
                  <a:pt x="119" y="180"/>
                </a:lnTo>
                <a:lnTo>
                  <a:pt x="113" y="186"/>
                </a:lnTo>
                <a:lnTo>
                  <a:pt x="113" y="186"/>
                </a:lnTo>
                <a:lnTo>
                  <a:pt x="107" y="192"/>
                </a:lnTo>
                <a:lnTo>
                  <a:pt x="101" y="192"/>
                </a:lnTo>
                <a:lnTo>
                  <a:pt x="96" y="204"/>
                </a:lnTo>
                <a:lnTo>
                  <a:pt x="96" y="204"/>
                </a:lnTo>
                <a:lnTo>
                  <a:pt x="96" y="204"/>
                </a:lnTo>
                <a:lnTo>
                  <a:pt x="90" y="198"/>
                </a:lnTo>
                <a:lnTo>
                  <a:pt x="84" y="192"/>
                </a:lnTo>
                <a:lnTo>
                  <a:pt x="84" y="192"/>
                </a:lnTo>
                <a:lnTo>
                  <a:pt x="78" y="192"/>
                </a:lnTo>
                <a:lnTo>
                  <a:pt x="72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0"/>
                </a:lnTo>
                <a:lnTo>
                  <a:pt x="66" y="180"/>
                </a:lnTo>
                <a:lnTo>
                  <a:pt x="66" y="174"/>
                </a:lnTo>
                <a:lnTo>
                  <a:pt x="66" y="174"/>
                </a:lnTo>
                <a:lnTo>
                  <a:pt x="66" y="174"/>
                </a:lnTo>
                <a:lnTo>
                  <a:pt x="60" y="168"/>
                </a:lnTo>
                <a:lnTo>
                  <a:pt x="54" y="174"/>
                </a:lnTo>
                <a:lnTo>
                  <a:pt x="54" y="174"/>
                </a:lnTo>
                <a:lnTo>
                  <a:pt x="54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0"/>
                </a:lnTo>
                <a:lnTo>
                  <a:pt x="42" y="186"/>
                </a:lnTo>
                <a:lnTo>
                  <a:pt x="36" y="186"/>
                </a:lnTo>
                <a:lnTo>
                  <a:pt x="36" y="186"/>
                </a:lnTo>
                <a:lnTo>
                  <a:pt x="36" y="186"/>
                </a:lnTo>
                <a:lnTo>
                  <a:pt x="30" y="192"/>
                </a:lnTo>
                <a:lnTo>
                  <a:pt x="24" y="192"/>
                </a:lnTo>
                <a:lnTo>
                  <a:pt x="24" y="192"/>
                </a:lnTo>
                <a:lnTo>
                  <a:pt x="24" y="192"/>
                </a:lnTo>
                <a:lnTo>
                  <a:pt x="12" y="198"/>
                </a:lnTo>
                <a:lnTo>
                  <a:pt x="6" y="204"/>
                </a:lnTo>
                <a:lnTo>
                  <a:pt x="0" y="204"/>
                </a:lnTo>
                <a:lnTo>
                  <a:pt x="0" y="204"/>
                </a:lnTo>
                <a:lnTo>
                  <a:pt x="42" y="144"/>
                </a:lnTo>
                <a:lnTo>
                  <a:pt x="84" y="108"/>
                </a:lnTo>
                <a:lnTo>
                  <a:pt x="119" y="90"/>
                </a:lnTo>
                <a:lnTo>
                  <a:pt x="119" y="9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0" name=""/>
          <p:cNvSpPr/>
          <p:nvPr/>
        </p:nvSpPr>
        <p:spPr>
          <a:xfrm>
            <a:off x="5018040" y="1927080"/>
            <a:ext cx="674640" cy="324000"/>
          </a:xfrm>
          <a:custGeom>
            <a:avLst/>
            <a:gdLst/>
            <a:ahLst/>
            <a:rect l="l" t="t" r="r" b="b"/>
            <a:pathLst>
              <a:path w="425" h="204">
                <a:moveTo>
                  <a:pt x="119" y="90"/>
                </a:moveTo>
                <a:lnTo>
                  <a:pt x="125" y="78"/>
                </a:lnTo>
                <a:lnTo>
                  <a:pt x="131" y="78"/>
                </a:lnTo>
                <a:lnTo>
                  <a:pt x="131" y="78"/>
                </a:lnTo>
                <a:lnTo>
                  <a:pt x="131" y="78"/>
                </a:lnTo>
                <a:lnTo>
                  <a:pt x="137" y="72"/>
                </a:lnTo>
                <a:lnTo>
                  <a:pt x="149" y="66"/>
                </a:lnTo>
                <a:lnTo>
                  <a:pt x="155" y="60"/>
                </a:lnTo>
                <a:lnTo>
                  <a:pt x="155" y="60"/>
                </a:lnTo>
                <a:lnTo>
                  <a:pt x="149" y="54"/>
                </a:lnTo>
                <a:lnTo>
                  <a:pt x="149" y="48"/>
                </a:lnTo>
                <a:lnTo>
                  <a:pt x="149" y="42"/>
                </a:lnTo>
                <a:lnTo>
                  <a:pt x="149" y="42"/>
                </a:lnTo>
                <a:lnTo>
                  <a:pt x="155" y="42"/>
                </a:lnTo>
                <a:lnTo>
                  <a:pt x="167" y="42"/>
                </a:lnTo>
                <a:lnTo>
                  <a:pt x="173" y="42"/>
                </a:lnTo>
                <a:lnTo>
                  <a:pt x="173" y="42"/>
                </a:lnTo>
                <a:lnTo>
                  <a:pt x="173" y="36"/>
                </a:lnTo>
                <a:lnTo>
                  <a:pt x="173" y="30"/>
                </a:lnTo>
                <a:lnTo>
                  <a:pt x="173" y="18"/>
                </a:lnTo>
                <a:lnTo>
                  <a:pt x="173" y="18"/>
                </a:lnTo>
                <a:lnTo>
                  <a:pt x="185" y="18"/>
                </a:lnTo>
                <a:lnTo>
                  <a:pt x="191" y="24"/>
                </a:lnTo>
                <a:lnTo>
                  <a:pt x="197" y="30"/>
                </a:lnTo>
                <a:lnTo>
                  <a:pt x="197" y="30"/>
                </a:lnTo>
                <a:lnTo>
                  <a:pt x="197" y="24"/>
                </a:lnTo>
                <a:lnTo>
                  <a:pt x="197" y="12"/>
                </a:lnTo>
                <a:lnTo>
                  <a:pt x="197" y="0"/>
                </a:lnTo>
                <a:lnTo>
                  <a:pt x="197" y="0"/>
                </a:lnTo>
                <a:lnTo>
                  <a:pt x="203" y="0"/>
                </a:lnTo>
                <a:lnTo>
                  <a:pt x="215" y="0"/>
                </a:lnTo>
                <a:lnTo>
                  <a:pt x="221" y="6"/>
                </a:lnTo>
                <a:lnTo>
                  <a:pt x="221" y="6"/>
                </a:lnTo>
                <a:lnTo>
                  <a:pt x="233" y="6"/>
                </a:lnTo>
                <a:lnTo>
                  <a:pt x="239" y="12"/>
                </a:lnTo>
                <a:lnTo>
                  <a:pt x="251" y="6"/>
                </a:lnTo>
                <a:lnTo>
                  <a:pt x="251" y="6"/>
                </a:lnTo>
                <a:lnTo>
                  <a:pt x="257" y="6"/>
                </a:lnTo>
                <a:lnTo>
                  <a:pt x="257" y="6"/>
                </a:lnTo>
                <a:lnTo>
                  <a:pt x="263" y="0"/>
                </a:lnTo>
                <a:lnTo>
                  <a:pt x="263" y="0"/>
                </a:lnTo>
                <a:lnTo>
                  <a:pt x="275" y="0"/>
                </a:lnTo>
                <a:lnTo>
                  <a:pt x="287" y="6"/>
                </a:lnTo>
                <a:lnTo>
                  <a:pt x="299" y="6"/>
                </a:lnTo>
                <a:lnTo>
                  <a:pt x="299" y="6"/>
                </a:lnTo>
                <a:lnTo>
                  <a:pt x="305" y="18"/>
                </a:lnTo>
                <a:lnTo>
                  <a:pt x="311" y="36"/>
                </a:lnTo>
                <a:lnTo>
                  <a:pt x="323" y="48"/>
                </a:lnTo>
                <a:lnTo>
                  <a:pt x="323" y="48"/>
                </a:lnTo>
                <a:lnTo>
                  <a:pt x="323" y="54"/>
                </a:lnTo>
                <a:lnTo>
                  <a:pt x="323" y="60"/>
                </a:lnTo>
                <a:lnTo>
                  <a:pt x="323" y="60"/>
                </a:lnTo>
                <a:lnTo>
                  <a:pt x="323" y="60"/>
                </a:lnTo>
                <a:lnTo>
                  <a:pt x="329" y="60"/>
                </a:lnTo>
                <a:lnTo>
                  <a:pt x="335" y="60"/>
                </a:lnTo>
                <a:lnTo>
                  <a:pt x="341" y="60"/>
                </a:lnTo>
                <a:lnTo>
                  <a:pt x="341" y="60"/>
                </a:lnTo>
                <a:lnTo>
                  <a:pt x="347" y="60"/>
                </a:lnTo>
                <a:lnTo>
                  <a:pt x="353" y="60"/>
                </a:lnTo>
                <a:lnTo>
                  <a:pt x="353" y="60"/>
                </a:lnTo>
                <a:lnTo>
                  <a:pt x="353" y="60"/>
                </a:lnTo>
                <a:lnTo>
                  <a:pt x="365" y="66"/>
                </a:lnTo>
                <a:lnTo>
                  <a:pt x="365" y="60"/>
                </a:lnTo>
                <a:lnTo>
                  <a:pt x="377" y="54"/>
                </a:lnTo>
                <a:lnTo>
                  <a:pt x="377" y="54"/>
                </a:lnTo>
                <a:lnTo>
                  <a:pt x="383" y="60"/>
                </a:lnTo>
                <a:lnTo>
                  <a:pt x="389" y="72"/>
                </a:lnTo>
                <a:lnTo>
                  <a:pt x="383" y="84"/>
                </a:lnTo>
                <a:lnTo>
                  <a:pt x="383" y="84"/>
                </a:lnTo>
                <a:lnTo>
                  <a:pt x="383" y="90"/>
                </a:lnTo>
                <a:lnTo>
                  <a:pt x="389" y="90"/>
                </a:lnTo>
                <a:lnTo>
                  <a:pt x="389" y="90"/>
                </a:lnTo>
                <a:lnTo>
                  <a:pt x="389" y="90"/>
                </a:lnTo>
                <a:lnTo>
                  <a:pt x="395" y="96"/>
                </a:lnTo>
                <a:lnTo>
                  <a:pt x="395" y="102"/>
                </a:lnTo>
                <a:lnTo>
                  <a:pt x="395" y="102"/>
                </a:lnTo>
                <a:lnTo>
                  <a:pt x="395" y="102"/>
                </a:lnTo>
                <a:lnTo>
                  <a:pt x="401" y="108"/>
                </a:lnTo>
                <a:lnTo>
                  <a:pt x="407" y="108"/>
                </a:lnTo>
                <a:lnTo>
                  <a:pt x="413" y="108"/>
                </a:lnTo>
                <a:lnTo>
                  <a:pt x="413" y="108"/>
                </a:lnTo>
                <a:lnTo>
                  <a:pt x="407" y="114"/>
                </a:lnTo>
                <a:lnTo>
                  <a:pt x="407" y="120"/>
                </a:lnTo>
                <a:lnTo>
                  <a:pt x="407" y="126"/>
                </a:lnTo>
                <a:lnTo>
                  <a:pt x="407" y="126"/>
                </a:lnTo>
                <a:lnTo>
                  <a:pt x="401" y="126"/>
                </a:lnTo>
                <a:lnTo>
                  <a:pt x="401" y="132"/>
                </a:lnTo>
                <a:lnTo>
                  <a:pt x="407" y="138"/>
                </a:lnTo>
                <a:lnTo>
                  <a:pt x="407" y="138"/>
                </a:lnTo>
                <a:lnTo>
                  <a:pt x="413" y="138"/>
                </a:lnTo>
                <a:lnTo>
                  <a:pt x="413" y="138"/>
                </a:lnTo>
                <a:lnTo>
                  <a:pt x="419" y="138"/>
                </a:lnTo>
                <a:lnTo>
                  <a:pt x="419" y="138"/>
                </a:lnTo>
                <a:lnTo>
                  <a:pt x="419" y="144"/>
                </a:lnTo>
                <a:lnTo>
                  <a:pt x="413" y="150"/>
                </a:lnTo>
                <a:lnTo>
                  <a:pt x="413" y="150"/>
                </a:lnTo>
                <a:lnTo>
                  <a:pt x="413" y="150"/>
                </a:lnTo>
                <a:lnTo>
                  <a:pt x="413" y="156"/>
                </a:lnTo>
                <a:lnTo>
                  <a:pt x="419" y="162"/>
                </a:lnTo>
                <a:lnTo>
                  <a:pt x="419" y="162"/>
                </a:lnTo>
                <a:lnTo>
                  <a:pt x="419" y="162"/>
                </a:lnTo>
                <a:lnTo>
                  <a:pt x="425" y="168"/>
                </a:lnTo>
                <a:lnTo>
                  <a:pt x="425" y="174"/>
                </a:lnTo>
                <a:lnTo>
                  <a:pt x="425" y="174"/>
                </a:lnTo>
                <a:lnTo>
                  <a:pt x="425" y="174"/>
                </a:lnTo>
                <a:lnTo>
                  <a:pt x="413" y="174"/>
                </a:lnTo>
                <a:lnTo>
                  <a:pt x="407" y="174"/>
                </a:lnTo>
                <a:lnTo>
                  <a:pt x="395" y="180"/>
                </a:lnTo>
                <a:lnTo>
                  <a:pt x="395" y="180"/>
                </a:lnTo>
                <a:lnTo>
                  <a:pt x="389" y="174"/>
                </a:lnTo>
                <a:lnTo>
                  <a:pt x="389" y="162"/>
                </a:lnTo>
                <a:lnTo>
                  <a:pt x="383" y="150"/>
                </a:lnTo>
                <a:lnTo>
                  <a:pt x="383" y="150"/>
                </a:lnTo>
                <a:lnTo>
                  <a:pt x="377" y="156"/>
                </a:lnTo>
                <a:lnTo>
                  <a:pt x="371" y="162"/>
                </a:lnTo>
                <a:lnTo>
                  <a:pt x="365" y="168"/>
                </a:lnTo>
                <a:lnTo>
                  <a:pt x="365" y="168"/>
                </a:lnTo>
                <a:lnTo>
                  <a:pt x="359" y="168"/>
                </a:lnTo>
                <a:lnTo>
                  <a:pt x="341" y="168"/>
                </a:lnTo>
                <a:lnTo>
                  <a:pt x="329" y="174"/>
                </a:lnTo>
                <a:lnTo>
                  <a:pt x="329" y="174"/>
                </a:lnTo>
                <a:lnTo>
                  <a:pt x="311" y="180"/>
                </a:lnTo>
                <a:lnTo>
                  <a:pt x="293" y="186"/>
                </a:lnTo>
                <a:lnTo>
                  <a:pt x="269" y="186"/>
                </a:lnTo>
                <a:lnTo>
                  <a:pt x="269" y="186"/>
                </a:lnTo>
                <a:lnTo>
                  <a:pt x="257" y="186"/>
                </a:lnTo>
                <a:lnTo>
                  <a:pt x="245" y="174"/>
                </a:lnTo>
                <a:lnTo>
                  <a:pt x="227" y="168"/>
                </a:lnTo>
                <a:lnTo>
                  <a:pt x="227" y="168"/>
                </a:lnTo>
                <a:lnTo>
                  <a:pt x="221" y="168"/>
                </a:lnTo>
                <a:lnTo>
                  <a:pt x="209" y="168"/>
                </a:lnTo>
                <a:lnTo>
                  <a:pt x="197" y="168"/>
                </a:lnTo>
                <a:lnTo>
                  <a:pt x="197" y="168"/>
                </a:lnTo>
                <a:lnTo>
                  <a:pt x="197" y="162"/>
                </a:lnTo>
                <a:lnTo>
                  <a:pt x="197" y="150"/>
                </a:lnTo>
                <a:lnTo>
                  <a:pt x="197" y="144"/>
                </a:lnTo>
                <a:lnTo>
                  <a:pt x="197" y="144"/>
                </a:lnTo>
                <a:lnTo>
                  <a:pt x="209" y="144"/>
                </a:lnTo>
                <a:lnTo>
                  <a:pt x="215" y="138"/>
                </a:lnTo>
                <a:lnTo>
                  <a:pt x="221" y="132"/>
                </a:lnTo>
                <a:lnTo>
                  <a:pt x="221" y="132"/>
                </a:lnTo>
                <a:lnTo>
                  <a:pt x="227" y="126"/>
                </a:lnTo>
                <a:lnTo>
                  <a:pt x="239" y="120"/>
                </a:lnTo>
                <a:lnTo>
                  <a:pt x="245" y="120"/>
                </a:lnTo>
                <a:lnTo>
                  <a:pt x="245" y="120"/>
                </a:lnTo>
                <a:lnTo>
                  <a:pt x="233" y="120"/>
                </a:lnTo>
                <a:lnTo>
                  <a:pt x="215" y="120"/>
                </a:lnTo>
                <a:lnTo>
                  <a:pt x="203" y="120"/>
                </a:lnTo>
                <a:lnTo>
                  <a:pt x="203" y="120"/>
                </a:lnTo>
                <a:lnTo>
                  <a:pt x="197" y="126"/>
                </a:lnTo>
                <a:lnTo>
                  <a:pt x="191" y="132"/>
                </a:lnTo>
                <a:lnTo>
                  <a:pt x="185" y="138"/>
                </a:lnTo>
                <a:lnTo>
                  <a:pt x="185" y="138"/>
                </a:lnTo>
                <a:lnTo>
                  <a:pt x="179" y="144"/>
                </a:lnTo>
                <a:lnTo>
                  <a:pt x="173" y="150"/>
                </a:lnTo>
                <a:lnTo>
                  <a:pt x="167" y="162"/>
                </a:lnTo>
                <a:lnTo>
                  <a:pt x="167" y="162"/>
                </a:lnTo>
                <a:lnTo>
                  <a:pt x="155" y="162"/>
                </a:lnTo>
                <a:lnTo>
                  <a:pt x="149" y="168"/>
                </a:lnTo>
                <a:lnTo>
                  <a:pt x="137" y="174"/>
                </a:lnTo>
                <a:lnTo>
                  <a:pt x="137" y="174"/>
                </a:lnTo>
                <a:lnTo>
                  <a:pt x="131" y="174"/>
                </a:lnTo>
                <a:lnTo>
                  <a:pt x="119" y="180"/>
                </a:lnTo>
                <a:lnTo>
                  <a:pt x="113" y="186"/>
                </a:lnTo>
                <a:lnTo>
                  <a:pt x="113" y="186"/>
                </a:lnTo>
                <a:lnTo>
                  <a:pt x="107" y="192"/>
                </a:lnTo>
                <a:lnTo>
                  <a:pt x="101" y="192"/>
                </a:lnTo>
                <a:lnTo>
                  <a:pt x="96" y="204"/>
                </a:lnTo>
                <a:lnTo>
                  <a:pt x="96" y="204"/>
                </a:lnTo>
                <a:lnTo>
                  <a:pt x="96" y="204"/>
                </a:lnTo>
                <a:lnTo>
                  <a:pt x="90" y="198"/>
                </a:lnTo>
                <a:lnTo>
                  <a:pt x="84" y="192"/>
                </a:lnTo>
                <a:lnTo>
                  <a:pt x="84" y="192"/>
                </a:lnTo>
                <a:lnTo>
                  <a:pt x="78" y="192"/>
                </a:lnTo>
                <a:lnTo>
                  <a:pt x="72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0"/>
                </a:lnTo>
                <a:lnTo>
                  <a:pt x="66" y="180"/>
                </a:lnTo>
                <a:lnTo>
                  <a:pt x="66" y="174"/>
                </a:lnTo>
                <a:lnTo>
                  <a:pt x="66" y="174"/>
                </a:lnTo>
                <a:lnTo>
                  <a:pt x="66" y="174"/>
                </a:lnTo>
                <a:lnTo>
                  <a:pt x="60" y="168"/>
                </a:lnTo>
                <a:lnTo>
                  <a:pt x="54" y="174"/>
                </a:lnTo>
                <a:lnTo>
                  <a:pt x="54" y="174"/>
                </a:lnTo>
                <a:lnTo>
                  <a:pt x="54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0"/>
                </a:lnTo>
                <a:lnTo>
                  <a:pt x="42" y="186"/>
                </a:lnTo>
                <a:lnTo>
                  <a:pt x="36" y="186"/>
                </a:lnTo>
                <a:lnTo>
                  <a:pt x="36" y="186"/>
                </a:lnTo>
                <a:lnTo>
                  <a:pt x="36" y="186"/>
                </a:lnTo>
                <a:lnTo>
                  <a:pt x="30" y="192"/>
                </a:lnTo>
                <a:lnTo>
                  <a:pt x="24" y="192"/>
                </a:lnTo>
                <a:lnTo>
                  <a:pt x="24" y="192"/>
                </a:lnTo>
                <a:lnTo>
                  <a:pt x="24" y="192"/>
                </a:lnTo>
                <a:lnTo>
                  <a:pt x="12" y="198"/>
                </a:lnTo>
                <a:lnTo>
                  <a:pt x="6" y="204"/>
                </a:lnTo>
                <a:lnTo>
                  <a:pt x="0" y="204"/>
                </a:lnTo>
                <a:lnTo>
                  <a:pt x="0" y="204"/>
                </a:lnTo>
                <a:lnTo>
                  <a:pt x="42" y="144"/>
                </a:lnTo>
                <a:lnTo>
                  <a:pt x="84" y="108"/>
                </a:lnTo>
                <a:lnTo>
                  <a:pt x="119" y="90"/>
                </a:lnTo>
                <a:lnTo>
                  <a:pt x="119" y="9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1" name=""/>
          <p:cNvSpPr/>
          <p:nvPr/>
        </p:nvSpPr>
        <p:spPr>
          <a:xfrm>
            <a:off x="5254560" y="2022480"/>
            <a:ext cx="76320" cy="66600"/>
          </a:xfrm>
          <a:custGeom>
            <a:avLst/>
            <a:gdLst/>
            <a:ahLst/>
            <a:rect l="l" t="t" r="r" b="b"/>
            <a:pathLst>
              <a:path w="48" h="42">
                <a:moveTo>
                  <a:pt x="24" y="30"/>
                </a:moveTo>
                <a:lnTo>
                  <a:pt x="36" y="18"/>
                </a:lnTo>
                <a:lnTo>
                  <a:pt x="42" y="12"/>
                </a:lnTo>
                <a:lnTo>
                  <a:pt x="48" y="0"/>
                </a:lnTo>
                <a:lnTo>
                  <a:pt x="48" y="0"/>
                </a:lnTo>
                <a:lnTo>
                  <a:pt x="36" y="0"/>
                </a:lnTo>
                <a:lnTo>
                  <a:pt x="24" y="6"/>
                </a:lnTo>
                <a:lnTo>
                  <a:pt x="18" y="18"/>
                </a:lnTo>
                <a:lnTo>
                  <a:pt x="18" y="18"/>
                </a:lnTo>
                <a:lnTo>
                  <a:pt x="6" y="24"/>
                </a:lnTo>
                <a:lnTo>
                  <a:pt x="0" y="30"/>
                </a:lnTo>
                <a:lnTo>
                  <a:pt x="0" y="36"/>
                </a:lnTo>
                <a:lnTo>
                  <a:pt x="0" y="36"/>
                </a:lnTo>
                <a:lnTo>
                  <a:pt x="0" y="42"/>
                </a:lnTo>
                <a:lnTo>
                  <a:pt x="12" y="36"/>
                </a:lnTo>
                <a:lnTo>
                  <a:pt x="24" y="30"/>
                </a:lnTo>
                <a:lnTo>
                  <a:pt x="24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2" name=""/>
          <p:cNvSpPr/>
          <p:nvPr/>
        </p:nvSpPr>
        <p:spPr>
          <a:xfrm>
            <a:off x="5254560" y="2022480"/>
            <a:ext cx="76320" cy="66600"/>
          </a:xfrm>
          <a:custGeom>
            <a:avLst/>
            <a:gdLst/>
            <a:ahLst/>
            <a:rect l="l" t="t" r="r" b="b"/>
            <a:pathLst>
              <a:path w="48" h="42">
                <a:moveTo>
                  <a:pt x="24" y="30"/>
                </a:moveTo>
                <a:lnTo>
                  <a:pt x="36" y="18"/>
                </a:lnTo>
                <a:lnTo>
                  <a:pt x="42" y="12"/>
                </a:lnTo>
                <a:lnTo>
                  <a:pt x="48" y="0"/>
                </a:lnTo>
                <a:lnTo>
                  <a:pt x="48" y="0"/>
                </a:lnTo>
                <a:lnTo>
                  <a:pt x="36" y="0"/>
                </a:lnTo>
                <a:lnTo>
                  <a:pt x="24" y="6"/>
                </a:lnTo>
                <a:lnTo>
                  <a:pt x="18" y="18"/>
                </a:lnTo>
                <a:lnTo>
                  <a:pt x="18" y="18"/>
                </a:lnTo>
                <a:lnTo>
                  <a:pt x="6" y="24"/>
                </a:lnTo>
                <a:lnTo>
                  <a:pt x="0" y="30"/>
                </a:lnTo>
                <a:lnTo>
                  <a:pt x="0" y="36"/>
                </a:lnTo>
                <a:lnTo>
                  <a:pt x="0" y="36"/>
                </a:lnTo>
                <a:lnTo>
                  <a:pt x="0" y="42"/>
                </a:lnTo>
                <a:lnTo>
                  <a:pt x="12" y="36"/>
                </a:lnTo>
                <a:lnTo>
                  <a:pt x="24" y="30"/>
                </a:lnTo>
                <a:lnTo>
                  <a:pt x="24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3" name=""/>
          <p:cNvSpPr/>
          <p:nvPr/>
        </p:nvSpPr>
        <p:spPr>
          <a:xfrm>
            <a:off x="5530680" y="2060640"/>
            <a:ext cx="47880" cy="9360"/>
          </a:xfrm>
          <a:custGeom>
            <a:avLst/>
            <a:gdLst/>
            <a:ahLst/>
            <a:rect l="l" t="t" r="r" b="b"/>
            <a:pathLst>
              <a:path w="30" h="6">
                <a:moveTo>
                  <a:pt x="18" y="0"/>
                </a:move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4" name=""/>
          <p:cNvSpPr/>
          <p:nvPr/>
        </p:nvSpPr>
        <p:spPr>
          <a:xfrm>
            <a:off x="5530680" y="2060640"/>
            <a:ext cx="47880" cy="9360"/>
          </a:xfrm>
          <a:custGeom>
            <a:avLst/>
            <a:gdLst/>
            <a:ahLst/>
            <a:rect l="l" t="t" r="r" b="b"/>
            <a:pathLst>
              <a:path w="30" h="6">
                <a:moveTo>
                  <a:pt x="18" y="0"/>
                </a:move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5" name=""/>
          <p:cNvSpPr/>
          <p:nvPr/>
        </p:nvSpPr>
        <p:spPr>
          <a:xfrm>
            <a:off x="4951440" y="2203560"/>
            <a:ext cx="522360" cy="560160"/>
          </a:xfrm>
          <a:custGeom>
            <a:avLst/>
            <a:gdLst/>
            <a:ahLst/>
            <a:rect l="l" t="t" r="r" b="b"/>
            <a:pathLst>
              <a:path w="329" h="353">
                <a:moveTo>
                  <a:pt x="138" y="30"/>
                </a:moveTo>
                <a:lnTo>
                  <a:pt x="143" y="42"/>
                </a:lnTo>
                <a:lnTo>
                  <a:pt x="155" y="54"/>
                </a:lnTo>
                <a:lnTo>
                  <a:pt x="167" y="54"/>
                </a:lnTo>
                <a:lnTo>
                  <a:pt x="167" y="54"/>
                </a:lnTo>
                <a:lnTo>
                  <a:pt x="173" y="54"/>
                </a:lnTo>
                <a:lnTo>
                  <a:pt x="179" y="48"/>
                </a:lnTo>
                <a:lnTo>
                  <a:pt x="191" y="48"/>
                </a:lnTo>
                <a:lnTo>
                  <a:pt x="191" y="48"/>
                </a:lnTo>
                <a:lnTo>
                  <a:pt x="203" y="54"/>
                </a:lnTo>
                <a:lnTo>
                  <a:pt x="215" y="60"/>
                </a:lnTo>
                <a:lnTo>
                  <a:pt x="227" y="72"/>
                </a:lnTo>
                <a:lnTo>
                  <a:pt x="227" y="72"/>
                </a:lnTo>
                <a:lnTo>
                  <a:pt x="233" y="66"/>
                </a:lnTo>
                <a:lnTo>
                  <a:pt x="239" y="66"/>
                </a:lnTo>
                <a:lnTo>
                  <a:pt x="245" y="60"/>
                </a:lnTo>
                <a:lnTo>
                  <a:pt x="245" y="60"/>
                </a:lnTo>
                <a:lnTo>
                  <a:pt x="245" y="66"/>
                </a:lnTo>
                <a:lnTo>
                  <a:pt x="257" y="72"/>
                </a:lnTo>
                <a:lnTo>
                  <a:pt x="263" y="78"/>
                </a:lnTo>
                <a:lnTo>
                  <a:pt x="263" y="78"/>
                </a:lnTo>
                <a:lnTo>
                  <a:pt x="275" y="78"/>
                </a:lnTo>
                <a:lnTo>
                  <a:pt x="281" y="84"/>
                </a:lnTo>
                <a:lnTo>
                  <a:pt x="293" y="90"/>
                </a:lnTo>
                <a:lnTo>
                  <a:pt x="293" y="90"/>
                </a:lnTo>
                <a:lnTo>
                  <a:pt x="293" y="102"/>
                </a:lnTo>
                <a:lnTo>
                  <a:pt x="287" y="108"/>
                </a:lnTo>
                <a:lnTo>
                  <a:pt x="287" y="120"/>
                </a:lnTo>
                <a:lnTo>
                  <a:pt x="287" y="120"/>
                </a:lnTo>
                <a:lnTo>
                  <a:pt x="293" y="120"/>
                </a:lnTo>
                <a:lnTo>
                  <a:pt x="299" y="126"/>
                </a:lnTo>
                <a:lnTo>
                  <a:pt x="305" y="126"/>
                </a:lnTo>
                <a:lnTo>
                  <a:pt x="305" y="126"/>
                </a:lnTo>
                <a:lnTo>
                  <a:pt x="299" y="144"/>
                </a:lnTo>
                <a:lnTo>
                  <a:pt x="281" y="162"/>
                </a:lnTo>
                <a:lnTo>
                  <a:pt x="281" y="180"/>
                </a:lnTo>
                <a:lnTo>
                  <a:pt x="281" y="180"/>
                </a:lnTo>
                <a:lnTo>
                  <a:pt x="293" y="174"/>
                </a:lnTo>
                <a:lnTo>
                  <a:pt x="305" y="162"/>
                </a:lnTo>
                <a:lnTo>
                  <a:pt x="311" y="150"/>
                </a:lnTo>
                <a:lnTo>
                  <a:pt x="311" y="150"/>
                </a:lnTo>
                <a:lnTo>
                  <a:pt x="317" y="144"/>
                </a:lnTo>
                <a:lnTo>
                  <a:pt x="323" y="132"/>
                </a:lnTo>
                <a:lnTo>
                  <a:pt x="329" y="126"/>
                </a:lnTo>
                <a:lnTo>
                  <a:pt x="329" y="126"/>
                </a:lnTo>
                <a:lnTo>
                  <a:pt x="329" y="132"/>
                </a:lnTo>
                <a:lnTo>
                  <a:pt x="329" y="144"/>
                </a:lnTo>
                <a:lnTo>
                  <a:pt x="329" y="150"/>
                </a:lnTo>
                <a:lnTo>
                  <a:pt x="329" y="150"/>
                </a:lnTo>
                <a:lnTo>
                  <a:pt x="317" y="174"/>
                </a:lnTo>
                <a:lnTo>
                  <a:pt x="317" y="198"/>
                </a:lnTo>
                <a:lnTo>
                  <a:pt x="311" y="216"/>
                </a:lnTo>
                <a:lnTo>
                  <a:pt x="311" y="216"/>
                </a:lnTo>
                <a:lnTo>
                  <a:pt x="311" y="222"/>
                </a:lnTo>
                <a:lnTo>
                  <a:pt x="305" y="222"/>
                </a:lnTo>
                <a:lnTo>
                  <a:pt x="305" y="228"/>
                </a:lnTo>
                <a:lnTo>
                  <a:pt x="305" y="228"/>
                </a:lnTo>
                <a:lnTo>
                  <a:pt x="311" y="234"/>
                </a:lnTo>
                <a:lnTo>
                  <a:pt x="311" y="246"/>
                </a:lnTo>
                <a:lnTo>
                  <a:pt x="311" y="252"/>
                </a:lnTo>
                <a:lnTo>
                  <a:pt x="311" y="252"/>
                </a:lnTo>
                <a:lnTo>
                  <a:pt x="311" y="258"/>
                </a:lnTo>
                <a:lnTo>
                  <a:pt x="305" y="258"/>
                </a:lnTo>
                <a:lnTo>
                  <a:pt x="305" y="264"/>
                </a:lnTo>
                <a:lnTo>
                  <a:pt x="305" y="264"/>
                </a:lnTo>
                <a:lnTo>
                  <a:pt x="305" y="276"/>
                </a:lnTo>
                <a:lnTo>
                  <a:pt x="305" y="294"/>
                </a:lnTo>
                <a:lnTo>
                  <a:pt x="305" y="312"/>
                </a:lnTo>
                <a:lnTo>
                  <a:pt x="305" y="312"/>
                </a:lnTo>
                <a:lnTo>
                  <a:pt x="311" y="323"/>
                </a:lnTo>
                <a:lnTo>
                  <a:pt x="311" y="341"/>
                </a:lnTo>
                <a:lnTo>
                  <a:pt x="311" y="347"/>
                </a:lnTo>
                <a:lnTo>
                  <a:pt x="311" y="347"/>
                </a:lnTo>
                <a:lnTo>
                  <a:pt x="269" y="347"/>
                </a:lnTo>
                <a:lnTo>
                  <a:pt x="191" y="353"/>
                </a:lnTo>
                <a:lnTo>
                  <a:pt x="149" y="353"/>
                </a:lnTo>
                <a:lnTo>
                  <a:pt x="149" y="353"/>
                </a:lnTo>
                <a:lnTo>
                  <a:pt x="149" y="353"/>
                </a:lnTo>
                <a:lnTo>
                  <a:pt x="149" y="353"/>
                </a:lnTo>
                <a:lnTo>
                  <a:pt x="143" y="347"/>
                </a:lnTo>
                <a:lnTo>
                  <a:pt x="138" y="347"/>
                </a:lnTo>
                <a:lnTo>
                  <a:pt x="138" y="347"/>
                </a:lnTo>
                <a:lnTo>
                  <a:pt x="138" y="347"/>
                </a:lnTo>
                <a:lnTo>
                  <a:pt x="132" y="347"/>
                </a:lnTo>
                <a:lnTo>
                  <a:pt x="120" y="341"/>
                </a:lnTo>
                <a:lnTo>
                  <a:pt x="120" y="341"/>
                </a:lnTo>
                <a:lnTo>
                  <a:pt x="120" y="335"/>
                </a:lnTo>
                <a:lnTo>
                  <a:pt x="114" y="329"/>
                </a:lnTo>
                <a:lnTo>
                  <a:pt x="108" y="318"/>
                </a:lnTo>
                <a:lnTo>
                  <a:pt x="108" y="318"/>
                </a:lnTo>
                <a:lnTo>
                  <a:pt x="108" y="312"/>
                </a:lnTo>
                <a:lnTo>
                  <a:pt x="108" y="300"/>
                </a:lnTo>
                <a:lnTo>
                  <a:pt x="114" y="294"/>
                </a:lnTo>
                <a:lnTo>
                  <a:pt x="114" y="294"/>
                </a:lnTo>
                <a:lnTo>
                  <a:pt x="108" y="288"/>
                </a:lnTo>
                <a:lnTo>
                  <a:pt x="102" y="282"/>
                </a:lnTo>
                <a:lnTo>
                  <a:pt x="102" y="282"/>
                </a:lnTo>
                <a:lnTo>
                  <a:pt x="102" y="282"/>
                </a:lnTo>
                <a:lnTo>
                  <a:pt x="102" y="264"/>
                </a:lnTo>
                <a:lnTo>
                  <a:pt x="96" y="246"/>
                </a:lnTo>
                <a:lnTo>
                  <a:pt x="90" y="234"/>
                </a:lnTo>
                <a:lnTo>
                  <a:pt x="90" y="234"/>
                </a:lnTo>
                <a:lnTo>
                  <a:pt x="84" y="234"/>
                </a:lnTo>
                <a:lnTo>
                  <a:pt x="78" y="234"/>
                </a:lnTo>
                <a:lnTo>
                  <a:pt x="72" y="234"/>
                </a:lnTo>
                <a:lnTo>
                  <a:pt x="72" y="234"/>
                </a:lnTo>
                <a:lnTo>
                  <a:pt x="66" y="228"/>
                </a:lnTo>
                <a:lnTo>
                  <a:pt x="60" y="216"/>
                </a:lnTo>
                <a:lnTo>
                  <a:pt x="54" y="210"/>
                </a:lnTo>
                <a:lnTo>
                  <a:pt x="54" y="210"/>
                </a:lnTo>
                <a:lnTo>
                  <a:pt x="42" y="204"/>
                </a:lnTo>
                <a:lnTo>
                  <a:pt x="18" y="192"/>
                </a:lnTo>
                <a:lnTo>
                  <a:pt x="6" y="180"/>
                </a:lnTo>
                <a:lnTo>
                  <a:pt x="6" y="180"/>
                </a:lnTo>
                <a:lnTo>
                  <a:pt x="6" y="168"/>
                </a:lnTo>
                <a:lnTo>
                  <a:pt x="6" y="150"/>
                </a:lnTo>
                <a:lnTo>
                  <a:pt x="6" y="138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6" y="120"/>
                </a:lnTo>
                <a:lnTo>
                  <a:pt x="0" y="120"/>
                </a:lnTo>
                <a:lnTo>
                  <a:pt x="0" y="114"/>
                </a:lnTo>
                <a:lnTo>
                  <a:pt x="0" y="108"/>
                </a:lnTo>
                <a:lnTo>
                  <a:pt x="0" y="108"/>
                </a:lnTo>
                <a:lnTo>
                  <a:pt x="6" y="96"/>
                </a:lnTo>
                <a:lnTo>
                  <a:pt x="24" y="84"/>
                </a:lnTo>
                <a:lnTo>
                  <a:pt x="30" y="72"/>
                </a:lnTo>
                <a:lnTo>
                  <a:pt x="30" y="72"/>
                </a:lnTo>
                <a:lnTo>
                  <a:pt x="30" y="60"/>
                </a:lnTo>
                <a:lnTo>
                  <a:pt x="24" y="48"/>
                </a:lnTo>
                <a:lnTo>
                  <a:pt x="24" y="42"/>
                </a:lnTo>
                <a:lnTo>
                  <a:pt x="24" y="42"/>
                </a:lnTo>
                <a:lnTo>
                  <a:pt x="24" y="36"/>
                </a:lnTo>
                <a:lnTo>
                  <a:pt x="36" y="30"/>
                </a:lnTo>
                <a:lnTo>
                  <a:pt x="42" y="30"/>
                </a:lnTo>
                <a:lnTo>
                  <a:pt x="42" y="30"/>
                </a:lnTo>
                <a:lnTo>
                  <a:pt x="60" y="24"/>
                </a:lnTo>
                <a:lnTo>
                  <a:pt x="66" y="18"/>
                </a:lnTo>
                <a:lnTo>
                  <a:pt x="78" y="12"/>
                </a:lnTo>
                <a:lnTo>
                  <a:pt x="78" y="12"/>
                </a:lnTo>
                <a:lnTo>
                  <a:pt x="78" y="12"/>
                </a:lnTo>
                <a:lnTo>
                  <a:pt x="84" y="12"/>
                </a:lnTo>
                <a:lnTo>
                  <a:pt x="84" y="6"/>
                </a:lnTo>
                <a:lnTo>
                  <a:pt x="84" y="6"/>
                </a:lnTo>
                <a:lnTo>
                  <a:pt x="90" y="6"/>
                </a:lnTo>
                <a:lnTo>
                  <a:pt x="96" y="0"/>
                </a:lnTo>
                <a:lnTo>
                  <a:pt x="108" y="0"/>
                </a:lnTo>
                <a:lnTo>
                  <a:pt x="108" y="0"/>
                </a:lnTo>
                <a:lnTo>
                  <a:pt x="108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114" y="18"/>
                </a:lnTo>
                <a:lnTo>
                  <a:pt x="120" y="24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38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6" name=""/>
          <p:cNvSpPr/>
          <p:nvPr/>
        </p:nvSpPr>
        <p:spPr>
          <a:xfrm>
            <a:off x="4951440" y="2203560"/>
            <a:ext cx="522360" cy="560160"/>
          </a:xfrm>
          <a:custGeom>
            <a:avLst/>
            <a:gdLst/>
            <a:ahLst/>
            <a:rect l="l" t="t" r="r" b="b"/>
            <a:pathLst>
              <a:path w="329" h="353">
                <a:moveTo>
                  <a:pt x="138" y="30"/>
                </a:moveTo>
                <a:lnTo>
                  <a:pt x="143" y="42"/>
                </a:lnTo>
                <a:lnTo>
                  <a:pt x="155" y="54"/>
                </a:lnTo>
                <a:lnTo>
                  <a:pt x="167" y="54"/>
                </a:lnTo>
                <a:lnTo>
                  <a:pt x="167" y="54"/>
                </a:lnTo>
                <a:lnTo>
                  <a:pt x="173" y="54"/>
                </a:lnTo>
                <a:lnTo>
                  <a:pt x="179" y="48"/>
                </a:lnTo>
                <a:lnTo>
                  <a:pt x="191" y="48"/>
                </a:lnTo>
                <a:lnTo>
                  <a:pt x="191" y="48"/>
                </a:lnTo>
                <a:lnTo>
                  <a:pt x="203" y="54"/>
                </a:lnTo>
                <a:lnTo>
                  <a:pt x="215" y="60"/>
                </a:lnTo>
                <a:lnTo>
                  <a:pt x="227" y="72"/>
                </a:lnTo>
                <a:lnTo>
                  <a:pt x="227" y="72"/>
                </a:lnTo>
                <a:lnTo>
                  <a:pt x="233" y="66"/>
                </a:lnTo>
                <a:lnTo>
                  <a:pt x="239" y="66"/>
                </a:lnTo>
                <a:lnTo>
                  <a:pt x="245" y="60"/>
                </a:lnTo>
                <a:lnTo>
                  <a:pt x="245" y="60"/>
                </a:lnTo>
                <a:lnTo>
                  <a:pt x="245" y="66"/>
                </a:lnTo>
                <a:lnTo>
                  <a:pt x="257" y="72"/>
                </a:lnTo>
                <a:lnTo>
                  <a:pt x="263" y="78"/>
                </a:lnTo>
                <a:lnTo>
                  <a:pt x="263" y="78"/>
                </a:lnTo>
                <a:lnTo>
                  <a:pt x="275" y="78"/>
                </a:lnTo>
                <a:lnTo>
                  <a:pt x="281" y="84"/>
                </a:lnTo>
                <a:lnTo>
                  <a:pt x="293" y="90"/>
                </a:lnTo>
                <a:lnTo>
                  <a:pt x="293" y="90"/>
                </a:lnTo>
                <a:lnTo>
                  <a:pt x="293" y="102"/>
                </a:lnTo>
                <a:lnTo>
                  <a:pt x="287" y="108"/>
                </a:lnTo>
                <a:lnTo>
                  <a:pt x="287" y="120"/>
                </a:lnTo>
                <a:lnTo>
                  <a:pt x="287" y="120"/>
                </a:lnTo>
                <a:lnTo>
                  <a:pt x="293" y="120"/>
                </a:lnTo>
                <a:lnTo>
                  <a:pt x="299" y="126"/>
                </a:lnTo>
                <a:lnTo>
                  <a:pt x="305" y="126"/>
                </a:lnTo>
                <a:lnTo>
                  <a:pt x="305" y="126"/>
                </a:lnTo>
                <a:lnTo>
                  <a:pt x="299" y="144"/>
                </a:lnTo>
                <a:lnTo>
                  <a:pt x="281" y="162"/>
                </a:lnTo>
                <a:lnTo>
                  <a:pt x="281" y="180"/>
                </a:lnTo>
                <a:lnTo>
                  <a:pt x="281" y="180"/>
                </a:lnTo>
                <a:lnTo>
                  <a:pt x="293" y="174"/>
                </a:lnTo>
                <a:lnTo>
                  <a:pt x="305" y="162"/>
                </a:lnTo>
                <a:lnTo>
                  <a:pt x="311" y="150"/>
                </a:lnTo>
                <a:lnTo>
                  <a:pt x="311" y="150"/>
                </a:lnTo>
                <a:lnTo>
                  <a:pt x="317" y="144"/>
                </a:lnTo>
                <a:lnTo>
                  <a:pt x="323" y="132"/>
                </a:lnTo>
                <a:lnTo>
                  <a:pt x="329" y="126"/>
                </a:lnTo>
                <a:lnTo>
                  <a:pt x="329" y="126"/>
                </a:lnTo>
                <a:lnTo>
                  <a:pt x="329" y="132"/>
                </a:lnTo>
                <a:lnTo>
                  <a:pt x="329" y="144"/>
                </a:lnTo>
                <a:lnTo>
                  <a:pt x="329" y="150"/>
                </a:lnTo>
                <a:lnTo>
                  <a:pt x="329" y="150"/>
                </a:lnTo>
                <a:lnTo>
                  <a:pt x="317" y="174"/>
                </a:lnTo>
                <a:lnTo>
                  <a:pt x="317" y="198"/>
                </a:lnTo>
                <a:lnTo>
                  <a:pt x="311" y="216"/>
                </a:lnTo>
                <a:lnTo>
                  <a:pt x="311" y="216"/>
                </a:lnTo>
                <a:lnTo>
                  <a:pt x="311" y="222"/>
                </a:lnTo>
                <a:lnTo>
                  <a:pt x="305" y="222"/>
                </a:lnTo>
                <a:lnTo>
                  <a:pt x="305" y="228"/>
                </a:lnTo>
                <a:lnTo>
                  <a:pt x="305" y="228"/>
                </a:lnTo>
                <a:lnTo>
                  <a:pt x="311" y="234"/>
                </a:lnTo>
                <a:lnTo>
                  <a:pt x="311" y="246"/>
                </a:lnTo>
                <a:lnTo>
                  <a:pt x="311" y="252"/>
                </a:lnTo>
                <a:lnTo>
                  <a:pt x="311" y="252"/>
                </a:lnTo>
                <a:lnTo>
                  <a:pt x="311" y="258"/>
                </a:lnTo>
                <a:lnTo>
                  <a:pt x="305" y="258"/>
                </a:lnTo>
                <a:lnTo>
                  <a:pt x="305" y="264"/>
                </a:lnTo>
                <a:lnTo>
                  <a:pt x="305" y="264"/>
                </a:lnTo>
                <a:lnTo>
                  <a:pt x="305" y="276"/>
                </a:lnTo>
                <a:lnTo>
                  <a:pt x="305" y="294"/>
                </a:lnTo>
                <a:lnTo>
                  <a:pt x="305" y="312"/>
                </a:lnTo>
                <a:lnTo>
                  <a:pt x="305" y="312"/>
                </a:lnTo>
                <a:lnTo>
                  <a:pt x="311" y="323"/>
                </a:lnTo>
                <a:lnTo>
                  <a:pt x="311" y="341"/>
                </a:lnTo>
                <a:lnTo>
                  <a:pt x="311" y="347"/>
                </a:lnTo>
                <a:lnTo>
                  <a:pt x="311" y="347"/>
                </a:lnTo>
                <a:lnTo>
                  <a:pt x="269" y="347"/>
                </a:lnTo>
                <a:lnTo>
                  <a:pt x="191" y="353"/>
                </a:lnTo>
                <a:lnTo>
                  <a:pt x="149" y="353"/>
                </a:lnTo>
                <a:lnTo>
                  <a:pt x="149" y="353"/>
                </a:lnTo>
                <a:lnTo>
                  <a:pt x="149" y="353"/>
                </a:lnTo>
                <a:lnTo>
                  <a:pt x="149" y="353"/>
                </a:lnTo>
                <a:lnTo>
                  <a:pt x="143" y="347"/>
                </a:lnTo>
                <a:lnTo>
                  <a:pt x="138" y="347"/>
                </a:lnTo>
                <a:lnTo>
                  <a:pt x="138" y="347"/>
                </a:lnTo>
                <a:lnTo>
                  <a:pt x="138" y="347"/>
                </a:lnTo>
                <a:lnTo>
                  <a:pt x="132" y="347"/>
                </a:lnTo>
                <a:lnTo>
                  <a:pt x="120" y="341"/>
                </a:lnTo>
                <a:lnTo>
                  <a:pt x="120" y="341"/>
                </a:lnTo>
                <a:lnTo>
                  <a:pt x="120" y="335"/>
                </a:lnTo>
                <a:lnTo>
                  <a:pt x="114" y="329"/>
                </a:lnTo>
                <a:lnTo>
                  <a:pt x="108" y="318"/>
                </a:lnTo>
                <a:lnTo>
                  <a:pt x="108" y="318"/>
                </a:lnTo>
                <a:lnTo>
                  <a:pt x="108" y="312"/>
                </a:lnTo>
                <a:lnTo>
                  <a:pt x="108" y="300"/>
                </a:lnTo>
                <a:lnTo>
                  <a:pt x="114" y="294"/>
                </a:lnTo>
                <a:lnTo>
                  <a:pt x="114" y="294"/>
                </a:lnTo>
                <a:lnTo>
                  <a:pt x="108" y="288"/>
                </a:lnTo>
                <a:lnTo>
                  <a:pt x="102" y="282"/>
                </a:lnTo>
                <a:lnTo>
                  <a:pt x="102" y="282"/>
                </a:lnTo>
                <a:lnTo>
                  <a:pt x="102" y="282"/>
                </a:lnTo>
                <a:lnTo>
                  <a:pt x="102" y="264"/>
                </a:lnTo>
                <a:lnTo>
                  <a:pt x="96" y="246"/>
                </a:lnTo>
                <a:lnTo>
                  <a:pt x="90" y="234"/>
                </a:lnTo>
                <a:lnTo>
                  <a:pt x="90" y="234"/>
                </a:lnTo>
                <a:lnTo>
                  <a:pt x="84" y="234"/>
                </a:lnTo>
                <a:lnTo>
                  <a:pt x="78" y="234"/>
                </a:lnTo>
                <a:lnTo>
                  <a:pt x="72" y="234"/>
                </a:lnTo>
                <a:lnTo>
                  <a:pt x="72" y="234"/>
                </a:lnTo>
                <a:lnTo>
                  <a:pt x="66" y="228"/>
                </a:lnTo>
                <a:lnTo>
                  <a:pt x="60" y="216"/>
                </a:lnTo>
                <a:lnTo>
                  <a:pt x="54" y="210"/>
                </a:lnTo>
                <a:lnTo>
                  <a:pt x="54" y="210"/>
                </a:lnTo>
                <a:lnTo>
                  <a:pt x="42" y="204"/>
                </a:lnTo>
                <a:lnTo>
                  <a:pt x="18" y="192"/>
                </a:lnTo>
                <a:lnTo>
                  <a:pt x="6" y="180"/>
                </a:lnTo>
                <a:lnTo>
                  <a:pt x="6" y="180"/>
                </a:lnTo>
                <a:lnTo>
                  <a:pt x="6" y="168"/>
                </a:lnTo>
                <a:lnTo>
                  <a:pt x="6" y="150"/>
                </a:lnTo>
                <a:lnTo>
                  <a:pt x="6" y="138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6" y="120"/>
                </a:lnTo>
                <a:lnTo>
                  <a:pt x="0" y="120"/>
                </a:lnTo>
                <a:lnTo>
                  <a:pt x="0" y="114"/>
                </a:lnTo>
                <a:lnTo>
                  <a:pt x="0" y="108"/>
                </a:lnTo>
                <a:lnTo>
                  <a:pt x="0" y="108"/>
                </a:lnTo>
                <a:lnTo>
                  <a:pt x="6" y="96"/>
                </a:lnTo>
                <a:lnTo>
                  <a:pt x="24" y="84"/>
                </a:lnTo>
                <a:lnTo>
                  <a:pt x="30" y="72"/>
                </a:lnTo>
                <a:lnTo>
                  <a:pt x="30" y="72"/>
                </a:lnTo>
                <a:lnTo>
                  <a:pt x="30" y="60"/>
                </a:lnTo>
                <a:lnTo>
                  <a:pt x="24" y="48"/>
                </a:lnTo>
                <a:lnTo>
                  <a:pt x="24" y="42"/>
                </a:lnTo>
                <a:lnTo>
                  <a:pt x="24" y="42"/>
                </a:lnTo>
                <a:lnTo>
                  <a:pt x="24" y="36"/>
                </a:lnTo>
                <a:lnTo>
                  <a:pt x="36" y="30"/>
                </a:lnTo>
                <a:lnTo>
                  <a:pt x="42" y="30"/>
                </a:lnTo>
                <a:lnTo>
                  <a:pt x="42" y="30"/>
                </a:lnTo>
                <a:lnTo>
                  <a:pt x="60" y="24"/>
                </a:lnTo>
                <a:lnTo>
                  <a:pt x="66" y="18"/>
                </a:lnTo>
                <a:lnTo>
                  <a:pt x="78" y="12"/>
                </a:lnTo>
                <a:lnTo>
                  <a:pt x="78" y="12"/>
                </a:lnTo>
                <a:lnTo>
                  <a:pt x="78" y="12"/>
                </a:lnTo>
                <a:lnTo>
                  <a:pt x="84" y="12"/>
                </a:lnTo>
                <a:lnTo>
                  <a:pt x="84" y="6"/>
                </a:lnTo>
                <a:lnTo>
                  <a:pt x="84" y="6"/>
                </a:lnTo>
                <a:lnTo>
                  <a:pt x="90" y="6"/>
                </a:lnTo>
                <a:lnTo>
                  <a:pt x="96" y="0"/>
                </a:lnTo>
                <a:lnTo>
                  <a:pt x="108" y="0"/>
                </a:lnTo>
                <a:lnTo>
                  <a:pt x="108" y="0"/>
                </a:lnTo>
                <a:lnTo>
                  <a:pt x="108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114" y="18"/>
                </a:lnTo>
                <a:lnTo>
                  <a:pt x="120" y="24"/>
                </a:lnTo>
                <a:lnTo>
                  <a:pt x="126" y="30"/>
                </a:lnTo>
                <a:lnTo>
                  <a:pt x="126" y="30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38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7" name=""/>
          <p:cNvSpPr/>
          <p:nvPr/>
        </p:nvSpPr>
        <p:spPr>
          <a:xfrm>
            <a:off x="5170320" y="2117880"/>
            <a:ext cx="503280" cy="285480"/>
          </a:xfrm>
          <a:custGeom>
            <a:avLst/>
            <a:gdLst/>
            <a:ahLst/>
            <a:rect l="l" t="t" r="r" b="b"/>
            <a:pathLst>
              <a:path w="317" h="180">
                <a:moveTo>
                  <a:pt x="317" y="84"/>
                </a:moveTo>
                <a:lnTo>
                  <a:pt x="305" y="90"/>
                </a:lnTo>
                <a:lnTo>
                  <a:pt x="287" y="96"/>
                </a:lnTo>
                <a:lnTo>
                  <a:pt x="275" y="96"/>
                </a:lnTo>
                <a:lnTo>
                  <a:pt x="275" y="96"/>
                </a:lnTo>
                <a:lnTo>
                  <a:pt x="269" y="102"/>
                </a:lnTo>
                <a:lnTo>
                  <a:pt x="263" y="114"/>
                </a:lnTo>
                <a:lnTo>
                  <a:pt x="251" y="114"/>
                </a:lnTo>
                <a:lnTo>
                  <a:pt x="251" y="114"/>
                </a:lnTo>
                <a:lnTo>
                  <a:pt x="245" y="114"/>
                </a:lnTo>
                <a:lnTo>
                  <a:pt x="239" y="114"/>
                </a:lnTo>
                <a:lnTo>
                  <a:pt x="233" y="114"/>
                </a:lnTo>
                <a:lnTo>
                  <a:pt x="233" y="114"/>
                </a:lnTo>
                <a:lnTo>
                  <a:pt x="227" y="138"/>
                </a:lnTo>
                <a:lnTo>
                  <a:pt x="227" y="138"/>
                </a:lnTo>
                <a:lnTo>
                  <a:pt x="215" y="138"/>
                </a:lnTo>
                <a:lnTo>
                  <a:pt x="191" y="138"/>
                </a:lnTo>
                <a:lnTo>
                  <a:pt x="185" y="138"/>
                </a:lnTo>
                <a:lnTo>
                  <a:pt x="185" y="138"/>
                </a:lnTo>
                <a:lnTo>
                  <a:pt x="179" y="150"/>
                </a:lnTo>
                <a:lnTo>
                  <a:pt x="173" y="168"/>
                </a:lnTo>
                <a:lnTo>
                  <a:pt x="167" y="180"/>
                </a:lnTo>
                <a:lnTo>
                  <a:pt x="167" y="180"/>
                </a:lnTo>
                <a:lnTo>
                  <a:pt x="161" y="180"/>
                </a:lnTo>
                <a:lnTo>
                  <a:pt x="155" y="174"/>
                </a:lnTo>
                <a:lnTo>
                  <a:pt x="149" y="174"/>
                </a:lnTo>
                <a:lnTo>
                  <a:pt x="149" y="174"/>
                </a:lnTo>
                <a:lnTo>
                  <a:pt x="149" y="162"/>
                </a:lnTo>
                <a:lnTo>
                  <a:pt x="149" y="156"/>
                </a:lnTo>
                <a:lnTo>
                  <a:pt x="155" y="144"/>
                </a:lnTo>
                <a:lnTo>
                  <a:pt x="155" y="144"/>
                </a:lnTo>
                <a:lnTo>
                  <a:pt x="143" y="138"/>
                </a:lnTo>
                <a:lnTo>
                  <a:pt x="137" y="138"/>
                </a:lnTo>
                <a:lnTo>
                  <a:pt x="125" y="138"/>
                </a:lnTo>
                <a:lnTo>
                  <a:pt x="125" y="138"/>
                </a:lnTo>
                <a:lnTo>
                  <a:pt x="119" y="132"/>
                </a:lnTo>
                <a:lnTo>
                  <a:pt x="113" y="126"/>
                </a:lnTo>
                <a:lnTo>
                  <a:pt x="107" y="114"/>
                </a:lnTo>
                <a:lnTo>
                  <a:pt x="107" y="114"/>
                </a:lnTo>
                <a:lnTo>
                  <a:pt x="101" y="120"/>
                </a:lnTo>
                <a:lnTo>
                  <a:pt x="95" y="120"/>
                </a:lnTo>
                <a:lnTo>
                  <a:pt x="89" y="126"/>
                </a:lnTo>
                <a:lnTo>
                  <a:pt x="89" y="126"/>
                </a:lnTo>
                <a:lnTo>
                  <a:pt x="83" y="120"/>
                </a:lnTo>
                <a:lnTo>
                  <a:pt x="77" y="114"/>
                </a:lnTo>
                <a:lnTo>
                  <a:pt x="71" y="108"/>
                </a:lnTo>
                <a:lnTo>
                  <a:pt x="71" y="108"/>
                </a:lnTo>
                <a:lnTo>
                  <a:pt x="65" y="108"/>
                </a:lnTo>
                <a:lnTo>
                  <a:pt x="59" y="108"/>
                </a:lnTo>
                <a:lnTo>
                  <a:pt x="53" y="102"/>
                </a:lnTo>
                <a:lnTo>
                  <a:pt x="53" y="102"/>
                </a:lnTo>
                <a:lnTo>
                  <a:pt x="41" y="108"/>
                </a:lnTo>
                <a:lnTo>
                  <a:pt x="35" y="114"/>
                </a:lnTo>
                <a:lnTo>
                  <a:pt x="29" y="108"/>
                </a:lnTo>
                <a:lnTo>
                  <a:pt x="29" y="108"/>
                </a:lnTo>
                <a:lnTo>
                  <a:pt x="17" y="108"/>
                </a:lnTo>
                <a:lnTo>
                  <a:pt x="11" y="96"/>
                </a:lnTo>
                <a:lnTo>
                  <a:pt x="0" y="84"/>
                </a:lnTo>
                <a:lnTo>
                  <a:pt x="0" y="84"/>
                </a:lnTo>
                <a:lnTo>
                  <a:pt x="5" y="72"/>
                </a:lnTo>
                <a:lnTo>
                  <a:pt x="11" y="66"/>
                </a:lnTo>
                <a:lnTo>
                  <a:pt x="17" y="60"/>
                </a:lnTo>
                <a:lnTo>
                  <a:pt x="17" y="60"/>
                </a:lnTo>
                <a:lnTo>
                  <a:pt x="29" y="60"/>
                </a:lnTo>
                <a:lnTo>
                  <a:pt x="47" y="54"/>
                </a:lnTo>
                <a:lnTo>
                  <a:pt x="53" y="54"/>
                </a:lnTo>
                <a:lnTo>
                  <a:pt x="53" y="54"/>
                </a:lnTo>
                <a:lnTo>
                  <a:pt x="59" y="48"/>
                </a:lnTo>
                <a:lnTo>
                  <a:pt x="65" y="42"/>
                </a:lnTo>
                <a:lnTo>
                  <a:pt x="71" y="42"/>
                </a:lnTo>
                <a:lnTo>
                  <a:pt x="71" y="42"/>
                </a:lnTo>
                <a:lnTo>
                  <a:pt x="77" y="30"/>
                </a:lnTo>
                <a:lnTo>
                  <a:pt x="83" y="24"/>
                </a:lnTo>
                <a:lnTo>
                  <a:pt x="89" y="18"/>
                </a:lnTo>
                <a:lnTo>
                  <a:pt x="89" y="18"/>
                </a:lnTo>
                <a:lnTo>
                  <a:pt x="95" y="12"/>
                </a:lnTo>
                <a:lnTo>
                  <a:pt x="101" y="6"/>
                </a:lnTo>
                <a:lnTo>
                  <a:pt x="107" y="0"/>
                </a:lnTo>
                <a:lnTo>
                  <a:pt x="107" y="0"/>
                </a:lnTo>
                <a:lnTo>
                  <a:pt x="119" y="0"/>
                </a:lnTo>
                <a:lnTo>
                  <a:pt x="137" y="0"/>
                </a:lnTo>
                <a:lnTo>
                  <a:pt x="149" y="0"/>
                </a:lnTo>
                <a:lnTo>
                  <a:pt x="149" y="0"/>
                </a:lnTo>
                <a:lnTo>
                  <a:pt x="137" y="0"/>
                </a:lnTo>
                <a:lnTo>
                  <a:pt x="131" y="6"/>
                </a:lnTo>
                <a:lnTo>
                  <a:pt x="119" y="18"/>
                </a:lnTo>
                <a:lnTo>
                  <a:pt x="119" y="18"/>
                </a:lnTo>
                <a:lnTo>
                  <a:pt x="113" y="24"/>
                </a:lnTo>
                <a:lnTo>
                  <a:pt x="107" y="24"/>
                </a:lnTo>
                <a:lnTo>
                  <a:pt x="101" y="24"/>
                </a:lnTo>
                <a:lnTo>
                  <a:pt x="101" y="24"/>
                </a:lnTo>
                <a:lnTo>
                  <a:pt x="101" y="30"/>
                </a:lnTo>
                <a:lnTo>
                  <a:pt x="101" y="42"/>
                </a:lnTo>
                <a:lnTo>
                  <a:pt x="101" y="48"/>
                </a:lnTo>
                <a:lnTo>
                  <a:pt x="101" y="48"/>
                </a:lnTo>
                <a:lnTo>
                  <a:pt x="113" y="48"/>
                </a:lnTo>
                <a:lnTo>
                  <a:pt x="131" y="48"/>
                </a:lnTo>
                <a:lnTo>
                  <a:pt x="143" y="54"/>
                </a:lnTo>
                <a:lnTo>
                  <a:pt x="143" y="54"/>
                </a:lnTo>
                <a:lnTo>
                  <a:pt x="149" y="54"/>
                </a:lnTo>
                <a:lnTo>
                  <a:pt x="155" y="60"/>
                </a:lnTo>
                <a:lnTo>
                  <a:pt x="161" y="66"/>
                </a:lnTo>
                <a:lnTo>
                  <a:pt x="161" y="66"/>
                </a:lnTo>
                <a:lnTo>
                  <a:pt x="167" y="66"/>
                </a:lnTo>
                <a:lnTo>
                  <a:pt x="173" y="66"/>
                </a:lnTo>
                <a:lnTo>
                  <a:pt x="185" y="66"/>
                </a:lnTo>
                <a:lnTo>
                  <a:pt x="185" y="66"/>
                </a:lnTo>
                <a:lnTo>
                  <a:pt x="203" y="66"/>
                </a:lnTo>
                <a:lnTo>
                  <a:pt x="215" y="60"/>
                </a:lnTo>
                <a:lnTo>
                  <a:pt x="233" y="54"/>
                </a:lnTo>
                <a:lnTo>
                  <a:pt x="233" y="54"/>
                </a:lnTo>
                <a:lnTo>
                  <a:pt x="251" y="48"/>
                </a:lnTo>
                <a:lnTo>
                  <a:pt x="263" y="48"/>
                </a:lnTo>
                <a:lnTo>
                  <a:pt x="269" y="48"/>
                </a:lnTo>
                <a:lnTo>
                  <a:pt x="269" y="48"/>
                </a:lnTo>
                <a:lnTo>
                  <a:pt x="275" y="42"/>
                </a:lnTo>
                <a:lnTo>
                  <a:pt x="281" y="36"/>
                </a:lnTo>
                <a:lnTo>
                  <a:pt x="287" y="30"/>
                </a:lnTo>
                <a:lnTo>
                  <a:pt x="287" y="30"/>
                </a:lnTo>
                <a:lnTo>
                  <a:pt x="293" y="42"/>
                </a:lnTo>
                <a:lnTo>
                  <a:pt x="293" y="54"/>
                </a:lnTo>
                <a:lnTo>
                  <a:pt x="299" y="60"/>
                </a:lnTo>
                <a:lnTo>
                  <a:pt x="299" y="60"/>
                </a:lnTo>
                <a:lnTo>
                  <a:pt x="305" y="66"/>
                </a:lnTo>
                <a:lnTo>
                  <a:pt x="311" y="72"/>
                </a:lnTo>
                <a:lnTo>
                  <a:pt x="317" y="84"/>
                </a:lnTo>
                <a:lnTo>
                  <a:pt x="317" y="8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8" name=""/>
          <p:cNvSpPr/>
          <p:nvPr/>
        </p:nvSpPr>
        <p:spPr>
          <a:xfrm>
            <a:off x="5170320" y="2117880"/>
            <a:ext cx="503280" cy="285480"/>
          </a:xfrm>
          <a:custGeom>
            <a:avLst/>
            <a:gdLst/>
            <a:ahLst/>
            <a:rect l="l" t="t" r="r" b="b"/>
            <a:pathLst>
              <a:path w="317" h="180">
                <a:moveTo>
                  <a:pt x="317" y="84"/>
                </a:moveTo>
                <a:lnTo>
                  <a:pt x="305" y="90"/>
                </a:lnTo>
                <a:lnTo>
                  <a:pt x="287" y="96"/>
                </a:lnTo>
                <a:lnTo>
                  <a:pt x="275" y="96"/>
                </a:lnTo>
                <a:lnTo>
                  <a:pt x="275" y="96"/>
                </a:lnTo>
                <a:lnTo>
                  <a:pt x="269" y="102"/>
                </a:lnTo>
                <a:lnTo>
                  <a:pt x="263" y="114"/>
                </a:lnTo>
                <a:lnTo>
                  <a:pt x="251" y="114"/>
                </a:lnTo>
                <a:lnTo>
                  <a:pt x="251" y="114"/>
                </a:lnTo>
                <a:lnTo>
                  <a:pt x="245" y="114"/>
                </a:lnTo>
                <a:lnTo>
                  <a:pt x="239" y="114"/>
                </a:lnTo>
                <a:lnTo>
                  <a:pt x="233" y="114"/>
                </a:lnTo>
                <a:lnTo>
                  <a:pt x="233" y="114"/>
                </a:lnTo>
                <a:lnTo>
                  <a:pt x="227" y="138"/>
                </a:lnTo>
                <a:lnTo>
                  <a:pt x="227" y="138"/>
                </a:lnTo>
                <a:lnTo>
                  <a:pt x="215" y="138"/>
                </a:lnTo>
                <a:lnTo>
                  <a:pt x="191" y="138"/>
                </a:lnTo>
                <a:lnTo>
                  <a:pt x="185" y="138"/>
                </a:lnTo>
                <a:lnTo>
                  <a:pt x="185" y="138"/>
                </a:lnTo>
                <a:lnTo>
                  <a:pt x="179" y="150"/>
                </a:lnTo>
                <a:lnTo>
                  <a:pt x="173" y="168"/>
                </a:lnTo>
                <a:lnTo>
                  <a:pt x="167" y="180"/>
                </a:lnTo>
                <a:lnTo>
                  <a:pt x="167" y="180"/>
                </a:lnTo>
                <a:lnTo>
                  <a:pt x="161" y="180"/>
                </a:lnTo>
                <a:lnTo>
                  <a:pt x="155" y="174"/>
                </a:lnTo>
                <a:lnTo>
                  <a:pt x="149" y="174"/>
                </a:lnTo>
                <a:lnTo>
                  <a:pt x="149" y="174"/>
                </a:lnTo>
                <a:lnTo>
                  <a:pt x="149" y="162"/>
                </a:lnTo>
                <a:lnTo>
                  <a:pt x="149" y="156"/>
                </a:lnTo>
                <a:lnTo>
                  <a:pt x="155" y="144"/>
                </a:lnTo>
                <a:lnTo>
                  <a:pt x="155" y="144"/>
                </a:lnTo>
                <a:lnTo>
                  <a:pt x="143" y="138"/>
                </a:lnTo>
                <a:lnTo>
                  <a:pt x="137" y="138"/>
                </a:lnTo>
                <a:lnTo>
                  <a:pt x="125" y="138"/>
                </a:lnTo>
                <a:lnTo>
                  <a:pt x="125" y="138"/>
                </a:lnTo>
                <a:lnTo>
                  <a:pt x="119" y="132"/>
                </a:lnTo>
                <a:lnTo>
                  <a:pt x="113" y="126"/>
                </a:lnTo>
                <a:lnTo>
                  <a:pt x="107" y="114"/>
                </a:lnTo>
                <a:lnTo>
                  <a:pt x="107" y="114"/>
                </a:lnTo>
                <a:lnTo>
                  <a:pt x="101" y="120"/>
                </a:lnTo>
                <a:lnTo>
                  <a:pt x="95" y="120"/>
                </a:lnTo>
                <a:lnTo>
                  <a:pt x="89" y="126"/>
                </a:lnTo>
                <a:lnTo>
                  <a:pt x="89" y="126"/>
                </a:lnTo>
                <a:lnTo>
                  <a:pt x="83" y="120"/>
                </a:lnTo>
                <a:lnTo>
                  <a:pt x="77" y="114"/>
                </a:lnTo>
                <a:lnTo>
                  <a:pt x="71" y="108"/>
                </a:lnTo>
                <a:lnTo>
                  <a:pt x="71" y="108"/>
                </a:lnTo>
                <a:lnTo>
                  <a:pt x="65" y="108"/>
                </a:lnTo>
                <a:lnTo>
                  <a:pt x="59" y="108"/>
                </a:lnTo>
                <a:lnTo>
                  <a:pt x="53" y="102"/>
                </a:lnTo>
                <a:lnTo>
                  <a:pt x="53" y="102"/>
                </a:lnTo>
                <a:lnTo>
                  <a:pt x="41" y="108"/>
                </a:lnTo>
                <a:lnTo>
                  <a:pt x="35" y="114"/>
                </a:lnTo>
                <a:lnTo>
                  <a:pt x="29" y="108"/>
                </a:lnTo>
                <a:lnTo>
                  <a:pt x="29" y="108"/>
                </a:lnTo>
                <a:lnTo>
                  <a:pt x="17" y="108"/>
                </a:lnTo>
                <a:lnTo>
                  <a:pt x="11" y="96"/>
                </a:lnTo>
                <a:lnTo>
                  <a:pt x="0" y="84"/>
                </a:lnTo>
                <a:lnTo>
                  <a:pt x="0" y="84"/>
                </a:lnTo>
                <a:lnTo>
                  <a:pt x="5" y="72"/>
                </a:lnTo>
                <a:lnTo>
                  <a:pt x="11" y="66"/>
                </a:lnTo>
                <a:lnTo>
                  <a:pt x="17" y="60"/>
                </a:lnTo>
                <a:lnTo>
                  <a:pt x="17" y="60"/>
                </a:lnTo>
                <a:lnTo>
                  <a:pt x="29" y="60"/>
                </a:lnTo>
                <a:lnTo>
                  <a:pt x="47" y="54"/>
                </a:lnTo>
                <a:lnTo>
                  <a:pt x="53" y="54"/>
                </a:lnTo>
                <a:lnTo>
                  <a:pt x="53" y="54"/>
                </a:lnTo>
                <a:lnTo>
                  <a:pt x="59" y="48"/>
                </a:lnTo>
                <a:lnTo>
                  <a:pt x="65" y="42"/>
                </a:lnTo>
                <a:lnTo>
                  <a:pt x="71" y="42"/>
                </a:lnTo>
                <a:lnTo>
                  <a:pt x="71" y="42"/>
                </a:lnTo>
                <a:lnTo>
                  <a:pt x="77" y="30"/>
                </a:lnTo>
                <a:lnTo>
                  <a:pt x="83" y="24"/>
                </a:lnTo>
                <a:lnTo>
                  <a:pt x="89" y="18"/>
                </a:lnTo>
                <a:lnTo>
                  <a:pt x="89" y="18"/>
                </a:lnTo>
                <a:lnTo>
                  <a:pt x="95" y="12"/>
                </a:lnTo>
                <a:lnTo>
                  <a:pt x="101" y="6"/>
                </a:lnTo>
                <a:lnTo>
                  <a:pt x="107" y="0"/>
                </a:lnTo>
                <a:lnTo>
                  <a:pt x="107" y="0"/>
                </a:lnTo>
                <a:lnTo>
                  <a:pt x="119" y="0"/>
                </a:lnTo>
                <a:lnTo>
                  <a:pt x="137" y="0"/>
                </a:lnTo>
                <a:lnTo>
                  <a:pt x="149" y="0"/>
                </a:lnTo>
                <a:lnTo>
                  <a:pt x="149" y="0"/>
                </a:lnTo>
                <a:lnTo>
                  <a:pt x="137" y="0"/>
                </a:lnTo>
                <a:lnTo>
                  <a:pt x="131" y="6"/>
                </a:lnTo>
                <a:lnTo>
                  <a:pt x="119" y="18"/>
                </a:lnTo>
                <a:lnTo>
                  <a:pt x="119" y="18"/>
                </a:lnTo>
                <a:lnTo>
                  <a:pt x="113" y="24"/>
                </a:lnTo>
                <a:lnTo>
                  <a:pt x="107" y="24"/>
                </a:lnTo>
                <a:lnTo>
                  <a:pt x="101" y="24"/>
                </a:lnTo>
                <a:lnTo>
                  <a:pt x="101" y="24"/>
                </a:lnTo>
                <a:lnTo>
                  <a:pt x="101" y="30"/>
                </a:lnTo>
                <a:lnTo>
                  <a:pt x="101" y="42"/>
                </a:lnTo>
                <a:lnTo>
                  <a:pt x="101" y="48"/>
                </a:lnTo>
                <a:lnTo>
                  <a:pt x="101" y="48"/>
                </a:lnTo>
                <a:lnTo>
                  <a:pt x="113" y="48"/>
                </a:lnTo>
                <a:lnTo>
                  <a:pt x="131" y="48"/>
                </a:lnTo>
                <a:lnTo>
                  <a:pt x="143" y="54"/>
                </a:lnTo>
                <a:lnTo>
                  <a:pt x="143" y="54"/>
                </a:lnTo>
                <a:lnTo>
                  <a:pt x="149" y="54"/>
                </a:lnTo>
                <a:lnTo>
                  <a:pt x="155" y="60"/>
                </a:lnTo>
                <a:lnTo>
                  <a:pt x="161" y="66"/>
                </a:lnTo>
                <a:lnTo>
                  <a:pt x="161" y="66"/>
                </a:lnTo>
                <a:lnTo>
                  <a:pt x="167" y="66"/>
                </a:lnTo>
                <a:lnTo>
                  <a:pt x="173" y="66"/>
                </a:lnTo>
                <a:lnTo>
                  <a:pt x="185" y="66"/>
                </a:lnTo>
                <a:lnTo>
                  <a:pt x="185" y="66"/>
                </a:lnTo>
                <a:lnTo>
                  <a:pt x="203" y="66"/>
                </a:lnTo>
                <a:lnTo>
                  <a:pt x="215" y="60"/>
                </a:lnTo>
                <a:lnTo>
                  <a:pt x="233" y="54"/>
                </a:lnTo>
                <a:lnTo>
                  <a:pt x="233" y="54"/>
                </a:lnTo>
                <a:lnTo>
                  <a:pt x="251" y="48"/>
                </a:lnTo>
                <a:lnTo>
                  <a:pt x="263" y="48"/>
                </a:lnTo>
                <a:lnTo>
                  <a:pt x="269" y="48"/>
                </a:lnTo>
                <a:lnTo>
                  <a:pt x="269" y="48"/>
                </a:lnTo>
                <a:lnTo>
                  <a:pt x="275" y="42"/>
                </a:lnTo>
                <a:lnTo>
                  <a:pt x="281" y="36"/>
                </a:lnTo>
                <a:lnTo>
                  <a:pt x="287" y="30"/>
                </a:lnTo>
                <a:lnTo>
                  <a:pt x="287" y="30"/>
                </a:lnTo>
                <a:lnTo>
                  <a:pt x="293" y="42"/>
                </a:lnTo>
                <a:lnTo>
                  <a:pt x="293" y="54"/>
                </a:lnTo>
                <a:lnTo>
                  <a:pt x="299" y="60"/>
                </a:lnTo>
                <a:lnTo>
                  <a:pt x="299" y="60"/>
                </a:lnTo>
                <a:lnTo>
                  <a:pt x="305" y="66"/>
                </a:lnTo>
                <a:lnTo>
                  <a:pt x="311" y="72"/>
                </a:lnTo>
                <a:lnTo>
                  <a:pt x="317" y="84"/>
                </a:lnTo>
                <a:lnTo>
                  <a:pt x="317" y="8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9" name=""/>
          <p:cNvSpPr/>
          <p:nvPr/>
        </p:nvSpPr>
        <p:spPr>
          <a:xfrm>
            <a:off x="5397480" y="2203560"/>
            <a:ext cx="750960" cy="645840"/>
          </a:xfrm>
          <a:custGeom>
            <a:avLst/>
            <a:gdLst/>
            <a:ahLst/>
            <a:rect l="l" t="t" r="r" b="b"/>
            <a:pathLst>
              <a:path w="473" h="407">
                <a:moveTo>
                  <a:pt x="186" y="0"/>
                </a:moveTo>
                <a:lnTo>
                  <a:pt x="216" y="0"/>
                </a:lnTo>
                <a:lnTo>
                  <a:pt x="258" y="0"/>
                </a:lnTo>
                <a:lnTo>
                  <a:pt x="288" y="0"/>
                </a:lnTo>
                <a:lnTo>
                  <a:pt x="288" y="0"/>
                </a:lnTo>
                <a:lnTo>
                  <a:pt x="294" y="0"/>
                </a:lnTo>
                <a:lnTo>
                  <a:pt x="294" y="6"/>
                </a:lnTo>
                <a:lnTo>
                  <a:pt x="306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12"/>
                </a:lnTo>
                <a:lnTo>
                  <a:pt x="324" y="12"/>
                </a:lnTo>
                <a:lnTo>
                  <a:pt x="330" y="12"/>
                </a:lnTo>
                <a:lnTo>
                  <a:pt x="336" y="6"/>
                </a:lnTo>
                <a:lnTo>
                  <a:pt x="348" y="0"/>
                </a:lnTo>
                <a:lnTo>
                  <a:pt x="348" y="0"/>
                </a:lnTo>
                <a:lnTo>
                  <a:pt x="348" y="6"/>
                </a:lnTo>
                <a:lnTo>
                  <a:pt x="360" y="12"/>
                </a:lnTo>
                <a:lnTo>
                  <a:pt x="371" y="12"/>
                </a:lnTo>
                <a:lnTo>
                  <a:pt x="371" y="12"/>
                </a:lnTo>
                <a:lnTo>
                  <a:pt x="377" y="18"/>
                </a:lnTo>
                <a:lnTo>
                  <a:pt x="383" y="18"/>
                </a:lnTo>
                <a:lnTo>
                  <a:pt x="389" y="12"/>
                </a:lnTo>
                <a:lnTo>
                  <a:pt x="389" y="12"/>
                </a:lnTo>
                <a:lnTo>
                  <a:pt x="395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8"/>
                </a:lnTo>
                <a:lnTo>
                  <a:pt x="407" y="18"/>
                </a:lnTo>
                <a:lnTo>
                  <a:pt x="407" y="30"/>
                </a:lnTo>
                <a:lnTo>
                  <a:pt x="407" y="30"/>
                </a:lnTo>
                <a:lnTo>
                  <a:pt x="413" y="30"/>
                </a:lnTo>
                <a:lnTo>
                  <a:pt x="413" y="36"/>
                </a:lnTo>
                <a:lnTo>
                  <a:pt x="413" y="42"/>
                </a:lnTo>
                <a:lnTo>
                  <a:pt x="413" y="42"/>
                </a:lnTo>
                <a:lnTo>
                  <a:pt x="419" y="42"/>
                </a:lnTo>
                <a:lnTo>
                  <a:pt x="425" y="42"/>
                </a:lnTo>
                <a:lnTo>
                  <a:pt x="431" y="42"/>
                </a:lnTo>
                <a:lnTo>
                  <a:pt x="431" y="42"/>
                </a:lnTo>
                <a:lnTo>
                  <a:pt x="425" y="42"/>
                </a:lnTo>
                <a:lnTo>
                  <a:pt x="425" y="48"/>
                </a:lnTo>
                <a:lnTo>
                  <a:pt x="431" y="54"/>
                </a:lnTo>
                <a:lnTo>
                  <a:pt x="431" y="54"/>
                </a:lnTo>
                <a:lnTo>
                  <a:pt x="437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60"/>
                </a:lnTo>
                <a:lnTo>
                  <a:pt x="443" y="60"/>
                </a:lnTo>
                <a:lnTo>
                  <a:pt x="443" y="72"/>
                </a:lnTo>
                <a:lnTo>
                  <a:pt x="443" y="72"/>
                </a:lnTo>
                <a:lnTo>
                  <a:pt x="449" y="72"/>
                </a:lnTo>
                <a:lnTo>
                  <a:pt x="455" y="78"/>
                </a:lnTo>
                <a:lnTo>
                  <a:pt x="461" y="84"/>
                </a:lnTo>
                <a:lnTo>
                  <a:pt x="461" y="84"/>
                </a:lnTo>
                <a:lnTo>
                  <a:pt x="467" y="84"/>
                </a:lnTo>
                <a:lnTo>
                  <a:pt x="467" y="90"/>
                </a:lnTo>
                <a:lnTo>
                  <a:pt x="473" y="96"/>
                </a:lnTo>
                <a:lnTo>
                  <a:pt x="473" y="96"/>
                </a:lnTo>
                <a:lnTo>
                  <a:pt x="461" y="102"/>
                </a:lnTo>
                <a:lnTo>
                  <a:pt x="449" y="96"/>
                </a:lnTo>
                <a:lnTo>
                  <a:pt x="437" y="96"/>
                </a:lnTo>
                <a:lnTo>
                  <a:pt x="437" y="96"/>
                </a:lnTo>
                <a:lnTo>
                  <a:pt x="449" y="102"/>
                </a:lnTo>
                <a:lnTo>
                  <a:pt x="455" y="108"/>
                </a:lnTo>
                <a:lnTo>
                  <a:pt x="455" y="108"/>
                </a:lnTo>
                <a:lnTo>
                  <a:pt x="455" y="108"/>
                </a:lnTo>
                <a:lnTo>
                  <a:pt x="455" y="114"/>
                </a:lnTo>
                <a:lnTo>
                  <a:pt x="449" y="120"/>
                </a:lnTo>
                <a:lnTo>
                  <a:pt x="443" y="126"/>
                </a:lnTo>
                <a:lnTo>
                  <a:pt x="443" y="126"/>
                </a:lnTo>
                <a:lnTo>
                  <a:pt x="437" y="120"/>
                </a:lnTo>
                <a:lnTo>
                  <a:pt x="431" y="114"/>
                </a:lnTo>
                <a:lnTo>
                  <a:pt x="425" y="108"/>
                </a:lnTo>
                <a:lnTo>
                  <a:pt x="425" y="108"/>
                </a:lnTo>
                <a:lnTo>
                  <a:pt x="419" y="120"/>
                </a:lnTo>
                <a:lnTo>
                  <a:pt x="413" y="120"/>
                </a:lnTo>
                <a:lnTo>
                  <a:pt x="407" y="126"/>
                </a:lnTo>
                <a:lnTo>
                  <a:pt x="407" y="126"/>
                </a:lnTo>
                <a:lnTo>
                  <a:pt x="407" y="120"/>
                </a:lnTo>
                <a:lnTo>
                  <a:pt x="401" y="114"/>
                </a:lnTo>
                <a:lnTo>
                  <a:pt x="395" y="108"/>
                </a:lnTo>
                <a:lnTo>
                  <a:pt x="395" y="108"/>
                </a:lnTo>
                <a:lnTo>
                  <a:pt x="395" y="108"/>
                </a:lnTo>
                <a:lnTo>
                  <a:pt x="395" y="102"/>
                </a:lnTo>
                <a:lnTo>
                  <a:pt x="395" y="96"/>
                </a:lnTo>
                <a:lnTo>
                  <a:pt x="395" y="96"/>
                </a:lnTo>
                <a:lnTo>
                  <a:pt x="389" y="96"/>
                </a:lnTo>
                <a:lnTo>
                  <a:pt x="383" y="96"/>
                </a:lnTo>
                <a:lnTo>
                  <a:pt x="383" y="96"/>
                </a:lnTo>
                <a:lnTo>
                  <a:pt x="383" y="96"/>
                </a:lnTo>
                <a:lnTo>
                  <a:pt x="377" y="90"/>
                </a:lnTo>
                <a:lnTo>
                  <a:pt x="377" y="84"/>
                </a:lnTo>
                <a:lnTo>
                  <a:pt x="371" y="84"/>
                </a:lnTo>
                <a:lnTo>
                  <a:pt x="371" y="84"/>
                </a:lnTo>
                <a:lnTo>
                  <a:pt x="371" y="78"/>
                </a:lnTo>
                <a:lnTo>
                  <a:pt x="360" y="84"/>
                </a:lnTo>
                <a:lnTo>
                  <a:pt x="354" y="84"/>
                </a:lnTo>
                <a:lnTo>
                  <a:pt x="354" y="84"/>
                </a:lnTo>
                <a:lnTo>
                  <a:pt x="354" y="84"/>
                </a:lnTo>
                <a:lnTo>
                  <a:pt x="354" y="90"/>
                </a:lnTo>
                <a:lnTo>
                  <a:pt x="360" y="96"/>
                </a:lnTo>
                <a:lnTo>
                  <a:pt x="360" y="96"/>
                </a:lnTo>
                <a:lnTo>
                  <a:pt x="366" y="102"/>
                </a:lnTo>
                <a:lnTo>
                  <a:pt x="371" y="102"/>
                </a:lnTo>
                <a:lnTo>
                  <a:pt x="383" y="102"/>
                </a:lnTo>
                <a:lnTo>
                  <a:pt x="383" y="102"/>
                </a:lnTo>
                <a:lnTo>
                  <a:pt x="383" y="114"/>
                </a:lnTo>
                <a:lnTo>
                  <a:pt x="383" y="126"/>
                </a:lnTo>
                <a:lnTo>
                  <a:pt x="383" y="132"/>
                </a:lnTo>
                <a:lnTo>
                  <a:pt x="383" y="132"/>
                </a:lnTo>
                <a:lnTo>
                  <a:pt x="377" y="138"/>
                </a:lnTo>
                <a:lnTo>
                  <a:pt x="371" y="144"/>
                </a:lnTo>
                <a:lnTo>
                  <a:pt x="371" y="150"/>
                </a:lnTo>
                <a:lnTo>
                  <a:pt x="371" y="150"/>
                </a:lnTo>
                <a:lnTo>
                  <a:pt x="371" y="156"/>
                </a:lnTo>
                <a:lnTo>
                  <a:pt x="366" y="162"/>
                </a:lnTo>
                <a:lnTo>
                  <a:pt x="366" y="168"/>
                </a:lnTo>
                <a:lnTo>
                  <a:pt x="366" y="168"/>
                </a:lnTo>
                <a:lnTo>
                  <a:pt x="366" y="168"/>
                </a:lnTo>
                <a:lnTo>
                  <a:pt x="366" y="180"/>
                </a:lnTo>
                <a:lnTo>
                  <a:pt x="366" y="180"/>
                </a:lnTo>
                <a:lnTo>
                  <a:pt x="366" y="180"/>
                </a:lnTo>
                <a:lnTo>
                  <a:pt x="371" y="186"/>
                </a:lnTo>
                <a:lnTo>
                  <a:pt x="377" y="192"/>
                </a:lnTo>
                <a:lnTo>
                  <a:pt x="383" y="192"/>
                </a:lnTo>
                <a:lnTo>
                  <a:pt x="383" y="192"/>
                </a:lnTo>
                <a:lnTo>
                  <a:pt x="377" y="198"/>
                </a:lnTo>
                <a:lnTo>
                  <a:pt x="371" y="204"/>
                </a:lnTo>
                <a:lnTo>
                  <a:pt x="371" y="210"/>
                </a:lnTo>
                <a:lnTo>
                  <a:pt x="371" y="210"/>
                </a:lnTo>
                <a:lnTo>
                  <a:pt x="371" y="210"/>
                </a:lnTo>
                <a:lnTo>
                  <a:pt x="371" y="216"/>
                </a:lnTo>
                <a:lnTo>
                  <a:pt x="371" y="222"/>
                </a:lnTo>
                <a:lnTo>
                  <a:pt x="371" y="222"/>
                </a:lnTo>
                <a:lnTo>
                  <a:pt x="371" y="228"/>
                </a:lnTo>
                <a:lnTo>
                  <a:pt x="371" y="234"/>
                </a:lnTo>
                <a:lnTo>
                  <a:pt x="371" y="234"/>
                </a:lnTo>
                <a:lnTo>
                  <a:pt x="371" y="234"/>
                </a:lnTo>
                <a:lnTo>
                  <a:pt x="371" y="240"/>
                </a:lnTo>
                <a:lnTo>
                  <a:pt x="366" y="246"/>
                </a:lnTo>
                <a:lnTo>
                  <a:pt x="366" y="252"/>
                </a:lnTo>
                <a:lnTo>
                  <a:pt x="366" y="252"/>
                </a:lnTo>
                <a:lnTo>
                  <a:pt x="360" y="258"/>
                </a:lnTo>
                <a:lnTo>
                  <a:pt x="348" y="258"/>
                </a:lnTo>
                <a:lnTo>
                  <a:pt x="342" y="258"/>
                </a:lnTo>
                <a:lnTo>
                  <a:pt x="342" y="258"/>
                </a:lnTo>
                <a:lnTo>
                  <a:pt x="336" y="258"/>
                </a:lnTo>
                <a:lnTo>
                  <a:pt x="336" y="252"/>
                </a:lnTo>
                <a:lnTo>
                  <a:pt x="330" y="252"/>
                </a:lnTo>
                <a:lnTo>
                  <a:pt x="330" y="252"/>
                </a:lnTo>
                <a:lnTo>
                  <a:pt x="330" y="246"/>
                </a:lnTo>
                <a:lnTo>
                  <a:pt x="330" y="234"/>
                </a:lnTo>
                <a:lnTo>
                  <a:pt x="330" y="228"/>
                </a:lnTo>
                <a:lnTo>
                  <a:pt x="330" y="228"/>
                </a:lnTo>
                <a:lnTo>
                  <a:pt x="330" y="216"/>
                </a:lnTo>
                <a:lnTo>
                  <a:pt x="318" y="198"/>
                </a:lnTo>
                <a:lnTo>
                  <a:pt x="312" y="186"/>
                </a:lnTo>
                <a:lnTo>
                  <a:pt x="312" y="186"/>
                </a:lnTo>
                <a:lnTo>
                  <a:pt x="300" y="186"/>
                </a:lnTo>
                <a:lnTo>
                  <a:pt x="294" y="186"/>
                </a:lnTo>
                <a:lnTo>
                  <a:pt x="282" y="192"/>
                </a:lnTo>
                <a:lnTo>
                  <a:pt x="282" y="192"/>
                </a:lnTo>
                <a:lnTo>
                  <a:pt x="276" y="204"/>
                </a:lnTo>
                <a:lnTo>
                  <a:pt x="270" y="216"/>
                </a:lnTo>
                <a:lnTo>
                  <a:pt x="264" y="228"/>
                </a:lnTo>
                <a:lnTo>
                  <a:pt x="264" y="228"/>
                </a:lnTo>
                <a:lnTo>
                  <a:pt x="258" y="228"/>
                </a:lnTo>
                <a:lnTo>
                  <a:pt x="246" y="222"/>
                </a:lnTo>
                <a:lnTo>
                  <a:pt x="240" y="222"/>
                </a:lnTo>
                <a:lnTo>
                  <a:pt x="240" y="222"/>
                </a:lnTo>
                <a:lnTo>
                  <a:pt x="246" y="216"/>
                </a:lnTo>
                <a:lnTo>
                  <a:pt x="246" y="210"/>
                </a:lnTo>
                <a:lnTo>
                  <a:pt x="246" y="204"/>
                </a:lnTo>
                <a:lnTo>
                  <a:pt x="246" y="204"/>
                </a:lnTo>
                <a:lnTo>
                  <a:pt x="252" y="198"/>
                </a:lnTo>
                <a:lnTo>
                  <a:pt x="252" y="192"/>
                </a:lnTo>
                <a:lnTo>
                  <a:pt x="258" y="186"/>
                </a:lnTo>
                <a:lnTo>
                  <a:pt x="258" y="186"/>
                </a:lnTo>
                <a:lnTo>
                  <a:pt x="264" y="180"/>
                </a:lnTo>
                <a:lnTo>
                  <a:pt x="270" y="174"/>
                </a:lnTo>
                <a:lnTo>
                  <a:pt x="270" y="174"/>
                </a:lnTo>
                <a:lnTo>
                  <a:pt x="270" y="174"/>
                </a:lnTo>
                <a:lnTo>
                  <a:pt x="276" y="168"/>
                </a:lnTo>
                <a:lnTo>
                  <a:pt x="276" y="162"/>
                </a:lnTo>
                <a:lnTo>
                  <a:pt x="276" y="150"/>
                </a:lnTo>
                <a:lnTo>
                  <a:pt x="276" y="150"/>
                </a:lnTo>
                <a:lnTo>
                  <a:pt x="276" y="144"/>
                </a:lnTo>
                <a:lnTo>
                  <a:pt x="270" y="132"/>
                </a:lnTo>
                <a:lnTo>
                  <a:pt x="264" y="120"/>
                </a:lnTo>
                <a:lnTo>
                  <a:pt x="264" y="120"/>
                </a:lnTo>
                <a:lnTo>
                  <a:pt x="264" y="108"/>
                </a:lnTo>
                <a:lnTo>
                  <a:pt x="270" y="102"/>
                </a:lnTo>
                <a:lnTo>
                  <a:pt x="270" y="96"/>
                </a:lnTo>
                <a:lnTo>
                  <a:pt x="270" y="96"/>
                </a:lnTo>
                <a:lnTo>
                  <a:pt x="258" y="84"/>
                </a:lnTo>
                <a:lnTo>
                  <a:pt x="246" y="84"/>
                </a:lnTo>
                <a:lnTo>
                  <a:pt x="228" y="78"/>
                </a:lnTo>
                <a:lnTo>
                  <a:pt x="228" y="78"/>
                </a:lnTo>
                <a:lnTo>
                  <a:pt x="228" y="72"/>
                </a:lnTo>
                <a:lnTo>
                  <a:pt x="222" y="72"/>
                </a:lnTo>
                <a:lnTo>
                  <a:pt x="216" y="72"/>
                </a:lnTo>
                <a:lnTo>
                  <a:pt x="216" y="72"/>
                </a:lnTo>
                <a:lnTo>
                  <a:pt x="198" y="66"/>
                </a:lnTo>
                <a:lnTo>
                  <a:pt x="180" y="66"/>
                </a:lnTo>
                <a:lnTo>
                  <a:pt x="168" y="72"/>
                </a:lnTo>
                <a:lnTo>
                  <a:pt x="168" y="72"/>
                </a:lnTo>
                <a:lnTo>
                  <a:pt x="162" y="78"/>
                </a:lnTo>
                <a:lnTo>
                  <a:pt x="162" y="84"/>
                </a:lnTo>
                <a:lnTo>
                  <a:pt x="168" y="90"/>
                </a:lnTo>
                <a:lnTo>
                  <a:pt x="168" y="90"/>
                </a:lnTo>
                <a:lnTo>
                  <a:pt x="162" y="96"/>
                </a:lnTo>
                <a:lnTo>
                  <a:pt x="162" y="102"/>
                </a:lnTo>
                <a:lnTo>
                  <a:pt x="156" y="102"/>
                </a:lnTo>
                <a:lnTo>
                  <a:pt x="156" y="102"/>
                </a:lnTo>
                <a:lnTo>
                  <a:pt x="156" y="102"/>
                </a:lnTo>
                <a:lnTo>
                  <a:pt x="150" y="108"/>
                </a:lnTo>
                <a:lnTo>
                  <a:pt x="144" y="108"/>
                </a:lnTo>
                <a:lnTo>
                  <a:pt x="144" y="108"/>
                </a:lnTo>
                <a:lnTo>
                  <a:pt x="144" y="120"/>
                </a:lnTo>
                <a:lnTo>
                  <a:pt x="150" y="132"/>
                </a:lnTo>
                <a:lnTo>
                  <a:pt x="144" y="138"/>
                </a:lnTo>
                <a:lnTo>
                  <a:pt x="144" y="138"/>
                </a:lnTo>
                <a:lnTo>
                  <a:pt x="144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2" y="132"/>
                </a:lnTo>
                <a:lnTo>
                  <a:pt x="132" y="126"/>
                </a:lnTo>
                <a:lnTo>
                  <a:pt x="132" y="120"/>
                </a:lnTo>
                <a:lnTo>
                  <a:pt x="132" y="120"/>
                </a:lnTo>
                <a:lnTo>
                  <a:pt x="120" y="120"/>
                </a:lnTo>
                <a:lnTo>
                  <a:pt x="114" y="126"/>
                </a:lnTo>
                <a:lnTo>
                  <a:pt x="108" y="132"/>
                </a:lnTo>
                <a:lnTo>
                  <a:pt x="108" y="132"/>
                </a:lnTo>
                <a:lnTo>
                  <a:pt x="108" y="138"/>
                </a:lnTo>
                <a:lnTo>
                  <a:pt x="108" y="138"/>
                </a:lnTo>
                <a:lnTo>
                  <a:pt x="102" y="144"/>
                </a:lnTo>
                <a:lnTo>
                  <a:pt x="102" y="144"/>
                </a:lnTo>
                <a:lnTo>
                  <a:pt x="102" y="156"/>
                </a:lnTo>
                <a:lnTo>
                  <a:pt x="108" y="156"/>
                </a:lnTo>
                <a:lnTo>
                  <a:pt x="108" y="168"/>
                </a:lnTo>
                <a:lnTo>
                  <a:pt x="108" y="168"/>
                </a:lnTo>
                <a:lnTo>
                  <a:pt x="108" y="174"/>
                </a:lnTo>
                <a:lnTo>
                  <a:pt x="108" y="180"/>
                </a:lnTo>
                <a:lnTo>
                  <a:pt x="102" y="186"/>
                </a:lnTo>
                <a:lnTo>
                  <a:pt x="102" y="186"/>
                </a:lnTo>
                <a:lnTo>
                  <a:pt x="96" y="192"/>
                </a:lnTo>
                <a:lnTo>
                  <a:pt x="96" y="198"/>
                </a:lnTo>
                <a:lnTo>
                  <a:pt x="96" y="210"/>
                </a:lnTo>
                <a:lnTo>
                  <a:pt x="96" y="210"/>
                </a:lnTo>
                <a:lnTo>
                  <a:pt x="96" y="216"/>
                </a:lnTo>
                <a:lnTo>
                  <a:pt x="102" y="222"/>
                </a:lnTo>
                <a:lnTo>
                  <a:pt x="102" y="228"/>
                </a:lnTo>
                <a:lnTo>
                  <a:pt x="102" y="228"/>
                </a:lnTo>
                <a:lnTo>
                  <a:pt x="102" y="234"/>
                </a:lnTo>
                <a:lnTo>
                  <a:pt x="96" y="240"/>
                </a:lnTo>
                <a:lnTo>
                  <a:pt x="96" y="246"/>
                </a:lnTo>
                <a:lnTo>
                  <a:pt x="96" y="246"/>
                </a:lnTo>
                <a:lnTo>
                  <a:pt x="102" y="252"/>
                </a:lnTo>
                <a:lnTo>
                  <a:pt x="108" y="258"/>
                </a:lnTo>
                <a:lnTo>
                  <a:pt x="108" y="264"/>
                </a:lnTo>
                <a:lnTo>
                  <a:pt x="108" y="264"/>
                </a:lnTo>
                <a:lnTo>
                  <a:pt x="114" y="276"/>
                </a:lnTo>
                <a:lnTo>
                  <a:pt x="114" y="282"/>
                </a:lnTo>
                <a:lnTo>
                  <a:pt x="114" y="294"/>
                </a:lnTo>
                <a:lnTo>
                  <a:pt x="114" y="294"/>
                </a:lnTo>
                <a:lnTo>
                  <a:pt x="114" y="300"/>
                </a:lnTo>
                <a:lnTo>
                  <a:pt x="114" y="306"/>
                </a:lnTo>
                <a:lnTo>
                  <a:pt x="114" y="312"/>
                </a:lnTo>
                <a:lnTo>
                  <a:pt x="114" y="312"/>
                </a:lnTo>
                <a:lnTo>
                  <a:pt x="126" y="318"/>
                </a:lnTo>
                <a:lnTo>
                  <a:pt x="126" y="329"/>
                </a:lnTo>
                <a:lnTo>
                  <a:pt x="132" y="335"/>
                </a:lnTo>
                <a:lnTo>
                  <a:pt x="132" y="335"/>
                </a:lnTo>
                <a:lnTo>
                  <a:pt x="120" y="347"/>
                </a:lnTo>
                <a:lnTo>
                  <a:pt x="114" y="359"/>
                </a:lnTo>
                <a:lnTo>
                  <a:pt x="108" y="365"/>
                </a:lnTo>
                <a:lnTo>
                  <a:pt x="108" y="365"/>
                </a:lnTo>
                <a:lnTo>
                  <a:pt x="102" y="377"/>
                </a:lnTo>
                <a:lnTo>
                  <a:pt x="96" y="389"/>
                </a:lnTo>
                <a:lnTo>
                  <a:pt x="90" y="401"/>
                </a:lnTo>
                <a:lnTo>
                  <a:pt x="90" y="401"/>
                </a:lnTo>
                <a:lnTo>
                  <a:pt x="78" y="407"/>
                </a:lnTo>
                <a:lnTo>
                  <a:pt x="66" y="401"/>
                </a:lnTo>
                <a:lnTo>
                  <a:pt x="54" y="395"/>
                </a:lnTo>
                <a:lnTo>
                  <a:pt x="54" y="395"/>
                </a:lnTo>
                <a:lnTo>
                  <a:pt x="54" y="389"/>
                </a:lnTo>
                <a:lnTo>
                  <a:pt x="54" y="383"/>
                </a:lnTo>
                <a:lnTo>
                  <a:pt x="48" y="377"/>
                </a:lnTo>
                <a:lnTo>
                  <a:pt x="48" y="377"/>
                </a:lnTo>
                <a:lnTo>
                  <a:pt x="42" y="371"/>
                </a:lnTo>
                <a:lnTo>
                  <a:pt x="42" y="371"/>
                </a:lnTo>
                <a:lnTo>
                  <a:pt x="30" y="365"/>
                </a:lnTo>
                <a:lnTo>
                  <a:pt x="30" y="365"/>
                </a:lnTo>
                <a:lnTo>
                  <a:pt x="30" y="365"/>
                </a:lnTo>
                <a:lnTo>
                  <a:pt x="30" y="359"/>
                </a:lnTo>
                <a:lnTo>
                  <a:pt x="30" y="347"/>
                </a:lnTo>
                <a:lnTo>
                  <a:pt x="30" y="347"/>
                </a:lnTo>
                <a:lnTo>
                  <a:pt x="30" y="335"/>
                </a:lnTo>
                <a:lnTo>
                  <a:pt x="30" y="323"/>
                </a:lnTo>
                <a:lnTo>
                  <a:pt x="24" y="312"/>
                </a:lnTo>
                <a:lnTo>
                  <a:pt x="24" y="312"/>
                </a:lnTo>
                <a:lnTo>
                  <a:pt x="24" y="288"/>
                </a:lnTo>
                <a:lnTo>
                  <a:pt x="24" y="270"/>
                </a:lnTo>
                <a:lnTo>
                  <a:pt x="30" y="252"/>
                </a:lnTo>
                <a:lnTo>
                  <a:pt x="30" y="252"/>
                </a:lnTo>
                <a:lnTo>
                  <a:pt x="30" y="246"/>
                </a:lnTo>
                <a:lnTo>
                  <a:pt x="30" y="240"/>
                </a:lnTo>
                <a:lnTo>
                  <a:pt x="24" y="234"/>
                </a:lnTo>
                <a:lnTo>
                  <a:pt x="24" y="234"/>
                </a:lnTo>
                <a:lnTo>
                  <a:pt x="24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6"/>
                </a:lnTo>
                <a:lnTo>
                  <a:pt x="30" y="198"/>
                </a:lnTo>
                <a:lnTo>
                  <a:pt x="36" y="180"/>
                </a:lnTo>
                <a:lnTo>
                  <a:pt x="42" y="162"/>
                </a:lnTo>
                <a:lnTo>
                  <a:pt x="42" y="162"/>
                </a:lnTo>
                <a:lnTo>
                  <a:pt x="48" y="150"/>
                </a:lnTo>
                <a:lnTo>
                  <a:pt x="54" y="138"/>
                </a:lnTo>
                <a:lnTo>
                  <a:pt x="48" y="126"/>
                </a:lnTo>
                <a:lnTo>
                  <a:pt x="48" y="126"/>
                </a:lnTo>
                <a:lnTo>
                  <a:pt x="42" y="132"/>
                </a:lnTo>
                <a:lnTo>
                  <a:pt x="36" y="138"/>
                </a:lnTo>
                <a:lnTo>
                  <a:pt x="30" y="150"/>
                </a:lnTo>
                <a:lnTo>
                  <a:pt x="30" y="150"/>
                </a:lnTo>
                <a:lnTo>
                  <a:pt x="30" y="156"/>
                </a:lnTo>
                <a:lnTo>
                  <a:pt x="24" y="156"/>
                </a:lnTo>
                <a:lnTo>
                  <a:pt x="18" y="162"/>
                </a:lnTo>
                <a:lnTo>
                  <a:pt x="18" y="162"/>
                </a:lnTo>
                <a:lnTo>
                  <a:pt x="12" y="174"/>
                </a:lnTo>
                <a:lnTo>
                  <a:pt x="6" y="180"/>
                </a:lnTo>
                <a:lnTo>
                  <a:pt x="0" y="180"/>
                </a:lnTo>
                <a:lnTo>
                  <a:pt x="0" y="180"/>
                </a:lnTo>
                <a:lnTo>
                  <a:pt x="0" y="174"/>
                </a:lnTo>
                <a:lnTo>
                  <a:pt x="6" y="162"/>
                </a:lnTo>
                <a:lnTo>
                  <a:pt x="12" y="144"/>
                </a:lnTo>
                <a:lnTo>
                  <a:pt x="12" y="144"/>
                </a:lnTo>
                <a:lnTo>
                  <a:pt x="18" y="138"/>
                </a:lnTo>
                <a:lnTo>
                  <a:pt x="24" y="132"/>
                </a:lnTo>
                <a:lnTo>
                  <a:pt x="24" y="126"/>
                </a:lnTo>
                <a:lnTo>
                  <a:pt x="24" y="126"/>
                </a:lnTo>
                <a:lnTo>
                  <a:pt x="30" y="108"/>
                </a:lnTo>
                <a:lnTo>
                  <a:pt x="36" y="96"/>
                </a:lnTo>
                <a:lnTo>
                  <a:pt x="42" y="84"/>
                </a:lnTo>
                <a:lnTo>
                  <a:pt x="42" y="84"/>
                </a:lnTo>
                <a:lnTo>
                  <a:pt x="48" y="84"/>
                </a:lnTo>
                <a:lnTo>
                  <a:pt x="72" y="84"/>
                </a:lnTo>
                <a:lnTo>
                  <a:pt x="84" y="84"/>
                </a:lnTo>
                <a:lnTo>
                  <a:pt x="84" y="84"/>
                </a:lnTo>
                <a:lnTo>
                  <a:pt x="84" y="84"/>
                </a:lnTo>
                <a:lnTo>
                  <a:pt x="84" y="78"/>
                </a:lnTo>
                <a:lnTo>
                  <a:pt x="84" y="66"/>
                </a:lnTo>
                <a:lnTo>
                  <a:pt x="90" y="60"/>
                </a:lnTo>
                <a:lnTo>
                  <a:pt x="90" y="60"/>
                </a:lnTo>
                <a:lnTo>
                  <a:pt x="96" y="66"/>
                </a:lnTo>
                <a:lnTo>
                  <a:pt x="108" y="6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48"/>
                </a:lnTo>
                <a:lnTo>
                  <a:pt x="132" y="42"/>
                </a:lnTo>
                <a:lnTo>
                  <a:pt x="132" y="42"/>
                </a:lnTo>
                <a:lnTo>
                  <a:pt x="144" y="42"/>
                </a:lnTo>
                <a:lnTo>
                  <a:pt x="162" y="36"/>
                </a:lnTo>
                <a:lnTo>
                  <a:pt x="174" y="30"/>
                </a:lnTo>
                <a:lnTo>
                  <a:pt x="174" y="30"/>
                </a:lnTo>
                <a:lnTo>
                  <a:pt x="168" y="18"/>
                </a:lnTo>
                <a:lnTo>
                  <a:pt x="162" y="12"/>
                </a:lnTo>
                <a:lnTo>
                  <a:pt x="156" y="6"/>
                </a:lnTo>
                <a:lnTo>
                  <a:pt x="156" y="6"/>
                </a:lnTo>
                <a:lnTo>
                  <a:pt x="168" y="0"/>
                </a:lnTo>
                <a:lnTo>
                  <a:pt x="174" y="0"/>
                </a:lnTo>
                <a:lnTo>
                  <a:pt x="186" y="0"/>
                </a:lnTo>
                <a:lnTo>
                  <a:pt x="1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0" name=""/>
          <p:cNvSpPr/>
          <p:nvPr/>
        </p:nvSpPr>
        <p:spPr>
          <a:xfrm>
            <a:off x="5397480" y="2203560"/>
            <a:ext cx="750960" cy="645840"/>
          </a:xfrm>
          <a:custGeom>
            <a:avLst/>
            <a:gdLst/>
            <a:ahLst/>
            <a:rect l="l" t="t" r="r" b="b"/>
            <a:pathLst>
              <a:path w="473" h="407">
                <a:moveTo>
                  <a:pt x="186" y="0"/>
                </a:moveTo>
                <a:lnTo>
                  <a:pt x="216" y="0"/>
                </a:lnTo>
                <a:lnTo>
                  <a:pt x="258" y="0"/>
                </a:lnTo>
                <a:lnTo>
                  <a:pt x="288" y="0"/>
                </a:lnTo>
                <a:lnTo>
                  <a:pt x="288" y="0"/>
                </a:lnTo>
                <a:lnTo>
                  <a:pt x="294" y="0"/>
                </a:lnTo>
                <a:lnTo>
                  <a:pt x="294" y="6"/>
                </a:lnTo>
                <a:lnTo>
                  <a:pt x="306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12"/>
                </a:lnTo>
                <a:lnTo>
                  <a:pt x="324" y="12"/>
                </a:lnTo>
                <a:lnTo>
                  <a:pt x="330" y="12"/>
                </a:lnTo>
                <a:lnTo>
                  <a:pt x="336" y="6"/>
                </a:lnTo>
                <a:lnTo>
                  <a:pt x="348" y="0"/>
                </a:lnTo>
                <a:lnTo>
                  <a:pt x="348" y="0"/>
                </a:lnTo>
                <a:lnTo>
                  <a:pt x="348" y="6"/>
                </a:lnTo>
                <a:lnTo>
                  <a:pt x="360" y="12"/>
                </a:lnTo>
                <a:lnTo>
                  <a:pt x="371" y="12"/>
                </a:lnTo>
                <a:lnTo>
                  <a:pt x="371" y="12"/>
                </a:lnTo>
                <a:lnTo>
                  <a:pt x="377" y="18"/>
                </a:lnTo>
                <a:lnTo>
                  <a:pt x="383" y="18"/>
                </a:lnTo>
                <a:lnTo>
                  <a:pt x="389" y="12"/>
                </a:lnTo>
                <a:lnTo>
                  <a:pt x="389" y="12"/>
                </a:lnTo>
                <a:lnTo>
                  <a:pt x="395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2"/>
                </a:lnTo>
                <a:lnTo>
                  <a:pt x="401" y="18"/>
                </a:lnTo>
                <a:lnTo>
                  <a:pt x="407" y="18"/>
                </a:lnTo>
                <a:lnTo>
                  <a:pt x="407" y="30"/>
                </a:lnTo>
                <a:lnTo>
                  <a:pt x="407" y="30"/>
                </a:lnTo>
                <a:lnTo>
                  <a:pt x="413" y="30"/>
                </a:lnTo>
                <a:lnTo>
                  <a:pt x="413" y="36"/>
                </a:lnTo>
                <a:lnTo>
                  <a:pt x="413" y="42"/>
                </a:lnTo>
                <a:lnTo>
                  <a:pt x="413" y="42"/>
                </a:lnTo>
                <a:lnTo>
                  <a:pt x="419" y="42"/>
                </a:lnTo>
                <a:lnTo>
                  <a:pt x="425" y="42"/>
                </a:lnTo>
                <a:lnTo>
                  <a:pt x="431" y="42"/>
                </a:lnTo>
                <a:lnTo>
                  <a:pt x="431" y="42"/>
                </a:lnTo>
                <a:lnTo>
                  <a:pt x="425" y="42"/>
                </a:lnTo>
                <a:lnTo>
                  <a:pt x="425" y="48"/>
                </a:lnTo>
                <a:lnTo>
                  <a:pt x="431" y="54"/>
                </a:lnTo>
                <a:lnTo>
                  <a:pt x="431" y="54"/>
                </a:lnTo>
                <a:lnTo>
                  <a:pt x="437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60"/>
                </a:lnTo>
                <a:lnTo>
                  <a:pt x="443" y="60"/>
                </a:lnTo>
                <a:lnTo>
                  <a:pt x="443" y="72"/>
                </a:lnTo>
                <a:lnTo>
                  <a:pt x="443" y="72"/>
                </a:lnTo>
                <a:lnTo>
                  <a:pt x="449" y="72"/>
                </a:lnTo>
                <a:lnTo>
                  <a:pt x="455" y="78"/>
                </a:lnTo>
                <a:lnTo>
                  <a:pt x="461" y="84"/>
                </a:lnTo>
                <a:lnTo>
                  <a:pt x="461" y="84"/>
                </a:lnTo>
                <a:lnTo>
                  <a:pt x="467" y="84"/>
                </a:lnTo>
                <a:lnTo>
                  <a:pt x="467" y="90"/>
                </a:lnTo>
                <a:lnTo>
                  <a:pt x="473" y="96"/>
                </a:lnTo>
                <a:lnTo>
                  <a:pt x="473" y="96"/>
                </a:lnTo>
                <a:lnTo>
                  <a:pt x="461" y="102"/>
                </a:lnTo>
                <a:lnTo>
                  <a:pt x="449" y="96"/>
                </a:lnTo>
                <a:lnTo>
                  <a:pt x="437" y="96"/>
                </a:lnTo>
                <a:lnTo>
                  <a:pt x="437" y="96"/>
                </a:lnTo>
                <a:lnTo>
                  <a:pt x="449" y="102"/>
                </a:lnTo>
                <a:lnTo>
                  <a:pt x="455" y="108"/>
                </a:lnTo>
                <a:lnTo>
                  <a:pt x="455" y="108"/>
                </a:lnTo>
                <a:lnTo>
                  <a:pt x="455" y="108"/>
                </a:lnTo>
                <a:lnTo>
                  <a:pt x="455" y="114"/>
                </a:lnTo>
                <a:lnTo>
                  <a:pt x="449" y="120"/>
                </a:lnTo>
                <a:lnTo>
                  <a:pt x="443" y="126"/>
                </a:lnTo>
                <a:lnTo>
                  <a:pt x="443" y="126"/>
                </a:lnTo>
                <a:lnTo>
                  <a:pt x="437" y="120"/>
                </a:lnTo>
                <a:lnTo>
                  <a:pt x="431" y="114"/>
                </a:lnTo>
                <a:lnTo>
                  <a:pt x="425" y="108"/>
                </a:lnTo>
                <a:lnTo>
                  <a:pt x="425" y="108"/>
                </a:lnTo>
                <a:lnTo>
                  <a:pt x="419" y="120"/>
                </a:lnTo>
                <a:lnTo>
                  <a:pt x="413" y="120"/>
                </a:lnTo>
                <a:lnTo>
                  <a:pt x="407" y="126"/>
                </a:lnTo>
                <a:lnTo>
                  <a:pt x="407" y="126"/>
                </a:lnTo>
                <a:lnTo>
                  <a:pt x="407" y="120"/>
                </a:lnTo>
                <a:lnTo>
                  <a:pt x="401" y="114"/>
                </a:lnTo>
                <a:lnTo>
                  <a:pt x="395" y="108"/>
                </a:lnTo>
                <a:lnTo>
                  <a:pt x="395" y="108"/>
                </a:lnTo>
                <a:lnTo>
                  <a:pt x="395" y="108"/>
                </a:lnTo>
                <a:lnTo>
                  <a:pt x="395" y="102"/>
                </a:lnTo>
                <a:lnTo>
                  <a:pt x="395" y="96"/>
                </a:lnTo>
                <a:lnTo>
                  <a:pt x="395" y="96"/>
                </a:lnTo>
                <a:lnTo>
                  <a:pt x="389" y="96"/>
                </a:lnTo>
                <a:lnTo>
                  <a:pt x="383" y="96"/>
                </a:lnTo>
                <a:lnTo>
                  <a:pt x="383" y="96"/>
                </a:lnTo>
                <a:lnTo>
                  <a:pt x="383" y="96"/>
                </a:lnTo>
                <a:lnTo>
                  <a:pt x="377" y="90"/>
                </a:lnTo>
                <a:lnTo>
                  <a:pt x="377" y="84"/>
                </a:lnTo>
                <a:lnTo>
                  <a:pt x="371" y="84"/>
                </a:lnTo>
                <a:lnTo>
                  <a:pt x="371" y="84"/>
                </a:lnTo>
                <a:lnTo>
                  <a:pt x="371" y="78"/>
                </a:lnTo>
                <a:lnTo>
                  <a:pt x="360" y="84"/>
                </a:lnTo>
                <a:lnTo>
                  <a:pt x="354" y="84"/>
                </a:lnTo>
                <a:lnTo>
                  <a:pt x="354" y="84"/>
                </a:lnTo>
                <a:lnTo>
                  <a:pt x="354" y="84"/>
                </a:lnTo>
                <a:lnTo>
                  <a:pt x="354" y="90"/>
                </a:lnTo>
                <a:lnTo>
                  <a:pt x="360" y="96"/>
                </a:lnTo>
                <a:lnTo>
                  <a:pt x="360" y="96"/>
                </a:lnTo>
                <a:lnTo>
                  <a:pt x="366" y="102"/>
                </a:lnTo>
                <a:lnTo>
                  <a:pt x="371" y="102"/>
                </a:lnTo>
                <a:lnTo>
                  <a:pt x="383" y="102"/>
                </a:lnTo>
                <a:lnTo>
                  <a:pt x="383" y="102"/>
                </a:lnTo>
                <a:lnTo>
                  <a:pt x="383" y="114"/>
                </a:lnTo>
                <a:lnTo>
                  <a:pt x="383" y="126"/>
                </a:lnTo>
                <a:lnTo>
                  <a:pt x="383" y="132"/>
                </a:lnTo>
                <a:lnTo>
                  <a:pt x="383" y="132"/>
                </a:lnTo>
                <a:lnTo>
                  <a:pt x="377" y="138"/>
                </a:lnTo>
                <a:lnTo>
                  <a:pt x="371" y="144"/>
                </a:lnTo>
                <a:lnTo>
                  <a:pt x="371" y="150"/>
                </a:lnTo>
                <a:lnTo>
                  <a:pt x="371" y="150"/>
                </a:lnTo>
                <a:lnTo>
                  <a:pt x="371" y="156"/>
                </a:lnTo>
                <a:lnTo>
                  <a:pt x="366" y="162"/>
                </a:lnTo>
                <a:lnTo>
                  <a:pt x="366" y="168"/>
                </a:lnTo>
                <a:lnTo>
                  <a:pt x="366" y="168"/>
                </a:lnTo>
                <a:lnTo>
                  <a:pt x="366" y="168"/>
                </a:lnTo>
                <a:lnTo>
                  <a:pt x="366" y="180"/>
                </a:lnTo>
                <a:lnTo>
                  <a:pt x="366" y="180"/>
                </a:lnTo>
                <a:lnTo>
                  <a:pt x="366" y="180"/>
                </a:lnTo>
                <a:lnTo>
                  <a:pt x="371" y="186"/>
                </a:lnTo>
                <a:lnTo>
                  <a:pt x="377" y="192"/>
                </a:lnTo>
                <a:lnTo>
                  <a:pt x="383" y="192"/>
                </a:lnTo>
                <a:lnTo>
                  <a:pt x="383" y="192"/>
                </a:lnTo>
                <a:lnTo>
                  <a:pt x="377" y="198"/>
                </a:lnTo>
                <a:lnTo>
                  <a:pt x="371" y="204"/>
                </a:lnTo>
                <a:lnTo>
                  <a:pt x="371" y="210"/>
                </a:lnTo>
                <a:lnTo>
                  <a:pt x="371" y="210"/>
                </a:lnTo>
                <a:lnTo>
                  <a:pt x="371" y="210"/>
                </a:lnTo>
                <a:lnTo>
                  <a:pt x="371" y="216"/>
                </a:lnTo>
                <a:lnTo>
                  <a:pt x="371" y="222"/>
                </a:lnTo>
                <a:lnTo>
                  <a:pt x="371" y="222"/>
                </a:lnTo>
                <a:lnTo>
                  <a:pt x="371" y="228"/>
                </a:lnTo>
                <a:lnTo>
                  <a:pt x="371" y="234"/>
                </a:lnTo>
                <a:lnTo>
                  <a:pt x="371" y="234"/>
                </a:lnTo>
                <a:lnTo>
                  <a:pt x="371" y="234"/>
                </a:lnTo>
                <a:lnTo>
                  <a:pt x="371" y="240"/>
                </a:lnTo>
                <a:lnTo>
                  <a:pt x="366" y="246"/>
                </a:lnTo>
                <a:lnTo>
                  <a:pt x="366" y="252"/>
                </a:lnTo>
                <a:lnTo>
                  <a:pt x="366" y="252"/>
                </a:lnTo>
                <a:lnTo>
                  <a:pt x="360" y="258"/>
                </a:lnTo>
                <a:lnTo>
                  <a:pt x="348" y="258"/>
                </a:lnTo>
                <a:lnTo>
                  <a:pt x="342" y="258"/>
                </a:lnTo>
                <a:lnTo>
                  <a:pt x="342" y="258"/>
                </a:lnTo>
                <a:lnTo>
                  <a:pt x="336" y="258"/>
                </a:lnTo>
                <a:lnTo>
                  <a:pt x="336" y="252"/>
                </a:lnTo>
                <a:lnTo>
                  <a:pt x="330" y="252"/>
                </a:lnTo>
                <a:lnTo>
                  <a:pt x="330" y="252"/>
                </a:lnTo>
                <a:lnTo>
                  <a:pt x="330" y="246"/>
                </a:lnTo>
                <a:lnTo>
                  <a:pt x="330" y="234"/>
                </a:lnTo>
                <a:lnTo>
                  <a:pt x="330" y="228"/>
                </a:lnTo>
                <a:lnTo>
                  <a:pt x="330" y="228"/>
                </a:lnTo>
                <a:lnTo>
                  <a:pt x="330" y="216"/>
                </a:lnTo>
                <a:lnTo>
                  <a:pt x="318" y="198"/>
                </a:lnTo>
                <a:lnTo>
                  <a:pt x="312" y="186"/>
                </a:lnTo>
                <a:lnTo>
                  <a:pt x="312" y="186"/>
                </a:lnTo>
                <a:lnTo>
                  <a:pt x="300" y="186"/>
                </a:lnTo>
                <a:lnTo>
                  <a:pt x="294" y="186"/>
                </a:lnTo>
                <a:lnTo>
                  <a:pt x="282" y="192"/>
                </a:lnTo>
                <a:lnTo>
                  <a:pt x="282" y="192"/>
                </a:lnTo>
                <a:lnTo>
                  <a:pt x="276" y="204"/>
                </a:lnTo>
                <a:lnTo>
                  <a:pt x="270" y="216"/>
                </a:lnTo>
                <a:lnTo>
                  <a:pt x="264" y="228"/>
                </a:lnTo>
                <a:lnTo>
                  <a:pt x="264" y="228"/>
                </a:lnTo>
                <a:lnTo>
                  <a:pt x="258" y="228"/>
                </a:lnTo>
                <a:lnTo>
                  <a:pt x="246" y="222"/>
                </a:lnTo>
                <a:lnTo>
                  <a:pt x="240" y="222"/>
                </a:lnTo>
                <a:lnTo>
                  <a:pt x="240" y="222"/>
                </a:lnTo>
                <a:lnTo>
                  <a:pt x="246" y="216"/>
                </a:lnTo>
                <a:lnTo>
                  <a:pt x="246" y="210"/>
                </a:lnTo>
                <a:lnTo>
                  <a:pt x="246" y="204"/>
                </a:lnTo>
                <a:lnTo>
                  <a:pt x="246" y="204"/>
                </a:lnTo>
                <a:lnTo>
                  <a:pt x="252" y="198"/>
                </a:lnTo>
                <a:lnTo>
                  <a:pt x="252" y="192"/>
                </a:lnTo>
                <a:lnTo>
                  <a:pt x="258" y="186"/>
                </a:lnTo>
                <a:lnTo>
                  <a:pt x="258" y="186"/>
                </a:lnTo>
                <a:lnTo>
                  <a:pt x="264" y="180"/>
                </a:lnTo>
                <a:lnTo>
                  <a:pt x="270" y="174"/>
                </a:lnTo>
                <a:lnTo>
                  <a:pt x="270" y="174"/>
                </a:lnTo>
                <a:lnTo>
                  <a:pt x="270" y="174"/>
                </a:lnTo>
                <a:lnTo>
                  <a:pt x="276" y="168"/>
                </a:lnTo>
                <a:lnTo>
                  <a:pt x="276" y="162"/>
                </a:lnTo>
                <a:lnTo>
                  <a:pt x="276" y="150"/>
                </a:lnTo>
                <a:lnTo>
                  <a:pt x="276" y="150"/>
                </a:lnTo>
                <a:lnTo>
                  <a:pt x="276" y="144"/>
                </a:lnTo>
                <a:lnTo>
                  <a:pt x="270" y="132"/>
                </a:lnTo>
                <a:lnTo>
                  <a:pt x="264" y="120"/>
                </a:lnTo>
                <a:lnTo>
                  <a:pt x="264" y="120"/>
                </a:lnTo>
                <a:lnTo>
                  <a:pt x="264" y="108"/>
                </a:lnTo>
                <a:lnTo>
                  <a:pt x="270" y="102"/>
                </a:lnTo>
                <a:lnTo>
                  <a:pt x="270" y="96"/>
                </a:lnTo>
                <a:lnTo>
                  <a:pt x="270" y="96"/>
                </a:lnTo>
                <a:lnTo>
                  <a:pt x="258" y="84"/>
                </a:lnTo>
                <a:lnTo>
                  <a:pt x="246" y="84"/>
                </a:lnTo>
                <a:lnTo>
                  <a:pt x="228" y="78"/>
                </a:lnTo>
                <a:lnTo>
                  <a:pt x="228" y="78"/>
                </a:lnTo>
                <a:lnTo>
                  <a:pt x="228" y="72"/>
                </a:lnTo>
                <a:lnTo>
                  <a:pt x="222" y="72"/>
                </a:lnTo>
                <a:lnTo>
                  <a:pt x="216" y="72"/>
                </a:lnTo>
                <a:lnTo>
                  <a:pt x="216" y="72"/>
                </a:lnTo>
                <a:lnTo>
                  <a:pt x="198" y="66"/>
                </a:lnTo>
                <a:lnTo>
                  <a:pt x="180" y="66"/>
                </a:lnTo>
                <a:lnTo>
                  <a:pt x="168" y="72"/>
                </a:lnTo>
                <a:lnTo>
                  <a:pt x="168" y="72"/>
                </a:lnTo>
                <a:lnTo>
                  <a:pt x="162" y="78"/>
                </a:lnTo>
                <a:lnTo>
                  <a:pt x="162" y="84"/>
                </a:lnTo>
                <a:lnTo>
                  <a:pt x="168" y="90"/>
                </a:lnTo>
                <a:lnTo>
                  <a:pt x="168" y="90"/>
                </a:lnTo>
                <a:lnTo>
                  <a:pt x="162" y="96"/>
                </a:lnTo>
                <a:lnTo>
                  <a:pt x="162" y="102"/>
                </a:lnTo>
                <a:lnTo>
                  <a:pt x="156" y="102"/>
                </a:lnTo>
                <a:lnTo>
                  <a:pt x="156" y="102"/>
                </a:lnTo>
                <a:lnTo>
                  <a:pt x="156" y="102"/>
                </a:lnTo>
                <a:lnTo>
                  <a:pt x="150" y="108"/>
                </a:lnTo>
                <a:lnTo>
                  <a:pt x="144" y="108"/>
                </a:lnTo>
                <a:lnTo>
                  <a:pt x="144" y="108"/>
                </a:lnTo>
                <a:lnTo>
                  <a:pt x="144" y="120"/>
                </a:lnTo>
                <a:lnTo>
                  <a:pt x="150" y="132"/>
                </a:lnTo>
                <a:lnTo>
                  <a:pt x="144" y="138"/>
                </a:lnTo>
                <a:lnTo>
                  <a:pt x="144" y="138"/>
                </a:lnTo>
                <a:lnTo>
                  <a:pt x="144" y="138"/>
                </a:lnTo>
                <a:lnTo>
                  <a:pt x="138" y="138"/>
                </a:lnTo>
                <a:lnTo>
                  <a:pt x="138" y="138"/>
                </a:lnTo>
                <a:lnTo>
                  <a:pt x="138" y="138"/>
                </a:lnTo>
                <a:lnTo>
                  <a:pt x="132" y="132"/>
                </a:lnTo>
                <a:lnTo>
                  <a:pt x="132" y="126"/>
                </a:lnTo>
                <a:lnTo>
                  <a:pt x="132" y="120"/>
                </a:lnTo>
                <a:lnTo>
                  <a:pt x="132" y="120"/>
                </a:lnTo>
                <a:lnTo>
                  <a:pt x="120" y="120"/>
                </a:lnTo>
                <a:lnTo>
                  <a:pt x="114" y="126"/>
                </a:lnTo>
                <a:lnTo>
                  <a:pt x="108" y="132"/>
                </a:lnTo>
                <a:lnTo>
                  <a:pt x="108" y="132"/>
                </a:lnTo>
                <a:lnTo>
                  <a:pt x="108" y="138"/>
                </a:lnTo>
                <a:lnTo>
                  <a:pt x="108" y="138"/>
                </a:lnTo>
                <a:lnTo>
                  <a:pt x="102" y="144"/>
                </a:lnTo>
                <a:lnTo>
                  <a:pt x="102" y="144"/>
                </a:lnTo>
                <a:lnTo>
                  <a:pt x="102" y="156"/>
                </a:lnTo>
                <a:lnTo>
                  <a:pt x="108" y="156"/>
                </a:lnTo>
                <a:lnTo>
                  <a:pt x="108" y="168"/>
                </a:lnTo>
                <a:lnTo>
                  <a:pt x="108" y="168"/>
                </a:lnTo>
                <a:lnTo>
                  <a:pt x="108" y="174"/>
                </a:lnTo>
                <a:lnTo>
                  <a:pt x="108" y="180"/>
                </a:lnTo>
                <a:lnTo>
                  <a:pt x="102" y="186"/>
                </a:lnTo>
                <a:lnTo>
                  <a:pt x="102" y="186"/>
                </a:lnTo>
                <a:lnTo>
                  <a:pt x="96" y="192"/>
                </a:lnTo>
                <a:lnTo>
                  <a:pt x="96" y="198"/>
                </a:lnTo>
                <a:lnTo>
                  <a:pt x="96" y="210"/>
                </a:lnTo>
                <a:lnTo>
                  <a:pt x="96" y="210"/>
                </a:lnTo>
                <a:lnTo>
                  <a:pt x="96" y="216"/>
                </a:lnTo>
                <a:lnTo>
                  <a:pt x="102" y="222"/>
                </a:lnTo>
                <a:lnTo>
                  <a:pt x="102" y="228"/>
                </a:lnTo>
                <a:lnTo>
                  <a:pt x="102" y="228"/>
                </a:lnTo>
                <a:lnTo>
                  <a:pt x="102" y="234"/>
                </a:lnTo>
                <a:lnTo>
                  <a:pt x="96" y="240"/>
                </a:lnTo>
                <a:lnTo>
                  <a:pt x="96" y="246"/>
                </a:lnTo>
                <a:lnTo>
                  <a:pt x="96" y="246"/>
                </a:lnTo>
                <a:lnTo>
                  <a:pt x="102" y="252"/>
                </a:lnTo>
                <a:lnTo>
                  <a:pt x="108" y="258"/>
                </a:lnTo>
                <a:lnTo>
                  <a:pt x="108" y="264"/>
                </a:lnTo>
                <a:lnTo>
                  <a:pt x="108" y="264"/>
                </a:lnTo>
                <a:lnTo>
                  <a:pt x="114" y="276"/>
                </a:lnTo>
                <a:lnTo>
                  <a:pt x="114" y="282"/>
                </a:lnTo>
                <a:lnTo>
                  <a:pt x="114" y="294"/>
                </a:lnTo>
                <a:lnTo>
                  <a:pt x="114" y="294"/>
                </a:lnTo>
                <a:lnTo>
                  <a:pt x="114" y="300"/>
                </a:lnTo>
                <a:lnTo>
                  <a:pt x="114" y="306"/>
                </a:lnTo>
                <a:lnTo>
                  <a:pt x="114" y="312"/>
                </a:lnTo>
                <a:lnTo>
                  <a:pt x="114" y="312"/>
                </a:lnTo>
                <a:lnTo>
                  <a:pt x="126" y="318"/>
                </a:lnTo>
                <a:lnTo>
                  <a:pt x="126" y="329"/>
                </a:lnTo>
                <a:lnTo>
                  <a:pt x="132" y="335"/>
                </a:lnTo>
                <a:lnTo>
                  <a:pt x="132" y="335"/>
                </a:lnTo>
                <a:lnTo>
                  <a:pt x="120" y="347"/>
                </a:lnTo>
                <a:lnTo>
                  <a:pt x="114" y="359"/>
                </a:lnTo>
                <a:lnTo>
                  <a:pt x="108" y="365"/>
                </a:lnTo>
                <a:lnTo>
                  <a:pt x="108" y="365"/>
                </a:lnTo>
                <a:lnTo>
                  <a:pt x="102" y="377"/>
                </a:lnTo>
                <a:lnTo>
                  <a:pt x="96" y="389"/>
                </a:lnTo>
                <a:lnTo>
                  <a:pt x="90" y="401"/>
                </a:lnTo>
                <a:lnTo>
                  <a:pt x="90" y="401"/>
                </a:lnTo>
                <a:lnTo>
                  <a:pt x="78" y="407"/>
                </a:lnTo>
                <a:lnTo>
                  <a:pt x="66" y="401"/>
                </a:lnTo>
                <a:lnTo>
                  <a:pt x="54" y="395"/>
                </a:lnTo>
                <a:lnTo>
                  <a:pt x="54" y="395"/>
                </a:lnTo>
                <a:lnTo>
                  <a:pt x="54" y="389"/>
                </a:lnTo>
                <a:lnTo>
                  <a:pt x="54" y="383"/>
                </a:lnTo>
                <a:lnTo>
                  <a:pt x="48" y="377"/>
                </a:lnTo>
                <a:lnTo>
                  <a:pt x="48" y="377"/>
                </a:lnTo>
                <a:lnTo>
                  <a:pt x="42" y="371"/>
                </a:lnTo>
                <a:lnTo>
                  <a:pt x="42" y="371"/>
                </a:lnTo>
                <a:lnTo>
                  <a:pt x="30" y="365"/>
                </a:lnTo>
                <a:lnTo>
                  <a:pt x="30" y="365"/>
                </a:lnTo>
                <a:lnTo>
                  <a:pt x="30" y="365"/>
                </a:lnTo>
                <a:lnTo>
                  <a:pt x="30" y="359"/>
                </a:lnTo>
                <a:lnTo>
                  <a:pt x="30" y="347"/>
                </a:lnTo>
                <a:lnTo>
                  <a:pt x="30" y="347"/>
                </a:lnTo>
                <a:lnTo>
                  <a:pt x="30" y="335"/>
                </a:lnTo>
                <a:lnTo>
                  <a:pt x="30" y="323"/>
                </a:lnTo>
                <a:lnTo>
                  <a:pt x="24" y="312"/>
                </a:lnTo>
                <a:lnTo>
                  <a:pt x="24" y="312"/>
                </a:lnTo>
                <a:lnTo>
                  <a:pt x="24" y="288"/>
                </a:lnTo>
                <a:lnTo>
                  <a:pt x="24" y="270"/>
                </a:lnTo>
                <a:lnTo>
                  <a:pt x="30" y="252"/>
                </a:lnTo>
                <a:lnTo>
                  <a:pt x="30" y="252"/>
                </a:lnTo>
                <a:lnTo>
                  <a:pt x="30" y="246"/>
                </a:lnTo>
                <a:lnTo>
                  <a:pt x="30" y="240"/>
                </a:lnTo>
                <a:lnTo>
                  <a:pt x="24" y="234"/>
                </a:lnTo>
                <a:lnTo>
                  <a:pt x="24" y="234"/>
                </a:lnTo>
                <a:lnTo>
                  <a:pt x="24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6"/>
                </a:lnTo>
                <a:lnTo>
                  <a:pt x="30" y="198"/>
                </a:lnTo>
                <a:lnTo>
                  <a:pt x="36" y="180"/>
                </a:lnTo>
                <a:lnTo>
                  <a:pt x="42" y="162"/>
                </a:lnTo>
                <a:lnTo>
                  <a:pt x="42" y="162"/>
                </a:lnTo>
                <a:lnTo>
                  <a:pt x="48" y="150"/>
                </a:lnTo>
                <a:lnTo>
                  <a:pt x="54" y="138"/>
                </a:lnTo>
                <a:lnTo>
                  <a:pt x="48" y="126"/>
                </a:lnTo>
                <a:lnTo>
                  <a:pt x="48" y="126"/>
                </a:lnTo>
                <a:lnTo>
                  <a:pt x="42" y="132"/>
                </a:lnTo>
                <a:lnTo>
                  <a:pt x="36" y="138"/>
                </a:lnTo>
                <a:lnTo>
                  <a:pt x="30" y="150"/>
                </a:lnTo>
                <a:lnTo>
                  <a:pt x="30" y="150"/>
                </a:lnTo>
                <a:lnTo>
                  <a:pt x="30" y="156"/>
                </a:lnTo>
                <a:lnTo>
                  <a:pt x="24" y="156"/>
                </a:lnTo>
                <a:lnTo>
                  <a:pt x="18" y="162"/>
                </a:lnTo>
                <a:lnTo>
                  <a:pt x="18" y="162"/>
                </a:lnTo>
                <a:lnTo>
                  <a:pt x="12" y="174"/>
                </a:lnTo>
                <a:lnTo>
                  <a:pt x="6" y="180"/>
                </a:lnTo>
                <a:lnTo>
                  <a:pt x="0" y="180"/>
                </a:lnTo>
                <a:lnTo>
                  <a:pt x="0" y="180"/>
                </a:lnTo>
                <a:lnTo>
                  <a:pt x="0" y="174"/>
                </a:lnTo>
                <a:lnTo>
                  <a:pt x="6" y="162"/>
                </a:lnTo>
                <a:lnTo>
                  <a:pt x="12" y="144"/>
                </a:lnTo>
                <a:lnTo>
                  <a:pt x="12" y="144"/>
                </a:lnTo>
                <a:lnTo>
                  <a:pt x="18" y="138"/>
                </a:lnTo>
                <a:lnTo>
                  <a:pt x="24" y="132"/>
                </a:lnTo>
                <a:lnTo>
                  <a:pt x="24" y="126"/>
                </a:lnTo>
                <a:lnTo>
                  <a:pt x="24" y="126"/>
                </a:lnTo>
                <a:lnTo>
                  <a:pt x="30" y="108"/>
                </a:lnTo>
                <a:lnTo>
                  <a:pt x="36" y="96"/>
                </a:lnTo>
                <a:lnTo>
                  <a:pt x="42" y="84"/>
                </a:lnTo>
                <a:lnTo>
                  <a:pt x="42" y="84"/>
                </a:lnTo>
                <a:lnTo>
                  <a:pt x="48" y="84"/>
                </a:lnTo>
                <a:lnTo>
                  <a:pt x="72" y="84"/>
                </a:lnTo>
                <a:lnTo>
                  <a:pt x="84" y="84"/>
                </a:lnTo>
                <a:lnTo>
                  <a:pt x="84" y="84"/>
                </a:lnTo>
                <a:lnTo>
                  <a:pt x="84" y="84"/>
                </a:lnTo>
                <a:lnTo>
                  <a:pt x="84" y="78"/>
                </a:lnTo>
                <a:lnTo>
                  <a:pt x="84" y="66"/>
                </a:lnTo>
                <a:lnTo>
                  <a:pt x="90" y="60"/>
                </a:lnTo>
                <a:lnTo>
                  <a:pt x="90" y="60"/>
                </a:lnTo>
                <a:lnTo>
                  <a:pt x="96" y="66"/>
                </a:lnTo>
                <a:lnTo>
                  <a:pt x="108" y="6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48"/>
                </a:lnTo>
                <a:lnTo>
                  <a:pt x="132" y="42"/>
                </a:lnTo>
                <a:lnTo>
                  <a:pt x="132" y="42"/>
                </a:lnTo>
                <a:lnTo>
                  <a:pt x="144" y="42"/>
                </a:lnTo>
                <a:lnTo>
                  <a:pt x="162" y="36"/>
                </a:lnTo>
                <a:lnTo>
                  <a:pt x="174" y="30"/>
                </a:lnTo>
                <a:lnTo>
                  <a:pt x="174" y="30"/>
                </a:lnTo>
                <a:lnTo>
                  <a:pt x="168" y="18"/>
                </a:lnTo>
                <a:lnTo>
                  <a:pt x="162" y="12"/>
                </a:lnTo>
                <a:lnTo>
                  <a:pt x="156" y="6"/>
                </a:lnTo>
                <a:lnTo>
                  <a:pt x="156" y="6"/>
                </a:lnTo>
                <a:lnTo>
                  <a:pt x="168" y="0"/>
                </a:lnTo>
                <a:lnTo>
                  <a:pt x="174" y="0"/>
                </a:lnTo>
                <a:lnTo>
                  <a:pt x="186" y="0"/>
                </a:lnTo>
                <a:lnTo>
                  <a:pt x="18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1" name=""/>
          <p:cNvSpPr/>
          <p:nvPr/>
        </p:nvSpPr>
        <p:spPr>
          <a:xfrm>
            <a:off x="5759280" y="2232000"/>
            <a:ext cx="200160" cy="95400"/>
          </a:xfrm>
          <a:custGeom>
            <a:avLst/>
            <a:gdLst/>
            <a:ahLst/>
            <a:rect l="l" t="t" r="r" b="b"/>
            <a:pathLst>
              <a:path w="126" h="60">
                <a:moveTo>
                  <a:pt x="18" y="30"/>
                </a:moveTo>
                <a:lnTo>
                  <a:pt x="48" y="24"/>
                </a:lnTo>
                <a:lnTo>
                  <a:pt x="66" y="30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0" y="36"/>
                </a:lnTo>
                <a:lnTo>
                  <a:pt x="96" y="36"/>
                </a:lnTo>
                <a:lnTo>
                  <a:pt x="96" y="36"/>
                </a:lnTo>
                <a:lnTo>
                  <a:pt x="102" y="48"/>
                </a:lnTo>
                <a:lnTo>
                  <a:pt x="102" y="54"/>
                </a:lnTo>
                <a:lnTo>
                  <a:pt x="102" y="60"/>
                </a:lnTo>
                <a:lnTo>
                  <a:pt x="102" y="60"/>
                </a:lnTo>
                <a:lnTo>
                  <a:pt x="114" y="48"/>
                </a:lnTo>
                <a:lnTo>
                  <a:pt x="120" y="30"/>
                </a:lnTo>
                <a:lnTo>
                  <a:pt x="126" y="18"/>
                </a:lnTo>
                <a:lnTo>
                  <a:pt x="126" y="18"/>
                </a:lnTo>
                <a:lnTo>
                  <a:pt x="120" y="12"/>
                </a:lnTo>
                <a:lnTo>
                  <a:pt x="108" y="18"/>
                </a:lnTo>
                <a:lnTo>
                  <a:pt x="102" y="24"/>
                </a:lnTo>
                <a:lnTo>
                  <a:pt x="102" y="24"/>
                </a:lnTo>
                <a:lnTo>
                  <a:pt x="96" y="18"/>
                </a:lnTo>
                <a:lnTo>
                  <a:pt x="90" y="6"/>
                </a:lnTo>
                <a:lnTo>
                  <a:pt x="78" y="12"/>
                </a:lnTo>
                <a:lnTo>
                  <a:pt x="78" y="12"/>
                </a:lnTo>
                <a:lnTo>
                  <a:pt x="66" y="12"/>
                </a:lnTo>
                <a:lnTo>
                  <a:pt x="54" y="12"/>
                </a:lnTo>
                <a:lnTo>
                  <a:pt x="48" y="0"/>
                </a:lnTo>
                <a:lnTo>
                  <a:pt x="48" y="0"/>
                </a:lnTo>
                <a:lnTo>
                  <a:pt x="42" y="6"/>
                </a:lnTo>
                <a:lnTo>
                  <a:pt x="30" y="6"/>
                </a:lnTo>
                <a:lnTo>
                  <a:pt x="18" y="0"/>
                </a:lnTo>
                <a:lnTo>
                  <a:pt x="18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12" y="24"/>
                </a:lnTo>
                <a:lnTo>
                  <a:pt x="18" y="30"/>
                </a:lnTo>
                <a:lnTo>
                  <a:pt x="18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2" name=""/>
          <p:cNvSpPr/>
          <p:nvPr/>
        </p:nvSpPr>
        <p:spPr>
          <a:xfrm>
            <a:off x="5759280" y="2232000"/>
            <a:ext cx="200160" cy="95400"/>
          </a:xfrm>
          <a:custGeom>
            <a:avLst/>
            <a:gdLst/>
            <a:ahLst/>
            <a:rect l="l" t="t" r="r" b="b"/>
            <a:pathLst>
              <a:path w="126" h="60">
                <a:moveTo>
                  <a:pt x="18" y="30"/>
                </a:moveTo>
                <a:lnTo>
                  <a:pt x="48" y="24"/>
                </a:lnTo>
                <a:lnTo>
                  <a:pt x="66" y="30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0" y="36"/>
                </a:lnTo>
                <a:lnTo>
                  <a:pt x="96" y="36"/>
                </a:lnTo>
                <a:lnTo>
                  <a:pt x="96" y="36"/>
                </a:lnTo>
                <a:lnTo>
                  <a:pt x="102" y="48"/>
                </a:lnTo>
                <a:lnTo>
                  <a:pt x="102" y="54"/>
                </a:lnTo>
                <a:lnTo>
                  <a:pt x="102" y="60"/>
                </a:lnTo>
                <a:lnTo>
                  <a:pt x="102" y="60"/>
                </a:lnTo>
                <a:lnTo>
                  <a:pt x="114" y="48"/>
                </a:lnTo>
                <a:lnTo>
                  <a:pt x="120" y="30"/>
                </a:lnTo>
                <a:lnTo>
                  <a:pt x="126" y="18"/>
                </a:lnTo>
                <a:lnTo>
                  <a:pt x="126" y="18"/>
                </a:lnTo>
                <a:lnTo>
                  <a:pt x="120" y="12"/>
                </a:lnTo>
                <a:lnTo>
                  <a:pt x="108" y="18"/>
                </a:lnTo>
                <a:lnTo>
                  <a:pt x="102" y="24"/>
                </a:lnTo>
                <a:lnTo>
                  <a:pt x="102" y="24"/>
                </a:lnTo>
                <a:lnTo>
                  <a:pt x="96" y="18"/>
                </a:lnTo>
                <a:lnTo>
                  <a:pt x="90" y="6"/>
                </a:lnTo>
                <a:lnTo>
                  <a:pt x="78" y="12"/>
                </a:lnTo>
                <a:lnTo>
                  <a:pt x="78" y="12"/>
                </a:lnTo>
                <a:lnTo>
                  <a:pt x="66" y="12"/>
                </a:lnTo>
                <a:lnTo>
                  <a:pt x="54" y="12"/>
                </a:lnTo>
                <a:lnTo>
                  <a:pt x="48" y="0"/>
                </a:lnTo>
                <a:lnTo>
                  <a:pt x="48" y="0"/>
                </a:lnTo>
                <a:lnTo>
                  <a:pt x="42" y="6"/>
                </a:lnTo>
                <a:lnTo>
                  <a:pt x="30" y="6"/>
                </a:lnTo>
                <a:lnTo>
                  <a:pt x="18" y="0"/>
                </a:lnTo>
                <a:lnTo>
                  <a:pt x="18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12" y="24"/>
                </a:lnTo>
                <a:lnTo>
                  <a:pt x="18" y="30"/>
                </a:lnTo>
                <a:lnTo>
                  <a:pt x="18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3" name=""/>
          <p:cNvSpPr/>
          <p:nvPr/>
        </p:nvSpPr>
        <p:spPr>
          <a:xfrm>
            <a:off x="5549760" y="2317680"/>
            <a:ext cx="400320" cy="503280"/>
          </a:xfrm>
          <a:custGeom>
            <a:avLst/>
            <a:gdLst/>
            <a:ahLst/>
            <a:rect l="l" t="t" r="r" b="b"/>
            <a:pathLst>
              <a:path w="252" h="317">
                <a:moveTo>
                  <a:pt x="6" y="317"/>
                </a:moveTo>
                <a:lnTo>
                  <a:pt x="6" y="311"/>
                </a:lnTo>
                <a:lnTo>
                  <a:pt x="12" y="305"/>
                </a:lnTo>
                <a:lnTo>
                  <a:pt x="12" y="293"/>
                </a:lnTo>
                <a:lnTo>
                  <a:pt x="12" y="293"/>
                </a:lnTo>
                <a:lnTo>
                  <a:pt x="18" y="281"/>
                </a:lnTo>
                <a:lnTo>
                  <a:pt x="30" y="275"/>
                </a:lnTo>
                <a:lnTo>
                  <a:pt x="36" y="263"/>
                </a:lnTo>
                <a:lnTo>
                  <a:pt x="36" y="263"/>
                </a:lnTo>
                <a:lnTo>
                  <a:pt x="30" y="251"/>
                </a:lnTo>
                <a:lnTo>
                  <a:pt x="24" y="240"/>
                </a:lnTo>
                <a:lnTo>
                  <a:pt x="18" y="228"/>
                </a:lnTo>
                <a:lnTo>
                  <a:pt x="18" y="228"/>
                </a:lnTo>
                <a:lnTo>
                  <a:pt x="18" y="216"/>
                </a:lnTo>
                <a:lnTo>
                  <a:pt x="18" y="204"/>
                </a:lnTo>
                <a:lnTo>
                  <a:pt x="12" y="192"/>
                </a:lnTo>
                <a:lnTo>
                  <a:pt x="12" y="192"/>
                </a:lnTo>
                <a:lnTo>
                  <a:pt x="12" y="186"/>
                </a:lnTo>
                <a:lnTo>
                  <a:pt x="6" y="180"/>
                </a:lnTo>
                <a:lnTo>
                  <a:pt x="0" y="174"/>
                </a:lnTo>
                <a:lnTo>
                  <a:pt x="0" y="174"/>
                </a:lnTo>
                <a:lnTo>
                  <a:pt x="0" y="162"/>
                </a:lnTo>
                <a:lnTo>
                  <a:pt x="6" y="162"/>
                </a:lnTo>
                <a:lnTo>
                  <a:pt x="6" y="156"/>
                </a:lnTo>
                <a:lnTo>
                  <a:pt x="6" y="156"/>
                </a:lnTo>
                <a:lnTo>
                  <a:pt x="6" y="150"/>
                </a:lnTo>
                <a:lnTo>
                  <a:pt x="0" y="144"/>
                </a:lnTo>
                <a:lnTo>
                  <a:pt x="0" y="138"/>
                </a:lnTo>
                <a:lnTo>
                  <a:pt x="0" y="138"/>
                </a:lnTo>
                <a:lnTo>
                  <a:pt x="0" y="132"/>
                </a:lnTo>
                <a:lnTo>
                  <a:pt x="6" y="120"/>
                </a:lnTo>
                <a:lnTo>
                  <a:pt x="6" y="114"/>
                </a:lnTo>
                <a:lnTo>
                  <a:pt x="6" y="114"/>
                </a:lnTo>
                <a:lnTo>
                  <a:pt x="12" y="108"/>
                </a:lnTo>
                <a:lnTo>
                  <a:pt x="12" y="102"/>
                </a:lnTo>
                <a:lnTo>
                  <a:pt x="6" y="96"/>
                </a:lnTo>
                <a:lnTo>
                  <a:pt x="6" y="96"/>
                </a:lnTo>
                <a:lnTo>
                  <a:pt x="6" y="90"/>
                </a:lnTo>
                <a:lnTo>
                  <a:pt x="6" y="78"/>
                </a:lnTo>
                <a:lnTo>
                  <a:pt x="6" y="72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30" y="48"/>
                </a:lnTo>
                <a:lnTo>
                  <a:pt x="30" y="48"/>
                </a:lnTo>
                <a:lnTo>
                  <a:pt x="30" y="54"/>
                </a:lnTo>
                <a:lnTo>
                  <a:pt x="36" y="66"/>
                </a:lnTo>
                <a:lnTo>
                  <a:pt x="42" y="72"/>
                </a:lnTo>
                <a:lnTo>
                  <a:pt x="42" y="72"/>
                </a:lnTo>
                <a:lnTo>
                  <a:pt x="42" y="72"/>
                </a:lnTo>
                <a:lnTo>
                  <a:pt x="48" y="72"/>
                </a:lnTo>
                <a:lnTo>
                  <a:pt x="48" y="66"/>
                </a:lnTo>
                <a:lnTo>
                  <a:pt x="48" y="66"/>
                </a:lnTo>
                <a:lnTo>
                  <a:pt x="54" y="60"/>
                </a:lnTo>
                <a:lnTo>
                  <a:pt x="48" y="5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54" y="30"/>
                </a:lnTo>
                <a:lnTo>
                  <a:pt x="60" y="30"/>
                </a:lnTo>
                <a:lnTo>
                  <a:pt x="60" y="30"/>
                </a:lnTo>
                <a:lnTo>
                  <a:pt x="66" y="30"/>
                </a:lnTo>
                <a:lnTo>
                  <a:pt x="66" y="24"/>
                </a:lnTo>
                <a:lnTo>
                  <a:pt x="60" y="12"/>
                </a:lnTo>
                <a:lnTo>
                  <a:pt x="60" y="12"/>
                </a:lnTo>
                <a:lnTo>
                  <a:pt x="60" y="6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4" y="0"/>
                </a:lnTo>
                <a:lnTo>
                  <a:pt x="102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6" y="6"/>
                </a:lnTo>
                <a:lnTo>
                  <a:pt x="132" y="12"/>
                </a:lnTo>
                <a:lnTo>
                  <a:pt x="132" y="12"/>
                </a:lnTo>
                <a:lnTo>
                  <a:pt x="144" y="12"/>
                </a:lnTo>
                <a:lnTo>
                  <a:pt x="162" y="18"/>
                </a:lnTo>
                <a:lnTo>
                  <a:pt x="174" y="24"/>
                </a:lnTo>
                <a:lnTo>
                  <a:pt x="174" y="24"/>
                </a:lnTo>
                <a:lnTo>
                  <a:pt x="168" y="30"/>
                </a:lnTo>
                <a:lnTo>
                  <a:pt x="168" y="36"/>
                </a:lnTo>
                <a:lnTo>
                  <a:pt x="168" y="48"/>
                </a:lnTo>
                <a:lnTo>
                  <a:pt x="168" y="48"/>
                </a:lnTo>
                <a:lnTo>
                  <a:pt x="168" y="60"/>
                </a:lnTo>
                <a:lnTo>
                  <a:pt x="180" y="72"/>
                </a:lnTo>
                <a:lnTo>
                  <a:pt x="180" y="90"/>
                </a:lnTo>
                <a:lnTo>
                  <a:pt x="180" y="90"/>
                </a:lnTo>
                <a:lnTo>
                  <a:pt x="180" y="96"/>
                </a:lnTo>
                <a:lnTo>
                  <a:pt x="168" y="108"/>
                </a:lnTo>
                <a:lnTo>
                  <a:pt x="168" y="114"/>
                </a:lnTo>
                <a:lnTo>
                  <a:pt x="168" y="114"/>
                </a:lnTo>
                <a:lnTo>
                  <a:pt x="156" y="126"/>
                </a:lnTo>
                <a:lnTo>
                  <a:pt x="150" y="132"/>
                </a:lnTo>
                <a:lnTo>
                  <a:pt x="144" y="150"/>
                </a:lnTo>
                <a:lnTo>
                  <a:pt x="144" y="150"/>
                </a:lnTo>
                <a:lnTo>
                  <a:pt x="150" y="156"/>
                </a:lnTo>
                <a:lnTo>
                  <a:pt x="162" y="156"/>
                </a:lnTo>
                <a:lnTo>
                  <a:pt x="168" y="156"/>
                </a:lnTo>
                <a:lnTo>
                  <a:pt x="168" y="156"/>
                </a:lnTo>
                <a:lnTo>
                  <a:pt x="174" y="144"/>
                </a:lnTo>
                <a:lnTo>
                  <a:pt x="180" y="132"/>
                </a:lnTo>
                <a:lnTo>
                  <a:pt x="192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14"/>
                </a:lnTo>
                <a:lnTo>
                  <a:pt x="210" y="114"/>
                </a:lnTo>
                <a:lnTo>
                  <a:pt x="210" y="114"/>
                </a:lnTo>
                <a:lnTo>
                  <a:pt x="222" y="126"/>
                </a:lnTo>
                <a:lnTo>
                  <a:pt x="234" y="144"/>
                </a:lnTo>
                <a:lnTo>
                  <a:pt x="234" y="156"/>
                </a:lnTo>
                <a:lnTo>
                  <a:pt x="234" y="156"/>
                </a:lnTo>
                <a:lnTo>
                  <a:pt x="234" y="168"/>
                </a:lnTo>
                <a:lnTo>
                  <a:pt x="228" y="174"/>
                </a:lnTo>
                <a:lnTo>
                  <a:pt x="234" y="180"/>
                </a:lnTo>
                <a:lnTo>
                  <a:pt x="234" y="180"/>
                </a:lnTo>
                <a:lnTo>
                  <a:pt x="240" y="186"/>
                </a:lnTo>
                <a:lnTo>
                  <a:pt x="246" y="186"/>
                </a:lnTo>
                <a:lnTo>
                  <a:pt x="252" y="186"/>
                </a:lnTo>
                <a:lnTo>
                  <a:pt x="252" y="186"/>
                </a:lnTo>
                <a:lnTo>
                  <a:pt x="252" y="192"/>
                </a:lnTo>
                <a:lnTo>
                  <a:pt x="246" y="204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0" y="222"/>
                </a:lnTo>
                <a:lnTo>
                  <a:pt x="234" y="228"/>
                </a:lnTo>
                <a:lnTo>
                  <a:pt x="234" y="228"/>
                </a:lnTo>
                <a:lnTo>
                  <a:pt x="234" y="234"/>
                </a:lnTo>
                <a:lnTo>
                  <a:pt x="234" y="240"/>
                </a:lnTo>
                <a:lnTo>
                  <a:pt x="228" y="240"/>
                </a:lnTo>
                <a:lnTo>
                  <a:pt x="228" y="240"/>
                </a:lnTo>
                <a:lnTo>
                  <a:pt x="228" y="246"/>
                </a:lnTo>
                <a:lnTo>
                  <a:pt x="228" y="251"/>
                </a:lnTo>
                <a:lnTo>
                  <a:pt x="216" y="257"/>
                </a:lnTo>
                <a:lnTo>
                  <a:pt x="216" y="257"/>
                </a:lnTo>
                <a:lnTo>
                  <a:pt x="210" y="263"/>
                </a:lnTo>
                <a:lnTo>
                  <a:pt x="216" y="269"/>
                </a:lnTo>
                <a:lnTo>
                  <a:pt x="222" y="275"/>
                </a:lnTo>
                <a:lnTo>
                  <a:pt x="222" y="275"/>
                </a:lnTo>
                <a:lnTo>
                  <a:pt x="216" y="281"/>
                </a:lnTo>
                <a:lnTo>
                  <a:pt x="204" y="287"/>
                </a:lnTo>
                <a:lnTo>
                  <a:pt x="204" y="305"/>
                </a:lnTo>
                <a:lnTo>
                  <a:pt x="204" y="305"/>
                </a:lnTo>
                <a:lnTo>
                  <a:pt x="180" y="305"/>
                </a:lnTo>
                <a:lnTo>
                  <a:pt x="144" y="311"/>
                </a:lnTo>
                <a:lnTo>
                  <a:pt x="126" y="317"/>
                </a:lnTo>
                <a:lnTo>
                  <a:pt x="126" y="317"/>
                </a:lnTo>
                <a:lnTo>
                  <a:pt x="126" y="311"/>
                </a:lnTo>
                <a:lnTo>
                  <a:pt x="6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4" name=""/>
          <p:cNvSpPr/>
          <p:nvPr/>
        </p:nvSpPr>
        <p:spPr>
          <a:xfrm>
            <a:off x="5549760" y="2317680"/>
            <a:ext cx="400320" cy="503280"/>
          </a:xfrm>
          <a:custGeom>
            <a:avLst/>
            <a:gdLst/>
            <a:ahLst/>
            <a:rect l="l" t="t" r="r" b="b"/>
            <a:pathLst>
              <a:path w="252" h="317">
                <a:moveTo>
                  <a:pt x="6" y="317"/>
                </a:moveTo>
                <a:lnTo>
                  <a:pt x="6" y="311"/>
                </a:lnTo>
                <a:lnTo>
                  <a:pt x="12" y="305"/>
                </a:lnTo>
                <a:lnTo>
                  <a:pt x="12" y="293"/>
                </a:lnTo>
                <a:lnTo>
                  <a:pt x="12" y="293"/>
                </a:lnTo>
                <a:lnTo>
                  <a:pt x="18" y="281"/>
                </a:lnTo>
                <a:lnTo>
                  <a:pt x="30" y="275"/>
                </a:lnTo>
                <a:lnTo>
                  <a:pt x="36" y="263"/>
                </a:lnTo>
                <a:lnTo>
                  <a:pt x="36" y="263"/>
                </a:lnTo>
                <a:lnTo>
                  <a:pt x="30" y="251"/>
                </a:lnTo>
                <a:lnTo>
                  <a:pt x="24" y="240"/>
                </a:lnTo>
                <a:lnTo>
                  <a:pt x="18" y="228"/>
                </a:lnTo>
                <a:lnTo>
                  <a:pt x="18" y="228"/>
                </a:lnTo>
                <a:lnTo>
                  <a:pt x="18" y="216"/>
                </a:lnTo>
                <a:lnTo>
                  <a:pt x="18" y="204"/>
                </a:lnTo>
                <a:lnTo>
                  <a:pt x="12" y="192"/>
                </a:lnTo>
                <a:lnTo>
                  <a:pt x="12" y="192"/>
                </a:lnTo>
                <a:lnTo>
                  <a:pt x="12" y="186"/>
                </a:lnTo>
                <a:lnTo>
                  <a:pt x="6" y="180"/>
                </a:lnTo>
                <a:lnTo>
                  <a:pt x="0" y="174"/>
                </a:lnTo>
                <a:lnTo>
                  <a:pt x="0" y="174"/>
                </a:lnTo>
                <a:lnTo>
                  <a:pt x="0" y="162"/>
                </a:lnTo>
                <a:lnTo>
                  <a:pt x="6" y="162"/>
                </a:lnTo>
                <a:lnTo>
                  <a:pt x="6" y="156"/>
                </a:lnTo>
                <a:lnTo>
                  <a:pt x="6" y="156"/>
                </a:lnTo>
                <a:lnTo>
                  <a:pt x="6" y="150"/>
                </a:lnTo>
                <a:lnTo>
                  <a:pt x="0" y="144"/>
                </a:lnTo>
                <a:lnTo>
                  <a:pt x="0" y="138"/>
                </a:lnTo>
                <a:lnTo>
                  <a:pt x="0" y="138"/>
                </a:lnTo>
                <a:lnTo>
                  <a:pt x="0" y="132"/>
                </a:lnTo>
                <a:lnTo>
                  <a:pt x="6" y="120"/>
                </a:lnTo>
                <a:lnTo>
                  <a:pt x="6" y="114"/>
                </a:lnTo>
                <a:lnTo>
                  <a:pt x="6" y="114"/>
                </a:lnTo>
                <a:lnTo>
                  <a:pt x="12" y="108"/>
                </a:lnTo>
                <a:lnTo>
                  <a:pt x="12" y="102"/>
                </a:lnTo>
                <a:lnTo>
                  <a:pt x="6" y="96"/>
                </a:lnTo>
                <a:lnTo>
                  <a:pt x="6" y="96"/>
                </a:lnTo>
                <a:lnTo>
                  <a:pt x="6" y="90"/>
                </a:lnTo>
                <a:lnTo>
                  <a:pt x="6" y="78"/>
                </a:lnTo>
                <a:lnTo>
                  <a:pt x="6" y="72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30" y="48"/>
                </a:lnTo>
                <a:lnTo>
                  <a:pt x="30" y="48"/>
                </a:lnTo>
                <a:lnTo>
                  <a:pt x="30" y="54"/>
                </a:lnTo>
                <a:lnTo>
                  <a:pt x="36" y="66"/>
                </a:lnTo>
                <a:lnTo>
                  <a:pt x="42" y="72"/>
                </a:lnTo>
                <a:lnTo>
                  <a:pt x="42" y="72"/>
                </a:lnTo>
                <a:lnTo>
                  <a:pt x="42" y="72"/>
                </a:lnTo>
                <a:lnTo>
                  <a:pt x="48" y="72"/>
                </a:lnTo>
                <a:lnTo>
                  <a:pt x="48" y="66"/>
                </a:lnTo>
                <a:lnTo>
                  <a:pt x="48" y="66"/>
                </a:lnTo>
                <a:lnTo>
                  <a:pt x="54" y="60"/>
                </a:lnTo>
                <a:lnTo>
                  <a:pt x="48" y="5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54" y="30"/>
                </a:lnTo>
                <a:lnTo>
                  <a:pt x="60" y="30"/>
                </a:lnTo>
                <a:lnTo>
                  <a:pt x="60" y="30"/>
                </a:lnTo>
                <a:lnTo>
                  <a:pt x="66" y="30"/>
                </a:lnTo>
                <a:lnTo>
                  <a:pt x="66" y="24"/>
                </a:lnTo>
                <a:lnTo>
                  <a:pt x="60" y="12"/>
                </a:lnTo>
                <a:lnTo>
                  <a:pt x="60" y="12"/>
                </a:lnTo>
                <a:lnTo>
                  <a:pt x="60" y="6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4" y="0"/>
                </a:lnTo>
                <a:lnTo>
                  <a:pt x="102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6" y="6"/>
                </a:lnTo>
                <a:lnTo>
                  <a:pt x="132" y="12"/>
                </a:lnTo>
                <a:lnTo>
                  <a:pt x="132" y="12"/>
                </a:lnTo>
                <a:lnTo>
                  <a:pt x="144" y="12"/>
                </a:lnTo>
                <a:lnTo>
                  <a:pt x="162" y="18"/>
                </a:lnTo>
                <a:lnTo>
                  <a:pt x="174" y="24"/>
                </a:lnTo>
                <a:lnTo>
                  <a:pt x="174" y="24"/>
                </a:lnTo>
                <a:lnTo>
                  <a:pt x="168" y="30"/>
                </a:lnTo>
                <a:lnTo>
                  <a:pt x="168" y="36"/>
                </a:lnTo>
                <a:lnTo>
                  <a:pt x="168" y="48"/>
                </a:lnTo>
                <a:lnTo>
                  <a:pt x="168" y="48"/>
                </a:lnTo>
                <a:lnTo>
                  <a:pt x="168" y="60"/>
                </a:lnTo>
                <a:lnTo>
                  <a:pt x="180" y="72"/>
                </a:lnTo>
                <a:lnTo>
                  <a:pt x="180" y="90"/>
                </a:lnTo>
                <a:lnTo>
                  <a:pt x="180" y="90"/>
                </a:lnTo>
                <a:lnTo>
                  <a:pt x="180" y="96"/>
                </a:lnTo>
                <a:lnTo>
                  <a:pt x="168" y="108"/>
                </a:lnTo>
                <a:lnTo>
                  <a:pt x="168" y="114"/>
                </a:lnTo>
                <a:lnTo>
                  <a:pt x="168" y="114"/>
                </a:lnTo>
                <a:lnTo>
                  <a:pt x="156" y="126"/>
                </a:lnTo>
                <a:lnTo>
                  <a:pt x="150" y="132"/>
                </a:lnTo>
                <a:lnTo>
                  <a:pt x="144" y="150"/>
                </a:lnTo>
                <a:lnTo>
                  <a:pt x="144" y="150"/>
                </a:lnTo>
                <a:lnTo>
                  <a:pt x="150" y="156"/>
                </a:lnTo>
                <a:lnTo>
                  <a:pt x="162" y="156"/>
                </a:lnTo>
                <a:lnTo>
                  <a:pt x="168" y="156"/>
                </a:lnTo>
                <a:lnTo>
                  <a:pt x="168" y="156"/>
                </a:lnTo>
                <a:lnTo>
                  <a:pt x="174" y="144"/>
                </a:lnTo>
                <a:lnTo>
                  <a:pt x="180" y="132"/>
                </a:lnTo>
                <a:lnTo>
                  <a:pt x="192" y="114"/>
                </a:lnTo>
                <a:lnTo>
                  <a:pt x="192" y="114"/>
                </a:lnTo>
                <a:lnTo>
                  <a:pt x="198" y="114"/>
                </a:lnTo>
                <a:lnTo>
                  <a:pt x="204" y="114"/>
                </a:lnTo>
                <a:lnTo>
                  <a:pt x="210" y="114"/>
                </a:lnTo>
                <a:lnTo>
                  <a:pt x="210" y="114"/>
                </a:lnTo>
                <a:lnTo>
                  <a:pt x="222" y="126"/>
                </a:lnTo>
                <a:lnTo>
                  <a:pt x="234" y="144"/>
                </a:lnTo>
                <a:lnTo>
                  <a:pt x="234" y="156"/>
                </a:lnTo>
                <a:lnTo>
                  <a:pt x="234" y="156"/>
                </a:lnTo>
                <a:lnTo>
                  <a:pt x="234" y="168"/>
                </a:lnTo>
                <a:lnTo>
                  <a:pt x="228" y="174"/>
                </a:lnTo>
                <a:lnTo>
                  <a:pt x="234" y="180"/>
                </a:lnTo>
                <a:lnTo>
                  <a:pt x="234" y="180"/>
                </a:lnTo>
                <a:lnTo>
                  <a:pt x="240" y="186"/>
                </a:lnTo>
                <a:lnTo>
                  <a:pt x="246" y="186"/>
                </a:lnTo>
                <a:lnTo>
                  <a:pt x="252" y="186"/>
                </a:lnTo>
                <a:lnTo>
                  <a:pt x="252" y="186"/>
                </a:lnTo>
                <a:lnTo>
                  <a:pt x="252" y="192"/>
                </a:lnTo>
                <a:lnTo>
                  <a:pt x="246" y="204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0" y="222"/>
                </a:lnTo>
                <a:lnTo>
                  <a:pt x="234" y="228"/>
                </a:lnTo>
                <a:lnTo>
                  <a:pt x="234" y="228"/>
                </a:lnTo>
                <a:lnTo>
                  <a:pt x="234" y="234"/>
                </a:lnTo>
                <a:lnTo>
                  <a:pt x="234" y="240"/>
                </a:lnTo>
                <a:lnTo>
                  <a:pt x="228" y="240"/>
                </a:lnTo>
                <a:lnTo>
                  <a:pt x="228" y="240"/>
                </a:lnTo>
                <a:lnTo>
                  <a:pt x="228" y="246"/>
                </a:lnTo>
                <a:lnTo>
                  <a:pt x="228" y="251"/>
                </a:lnTo>
                <a:lnTo>
                  <a:pt x="216" y="257"/>
                </a:lnTo>
                <a:lnTo>
                  <a:pt x="216" y="257"/>
                </a:lnTo>
                <a:lnTo>
                  <a:pt x="210" y="263"/>
                </a:lnTo>
                <a:lnTo>
                  <a:pt x="216" y="269"/>
                </a:lnTo>
                <a:lnTo>
                  <a:pt x="222" y="275"/>
                </a:lnTo>
                <a:lnTo>
                  <a:pt x="222" y="275"/>
                </a:lnTo>
                <a:lnTo>
                  <a:pt x="216" y="281"/>
                </a:lnTo>
                <a:lnTo>
                  <a:pt x="204" y="287"/>
                </a:lnTo>
                <a:lnTo>
                  <a:pt x="204" y="305"/>
                </a:lnTo>
                <a:lnTo>
                  <a:pt x="204" y="305"/>
                </a:lnTo>
                <a:lnTo>
                  <a:pt x="180" y="305"/>
                </a:lnTo>
                <a:lnTo>
                  <a:pt x="144" y="311"/>
                </a:lnTo>
                <a:lnTo>
                  <a:pt x="126" y="317"/>
                </a:lnTo>
                <a:lnTo>
                  <a:pt x="126" y="317"/>
                </a:lnTo>
                <a:lnTo>
                  <a:pt x="126" y="311"/>
                </a:lnTo>
                <a:lnTo>
                  <a:pt x="6" y="317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5" name=""/>
          <p:cNvSpPr/>
          <p:nvPr/>
        </p:nvSpPr>
        <p:spPr>
          <a:xfrm>
            <a:off x="5473800" y="2811600"/>
            <a:ext cx="314280" cy="542880"/>
          </a:xfrm>
          <a:custGeom>
            <a:avLst/>
            <a:gdLst/>
            <a:ahLst/>
            <a:rect l="l" t="t" r="r" b="b"/>
            <a:pathLst>
              <a:path w="198" h="342">
                <a:moveTo>
                  <a:pt x="54" y="6"/>
                </a:moveTo>
                <a:lnTo>
                  <a:pt x="84" y="6"/>
                </a:lnTo>
                <a:lnTo>
                  <a:pt x="144" y="0"/>
                </a:lnTo>
                <a:lnTo>
                  <a:pt x="174" y="0"/>
                </a:lnTo>
                <a:lnTo>
                  <a:pt x="174" y="0"/>
                </a:lnTo>
                <a:lnTo>
                  <a:pt x="174" y="6"/>
                </a:lnTo>
                <a:lnTo>
                  <a:pt x="174" y="6"/>
                </a:lnTo>
                <a:lnTo>
                  <a:pt x="180" y="60"/>
                </a:lnTo>
                <a:lnTo>
                  <a:pt x="192" y="156"/>
                </a:lnTo>
                <a:lnTo>
                  <a:pt x="198" y="210"/>
                </a:lnTo>
                <a:lnTo>
                  <a:pt x="198" y="210"/>
                </a:lnTo>
                <a:lnTo>
                  <a:pt x="198" y="216"/>
                </a:lnTo>
                <a:lnTo>
                  <a:pt x="198" y="228"/>
                </a:lnTo>
                <a:lnTo>
                  <a:pt x="192" y="234"/>
                </a:lnTo>
                <a:lnTo>
                  <a:pt x="192" y="234"/>
                </a:lnTo>
                <a:lnTo>
                  <a:pt x="186" y="246"/>
                </a:lnTo>
                <a:lnTo>
                  <a:pt x="180" y="252"/>
                </a:lnTo>
                <a:lnTo>
                  <a:pt x="168" y="252"/>
                </a:lnTo>
                <a:lnTo>
                  <a:pt x="168" y="252"/>
                </a:lnTo>
                <a:lnTo>
                  <a:pt x="168" y="252"/>
                </a:lnTo>
                <a:lnTo>
                  <a:pt x="168" y="258"/>
                </a:lnTo>
                <a:lnTo>
                  <a:pt x="168" y="264"/>
                </a:lnTo>
                <a:lnTo>
                  <a:pt x="168" y="264"/>
                </a:lnTo>
                <a:lnTo>
                  <a:pt x="168" y="264"/>
                </a:lnTo>
                <a:lnTo>
                  <a:pt x="162" y="264"/>
                </a:lnTo>
                <a:lnTo>
                  <a:pt x="156" y="270"/>
                </a:lnTo>
                <a:lnTo>
                  <a:pt x="150" y="270"/>
                </a:lnTo>
                <a:lnTo>
                  <a:pt x="150" y="270"/>
                </a:lnTo>
                <a:lnTo>
                  <a:pt x="150" y="276"/>
                </a:lnTo>
                <a:lnTo>
                  <a:pt x="150" y="282"/>
                </a:lnTo>
                <a:lnTo>
                  <a:pt x="150" y="282"/>
                </a:lnTo>
                <a:lnTo>
                  <a:pt x="150" y="282"/>
                </a:lnTo>
                <a:lnTo>
                  <a:pt x="144" y="288"/>
                </a:lnTo>
                <a:lnTo>
                  <a:pt x="138" y="294"/>
                </a:lnTo>
                <a:lnTo>
                  <a:pt x="138" y="294"/>
                </a:lnTo>
                <a:lnTo>
                  <a:pt x="138" y="294"/>
                </a:lnTo>
                <a:lnTo>
                  <a:pt x="138" y="300"/>
                </a:lnTo>
                <a:lnTo>
                  <a:pt x="138" y="306"/>
                </a:lnTo>
                <a:lnTo>
                  <a:pt x="138" y="312"/>
                </a:lnTo>
                <a:lnTo>
                  <a:pt x="138" y="312"/>
                </a:lnTo>
                <a:lnTo>
                  <a:pt x="132" y="312"/>
                </a:lnTo>
                <a:lnTo>
                  <a:pt x="126" y="312"/>
                </a:lnTo>
                <a:lnTo>
                  <a:pt x="120" y="312"/>
                </a:lnTo>
                <a:lnTo>
                  <a:pt x="120" y="312"/>
                </a:lnTo>
                <a:lnTo>
                  <a:pt x="120" y="312"/>
                </a:lnTo>
                <a:lnTo>
                  <a:pt x="120" y="306"/>
                </a:lnTo>
                <a:lnTo>
                  <a:pt x="120" y="306"/>
                </a:lnTo>
                <a:lnTo>
                  <a:pt x="120" y="306"/>
                </a:lnTo>
                <a:lnTo>
                  <a:pt x="108" y="306"/>
                </a:lnTo>
                <a:lnTo>
                  <a:pt x="10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2"/>
                </a:lnTo>
                <a:lnTo>
                  <a:pt x="96" y="318"/>
                </a:lnTo>
                <a:lnTo>
                  <a:pt x="96" y="324"/>
                </a:lnTo>
                <a:lnTo>
                  <a:pt x="96" y="324"/>
                </a:lnTo>
                <a:lnTo>
                  <a:pt x="90" y="324"/>
                </a:lnTo>
                <a:lnTo>
                  <a:pt x="84" y="330"/>
                </a:lnTo>
                <a:lnTo>
                  <a:pt x="78" y="336"/>
                </a:lnTo>
                <a:lnTo>
                  <a:pt x="78" y="336"/>
                </a:lnTo>
                <a:lnTo>
                  <a:pt x="72" y="336"/>
                </a:lnTo>
                <a:lnTo>
                  <a:pt x="66" y="336"/>
                </a:lnTo>
                <a:lnTo>
                  <a:pt x="60" y="336"/>
                </a:lnTo>
                <a:lnTo>
                  <a:pt x="60" y="336"/>
                </a:lnTo>
                <a:lnTo>
                  <a:pt x="60" y="330"/>
                </a:lnTo>
                <a:lnTo>
                  <a:pt x="60" y="324"/>
                </a:lnTo>
                <a:lnTo>
                  <a:pt x="54" y="324"/>
                </a:lnTo>
                <a:lnTo>
                  <a:pt x="54" y="324"/>
                </a:lnTo>
                <a:lnTo>
                  <a:pt x="48" y="324"/>
                </a:lnTo>
                <a:lnTo>
                  <a:pt x="48" y="324"/>
                </a:lnTo>
                <a:lnTo>
                  <a:pt x="42" y="324"/>
                </a:lnTo>
                <a:lnTo>
                  <a:pt x="42" y="324"/>
                </a:lnTo>
                <a:lnTo>
                  <a:pt x="42" y="330"/>
                </a:lnTo>
                <a:lnTo>
                  <a:pt x="36" y="336"/>
                </a:lnTo>
                <a:lnTo>
                  <a:pt x="36" y="342"/>
                </a:lnTo>
                <a:lnTo>
                  <a:pt x="36" y="342"/>
                </a:lnTo>
                <a:lnTo>
                  <a:pt x="24" y="342"/>
                </a:lnTo>
                <a:lnTo>
                  <a:pt x="18" y="342"/>
                </a:lnTo>
                <a:lnTo>
                  <a:pt x="12" y="342"/>
                </a:lnTo>
                <a:lnTo>
                  <a:pt x="12" y="342"/>
                </a:lnTo>
                <a:lnTo>
                  <a:pt x="6" y="342"/>
                </a:lnTo>
                <a:lnTo>
                  <a:pt x="0" y="336"/>
                </a:lnTo>
                <a:lnTo>
                  <a:pt x="0" y="336"/>
                </a:lnTo>
                <a:lnTo>
                  <a:pt x="0" y="336"/>
                </a:lnTo>
                <a:lnTo>
                  <a:pt x="0" y="324"/>
                </a:lnTo>
                <a:lnTo>
                  <a:pt x="6" y="318"/>
                </a:lnTo>
                <a:lnTo>
                  <a:pt x="12" y="312"/>
                </a:lnTo>
                <a:lnTo>
                  <a:pt x="12" y="312"/>
                </a:lnTo>
                <a:lnTo>
                  <a:pt x="6" y="300"/>
                </a:lnTo>
                <a:lnTo>
                  <a:pt x="6" y="300"/>
                </a:lnTo>
                <a:lnTo>
                  <a:pt x="6" y="300"/>
                </a:lnTo>
                <a:lnTo>
                  <a:pt x="6" y="300"/>
                </a:lnTo>
                <a:lnTo>
                  <a:pt x="12" y="294"/>
                </a:lnTo>
                <a:lnTo>
                  <a:pt x="24" y="282"/>
                </a:lnTo>
                <a:lnTo>
                  <a:pt x="24" y="270"/>
                </a:lnTo>
                <a:lnTo>
                  <a:pt x="24" y="270"/>
                </a:lnTo>
                <a:lnTo>
                  <a:pt x="30" y="264"/>
                </a:lnTo>
                <a:lnTo>
                  <a:pt x="36" y="264"/>
                </a:lnTo>
                <a:lnTo>
                  <a:pt x="36" y="258"/>
                </a:lnTo>
                <a:lnTo>
                  <a:pt x="36" y="258"/>
                </a:lnTo>
                <a:lnTo>
                  <a:pt x="30" y="258"/>
                </a:lnTo>
                <a:lnTo>
                  <a:pt x="30" y="258"/>
                </a:lnTo>
                <a:lnTo>
                  <a:pt x="24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0"/>
                </a:lnTo>
                <a:lnTo>
                  <a:pt x="24" y="228"/>
                </a:lnTo>
                <a:lnTo>
                  <a:pt x="24" y="228"/>
                </a:lnTo>
                <a:lnTo>
                  <a:pt x="18" y="216"/>
                </a:lnTo>
                <a:lnTo>
                  <a:pt x="24" y="204"/>
                </a:lnTo>
                <a:lnTo>
                  <a:pt x="24" y="186"/>
                </a:lnTo>
                <a:lnTo>
                  <a:pt x="24" y="186"/>
                </a:lnTo>
                <a:lnTo>
                  <a:pt x="24" y="144"/>
                </a:lnTo>
                <a:lnTo>
                  <a:pt x="12" y="60"/>
                </a:lnTo>
                <a:lnTo>
                  <a:pt x="6" y="12"/>
                </a:lnTo>
                <a:lnTo>
                  <a:pt x="6" y="12"/>
                </a:lnTo>
                <a:lnTo>
                  <a:pt x="18" y="18"/>
                </a:lnTo>
                <a:lnTo>
                  <a:pt x="30" y="18"/>
                </a:lnTo>
                <a:lnTo>
                  <a:pt x="42" y="18"/>
                </a:lnTo>
                <a:lnTo>
                  <a:pt x="42" y="18"/>
                </a:lnTo>
                <a:lnTo>
                  <a:pt x="48" y="18"/>
                </a:lnTo>
                <a:lnTo>
                  <a:pt x="48" y="12"/>
                </a:lnTo>
                <a:lnTo>
                  <a:pt x="54" y="6"/>
                </a:lnTo>
                <a:lnTo>
                  <a:pt x="54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6" name=""/>
          <p:cNvSpPr/>
          <p:nvPr/>
        </p:nvSpPr>
        <p:spPr>
          <a:xfrm>
            <a:off x="5473800" y="2811600"/>
            <a:ext cx="314280" cy="542880"/>
          </a:xfrm>
          <a:custGeom>
            <a:avLst/>
            <a:gdLst/>
            <a:ahLst/>
            <a:rect l="l" t="t" r="r" b="b"/>
            <a:pathLst>
              <a:path w="198" h="342">
                <a:moveTo>
                  <a:pt x="54" y="6"/>
                </a:moveTo>
                <a:lnTo>
                  <a:pt x="84" y="6"/>
                </a:lnTo>
                <a:lnTo>
                  <a:pt x="144" y="0"/>
                </a:lnTo>
                <a:lnTo>
                  <a:pt x="174" y="0"/>
                </a:lnTo>
                <a:lnTo>
                  <a:pt x="174" y="0"/>
                </a:lnTo>
                <a:lnTo>
                  <a:pt x="174" y="6"/>
                </a:lnTo>
                <a:lnTo>
                  <a:pt x="174" y="6"/>
                </a:lnTo>
                <a:lnTo>
                  <a:pt x="180" y="60"/>
                </a:lnTo>
                <a:lnTo>
                  <a:pt x="192" y="156"/>
                </a:lnTo>
                <a:lnTo>
                  <a:pt x="198" y="210"/>
                </a:lnTo>
                <a:lnTo>
                  <a:pt x="198" y="210"/>
                </a:lnTo>
                <a:lnTo>
                  <a:pt x="198" y="216"/>
                </a:lnTo>
                <a:lnTo>
                  <a:pt x="198" y="228"/>
                </a:lnTo>
                <a:lnTo>
                  <a:pt x="192" y="234"/>
                </a:lnTo>
                <a:lnTo>
                  <a:pt x="192" y="234"/>
                </a:lnTo>
                <a:lnTo>
                  <a:pt x="186" y="246"/>
                </a:lnTo>
                <a:lnTo>
                  <a:pt x="180" y="252"/>
                </a:lnTo>
                <a:lnTo>
                  <a:pt x="168" y="252"/>
                </a:lnTo>
                <a:lnTo>
                  <a:pt x="168" y="252"/>
                </a:lnTo>
                <a:lnTo>
                  <a:pt x="168" y="252"/>
                </a:lnTo>
                <a:lnTo>
                  <a:pt x="168" y="258"/>
                </a:lnTo>
                <a:lnTo>
                  <a:pt x="168" y="264"/>
                </a:lnTo>
                <a:lnTo>
                  <a:pt x="168" y="264"/>
                </a:lnTo>
                <a:lnTo>
                  <a:pt x="168" y="264"/>
                </a:lnTo>
                <a:lnTo>
                  <a:pt x="162" y="264"/>
                </a:lnTo>
                <a:lnTo>
                  <a:pt x="156" y="270"/>
                </a:lnTo>
                <a:lnTo>
                  <a:pt x="150" y="270"/>
                </a:lnTo>
                <a:lnTo>
                  <a:pt x="150" y="270"/>
                </a:lnTo>
                <a:lnTo>
                  <a:pt x="150" y="276"/>
                </a:lnTo>
                <a:lnTo>
                  <a:pt x="150" y="282"/>
                </a:lnTo>
                <a:lnTo>
                  <a:pt x="150" y="282"/>
                </a:lnTo>
                <a:lnTo>
                  <a:pt x="150" y="282"/>
                </a:lnTo>
                <a:lnTo>
                  <a:pt x="144" y="288"/>
                </a:lnTo>
                <a:lnTo>
                  <a:pt x="138" y="294"/>
                </a:lnTo>
                <a:lnTo>
                  <a:pt x="138" y="294"/>
                </a:lnTo>
                <a:lnTo>
                  <a:pt x="138" y="294"/>
                </a:lnTo>
                <a:lnTo>
                  <a:pt x="138" y="300"/>
                </a:lnTo>
                <a:lnTo>
                  <a:pt x="138" y="306"/>
                </a:lnTo>
                <a:lnTo>
                  <a:pt x="138" y="312"/>
                </a:lnTo>
                <a:lnTo>
                  <a:pt x="138" y="312"/>
                </a:lnTo>
                <a:lnTo>
                  <a:pt x="132" y="312"/>
                </a:lnTo>
                <a:lnTo>
                  <a:pt x="126" y="312"/>
                </a:lnTo>
                <a:lnTo>
                  <a:pt x="120" y="312"/>
                </a:lnTo>
                <a:lnTo>
                  <a:pt x="120" y="312"/>
                </a:lnTo>
                <a:lnTo>
                  <a:pt x="120" y="312"/>
                </a:lnTo>
                <a:lnTo>
                  <a:pt x="120" y="306"/>
                </a:lnTo>
                <a:lnTo>
                  <a:pt x="120" y="306"/>
                </a:lnTo>
                <a:lnTo>
                  <a:pt x="120" y="306"/>
                </a:lnTo>
                <a:lnTo>
                  <a:pt x="108" y="306"/>
                </a:lnTo>
                <a:lnTo>
                  <a:pt x="10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2"/>
                </a:lnTo>
                <a:lnTo>
                  <a:pt x="96" y="318"/>
                </a:lnTo>
                <a:lnTo>
                  <a:pt x="96" y="324"/>
                </a:lnTo>
                <a:lnTo>
                  <a:pt x="96" y="324"/>
                </a:lnTo>
                <a:lnTo>
                  <a:pt x="90" y="324"/>
                </a:lnTo>
                <a:lnTo>
                  <a:pt x="84" y="330"/>
                </a:lnTo>
                <a:lnTo>
                  <a:pt x="78" y="336"/>
                </a:lnTo>
                <a:lnTo>
                  <a:pt x="78" y="336"/>
                </a:lnTo>
                <a:lnTo>
                  <a:pt x="72" y="336"/>
                </a:lnTo>
                <a:lnTo>
                  <a:pt x="66" y="336"/>
                </a:lnTo>
                <a:lnTo>
                  <a:pt x="60" y="336"/>
                </a:lnTo>
                <a:lnTo>
                  <a:pt x="60" y="336"/>
                </a:lnTo>
                <a:lnTo>
                  <a:pt x="60" y="330"/>
                </a:lnTo>
                <a:lnTo>
                  <a:pt x="60" y="324"/>
                </a:lnTo>
                <a:lnTo>
                  <a:pt x="54" y="324"/>
                </a:lnTo>
                <a:lnTo>
                  <a:pt x="54" y="324"/>
                </a:lnTo>
                <a:lnTo>
                  <a:pt x="48" y="324"/>
                </a:lnTo>
                <a:lnTo>
                  <a:pt x="48" y="324"/>
                </a:lnTo>
                <a:lnTo>
                  <a:pt x="42" y="324"/>
                </a:lnTo>
                <a:lnTo>
                  <a:pt x="42" y="324"/>
                </a:lnTo>
                <a:lnTo>
                  <a:pt x="42" y="330"/>
                </a:lnTo>
                <a:lnTo>
                  <a:pt x="36" y="336"/>
                </a:lnTo>
                <a:lnTo>
                  <a:pt x="36" y="342"/>
                </a:lnTo>
                <a:lnTo>
                  <a:pt x="36" y="342"/>
                </a:lnTo>
                <a:lnTo>
                  <a:pt x="24" y="342"/>
                </a:lnTo>
                <a:lnTo>
                  <a:pt x="18" y="342"/>
                </a:lnTo>
                <a:lnTo>
                  <a:pt x="12" y="342"/>
                </a:lnTo>
                <a:lnTo>
                  <a:pt x="12" y="342"/>
                </a:lnTo>
                <a:lnTo>
                  <a:pt x="6" y="342"/>
                </a:lnTo>
                <a:lnTo>
                  <a:pt x="0" y="336"/>
                </a:lnTo>
                <a:lnTo>
                  <a:pt x="0" y="336"/>
                </a:lnTo>
                <a:lnTo>
                  <a:pt x="0" y="336"/>
                </a:lnTo>
                <a:lnTo>
                  <a:pt x="0" y="324"/>
                </a:lnTo>
                <a:lnTo>
                  <a:pt x="6" y="318"/>
                </a:lnTo>
                <a:lnTo>
                  <a:pt x="12" y="312"/>
                </a:lnTo>
                <a:lnTo>
                  <a:pt x="12" y="312"/>
                </a:lnTo>
                <a:lnTo>
                  <a:pt x="6" y="300"/>
                </a:lnTo>
                <a:lnTo>
                  <a:pt x="6" y="300"/>
                </a:lnTo>
                <a:lnTo>
                  <a:pt x="6" y="300"/>
                </a:lnTo>
                <a:lnTo>
                  <a:pt x="6" y="300"/>
                </a:lnTo>
                <a:lnTo>
                  <a:pt x="12" y="294"/>
                </a:lnTo>
                <a:lnTo>
                  <a:pt x="24" y="282"/>
                </a:lnTo>
                <a:lnTo>
                  <a:pt x="24" y="270"/>
                </a:lnTo>
                <a:lnTo>
                  <a:pt x="24" y="270"/>
                </a:lnTo>
                <a:lnTo>
                  <a:pt x="30" y="264"/>
                </a:lnTo>
                <a:lnTo>
                  <a:pt x="36" y="264"/>
                </a:lnTo>
                <a:lnTo>
                  <a:pt x="36" y="258"/>
                </a:lnTo>
                <a:lnTo>
                  <a:pt x="36" y="258"/>
                </a:lnTo>
                <a:lnTo>
                  <a:pt x="30" y="258"/>
                </a:lnTo>
                <a:lnTo>
                  <a:pt x="30" y="258"/>
                </a:lnTo>
                <a:lnTo>
                  <a:pt x="24" y="258"/>
                </a:lnTo>
                <a:lnTo>
                  <a:pt x="24" y="258"/>
                </a:lnTo>
                <a:lnTo>
                  <a:pt x="24" y="252"/>
                </a:lnTo>
                <a:lnTo>
                  <a:pt x="24" y="240"/>
                </a:lnTo>
                <a:lnTo>
                  <a:pt x="24" y="228"/>
                </a:lnTo>
                <a:lnTo>
                  <a:pt x="24" y="228"/>
                </a:lnTo>
                <a:lnTo>
                  <a:pt x="18" y="216"/>
                </a:lnTo>
                <a:lnTo>
                  <a:pt x="24" y="204"/>
                </a:lnTo>
                <a:lnTo>
                  <a:pt x="24" y="186"/>
                </a:lnTo>
                <a:lnTo>
                  <a:pt x="24" y="186"/>
                </a:lnTo>
                <a:lnTo>
                  <a:pt x="24" y="144"/>
                </a:lnTo>
                <a:lnTo>
                  <a:pt x="12" y="60"/>
                </a:lnTo>
                <a:lnTo>
                  <a:pt x="6" y="12"/>
                </a:lnTo>
                <a:lnTo>
                  <a:pt x="6" y="12"/>
                </a:lnTo>
                <a:lnTo>
                  <a:pt x="18" y="18"/>
                </a:lnTo>
                <a:lnTo>
                  <a:pt x="30" y="18"/>
                </a:lnTo>
                <a:lnTo>
                  <a:pt x="42" y="18"/>
                </a:lnTo>
                <a:lnTo>
                  <a:pt x="42" y="18"/>
                </a:lnTo>
                <a:lnTo>
                  <a:pt x="48" y="18"/>
                </a:lnTo>
                <a:lnTo>
                  <a:pt x="48" y="12"/>
                </a:lnTo>
                <a:lnTo>
                  <a:pt x="54" y="6"/>
                </a:lnTo>
                <a:lnTo>
                  <a:pt x="54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7" name=""/>
          <p:cNvSpPr/>
          <p:nvPr/>
        </p:nvSpPr>
        <p:spPr>
          <a:xfrm>
            <a:off x="5122800" y="2754360"/>
            <a:ext cx="407880" cy="714240"/>
          </a:xfrm>
          <a:custGeom>
            <a:avLst/>
            <a:gdLst/>
            <a:ahLst/>
            <a:rect l="l" t="t" r="r" b="b"/>
            <a:pathLst>
              <a:path w="257" h="450">
                <a:moveTo>
                  <a:pt x="41" y="6"/>
                </a:moveTo>
                <a:lnTo>
                  <a:pt x="83" y="6"/>
                </a:lnTo>
                <a:lnTo>
                  <a:pt x="161" y="0"/>
                </a:lnTo>
                <a:lnTo>
                  <a:pt x="209" y="0"/>
                </a:lnTo>
                <a:lnTo>
                  <a:pt x="209" y="0"/>
                </a:lnTo>
                <a:lnTo>
                  <a:pt x="209" y="6"/>
                </a:lnTo>
                <a:lnTo>
                  <a:pt x="209" y="12"/>
                </a:lnTo>
                <a:lnTo>
                  <a:pt x="209" y="24"/>
                </a:lnTo>
                <a:lnTo>
                  <a:pt x="209" y="24"/>
                </a:lnTo>
                <a:lnTo>
                  <a:pt x="209" y="24"/>
                </a:lnTo>
                <a:lnTo>
                  <a:pt x="215" y="24"/>
                </a:lnTo>
                <a:lnTo>
                  <a:pt x="221" y="30"/>
                </a:lnTo>
                <a:lnTo>
                  <a:pt x="221" y="30"/>
                </a:lnTo>
                <a:lnTo>
                  <a:pt x="221" y="36"/>
                </a:lnTo>
                <a:lnTo>
                  <a:pt x="221" y="42"/>
                </a:lnTo>
                <a:lnTo>
                  <a:pt x="227" y="48"/>
                </a:lnTo>
                <a:lnTo>
                  <a:pt x="227" y="48"/>
                </a:lnTo>
                <a:lnTo>
                  <a:pt x="233" y="96"/>
                </a:lnTo>
                <a:lnTo>
                  <a:pt x="245" y="180"/>
                </a:lnTo>
                <a:lnTo>
                  <a:pt x="245" y="222"/>
                </a:lnTo>
                <a:lnTo>
                  <a:pt x="245" y="222"/>
                </a:lnTo>
                <a:lnTo>
                  <a:pt x="245" y="234"/>
                </a:lnTo>
                <a:lnTo>
                  <a:pt x="245" y="246"/>
                </a:lnTo>
                <a:lnTo>
                  <a:pt x="239" y="258"/>
                </a:lnTo>
                <a:lnTo>
                  <a:pt x="239" y="258"/>
                </a:lnTo>
                <a:lnTo>
                  <a:pt x="239" y="258"/>
                </a:lnTo>
                <a:lnTo>
                  <a:pt x="245" y="264"/>
                </a:lnTo>
                <a:lnTo>
                  <a:pt x="245" y="264"/>
                </a:lnTo>
                <a:lnTo>
                  <a:pt x="245" y="264"/>
                </a:lnTo>
                <a:lnTo>
                  <a:pt x="245" y="276"/>
                </a:lnTo>
                <a:lnTo>
                  <a:pt x="245" y="282"/>
                </a:lnTo>
                <a:lnTo>
                  <a:pt x="245" y="294"/>
                </a:lnTo>
                <a:lnTo>
                  <a:pt x="245" y="294"/>
                </a:lnTo>
                <a:lnTo>
                  <a:pt x="251" y="294"/>
                </a:lnTo>
                <a:lnTo>
                  <a:pt x="251" y="294"/>
                </a:lnTo>
                <a:lnTo>
                  <a:pt x="257" y="294"/>
                </a:lnTo>
                <a:lnTo>
                  <a:pt x="257" y="294"/>
                </a:lnTo>
                <a:lnTo>
                  <a:pt x="251" y="300"/>
                </a:lnTo>
                <a:lnTo>
                  <a:pt x="251" y="300"/>
                </a:lnTo>
                <a:lnTo>
                  <a:pt x="245" y="306"/>
                </a:lnTo>
                <a:lnTo>
                  <a:pt x="245" y="306"/>
                </a:lnTo>
                <a:lnTo>
                  <a:pt x="245" y="318"/>
                </a:lnTo>
                <a:lnTo>
                  <a:pt x="233" y="324"/>
                </a:lnTo>
                <a:lnTo>
                  <a:pt x="227" y="336"/>
                </a:lnTo>
                <a:lnTo>
                  <a:pt x="227" y="336"/>
                </a:lnTo>
                <a:lnTo>
                  <a:pt x="227" y="342"/>
                </a:lnTo>
                <a:lnTo>
                  <a:pt x="233" y="348"/>
                </a:lnTo>
                <a:lnTo>
                  <a:pt x="227" y="354"/>
                </a:lnTo>
                <a:lnTo>
                  <a:pt x="227" y="354"/>
                </a:lnTo>
                <a:lnTo>
                  <a:pt x="227" y="360"/>
                </a:lnTo>
                <a:lnTo>
                  <a:pt x="221" y="366"/>
                </a:lnTo>
                <a:lnTo>
                  <a:pt x="221" y="378"/>
                </a:lnTo>
                <a:lnTo>
                  <a:pt x="221" y="378"/>
                </a:lnTo>
                <a:lnTo>
                  <a:pt x="227" y="378"/>
                </a:lnTo>
                <a:lnTo>
                  <a:pt x="227" y="378"/>
                </a:lnTo>
                <a:lnTo>
                  <a:pt x="233" y="378"/>
                </a:lnTo>
                <a:lnTo>
                  <a:pt x="233" y="378"/>
                </a:lnTo>
                <a:lnTo>
                  <a:pt x="227" y="384"/>
                </a:lnTo>
                <a:lnTo>
                  <a:pt x="227" y="384"/>
                </a:lnTo>
                <a:lnTo>
                  <a:pt x="227" y="390"/>
                </a:lnTo>
                <a:lnTo>
                  <a:pt x="227" y="390"/>
                </a:lnTo>
                <a:lnTo>
                  <a:pt x="221" y="396"/>
                </a:lnTo>
                <a:lnTo>
                  <a:pt x="227" y="396"/>
                </a:lnTo>
                <a:lnTo>
                  <a:pt x="227" y="408"/>
                </a:lnTo>
                <a:lnTo>
                  <a:pt x="227" y="408"/>
                </a:lnTo>
                <a:lnTo>
                  <a:pt x="215" y="408"/>
                </a:lnTo>
                <a:lnTo>
                  <a:pt x="203" y="414"/>
                </a:lnTo>
                <a:lnTo>
                  <a:pt x="197" y="420"/>
                </a:lnTo>
                <a:lnTo>
                  <a:pt x="197" y="420"/>
                </a:lnTo>
                <a:lnTo>
                  <a:pt x="203" y="426"/>
                </a:lnTo>
                <a:lnTo>
                  <a:pt x="209" y="426"/>
                </a:lnTo>
                <a:lnTo>
                  <a:pt x="215" y="432"/>
                </a:lnTo>
                <a:lnTo>
                  <a:pt x="215" y="432"/>
                </a:lnTo>
                <a:lnTo>
                  <a:pt x="215" y="432"/>
                </a:lnTo>
                <a:lnTo>
                  <a:pt x="215" y="438"/>
                </a:lnTo>
                <a:lnTo>
                  <a:pt x="215" y="438"/>
                </a:lnTo>
                <a:lnTo>
                  <a:pt x="215" y="438"/>
                </a:lnTo>
                <a:lnTo>
                  <a:pt x="203" y="438"/>
                </a:lnTo>
                <a:lnTo>
                  <a:pt x="185" y="432"/>
                </a:lnTo>
                <a:lnTo>
                  <a:pt x="173" y="432"/>
                </a:lnTo>
                <a:lnTo>
                  <a:pt x="173" y="432"/>
                </a:lnTo>
                <a:lnTo>
                  <a:pt x="167" y="438"/>
                </a:lnTo>
                <a:lnTo>
                  <a:pt x="167" y="444"/>
                </a:lnTo>
                <a:lnTo>
                  <a:pt x="167" y="450"/>
                </a:lnTo>
                <a:lnTo>
                  <a:pt x="167" y="450"/>
                </a:lnTo>
                <a:lnTo>
                  <a:pt x="155" y="444"/>
                </a:lnTo>
                <a:lnTo>
                  <a:pt x="149" y="444"/>
                </a:lnTo>
                <a:lnTo>
                  <a:pt x="143" y="432"/>
                </a:lnTo>
                <a:lnTo>
                  <a:pt x="143" y="432"/>
                </a:lnTo>
                <a:lnTo>
                  <a:pt x="137" y="426"/>
                </a:lnTo>
                <a:lnTo>
                  <a:pt x="137" y="414"/>
                </a:lnTo>
                <a:lnTo>
                  <a:pt x="137" y="408"/>
                </a:lnTo>
                <a:lnTo>
                  <a:pt x="137" y="408"/>
                </a:lnTo>
                <a:lnTo>
                  <a:pt x="137" y="396"/>
                </a:lnTo>
                <a:lnTo>
                  <a:pt x="131" y="396"/>
                </a:lnTo>
                <a:lnTo>
                  <a:pt x="131" y="390"/>
                </a:lnTo>
                <a:lnTo>
                  <a:pt x="131" y="390"/>
                </a:lnTo>
                <a:lnTo>
                  <a:pt x="119" y="390"/>
                </a:lnTo>
                <a:lnTo>
                  <a:pt x="113" y="384"/>
                </a:lnTo>
                <a:lnTo>
                  <a:pt x="107" y="384"/>
                </a:lnTo>
                <a:lnTo>
                  <a:pt x="107" y="384"/>
                </a:lnTo>
                <a:lnTo>
                  <a:pt x="107" y="384"/>
                </a:lnTo>
                <a:lnTo>
                  <a:pt x="107" y="378"/>
                </a:lnTo>
                <a:lnTo>
                  <a:pt x="107" y="372"/>
                </a:lnTo>
                <a:lnTo>
                  <a:pt x="107" y="372"/>
                </a:lnTo>
                <a:lnTo>
                  <a:pt x="107" y="372"/>
                </a:lnTo>
                <a:lnTo>
                  <a:pt x="101" y="366"/>
                </a:lnTo>
                <a:lnTo>
                  <a:pt x="89" y="360"/>
                </a:lnTo>
                <a:lnTo>
                  <a:pt x="83" y="354"/>
                </a:lnTo>
                <a:lnTo>
                  <a:pt x="83" y="354"/>
                </a:lnTo>
                <a:lnTo>
                  <a:pt x="83" y="342"/>
                </a:lnTo>
                <a:lnTo>
                  <a:pt x="83" y="330"/>
                </a:lnTo>
                <a:lnTo>
                  <a:pt x="89" y="324"/>
                </a:lnTo>
                <a:lnTo>
                  <a:pt x="89" y="324"/>
                </a:lnTo>
                <a:lnTo>
                  <a:pt x="89" y="318"/>
                </a:lnTo>
                <a:lnTo>
                  <a:pt x="89" y="318"/>
                </a:lnTo>
                <a:lnTo>
                  <a:pt x="89" y="312"/>
                </a:lnTo>
                <a:lnTo>
                  <a:pt x="89" y="312"/>
                </a:lnTo>
                <a:lnTo>
                  <a:pt x="89" y="312"/>
                </a:lnTo>
                <a:lnTo>
                  <a:pt x="89" y="312"/>
                </a:lnTo>
                <a:lnTo>
                  <a:pt x="83" y="312"/>
                </a:lnTo>
                <a:lnTo>
                  <a:pt x="83" y="306"/>
                </a:lnTo>
                <a:lnTo>
                  <a:pt x="83" y="306"/>
                </a:lnTo>
                <a:lnTo>
                  <a:pt x="77" y="306"/>
                </a:lnTo>
                <a:lnTo>
                  <a:pt x="77" y="300"/>
                </a:lnTo>
                <a:lnTo>
                  <a:pt x="71" y="300"/>
                </a:lnTo>
                <a:lnTo>
                  <a:pt x="71" y="300"/>
                </a:lnTo>
                <a:lnTo>
                  <a:pt x="65" y="300"/>
                </a:lnTo>
                <a:lnTo>
                  <a:pt x="59" y="300"/>
                </a:lnTo>
                <a:lnTo>
                  <a:pt x="59" y="300"/>
                </a:lnTo>
                <a:lnTo>
                  <a:pt x="59" y="300"/>
                </a:lnTo>
                <a:lnTo>
                  <a:pt x="53" y="294"/>
                </a:lnTo>
                <a:lnTo>
                  <a:pt x="53" y="288"/>
                </a:lnTo>
                <a:lnTo>
                  <a:pt x="47" y="282"/>
                </a:lnTo>
                <a:lnTo>
                  <a:pt x="47" y="282"/>
                </a:lnTo>
                <a:lnTo>
                  <a:pt x="47" y="270"/>
                </a:lnTo>
                <a:lnTo>
                  <a:pt x="41" y="264"/>
                </a:lnTo>
                <a:lnTo>
                  <a:pt x="41" y="258"/>
                </a:lnTo>
                <a:lnTo>
                  <a:pt x="41" y="258"/>
                </a:lnTo>
                <a:lnTo>
                  <a:pt x="24" y="252"/>
                </a:lnTo>
                <a:lnTo>
                  <a:pt x="12" y="240"/>
                </a:lnTo>
                <a:lnTo>
                  <a:pt x="6" y="222"/>
                </a:lnTo>
                <a:lnTo>
                  <a:pt x="6" y="222"/>
                </a:lnTo>
                <a:lnTo>
                  <a:pt x="6" y="210"/>
                </a:lnTo>
                <a:lnTo>
                  <a:pt x="0" y="204"/>
                </a:lnTo>
                <a:lnTo>
                  <a:pt x="0" y="192"/>
                </a:lnTo>
                <a:lnTo>
                  <a:pt x="0" y="192"/>
                </a:lnTo>
                <a:lnTo>
                  <a:pt x="0" y="180"/>
                </a:lnTo>
                <a:lnTo>
                  <a:pt x="6" y="174"/>
                </a:lnTo>
                <a:lnTo>
                  <a:pt x="6" y="168"/>
                </a:lnTo>
                <a:lnTo>
                  <a:pt x="6" y="168"/>
                </a:lnTo>
                <a:lnTo>
                  <a:pt x="12" y="162"/>
                </a:lnTo>
                <a:lnTo>
                  <a:pt x="24" y="150"/>
                </a:lnTo>
                <a:lnTo>
                  <a:pt x="24" y="138"/>
                </a:lnTo>
                <a:lnTo>
                  <a:pt x="24" y="138"/>
                </a:lnTo>
                <a:lnTo>
                  <a:pt x="24" y="132"/>
                </a:lnTo>
                <a:lnTo>
                  <a:pt x="18" y="126"/>
                </a:lnTo>
                <a:lnTo>
                  <a:pt x="18" y="114"/>
                </a:lnTo>
                <a:lnTo>
                  <a:pt x="18" y="114"/>
                </a:lnTo>
                <a:lnTo>
                  <a:pt x="18" y="108"/>
                </a:lnTo>
                <a:lnTo>
                  <a:pt x="24" y="102"/>
                </a:lnTo>
                <a:lnTo>
                  <a:pt x="30" y="96"/>
                </a:lnTo>
                <a:lnTo>
                  <a:pt x="30" y="96"/>
                </a:lnTo>
                <a:lnTo>
                  <a:pt x="53" y="90"/>
                </a:lnTo>
                <a:lnTo>
                  <a:pt x="65" y="84"/>
                </a:lnTo>
                <a:lnTo>
                  <a:pt x="65" y="72"/>
                </a:lnTo>
                <a:lnTo>
                  <a:pt x="65" y="72"/>
                </a:lnTo>
                <a:lnTo>
                  <a:pt x="71" y="66"/>
                </a:lnTo>
                <a:lnTo>
                  <a:pt x="71" y="54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59" y="36"/>
                </a:lnTo>
                <a:lnTo>
                  <a:pt x="53" y="36"/>
                </a:lnTo>
                <a:lnTo>
                  <a:pt x="53" y="36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47" y="24"/>
                </a:lnTo>
                <a:lnTo>
                  <a:pt x="41" y="24"/>
                </a:lnTo>
                <a:lnTo>
                  <a:pt x="41" y="24"/>
                </a:lnTo>
                <a:lnTo>
                  <a:pt x="41" y="24"/>
                </a:lnTo>
                <a:lnTo>
                  <a:pt x="41" y="18"/>
                </a:lnTo>
                <a:lnTo>
                  <a:pt x="41" y="12"/>
                </a:lnTo>
                <a:lnTo>
                  <a:pt x="41" y="6"/>
                </a:lnTo>
                <a:lnTo>
                  <a:pt x="41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8" name=""/>
          <p:cNvSpPr/>
          <p:nvPr/>
        </p:nvSpPr>
        <p:spPr>
          <a:xfrm>
            <a:off x="5122800" y="2754360"/>
            <a:ext cx="407880" cy="714240"/>
          </a:xfrm>
          <a:custGeom>
            <a:avLst/>
            <a:gdLst/>
            <a:ahLst/>
            <a:rect l="l" t="t" r="r" b="b"/>
            <a:pathLst>
              <a:path w="257" h="450">
                <a:moveTo>
                  <a:pt x="41" y="6"/>
                </a:moveTo>
                <a:lnTo>
                  <a:pt x="83" y="6"/>
                </a:lnTo>
                <a:lnTo>
                  <a:pt x="161" y="0"/>
                </a:lnTo>
                <a:lnTo>
                  <a:pt x="209" y="0"/>
                </a:lnTo>
                <a:lnTo>
                  <a:pt x="209" y="0"/>
                </a:lnTo>
                <a:lnTo>
                  <a:pt x="209" y="6"/>
                </a:lnTo>
                <a:lnTo>
                  <a:pt x="209" y="12"/>
                </a:lnTo>
                <a:lnTo>
                  <a:pt x="209" y="24"/>
                </a:lnTo>
                <a:lnTo>
                  <a:pt x="209" y="24"/>
                </a:lnTo>
                <a:lnTo>
                  <a:pt x="209" y="24"/>
                </a:lnTo>
                <a:lnTo>
                  <a:pt x="215" y="24"/>
                </a:lnTo>
                <a:lnTo>
                  <a:pt x="221" y="30"/>
                </a:lnTo>
                <a:lnTo>
                  <a:pt x="221" y="30"/>
                </a:lnTo>
                <a:lnTo>
                  <a:pt x="221" y="36"/>
                </a:lnTo>
                <a:lnTo>
                  <a:pt x="221" y="42"/>
                </a:lnTo>
                <a:lnTo>
                  <a:pt x="227" y="48"/>
                </a:lnTo>
                <a:lnTo>
                  <a:pt x="227" y="48"/>
                </a:lnTo>
                <a:lnTo>
                  <a:pt x="233" y="96"/>
                </a:lnTo>
                <a:lnTo>
                  <a:pt x="245" y="180"/>
                </a:lnTo>
                <a:lnTo>
                  <a:pt x="245" y="222"/>
                </a:lnTo>
                <a:lnTo>
                  <a:pt x="245" y="222"/>
                </a:lnTo>
                <a:lnTo>
                  <a:pt x="245" y="234"/>
                </a:lnTo>
                <a:lnTo>
                  <a:pt x="245" y="246"/>
                </a:lnTo>
                <a:lnTo>
                  <a:pt x="239" y="258"/>
                </a:lnTo>
                <a:lnTo>
                  <a:pt x="239" y="258"/>
                </a:lnTo>
                <a:lnTo>
                  <a:pt x="239" y="258"/>
                </a:lnTo>
                <a:lnTo>
                  <a:pt x="245" y="264"/>
                </a:lnTo>
                <a:lnTo>
                  <a:pt x="245" y="264"/>
                </a:lnTo>
                <a:lnTo>
                  <a:pt x="245" y="264"/>
                </a:lnTo>
                <a:lnTo>
                  <a:pt x="245" y="276"/>
                </a:lnTo>
                <a:lnTo>
                  <a:pt x="245" y="282"/>
                </a:lnTo>
                <a:lnTo>
                  <a:pt x="245" y="294"/>
                </a:lnTo>
                <a:lnTo>
                  <a:pt x="245" y="294"/>
                </a:lnTo>
                <a:lnTo>
                  <a:pt x="251" y="294"/>
                </a:lnTo>
                <a:lnTo>
                  <a:pt x="251" y="294"/>
                </a:lnTo>
                <a:lnTo>
                  <a:pt x="257" y="294"/>
                </a:lnTo>
                <a:lnTo>
                  <a:pt x="257" y="294"/>
                </a:lnTo>
                <a:lnTo>
                  <a:pt x="251" y="300"/>
                </a:lnTo>
                <a:lnTo>
                  <a:pt x="251" y="300"/>
                </a:lnTo>
                <a:lnTo>
                  <a:pt x="245" y="306"/>
                </a:lnTo>
                <a:lnTo>
                  <a:pt x="245" y="306"/>
                </a:lnTo>
                <a:lnTo>
                  <a:pt x="245" y="318"/>
                </a:lnTo>
                <a:lnTo>
                  <a:pt x="233" y="324"/>
                </a:lnTo>
                <a:lnTo>
                  <a:pt x="227" y="336"/>
                </a:lnTo>
                <a:lnTo>
                  <a:pt x="227" y="336"/>
                </a:lnTo>
                <a:lnTo>
                  <a:pt x="227" y="342"/>
                </a:lnTo>
                <a:lnTo>
                  <a:pt x="233" y="348"/>
                </a:lnTo>
                <a:lnTo>
                  <a:pt x="227" y="354"/>
                </a:lnTo>
                <a:lnTo>
                  <a:pt x="227" y="354"/>
                </a:lnTo>
                <a:lnTo>
                  <a:pt x="227" y="360"/>
                </a:lnTo>
                <a:lnTo>
                  <a:pt x="221" y="366"/>
                </a:lnTo>
                <a:lnTo>
                  <a:pt x="221" y="378"/>
                </a:lnTo>
                <a:lnTo>
                  <a:pt x="221" y="378"/>
                </a:lnTo>
                <a:lnTo>
                  <a:pt x="227" y="378"/>
                </a:lnTo>
                <a:lnTo>
                  <a:pt x="227" y="378"/>
                </a:lnTo>
                <a:lnTo>
                  <a:pt x="233" y="378"/>
                </a:lnTo>
                <a:lnTo>
                  <a:pt x="233" y="378"/>
                </a:lnTo>
                <a:lnTo>
                  <a:pt x="227" y="384"/>
                </a:lnTo>
                <a:lnTo>
                  <a:pt x="227" y="384"/>
                </a:lnTo>
                <a:lnTo>
                  <a:pt x="227" y="390"/>
                </a:lnTo>
                <a:lnTo>
                  <a:pt x="227" y="390"/>
                </a:lnTo>
                <a:lnTo>
                  <a:pt x="221" y="396"/>
                </a:lnTo>
                <a:lnTo>
                  <a:pt x="227" y="396"/>
                </a:lnTo>
                <a:lnTo>
                  <a:pt x="227" y="408"/>
                </a:lnTo>
                <a:lnTo>
                  <a:pt x="227" y="408"/>
                </a:lnTo>
                <a:lnTo>
                  <a:pt x="215" y="408"/>
                </a:lnTo>
                <a:lnTo>
                  <a:pt x="203" y="414"/>
                </a:lnTo>
                <a:lnTo>
                  <a:pt x="197" y="420"/>
                </a:lnTo>
                <a:lnTo>
                  <a:pt x="197" y="420"/>
                </a:lnTo>
                <a:lnTo>
                  <a:pt x="203" y="426"/>
                </a:lnTo>
                <a:lnTo>
                  <a:pt x="209" y="426"/>
                </a:lnTo>
                <a:lnTo>
                  <a:pt x="215" y="432"/>
                </a:lnTo>
                <a:lnTo>
                  <a:pt x="215" y="432"/>
                </a:lnTo>
                <a:lnTo>
                  <a:pt x="215" y="432"/>
                </a:lnTo>
                <a:lnTo>
                  <a:pt x="215" y="438"/>
                </a:lnTo>
                <a:lnTo>
                  <a:pt x="215" y="438"/>
                </a:lnTo>
                <a:lnTo>
                  <a:pt x="215" y="438"/>
                </a:lnTo>
                <a:lnTo>
                  <a:pt x="203" y="438"/>
                </a:lnTo>
                <a:lnTo>
                  <a:pt x="185" y="432"/>
                </a:lnTo>
                <a:lnTo>
                  <a:pt x="173" y="432"/>
                </a:lnTo>
                <a:lnTo>
                  <a:pt x="173" y="432"/>
                </a:lnTo>
                <a:lnTo>
                  <a:pt x="167" y="438"/>
                </a:lnTo>
                <a:lnTo>
                  <a:pt x="167" y="444"/>
                </a:lnTo>
                <a:lnTo>
                  <a:pt x="167" y="450"/>
                </a:lnTo>
                <a:lnTo>
                  <a:pt x="167" y="450"/>
                </a:lnTo>
                <a:lnTo>
                  <a:pt x="155" y="444"/>
                </a:lnTo>
                <a:lnTo>
                  <a:pt x="149" y="444"/>
                </a:lnTo>
                <a:lnTo>
                  <a:pt x="143" y="432"/>
                </a:lnTo>
                <a:lnTo>
                  <a:pt x="143" y="432"/>
                </a:lnTo>
                <a:lnTo>
                  <a:pt x="137" y="426"/>
                </a:lnTo>
                <a:lnTo>
                  <a:pt x="137" y="414"/>
                </a:lnTo>
                <a:lnTo>
                  <a:pt x="137" y="408"/>
                </a:lnTo>
                <a:lnTo>
                  <a:pt x="137" y="408"/>
                </a:lnTo>
                <a:lnTo>
                  <a:pt x="137" y="396"/>
                </a:lnTo>
                <a:lnTo>
                  <a:pt x="131" y="396"/>
                </a:lnTo>
                <a:lnTo>
                  <a:pt x="131" y="390"/>
                </a:lnTo>
                <a:lnTo>
                  <a:pt x="131" y="390"/>
                </a:lnTo>
                <a:lnTo>
                  <a:pt x="119" y="390"/>
                </a:lnTo>
                <a:lnTo>
                  <a:pt x="113" y="384"/>
                </a:lnTo>
                <a:lnTo>
                  <a:pt x="107" y="384"/>
                </a:lnTo>
                <a:lnTo>
                  <a:pt x="107" y="384"/>
                </a:lnTo>
                <a:lnTo>
                  <a:pt x="107" y="384"/>
                </a:lnTo>
                <a:lnTo>
                  <a:pt x="107" y="378"/>
                </a:lnTo>
                <a:lnTo>
                  <a:pt x="107" y="372"/>
                </a:lnTo>
                <a:lnTo>
                  <a:pt x="107" y="372"/>
                </a:lnTo>
                <a:lnTo>
                  <a:pt x="107" y="372"/>
                </a:lnTo>
                <a:lnTo>
                  <a:pt x="101" y="366"/>
                </a:lnTo>
                <a:lnTo>
                  <a:pt x="89" y="360"/>
                </a:lnTo>
                <a:lnTo>
                  <a:pt x="83" y="354"/>
                </a:lnTo>
                <a:lnTo>
                  <a:pt x="83" y="354"/>
                </a:lnTo>
                <a:lnTo>
                  <a:pt x="83" y="342"/>
                </a:lnTo>
                <a:lnTo>
                  <a:pt x="83" y="330"/>
                </a:lnTo>
                <a:lnTo>
                  <a:pt x="89" y="324"/>
                </a:lnTo>
                <a:lnTo>
                  <a:pt x="89" y="324"/>
                </a:lnTo>
                <a:lnTo>
                  <a:pt x="89" y="318"/>
                </a:lnTo>
                <a:lnTo>
                  <a:pt x="89" y="318"/>
                </a:lnTo>
                <a:lnTo>
                  <a:pt x="89" y="312"/>
                </a:lnTo>
                <a:lnTo>
                  <a:pt x="89" y="312"/>
                </a:lnTo>
                <a:lnTo>
                  <a:pt x="89" y="312"/>
                </a:lnTo>
                <a:lnTo>
                  <a:pt x="89" y="312"/>
                </a:lnTo>
                <a:lnTo>
                  <a:pt x="83" y="312"/>
                </a:lnTo>
                <a:lnTo>
                  <a:pt x="83" y="306"/>
                </a:lnTo>
                <a:lnTo>
                  <a:pt x="83" y="306"/>
                </a:lnTo>
                <a:lnTo>
                  <a:pt x="77" y="306"/>
                </a:lnTo>
                <a:lnTo>
                  <a:pt x="77" y="300"/>
                </a:lnTo>
                <a:lnTo>
                  <a:pt x="71" y="300"/>
                </a:lnTo>
                <a:lnTo>
                  <a:pt x="71" y="300"/>
                </a:lnTo>
                <a:lnTo>
                  <a:pt x="65" y="300"/>
                </a:lnTo>
                <a:lnTo>
                  <a:pt x="59" y="300"/>
                </a:lnTo>
                <a:lnTo>
                  <a:pt x="59" y="300"/>
                </a:lnTo>
                <a:lnTo>
                  <a:pt x="59" y="300"/>
                </a:lnTo>
                <a:lnTo>
                  <a:pt x="53" y="294"/>
                </a:lnTo>
                <a:lnTo>
                  <a:pt x="53" y="288"/>
                </a:lnTo>
                <a:lnTo>
                  <a:pt x="47" y="282"/>
                </a:lnTo>
                <a:lnTo>
                  <a:pt x="47" y="282"/>
                </a:lnTo>
                <a:lnTo>
                  <a:pt x="47" y="270"/>
                </a:lnTo>
                <a:lnTo>
                  <a:pt x="41" y="264"/>
                </a:lnTo>
                <a:lnTo>
                  <a:pt x="41" y="258"/>
                </a:lnTo>
                <a:lnTo>
                  <a:pt x="41" y="258"/>
                </a:lnTo>
                <a:lnTo>
                  <a:pt x="24" y="252"/>
                </a:lnTo>
                <a:lnTo>
                  <a:pt x="12" y="240"/>
                </a:lnTo>
                <a:lnTo>
                  <a:pt x="6" y="222"/>
                </a:lnTo>
                <a:lnTo>
                  <a:pt x="6" y="222"/>
                </a:lnTo>
                <a:lnTo>
                  <a:pt x="6" y="210"/>
                </a:lnTo>
                <a:lnTo>
                  <a:pt x="0" y="204"/>
                </a:lnTo>
                <a:lnTo>
                  <a:pt x="0" y="192"/>
                </a:lnTo>
                <a:lnTo>
                  <a:pt x="0" y="192"/>
                </a:lnTo>
                <a:lnTo>
                  <a:pt x="0" y="180"/>
                </a:lnTo>
                <a:lnTo>
                  <a:pt x="6" y="174"/>
                </a:lnTo>
                <a:lnTo>
                  <a:pt x="6" y="168"/>
                </a:lnTo>
                <a:lnTo>
                  <a:pt x="6" y="168"/>
                </a:lnTo>
                <a:lnTo>
                  <a:pt x="12" y="162"/>
                </a:lnTo>
                <a:lnTo>
                  <a:pt x="24" y="150"/>
                </a:lnTo>
                <a:lnTo>
                  <a:pt x="24" y="138"/>
                </a:lnTo>
                <a:lnTo>
                  <a:pt x="24" y="138"/>
                </a:lnTo>
                <a:lnTo>
                  <a:pt x="24" y="132"/>
                </a:lnTo>
                <a:lnTo>
                  <a:pt x="18" y="126"/>
                </a:lnTo>
                <a:lnTo>
                  <a:pt x="18" y="114"/>
                </a:lnTo>
                <a:lnTo>
                  <a:pt x="18" y="114"/>
                </a:lnTo>
                <a:lnTo>
                  <a:pt x="18" y="108"/>
                </a:lnTo>
                <a:lnTo>
                  <a:pt x="24" y="102"/>
                </a:lnTo>
                <a:lnTo>
                  <a:pt x="30" y="96"/>
                </a:lnTo>
                <a:lnTo>
                  <a:pt x="30" y="96"/>
                </a:lnTo>
                <a:lnTo>
                  <a:pt x="53" y="90"/>
                </a:lnTo>
                <a:lnTo>
                  <a:pt x="65" y="84"/>
                </a:lnTo>
                <a:lnTo>
                  <a:pt x="65" y="72"/>
                </a:lnTo>
                <a:lnTo>
                  <a:pt x="65" y="72"/>
                </a:lnTo>
                <a:lnTo>
                  <a:pt x="71" y="66"/>
                </a:lnTo>
                <a:lnTo>
                  <a:pt x="71" y="54"/>
                </a:lnTo>
                <a:lnTo>
                  <a:pt x="65" y="42"/>
                </a:lnTo>
                <a:lnTo>
                  <a:pt x="65" y="42"/>
                </a:lnTo>
                <a:lnTo>
                  <a:pt x="65" y="42"/>
                </a:lnTo>
                <a:lnTo>
                  <a:pt x="59" y="36"/>
                </a:lnTo>
                <a:lnTo>
                  <a:pt x="53" y="36"/>
                </a:lnTo>
                <a:lnTo>
                  <a:pt x="53" y="36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53" y="30"/>
                </a:lnTo>
                <a:lnTo>
                  <a:pt x="47" y="24"/>
                </a:lnTo>
                <a:lnTo>
                  <a:pt x="41" y="24"/>
                </a:lnTo>
                <a:lnTo>
                  <a:pt x="41" y="24"/>
                </a:lnTo>
                <a:lnTo>
                  <a:pt x="41" y="24"/>
                </a:lnTo>
                <a:lnTo>
                  <a:pt x="41" y="18"/>
                </a:lnTo>
                <a:lnTo>
                  <a:pt x="41" y="12"/>
                </a:lnTo>
                <a:lnTo>
                  <a:pt x="41" y="6"/>
                </a:lnTo>
                <a:lnTo>
                  <a:pt x="41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9" name=""/>
          <p:cNvSpPr/>
          <p:nvPr/>
        </p:nvSpPr>
        <p:spPr>
          <a:xfrm>
            <a:off x="4913280" y="3990960"/>
            <a:ext cx="588960" cy="512640"/>
          </a:xfrm>
          <a:custGeom>
            <a:avLst/>
            <a:gdLst/>
            <a:ahLst/>
            <a:rect l="l" t="t" r="r" b="b"/>
            <a:pathLst>
              <a:path w="371" h="323">
                <a:moveTo>
                  <a:pt x="0" y="6"/>
                </a:moveTo>
                <a:lnTo>
                  <a:pt x="66" y="6"/>
                </a:lnTo>
                <a:lnTo>
                  <a:pt x="132" y="6"/>
                </a:lnTo>
                <a:lnTo>
                  <a:pt x="191" y="0"/>
                </a:lnTo>
                <a:lnTo>
                  <a:pt x="191" y="0"/>
                </a:lnTo>
                <a:lnTo>
                  <a:pt x="191" y="6"/>
                </a:lnTo>
                <a:lnTo>
                  <a:pt x="197" y="6"/>
                </a:lnTo>
                <a:lnTo>
                  <a:pt x="197" y="6"/>
                </a:lnTo>
                <a:lnTo>
                  <a:pt x="197" y="6"/>
                </a:lnTo>
                <a:lnTo>
                  <a:pt x="203" y="12"/>
                </a:lnTo>
                <a:lnTo>
                  <a:pt x="203" y="18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197" y="30"/>
                </a:lnTo>
                <a:lnTo>
                  <a:pt x="197" y="36"/>
                </a:lnTo>
                <a:lnTo>
                  <a:pt x="197" y="36"/>
                </a:lnTo>
                <a:lnTo>
                  <a:pt x="203" y="36"/>
                </a:lnTo>
                <a:lnTo>
                  <a:pt x="209" y="42"/>
                </a:lnTo>
                <a:lnTo>
                  <a:pt x="215" y="48"/>
                </a:lnTo>
                <a:lnTo>
                  <a:pt x="215" y="48"/>
                </a:lnTo>
                <a:lnTo>
                  <a:pt x="209" y="60"/>
                </a:lnTo>
                <a:lnTo>
                  <a:pt x="209" y="66"/>
                </a:lnTo>
                <a:lnTo>
                  <a:pt x="203" y="72"/>
                </a:lnTo>
                <a:lnTo>
                  <a:pt x="203" y="72"/>
                </a:lnTo>
                <a:lnTo>
                  <a:pt x="203" y="78"/>
                </a:lnTo>
                <a:lnTo>
                  <a:pt x="203" y="84"/>
                </a:lnTo>
                <a:lnTo>
                  <a:pt x="197" y="90"/>
                </a:lnTo>
                <a:lnTo>
                  <a:pt x="197" y="90"/>
                </a:lnTo>
                <a:lnTo>
                  <a:pt x="191" y="96"/>
                </a:lnTo>
                <a:lnTo>
                  <a:pt x="191" y="102"/>
                </a:lnTo>
                <a:lnTo>
                  <a:pt x="185" y="108"/>
                </a:lnTo>
                <a:lnTo>
                  <a:pt x="185" y="108"/>
                </a:lnTo>
                <a:lnTo>
                  <a:pt x="185" y="114"/>
                </a:lnTo>
                <a:lnTo>
                  <a:pt x="185" y="126"/>
                </a:lnTo>
                <a:lnTo>
                  <a:pt x="185" y="132"/>
                </a:lnTo>
                <a:lnTo>
                  <a:pt x="185" y="132"/>
                </a:lnTo>
                <a:lnTo>
                  <a:pt x="179" y="138"/>
                </a:lnTo>
                <a:lnTo>
                  <a:pt x="173" y="144"/>
                </a:lnTo>
                <a:lnTo>
                  <a:pt x="173" y="150"/>
                </a:lnTo>
                <a:lnTo>
                  <a:pt x="173" y="150"/>
                </a:lnTo>
                <a:lnTo>
                  <a:pt x="173" y="156"/>
                </a:lnTo>
                <a:lnTo>
                  <a:pt x="179" y="162"/>
                </a:lnTo>
                <a:lnTo>
                  <a:pt x="179" y="162"/>
                </a:lnTo>
                <a:lnTo>
                  <a:pt x="179" y="162"/>
                </a:lnTo>
                <a:lnTo>
                  <a:pt x="179" y="162"/>
                </a:lnTo>
                <a:lnTo>
                  <a:pt x="209" y="162"/>
                </a:lnTo>
                <a:lnTo>
                  <a:pt x="263" y="162"/>
                </a:lnTo>
                <a:lnTo>
                  <a:pt x="293" y="162"/>
                </a:lnTo>
                <a:lnTo>
                  <a:pt x="293" y="162"/>
                </a:lnTo>
                <a:lnTo>
                  <a:pt x="299" y="162"/>
                </a:lnTo>
                <a:lnTo>
                  <a:pt x="305" y="162"/>
                </a:lnTo>
                <a:lnTo>
                  <a:pt x="305" y="168"/>
                </a:lnTo>
                <a:lnTo>
                  <a:pt x="305" y="168"/>
                </a:lnTo>
                <a:lnTo>
                  <a:pt x="299" y="174"/>
                </a:lnTo>
                <a:lnTo>
                  <a:pt x="299" y="174"/>
                </a:lnTo>
                <a:lnTo>
                  <a:pt x="293" y="174"/>
                </a:lnTo>
                <a:lnTo>
                  <a:pt x="293" y="174"/>
                </a:lnTo>
                <a:lnTo>
                  <a:pt x="299" y="180"/>
                </a:lnTo>
                <a:lnTo>
                  <a:pt x="299" y="186"/>
                </a:lnTo>
                <a:lnTo>
                  <a:pt x="305" y="192"/>
                </a:lnTo>
                <a:lnTo>
                  <a:pt x="305" y="192"/>
                </a:lnTo>
                <a:lnTo>
                  <a:pt x="305" y="198"/>
                </a:lnTo>
                <a:lnTo>
                  <a:pt x="305" y="204"/>
                </a:lnTo>
                <a:lnTo>
                  <a:pt x="305" y="210"/>
                </a:lnTo>
                <a:lnTo>
                  <a:pt x="305" y="210"/>
                </a:lnTo>
                <a:lnTo>
                  <a:pt x="311" y="210"/>
                </a:lnTo>
                <a:lnTo>
                  <a:pt x="317" y="216"/>
                </a:lnTo>
                <a:lnTo>
                  <a:pt x="317" y="221"/>
                </a:lnTo>
                <a:lnTo>
                  <a:pt x="317" y="221"/>
                </a:lnTo>
                <a:lnTo>
                  <a:pt x="317" y="227"/>
                </a:lnTo>
                <a:lnTo>
                  <a:pt x="311" y="233"/>
                </a:lnTo>
                <a:lnTo>
                  <a:pt x="305" y="239"/>
                </a:lnTo>
                <a:lnTo>
                  <a:pt x="305" y="239"/>
                </a:lnTo>
                <a:lnTo>
                  <a:pt x="317" y="233"/>
                </a:lnTo>
                <a:lnTo>
                  <a:pt x="323" y="227"/>
                </a:lnTo>
                <a:lnTo>
                  <a:pt x="329" y="221"/>
                </a:lnTo>
                <a:lnTo>
                  <a:pt x="329" y="221"/>
                </a:lnTo>
                <a:lnTo>
                  <a:pt x="335" y="233"/>
                </a:lnTo>
                <a:lnTo>
                  <a:pt x="341" y="245"/>
                </a:lnTo>
                <a:lnTo>
                  <a:pt x="347" y="251"/>
                </a:lnTo>
                <a:lnTo>
                  <a:pt x="347" y="251"/>
                </a:lnTo>
                <a:lnTo>
                  <a:pt x="335" y="251"/>
                </a:lnTo>
                <a:lnTo>
                  <a:pt x="329" y="257"/>
                </a:lnTo>
                <a:lnTo>
                  <a:pt x="323" y="257"/>
                </a:lnTo>
                <a:lnTo>
                  <a:pt x="323" y="257"/>
                </a:lnTo>
                <a:lnTo>
                  <a:pt x="329" y="263"/>
                </a:lnTo>
                <a:lnTo>
                  <a:pt x="341" y="269"/>
                </a:lnTo>
                <a:lnTo>
                  <a:pt x="353" y="281"/>
                </a:lnTo>
                <a:lnTo>
                  <a:pt x="353" y="281"/>
                </a:lnTo>
                <a:lnTo>
                  <a:pt x="353" y="281"/>
                </a:lnTo>
                <a:lnTo>
                  <a:pt x="353" y="287"/>
                </a:lnTo>
                <a:lnTo>
                  <a:pt x="359" y="293"/>
                </a:lnTo>
                <a:lnTo>
                  <a:pt x="359" y="293"/>
                </a:lnTo>
                <a:lnTo>
                  <a:pt x="365" y="299"/>
                </a:lnTo>
                <a:lnTo>
                  <a:pt x="365" y="299"/>
                </a:lnTo>
                <a:lnTo>
                  <a:pt x="371" y="299"/>
                </a:lnTo>
                <a:lnTo>
                  <a:pt x="371" y="299"/>
                </a:lnTo>
                <a:lnTo>
                  <a:pt x="371" y="305"/>
                </a:lnTo>
                <a:lnTo>
                  <a:pt x="365" y="311"/>
                </a:lnTo>
                <a:lnTo>
                  <a:pt x="359" y="311"/>
                </a:lnTo>
                <a:lnTo>
                  <a:pt x="359" y="311"/>
                </a:lnTo>
                <a:lnTo>
                  <a:pt x="347" y="323"/>
                </a:lnTo>
                <a:lnTo>
                  <a:pt x="341" y="317"/>
                </a:lnTo>
                <a:lnTo>
                  <a:pt x="335" y="311"/>
                </a:lnTo>
                <a:lnTo>
                  <a:pt x="335" y="311"/>
                </a:lnTo>
                <a:lnTo>
                  <a:pt x="335" y="311"/>
                </a:lnTo>
                <a:lnTo>
                  <a:pt x="329" y="305"/>
                </a:lnTo>
                <a:lnTo>
                  <a:pt x="323" y="299"/>
                </a:lnTo>
                <a:lnTo>
                  <a:pt x="323" y="299"/>
                </a:lnTo>
                <a:lnTo>
                  <a:pt x="317" y="293"/>
                </a:lnTo>
                <a:lnTo>
                  <a:pt x="311" y="293"/>
                </a:lnTo>
                <a:lnTo>
                  <a:pt x="305" y="293"/>
                </a:lnTo>
                <a:lnTo>
                  <a:pt x="305" y="293"/>
                </a:lnTo>
                <a:lnTo>
                  <a:pt x="299" y="281"/>
                </a:lnTo>
                <a:lnTo>
                  <a:pt x="293" y="275"/>
                </a:lnTo>
                <a:lnTo>
                  <a:pt x="287" y="263"/>
                </a:lnTo>
                <a:lnTo>
                  <a:pt x="287" y="263"/>
                </a:lnTo>
                <a:lnTo>
                  <a:pt x="281" y="263"/>
                </a:lnTo>
                <a:lnTo>
                  <a:pt x="281" y="263"/>
                </a:lnTo>
                <a:lnTo>
                  <a:pt x="281" y="269"/>
                </a:lnTo>
                <a:lnTo>
                  <a:pt x="281" y="269"/>
                </a:lnTo>
                <a:lnTo>
                  <a:pt x="287" y="275"/>
                </a:lnTo>
                <a:lnTo>
                  <a:pt x="293" y="281"/>
                </a:lnTo>
                <a:lnTo>
                  <a:pt x="293" y="287"/>
                </a:lnTo>
                <a:lnTo>
                  <a:pt x="293" y="287"/>
                </a:lnTo>
                <a:lnTo>
                  <a:pt x="293" y="293"/>
                </a:lnTo>
                <a:lnTo>
                  <a:pt x="293" y="299"/>
                </a:lnTo>
                <a:lnTo>
                  <a:pt x="293" y="299"/>
                </a:lnTo>
                <a:lnTo>
                  <a:pt x="293" y="299"/>
                </a:lnTo>
                <a:lnTo>
                  <a:pt x="293" y="305"/>
                </a:lnTo>
                <a:lnTo>
                  <a:pt x="293" y="311"/>
                </a:lnTo>
                <a:lnTo>
                  <a:pt x="293" y="311"/>
                </a:lnTo>
                <a:lnTo>
                  <a:pt x="293" y="311"/>
                </a:lnTo>
                <a:lnTo>
                  <a:pt x="281" y="311"/>
                </a:lnTo>
                <a:lnTo>
                  <a:pt x="269" y="305"/>
                </a:lnTo>
                <a:lnTo>
                  <a:pt x="263" y="305"/>
                </a:lnTo>
                <a:lnTo>
                  <a:pt x="263" y="305"/>
                </a:lnTo>
                <a:lnTo>
                  <a:pt x="257" y="311"/>
                </a:lnTo>
                <a:lnTo>
                  <a:pt x="257" y="311"/>
                </a:lnTo>
                <a:lnTo>
                  <a:pt x="251" y="323"/>
                </a:lnTo>
                <a:lnTo>
                  <a:pt x="251" y="323"/>
                </a:lnTo>
                <a:lnTo>
                  <a:pt x="239" y="317"/>
                </a:lnTo>
                <a:lnTo>
                  <a:pt x="221" y="311"/>
                </a:lnTo>
                <a:lnTo>
                  <a:pt x="215" y="305"/>
                </a:lnTo>
                <a:lnTo>
                  <a:pt x="215" y="305"/>
                </a:lnTo>
                <a:lnTo>
                  <a:pt x="209" y="305"/>
                </a:lnTo>
                <a:lnTo>
                  <a:pt x="203" y="299"/>
                </a:lnTo>
                <a:lnTo>
                  <a:pt x="203" y="293"/>
                </a:lnTo>
                <a:lnTo>
                  <a:pt x="203" y="293"/>
                </a:lnTo>
                <a:lnTo>
                  <a:pt x="197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85" y="287"/>
                </a:lnTo>
                <a:lnTo>
                  <a:pt x="179" y="275"/>
                </a:lnTo>
                <a:lnTo>
                  <a:pt x="179" y="269"/>
                </a:lnTo>
                <a:lnTo>
                  <a:pt x="179" y="269"/>
                </a:lnTo>
                <a:lnTo>
                  <a:pt x="173" y="269"/>
                </a:lnTo>
                <a:lnTo>
                  <a:pt x="167" y="269"/>
                </a:lnTo>
                <a:lnTo>
                  <a:pt x="162" y="269"/>
                </a:lnTo>
                <a:lnTo>
                  <a:pt x="162" y="269"/>
                </a:lnTo>
                <a:lnTo>
                  <a:pt x="156" y="281"/>
                </a:lnTo>
                <a:lnTo>
                  <a:pt x="150" y="287"/>
                </a:lnTo>
                <a:lnTo>
                  <a:pt x="144" y="293"/>
                </a:lnTo>
                <a:lnTo>
                  <a:pt x="144" y="293"/>
                </a:lnTo>
                <a:lnTo>
                  <a:pt x="132" y="287"/>
                </a:lnTo>
                <a:lnTo>
                  <a:pt x="120" y="281"/>
                </a:lnTo>
                <a:lnTo>
                  <a:pt x="108" y="281"/>
                </a:lnTo>
                <a:lnTo>
                  <a:pt x="108" y="281"/>
                </a:lnTo>
                <a:lnTo>
                  <a:pt x="90" y="275"/>
                </a:lnTo>
                <a:lnTo>
                  <a:pt x="66" y="269"/>
                </a:lnTo>
                <a:lnTo>
                  <a:pt x="54" y="263"/>
                </a:lnTo>
                <a:lnTo>
                  <a:pt x="54" y="263"/>
                </a:lnTo>
                <a:lnTo>
                  <a:pt x="42" y="275"/>
                </a:lnTo>
                <a:lnTo>
                  <a:pt x="30" y="275"/>
                </a:lnTo>
                <a:lnTo>
                  <a:pt x="18" y="269"/>
                </a:lnTo>
                <a:lnTo>
                  <a:pt x="18" y="269"/>
                </a:lnTo>
                <a:lnTo>
                  <a:pt x="24" y="263"/>
                </a:lnTo>
                <a:lnTo>
                  <a:pt x="30" y="257"/>
                </a:lnTo>
                <a:lnTo>
                  <a:pt x="30" y="245"/>
                </a:lnTo>
                <a:lnTo>
                  <a:pt x="30" y="245"/>
                </a:lnTo>
                <a:lnTo>
                  <a:pt x="36" y="239"/>
                </a:lnTo>
                <a:lnTo>
                  <a:pt x="36" y="227"/>
                </a:lnTo>
                <a:lnTo>
                  <a:pt x="30" y="216"/>
                </a:lnTo>
                <a:lnTo>
                  <a:pt x="30" y="216"/>
                </a:lnTo>
                <a:lnTo>
                  <a:pt x="36" y="198"/>
                </a:lnTo>
                <a:lnTo>
                  <a:pt x="36" y="186"/>
                </a:lnTo>
                <a:lnTo>
                  <a:pt x="36" y="174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36" y="156"/>
                </a:lnTo>
                <a:lnTo>
                  <a:pt x="36" y="156"/>
                </a:lnTo>
                <a:lnTo>
                  <a:pt x="30" y="150"/>
                </a:lnTo>
                <a:lnTo>
                  <a:pt x="24" y="138"/>
                </a:lnTo>
                <a:lnTo>
                  <a:pt x="24" y="126"/>
                </a:lnTo>
                <a:lnTo>
                  <a:pt x="24" y="126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8" y="108"/>
                </a:lnTo>
                <a:lnTo>
                  <a:pt x="12" y="102"/>
                </a:lnTo>
                <a:lnTo>
                  <a:pt x="0" y="96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3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0" name=""/>
          <p:cNvSpPr/>
          <p:nvPr/>
        </p:nvSpPr>
        <p:spPr>
          <a:xfrm>
            <a:off x="4913280" y="3990960"/>
            <a:ext cx="588960" cy="512640"/>
          </a:xfrm>
          <a:custGeom>
            <a:avLst/>
            <a:gdLst/>
            <a:ahLst/>
            <a:rect l="l" t="t" r="r" b="b"/>
            <a:pathLst>
              <a:path w="371" h="323">
                <a:moveTo>
                  <a:pt x="0" y="6"/>
                </a:moveTo>
                <a:lnTo>
                  <a:pt x="66" y="6"/>
                </a:lnTo>
                <a:lnTo>
                  <a:pt x="132" y="6"/>
                </a:lnTo>
                <a:lnTo>
                  <a:pt x="191" y="0"/>
                </a:lnTo>
                <a:lnTo>
                  <a:pt x="191" y="0"/>
                </a:lnTo>
                <a:lnTo>
                  <a:pt x="191" y="6"/>
                </a:lnTo>
                <a:lnTo>
                  <a:pt x="197" y="6"/>
                </a:lnTo>
                <a:lnTo>
                  <a:pt x="197" y="6"/>
                </a:lnTo>
                <a:lnTo>
                  <a:pt x="197" y="6"/>
                </a:lnTo>
                <a:lnTo>
                  <a:pt x="203" y="12"/>
                </a:lnTo>
                <a:lnTo>
                  <a:pt x="203" y="18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197" y="30"/>
                </a:lnTo>
                <a:lnTo>
                  <a:pt x="197" y="36"/>
                </a:lnTo>
                <a:lnTo>
                  <a:pt x="197" y="36"/>
                </a:lnTo>
                <a:lnTo>
                  <a:pt x="203" y="36"/>
                </a:lnTo>
                <a:lnTo>
                  <a:pt x="209" y="42"/>
                </a:lnTo>
                <a:lnTo>
                  <a:pt x="215" y="48"/>
                </a:lnTo>
                <a:lnTo>
                  <a:pt x="215" y="48"/>
                </a:lnTo>
                <a:lnTo>
                  <a:pt x="209" y="60"/>
                </a:lnTo>
                <a:lnTo>
                  <a:pt x="209" y="66"/>
                </a:lnTo>
                <a:lnTo>
                  <a:pt x="203" y="72"/>
                </a:lnTo>
                <a:lnTo>
                  <a:pt x="203" y="72"/>
                </a:lnTo>
                <a:lnTo>
                  <a:pt x="203" y="78"/>
                </a:lnTo>
                <a:lnTo>
                  <a:pt x="203" y="84"/>
                </a:lnTo>
                <a:lnTo>
                  <a:pt x="197" y="90"/>
                </a:lnTo>
                <a:lnTo>
                  <a:pt x="197" y="90"/>
                </a:lnTo>
                <a:lnTo>
                  <a:pt x="191" y="96"/>
                </a:lnTo>
                <a:lnTo>
                  <a:pt x="191" y="102"/>
                </a:lnTo>
                <a:lnTo>
                  <a:pt x="185" y="108"/>
                </a:lnTo>
                <a:lnTo>
                  <a:pt x="185" y="108"/>
                </a:lnTo>
                <a:lnTo>
                  <a:pt x="185" y="114"/>
                </a:lnTo>
                <a:lnTo>
                  <a:pt x="185" y="126"/>
                </a:lnTo>
                <a:lnTo>
                  <a:pt x="185" y="132"/>
                </a:lnTo>
                <a:lnTo>
                  <a:pt x="185" y="132"/>
                </a:lnTo>
                <a:lnTo>
                  <a:pt x="179" y="138"/>
                </a:lnTo>
                <a:lnTo>
                  <a:pt x="173" y="144"/>
                </a:lnTo>
                <a:lnTo>
                  <a:pt x="173" y="150"/>
                </a:lnTo>
                <a:lnTo>
                  <a:pt x="173" y="150"/>
                </a:lnTo>
                <a:lnTo>
                  <a:pt x="173" y="156"/>
                </a:lnTo>
                <a:lnTo>
                  <a:pt x="179" y="162"/>
                </a:lnTo>
                <a:lnTo>
                  <a:pt x="179" y="162"/>
                </a:lnTo>
                <a:lnTo>
                  <a:pt x="179" y="162"/>
                </a:lnTo>
                <a:lnTo>
                  <a:pt x="179" y="162"/>
                </a:lnTo>
                <a:lnTo>
                  <a:pt x="209" y="162"/>
                </a:lnTo>
                <a:lnTo>
                  <a:pt x="263" y="162"/>
                </a:lnTo>
                <a:lnTo>
                  <a:pt x="293" y="162"/>
                </a:lnTo>
                <a:lnTo>
                  <a:pt x="293" y="162"/>
                </a:lnTo>
                <a:lnTo>
                  <a:pt x="299" y="162"/>
                </a:lnTo>
                <a:lnTo>
                  <a:pt x="305" y="162"/>
                </a:lnTo>
                <a:lnTo>
                  <a:pt x="305" y="168"/>
                </a:lnTo>
                <a:lnTo>
                  <a:pt x="305" y="168"/>
                </a:lnTo>
                <a:lnTo>
                  <a:pt x="299" y="174"/>
                </a:lnTo>
                <a:lnTo>
                  <a:pt x="299" y="174"/>
                </a:lnTo>
                <a:lnTo>
                  <a:pt x="293" y="174"/>
                </a:lnTo>
                <a:lnTo>
                  <a:pt x="293" y="174"/>
                </a:lnTo>
                <a:lnTo>
                  <a:pt x="299" y="180"/>
                </a:lnTo>
                <a:lnTo>
                  <a:pt x="299" y="186"/>
                </a:lnTo>
                <a:lnTo>
                  <a:pt x="305" y="192"/>
                </a:lnTo>
                <a:lnTo>
                  <a:pt x="305" y="192"/>
                </a:lnTo>
                <a:lnTo>
                  <a:pt x="305" y="198"/>
                </a:lnTo>
                <a:lnTo>
                  <a:pt x="305" y="204"/>
                </a:lnTo>
                <a:lnTo>
                  <a:pt x="305" y="210"/>
                </a:lnTo>
                <a:lnTo>
                  <a:pt x="305" y="210"/>
                </a:lnTo>
                <a:lnTo>
                  <a:pt x="311" y="210"/>
                </a:lnTo>
                <a:lnTo>
                  <a:pt x="317" y="216"/>
                </a:lnTo>
                <a:lnTo>
                  <a:pt x="317" y="221"/>
                </a:lnTo>
                <a:lnTo>
                  <a:pt x="317" y="221"/>
                </a:lnTo>
                <a:lnTo>
                  <a:pt x="317" y="227"/>
                </a:lnTo>
                <a:lnTo>
                  <a:pt x="311" y="233"/>
                </a:lnTo>
                <a:lnTo>
                  <a:pt x="305" y="239"/>
                </a:lnTo>
                <a:lnTo>
                  <a:pt x="305" y="239"/>
                </a:lnTo>
                <a:lnTo>
                  <a:pt x="317" y="233"/>
                </a:lnTo>
                <a:lnTo>
                  <a:pt x="323" y="227"/>
                </a:lnTo>
                <a:lnTo>
                  <a:pt x="329" y="221"/>
                </a:lnTo>
                <a:lnTo>
                  <a:pt x="329" y="221"/>
                </a:lnTo>
                <a:lnTo>
                  <a:pt x="335" y="233"/>
                </a:lnTo>
                <a:lnTo>
                  <a:pt x="341" y="245"/>
                </a:lnTo>
                <a:lnTo>
                  <a:pt x="347" y="251"/>
                </a:lnTo>
                <a:lnTo>
                  <a:pt x="347" y="251"/>
                </a:lnTo>
                <a:lnTo>
                  <a:pt x="335" y="251"/>
                </a:lnTo>
                <a:lnTo>
                  <a:pt x="329" y="257"/>
                </a:lnTo>
                <a:lnTo>
                  <a:pt x="323" y="257"/>
                </a:lnTo>
                <a:lnTo>
                  <a:pt x="323" y="257"/>
                </a:lnTo>
                <a:lnTo>
                  <a:pt x="329" y="263"/>
                </a:lnTo>
                <a:lnTo>
                  <a:pt x="341" y="269"/>
                </a:lnTo>
                <a:lnTo>
                  <a:pt x="353" y="281"/>
                </a:lnTo>
                <a:lnTo>
                  <a:pt x="353" y="281"/>
                </a:lnTo>
                <a:lnTo>
                  <a:pt x="353" y="281"/>
                </a:lnTo>
                <a:lnTo>
                  <a:pt x="353" y="287"/>
                </a:lnTo>
                <a:lnTo>
                  <a:pt x="359" y="293"/>
                </a:lnTo>
                <a:lnTo>
                  <a:pt x="359" y="293"/>
                </a:lnTo>
                <a:lnTo>
                  <a:pt x="365" y="299"/>
                </a:lnTo>
                <a:lnTo>
                  <a:pt x="365" y="299"/>
                </a:lnTo>
                <a:lnTo>
                  <a:pt x="371" y="299"/>
                </a:lnTo>
                <a:lnTo>
                  <a:pt x="371" y="299"/>
                </a:lnTo>
                <a:lnTo>
                  <a:pt x="371" y="305"/>
                </a:lnTo>
                <a:lnTo>
                  <a:pt x="365" y="311"/>
                </a:lnTo>
                <a:lnTo>
                  <a:pt x="359" y="311"/>
                </a:lnTo>
                <a:lnTo>
                  <a:pt x="359" y="311"/>
                </a:lnTo>
                <a:lnTo>
                  <a:pt x="347" y="323"/>
                </a:lnTo>
                <a:lnTo>
                  <a:pt x="341" y="317"/>
                </a:lnTo>
                <a:lnTo>
                  <a:pt x="335" y="311"/>
                </a:lnTo>
                <a:lnTo>
                  <a:pt x="335" y="311"/>
                </a:lnTo>
                <a:lnTo>
                  <a:pt x="335" y="311"/>
                </a:lnTo>
                <a:lnTo>
                  <a:pt x="329" y="305"/>
                </a:lnTo>
                <a:lnTo>
                  <a:pt x="323" y="299"/>
                </a:lnTo>
                <a:lnTo>
                  <a:pt x="323" y="299"/>
                </a:lnTo>
                <a:lnTo>
                  <a:pt x="317" y="293"/>
                </a:lnTo>
                <a:lnTo>
                  <a:pt x="311" y="293"/>
                </a:lnTo>
                <a:lnTo>
                  <a:pt x="305" y="293"/>
                </a:lnTo>
                <a:lnTo>
                  <a:pt x="305" y="293"/>
                </a:lnTo>
                <a:lnTo>
                  <a:pt x="299" y="281"/>
                </a:lnTo>
                <a:lnTo>
                  <a:pt x="293" y="275"/>
                </a:lnTo>
                <a:lnTo>
                  <a:pt x="287" y="263"/>
                </a:lnTo>
                <a:lnTo>
                  <a:pt x="287" y="263"/>
                </a:lnTo>
                <a:lnTo>
                  <a:pt x="281" y="263"/>
                </a:lnTo>
                <a:lnTo>
                  <a:pt x="281" y="263"/>
                </a:lnTo>
                <a:lnTo>
                  <a:pt x="281" y="269"/>
                </a:lnTo>
                <a:lnTo>
                  <a:pt x="281" y="269"/>
                </a:lnTo>
                <a:lnTo>
                  <a:pt x="287" y="275"/>
                </a:lnTo>
                <a:lnTo>
                  <a:pt x="293" y="281"/>
                </a:lnTo>
                <a:lnTo>
                  <a:pt x="293" y="287"/>
                </a:lnTo>
                <a:lnTo>
                  <a:pt x="293" y="287"/>
                </a:lnTo>
                <a:lnTo>
                  <a:pt x="293" y="293"/>
                </a:lnTo>
                <a:lnTo>
                  <a:pt x="293" y="299"/>
                </a:lnTo>
                <a:lnTo>
                  <a:pt x="293" y="299"/>
                </a:lnTo>
                <a:lnTo>
                  <a:pt x="293" y="299"/>
                </a:lnTo>
                <a:lnTo>
                  <a:pt x="293" y="305"/>
                </a:lnTo>
                <a:lnTo>
                  <a:pt x="293" y="311"/>
                </a:lnTo>
                <a:lnTo>
                  <a:pt x="293" y="311"/>
                </a:lnTo>
                <a:lnTo>
                  <a:pt x="293" y="311"/>
                </a:lnTo>
                <a:lnTo>
                  <a:pt x="281" y="311"/>
                </a:lnTo>
                <a:lnTo>
                  <a:pt x="269" y="305"/>
                </a:lnTo>
                <a:lnTo>
                  <a:pt x="263" y="305"/>
                </a:lnTo>
                <a:lnTo>
                  <a:pt x="263" y="305"/>
                </a:lnTo>
                <a:lnTo>
                  <a:pt x="257" y="311"/>
                </a:lnTo>
                <a:lnTo>
                  <a:pt x="257" y="311"/>
                </a:lnTo>
                <a:lnTo>
                  <a:pt x="251" y="323"/>
                </a:lnTo>
                <a:lnTo>
                  <a:pt x="251" y="323"/>
                </a:lnTo>
                <a:lnTo>
                  <a:pt x="239" y="317"/>
                </a:lnTo>
                <a:lnTo>
                  <a:pt x="221" y="311"/>
                </a:lnTo>
                <a:lnTo>
                  <a:pt x="215" y="305"/>
                </a:lnTo>
                <a:lnTo>
                  <a:pt x="215" y="305"/>
                </a:lnTo>
                <a:lnTo>
                  <a:pt x="209" y="305"/>
                </a:lnTo>
                <a:lnTo>
                  <a:pt x="203" y="299"/>
                </a:lnTo>
                <a:lnTo>
                  <a:pt x="203" y="293"/>
                </a:lnTo>
                <a:lnTo>
                  <a:pt x="203" y="293"/>
                </a:lnTo>
                <a:lnTo>
                  <a:pt x="197" y="293"/>
                </a:lnTo>
                <a:lnTo>
                  <a:pt x="191" y="293"/>
                </a:lnTo>
                <a:lnTo>
                  <a:pt x="191" y="293"/>
                </a:lnTo>
                <a:lnTo>
                  <a:pt x="191" y="293"/>
                </a:lnTo>
                <a:lnTo>
                  <a:pt x="185" y="287"/>
                </a:lnTo>
                <a:lnTo>
                  <a:pt x="179" y="275"/>
                </a:lnTo>
                <a:lnTo>
                  <a:pt x="179" y="269"/>
                </a:lnTo>
                <a:lnTo>
                  <a:pt x="179" y="269"/>
                </a:lnTo>
                <a:lnTo>
                  <a:pt x="173" y="269"/>
                </a:lnTo>
                <a:lnTo>
                  <a:pt x="167" y="269"/>
                </a:lnTo>
                <a:lnTo>
                  <a:pt x="162" y="269"/>
                </a:lnTo>
                <a:lnTo>
                  <a:pt x="162" y="269"/>
                </a:lnTo>
                <a:lnTo>
                  <a:pt x="156" y="281"/>
                </a:lnTo>
                <a:lnTo>
                  <a:pt x="150" y="287"/>
                </a:lnTo>
                <a:lnTo>
                  <a:pt x="144" y="293"/>
                </a:lnTo>
                <a:lnTo>
                  <a:pt x="144" y="293"/>
                </a:lnTo>
                <a:lnTo>
                  <a:pt x="132" y="287"/>
                </a:lnTo>
                <a:lnTo>
                  <a:pt x="120" y="281"/>
                </a:lnTo>
                <a:lnTo>
                  <a:pt x="108" y="281"/>
                </a:lnTo>
                <a:lnTo>
                  <a:pt x="108" y="281"/>
                </a:lnTo>
                <a:lnTo>
                  <a:pt x="90" y="275"/>
                </a:lnTo>
                <a:lnTo>
                  <a:pt x="66" y="269"/>
                </a:lnTo>
                <a:lnTo>
                  <a:pt x="54" y="263"/>
                </a:lnTo>
                <a:lnTo>
                  <a:pt x="54" y="263"/>
                </a:lnTo>
                <a:lnTo>
                  <a:pt x="42" y="275"/>
                </a:lnTo>
                <a:lnTo>
                  <a:pt x="30" y="275"/>
                </a:lnTo>
                <a:lnTo>
                  <a:pt x="18" y="269"/>
                </a:lnTo>
                <a:lnTo>
                  <a:pt x="18" y="269"/>
                </a:lnTo>
                <a:lnTo>
                  <a:pt x="24" y="263"/>
                </a:lnTo>
                <a:lnTo>
                  <a:pt x="30" y="257"/>
                </a:lnTo>
                <a:lnTo>
                  <a:pt x="30" y="245"/>
                </a:lnTo>
                <a:lnTo>
                  <a:pt x="30" y="245"/>
                </a:lnTo>
                <a:lnTo>
                  <a:pt x="36" y="239"/>
                </a:lnTo>
                <a:lnTo>
                  <a:pt x="36" y="227"/>
                </a:lnTo>
                <a:lnTo>
                  <a:pt x="30" y="216"/>
                </a:lnTo>
                <a:lnTo>
                  <a:pt x="30" y="216"/>
                </a:lnTo>
                <a:lnTo>
                  <a:pt x="36" y="198"/>
                </a:lnTo>
                <a:lnTo>
                  <a:pt x="36" y="186"/>
                </a:lnTo>
                <a:lnTo>
                  <a:pt x="36" y="174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36" y="156"/>
                </a:lnTo>
                <a:lnTo>
                  <a:pt x="36" y="156"/>
                </a:lnTo>
                <a:lnTo>
                  <a:pt x="30" y="150"/>
                </a:lnTo>
                <a:lnTo>
                  <a:pt x="24" y="138"/>
                </a:lnTo>
                <a:lnTo>
                  <a:pt x="24" y="126"/>
                </a:lnTo>
                <a:lnTo>
                  <a:pt x="24" y="126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8" y="108"/>
                </a:lnTo>
                <a:lnTo>
                  <a:pt x="12" y="102"/>
                </a:lnTo>
                <a:lnTo>
                  <a:pt x="0" y="96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30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1" name=""/>
          <p:cNvSpPr/>
          <p:nvPr/>
        </p:nvSpPr>
        <p:spPr>
          <a:xfrm>
            <a:off x="6899400" y="1785960"/>
            <a:ext cx="361800" cy="588960"/>
          </a:xfrm>
          <a:custGeom>
            <a:avLst/>
            <a:gdLst/>
            <a:ahLst/>
            <a:rect l="l" t="t" r="r" b="b"/>
            <a:pathLst>
              <a:path w="228" h="371">
                <a:moveTo>
                  <a:pt x="0" y="209"/>
                </a:moveTo>
                <a:lnTo>
                  <a:pt x="6" y="197"/>
                </a:lnTo>
                <a:lnTo>
                  <a:pt x="12" y="191"/>
                </a:lnTo>
                <a:lnTo>
                  <a:pt x="12" y="185"/>
                </a:lnTo>
                <a:lnTo>
                  <a:pt x="12" y="185"/>
                </a:lnTo>
                <a:lnTo>
                  <a:pt x="18" y="179"/>
                </a:lnTo>
                <a:lnTo>
                  <a:pt x="18" y="167"/>
                </a:lnTo>
                <a:lnTo>
                  <a:pt x="18" y="155"/>
                </a:lnTo>
                <a:lnTo>
                  <a:pt x="18" y="155"/>
                </a:lnTo>
                <a:lnTo>
                  <a:pt x="18" y="143"/>
                </a:lnTo>
                <a:lnTo>
                  <a:pt x="24" y="137"/>
                </a:lnTo>
                <a:lnTo>
                  <a:pt x="24" y="125"/>
                </a:lnTo>
                <a:lnTo>
                  <a:pt x="24" y="125"/>
                </a:lnTo>
                <a:lnTo>
                  <a:pt x="24" y="107"/>
                </a:lnTo>
                <a:lnTo>
                  <a:pt x="18" y="89"/>
                </a:lnTo>
                <a:lnTo>
                  <a:pt x="18" y="77"/>
                </a:lnTo>
                <a:lnTo>
                  <a:pt x="18" y="77"/>
                </a:lnTo>
                <a:lnTo>
                  <a:pt x="24" y="60"/>
                </a:lnTo>
                <a:lnTo>
                  <a:pt x="30" y="48"/>
                </a:lnTo>
                <a:lnTo>
                  <a:pt x="30" y="36"/>
                </a:lnTo>
                <a:lnTo>
                  <a:pt x="30" y="36"/>
                </a:lnTo>
                <a:lnTo>
                  <a:pt x="36" y="24"/>
                </a:lnTo>
                <a:lnTo>
                  <a:pt x="42" y="12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8" y="0"/>
                </a:lnTo>
                <a:lnTo>
                  <a:pt x="54" y="6"/>
                </a:lnTo>
                <a:lnTo>
                  <a:pt x="54" y="6"/>
                </a:lnTo>
                <a:lnTo>
                  <a:pt x="60" y="12"/>
                </a:lnTo>
                <a:lnTo>
                  <a:pt x="60" y="18"/>
                </a:lnTo>
                <a:lnTo>
                  <a:pt x="66" y="18"/>
                </a:lnTo>
                <a:lnTo>
                  <a:pt x="66" y="18"/>
                </a:lnTo>
                <a:lnTo>
                  <a:pt x="78" y="18"/>
                </a:lnTo>
                <a:lnTo>
                  <a:pt x="8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2"/>
                </a:lnTo>
                <a:lnTo>
                  <a:pt x="96" y="6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120" y="18"/>
                </a:lnTo>
                <a:lnTo>
                  <a:pt x="132" y="24"/>
                </a:lnTo>
                <a:lnTo>
                  <a:pt x="138" y="36"/>
                </a:lnTo>
                <a:lnTo>
                  <a:pt x="138" y="36"/>
                </a:lnTo>
                <a:lnTo>
                  <a:pt x="144" y="54"/>
                </a:lnTo>
                <a:lnTo>
                  <a:pt x="150" y="89"/>
                </a:lnTo>
                <a:lnTo>
                  <a:pt x="156" y="107"/>
                </a:lnTo>
                <a:lnTo>
                  <a:pt x="156" y="107"/>
                </a:lnTo>
                <a:lnTo>
                  <a:pt x="168" y="119"/>
                </a:lnTo>
                <a:lnTo>
                  <a:pt x="180" y="125"/>
                </a:lnTo>
                <a:lnTo>
                  <a:pt x="192" y="125"/>
                </a:lnTo>
                <a:lnTo>
                  <a:pt x="192" y="125"/>
                </a:lnTo>
                <a:lnTo>
                  <a:pt x="198" y="131"/>
                </a:lnTo>
                <a:lnTo>
                  <a:pt x="192" y="143"/>
                </a:lnTo>
                <a:lnTo>
                  <a:pt x="192" y="149"/>
                </a:lnTo>
                <a:lnTo>
                  <a:pt x="192" y="149"/>
                </a:lnTo>
                <a:lnTo>
                  <a:pt x="204" y="155"/>
                </a:lnTo>
                <a:lnTo>
                  <a:pt x="210" y="155"/>
                </a:lnTo>
                <a:lnTo>
                  <a:pt x="222" y="155"/>
                </a:lnTo>
                <a:lnTo>
                  <a:pt x="222" y="155"/>
                </a:lnTo>
                <a:lnTo>
                  <a:pt x="228" y="167"/>
                </a:lnTo>
                <a:lnTo>
                  <a:pt x="228" y="173"/>
                </a:lnTo>
                <a:lnTo>
                  <a:pt x="228" y="179"/>
                </a:lnTo>
                <a:lnTo>
                  <a:pt x="228" y="179"/>
                </a:lnTo>
                <a:lnTo>
                  <a:pt x="222" y="197"/>
                </a:lnTo>
                <a:lnTo>
                  <a:pt x="204" y="209"/>
                </a:lnTo>
                <a:lnTo>
                  <a:pt x="192" y="221"/>
                </a:lnTo>
                <a:lnTo>
                  <a:pt x="192" y="221"/>
                </a:lnTo>
                <a:lnTo>
                  <a:pt x="186" y="221"/>
                </a:lnTo>
                <a:lnTo>
                  <a:pt x="174" y="227"/>
                </a:lnTo>
                <a:lnTo>
                  <a:pt x="168" y="227"/>
                </a:lnTo>
                <a:lnTo>
                  <a:pt x="168" y="227"/>
                </a:lnTo>
                <a:lnTo>
                  <a:pt x="162" y="233"/>
                </a:lnTo>
                <a:lnTo>
                  <a:pt x="162" y="239"/>
                </a:lnTo>
                <a:lnTo>
                  <a:pt x="156" y="251"/>
                </a:lnTo>
                <a:lnTo>
                  <a:pt x="156" y="251"/>
                </a:lnTo>
                <a:lnTo>
                  <a:pt x="150" y="245"/>
                </a:lnTo>
                <a:lnTo>
                  <a:pt x="144" y="239"/>
                </a:lnTo>
                <a:lnTo>
                  <a:pt x="138" y="233"/>
                </a:lnTo>
                <a:lnTo>
                  <a:pt x="138" y="233"/>
                </a:lnTo>
                <a:lnTo>
                  <a:pt x="138" y="245"/>
                </a:lnTo>
                <a:lnTo>
                  <a:pt x="138" y="263"/>
                </a:lnTo>
                <a:lnTo>
                  <a:pt x="138" y="275"/>
                </a:lnTo>
                <a:lnTo>
                  <a:pt x="138" y="275"/>
                </a:lnTo>
                <a:lnTo>
                  <a:pt x="126" y="281"/>
                </a:lnTo>
                <a:lnTo>
                  <a:pt x="108" y="281"/>
                </a:lnTo>
                <a:lnTo>
                  <a:pt x="96" y="281"/>
                </a:lnTo>
                <a:lnTo>
                  <a:pt x="96" y="281"/>
                </a:lnTo>
                <a:lnTo>
                  <a:pt x="96" y="293"/>
                </a:lnTo>
                <a:lnTo>
                  <a:pt x="96" y="299"/>
                </a:lnTo>
                <a:lnTo>
                  <a:pt x="96" y="305"/>
                </a:lnTo>
                <a:lnTo>
                  <a:pt x="96" y="305"/>
                </a:lnTo>
                <a:lnTo>
                  <a:pt x="90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23"/>
                </a:lnTo>
                <a:lnTo>
                  <a:pt x="78" y="341"/>
                </a:lnTo>
                <a:lnTo>
                  <a:pt x="72" y="347"/>
                </a:lnTo>
                <a:lnTo>
                  <a:pt x="72" y="347"/>
                </a:lnTo>
                <a:lnTo>
                  <a:pt x="72" y="359"/>
                </a:lnTo>
                <a:lnTo>
                  <a:pt x="72" y="371"/>
                </a:lnTo>
                <a:lnTo>
                  <a:pt x="66" y="371"/>
                </a:lnTo>
                <a:lnTo>
                  <a:pt x="66" y="371"/>
                </a:lnTo>
                <a:lnTo>
                  <a:pt x="60" y="371"/>
                </a:lnTo>
                <a:lnTo>
                  <a:pt x="60" y="371"/>
                </a:lnTo>
                <a:lnTo>
                  <a:pt x="54" y="371"/>
                </a:lnTo>
                <a:lnTo>
                  <a:pt x="54" y="371"/>
                </a:lnTo>
                <a:lnTo>
                  <a:pt x="54" y="365"/>
                </a:lnTo>
                <a:lnTo>
                  <a:pt x="48" y="359"/>
                </a:lnTo>
                <a:lnTo>
                  <a:pt x="42" y="353"/>
                </a:lnTo>
                <a:lnTo>
                  <a:pt x="42" y="353"/>
                </a:lnTo>
                <a:lnTo>
                  <a:pt x="42" y="341"/>
                </a:lnTo>
                <a:lnTo>
                  <a:pt x="42" y="329"/>
                </a:lnTo>
                <a:lnTo>
                  <a:pt x="42" y="323"/>
                </a:lnTo>
                <a:lnTo>
                  <a:pt x="42" y="323"/>
                </a:lnTo>
                <a:lnTo>
                  <a:pt x="36" y="311"/>
                </a:lnTo>
                <a:lnTo>
                  <a:pt x="30" y="299"/>
                </a:lnTo>
                <a:lnTo>
                  <a:pt x="24" y="281"/>
                </a:lnTo>
                <a:lnTo>
                  <a:pt x="24" y="281"/>
                </a:lnTo>
                <a:lnTo>
                  <a:pt x="18" y="263"/>
                </a:lnTo>
                <a:lnTo>
                  <a:pt x="6" y="227"/>
                </a:lnTo>
                <a:lnTo>
                  <a:pt x="0" y="209"/>
                </a:lnTo>
                <a:lnTo>
                  <a:pt x="0" y="20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2" name=""/>
          <p:cNvSpPr/>
          <p:nvPr/>
        </p:nvSpPr>
        <p:spPr>
          <a:xfrm>
            <a:off x="6899400" y="1785960"/>
            <a:ext cx="361800" cy="588960"/>
          </a:xfrm>
          <a:custGeom>
            <a:avLst/>
            <a:gdLst/>
            <a:ahLst/>
            <a:rect l="l" t="t" r="r" b="b"/>
            <a:pathLst>
              <a:path w="228" h="371">
                <a:moveTo>
                  <a:pt x="0" y="209"/>
                </a:moveTo>
                <a:lnTo>
                  <a:pt x="6" y="197"/>
                </a:lnTo>
                <a:lnTo>
                  <a:pt x="12" y="191"/>
                </a:lnTo>
                <a:lnTo>
                  <a:pt x="12" y="185"/>
                </a:lnTo>
                <a:lnTo>
                  <a:pt x="12" y="185"/>
                </a:lnTo>
                <a:lnTo>
                  <a:pt x="18" y="179"/>
                </a:lnTo>
                <a:lnTo>
                  <a:pt x="18" y="167"/>
                </a:lnTo>
                <a:lnTo>
                  <a:pt x="18" y="155"/>
                </a:lnTo>
                <a:lnTo>
                  <a:pt x="18" y="155"/>
                </a:lnTo>
                <a:lnTo>
                  <a:pt x="18" y="143"/>
                </a:lnTo>
                <a:lnTo>
                  <a:pt x="24" y="137"/>
                </a:lnTo>
                <a:lnTo>
                  <a:pt x="24" y="125"/>
                </a:lnTo>
                <a:lnTo>
                  <a:pt x="24" y="125"/>
                </a:lnTo>
                <a:lnTo>
                  <a:pt x="24" y="107"/>
                </a:lnTo>
                <a:lnTo>
                  <a:pt x="18" y="89"/>
                </a:lnTo>
                <a:lnTo>
                  <a:pt x="18" y="77"/>
                </a:lnTo>
                <a:lnTo>
                  <a:pt x="18" y="77"/>
                </a:lnTo>
                <a:lnTo>
                  <a:pt x="24" y="60"/>
                </a:lnTo>
                <a:lnTo>
                  <a:pt x="30" y="48"/>
                </a:lnTo>
                <a:lnTo>
                  <a:pt x="30" y="36"/>
                </a:lnTo>
                <a:lnTo>
                  <a:pt x="30" y="36"/>
                </a:lnTo>
                <a:lnTo>
                  <a:pt x="36" y="24"/>
                </a:lnTo>
                <a:lnTo>
                  <a:pt x="42" y="12"/>
                </a:lnTo>
                <a:lnTo>
                  <a:pt x="42" y="6"/>
                </a:lnTo>
                <a:lnTo>
                  <a:pt x="42" y="6"/>
                </a:lnTo>
                <a:lnTo>
                  <a:pt x="42" y="6"/>
                </a:lnTo>
                <a:lnTo>
                  <a:pt x="48" y="0"/>
                </a:lnTo>
                <a:lnTo>
                  <a:pt x="54" y="6"/>
                </a:lnTo>
                <a:lnTo>
                  <a:pt x="54" y="6"/>
                </a:lnTo>
                <a:lnTo>
                  <a:pt x="60" y="12"/>
                </a:lnTo>
                <a:lnTo>
                  <a:pt x="60" y="18"/>
                </a:lnTo>
                <a:lnTo>
                  <a:pt x="66" y="18"/>
                </a:lnTo>
                <a:lnTo>
                  <a:pt x="66" y="18"/>
                </a:lnTo>
                <a:lnTo>
                  <a:pt x="78" y="18"/>
                </a:lnTo>
                <a:lnTo>
                  <a:pt x="8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2"/>
                </a:lnTo>
                <a:lnTo>
                  <a:pt x="96" y="6"/>
                </a:lnTo>
                <a:lnTo>
                  <a:pt x="102" y="0"/>
                </a:lnTo>
                <a:lnTo>
                  <a:pt x="102" y="0"/>
                </a:lnTo>
                <a:lnTo>
                  <a:pt x="102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120" y="18"/>
                </a:lnTo>
                <a:lnTo>
                  <a:pt x="132" y="24"/>
                </a:lnTo>
                <a:lnTo>
                  <a:pt x="138" y="36"/>
                </a:lnTo>
                <a:lnTo>
                  <a:pt x="138" y="36"/>
                </a:lnTo>
                <a:lnTo>
                  <a:pt x="144" y="54"/>
                </a:lnTo>
                <a:lnTo>
                  <a:pt x="150" y="89"/>
                </a:lnTo>
                <a:lnTo>
                  <a:pt x="156" y="107"/>
                </a:lnTo>
                <a:lnTo>
                  <a:pt x="156" y="107"/>
                </a:lnTo>
                <a:lnTo>
                  <a:pt x="168" y="119"/>
                </a:lnTo>
                <a:lnTo>
                  <a:pt x="180" y="125"/>
                </a:lnTo>
                <a:lnTo>
                  <a:pt x="192" y="125"/>
                </a:lnTo>
                <a:lnTo>
                  <a:pt x="192" y="125"/>
                </a:lnTo>
                <a:lnTo>
                  <a:pt x="198" y="131"/>
                </a:lnTo>
                <a:lnTo>
                  <a:pt x="192" y="143"/>
                </a:lnTo>
                <a:lnTo>
                  <a:pt x="192" y="149"/>
                </a:lnTo>
                <a:lnTo>
                  <a:pt x="192" y="149"/>
                </a:lnTo>
                <a:lnTo>
                  <a:pt x="204" y="155"/>
                </a:lnTo>
                <a:lnTo>
                  <a:pt x="210" y="155"/>
                </a:lnTo>
                <a:lnTo>
                  <a:pt x="222" y="155"/>
                </a:lnTo>
                <a:lnTo>
                  <a:pt x="222" y="155"/>
                </a:lnTo>
                <a:lnTo>
                  <a:pt x="228" y="167"/>
                </a:lnTo>
                <a:lnTo>
                  <a:pt x="228" y="173"/>
                </a:lnTo>
                <a:lnTo>
                  <a:pt x="228" y="179"/>
                </a:lnTo>
                <a:lnTo>
                  <a:pt x="228" y="179"/>
                </a:lnTo>
                <a:lnTo>
                  <a:pt x="222" y="197"/>
                </a:lnTo>
                <a:lnTo>
                  <a:pt x="204" y="209"/>
                </a:lnTo>
                <a:lnTo>
                  <a:pt x="192" y="221"/>
                </a:lnTo>
                <a:lnTo>
                  <a:pt x="192" y="221"/>
                </a:lnTo>
                <a:lnTo>
                  <a:pt x="186" y="221"/>
                </a:lnTo>
                <a:lnTo>
                  <a:pt x="174" y="227"/>
                </a:lnTo>
                <a:lnTo>
                  <a:pt x="168" y="227"/>
                </a:lnTo>
                <a:lnTo>
                  <a:pt x="168" y="227"/>
                </a:lnTo>
                <a:lnTo>
                  <a:pt x="162" y="233"/>
                </a:lnTo>
                <a:lnTo>
                  <a:pt x="162" y="239"/>
                </a:lnTo>
                <a:lnTo>
                  <a:pt x="156" y="251"/>
                </a:lnTo>
                <a:lnTo>
                  <a:pt x="156" y="251"/>
                </a:lnTo>
                <a:lnTo>
                  <a:pt x="150" y="245"/>
                </a:lnTo>
                <a:lnTo>
                  <a:pt x="144" y="239"/>
                </a:lnTo>
                <a:lnTo>
                  <a:pt x="138" y="233"/>
                </a:lnTo>
                <a:lnTo>
                  <a:pt x="138" y="233"/>
                </a:lnTo>
                <a:lnTo>
                  <a:pt x="138" y="245"/>
                </a:lnTo>
                <a:lnTo>
                  <a:pt x="138" y="263"/>
                </a:lnTo>
                <a:lnTo>
                  <a:pt x="138" y="275"/>
                </a:lnTo>
                <a:lnTo>
                  <a:pt x="138" y="275"/>
                </a:lnTo>
                <a:lnTo>
                  <a:pt x="126" y="281"/>
                </a:lnTo>
                <a:lnTo>
                  <a:pt x="108" y="281"/>
                </a:lnTo>
                <a:lnTo>
                  <a:pt x="96" y="281"/>
                </a:lnTo>
                <a:lnTo>
                  <a:pt x="96" y="281"/>
                </a:lnTo>
                <a:lnTo>
                  <a:pt x="96" y="293"/>
                </a:lnTo>
                <a:lnTo>
                  <a:pt x="96" y="299"/>
                </a:lnTo>
                <a:lnTo>
                  <a:pt x="96" y="305"/>
                </a:lnTo>
                <a:lnTo>
                  <a:pt x="96" y="305"/>
                </a:lnTo>
                <a:lnTo>
                  <a:pt x="90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05"/>
                </a:lnTo>
                <a:lnTo>
                  <a:pt x="84" y="323"/>
                </a:lnTo>
                <a:lnTo>
                  <a:pt x="78" y="341"/>
                </a:lnTo>
                <a:lnTo>
                  <a:pt x="72" y="347"/>
                </a:lnTo>
                <a:lnTo>
                  <a:pt x="72" y="347"/>
                </a:lnTo>
                <a:lnTo>
                  <a:pt x="72" y="359"/>
                </a:lnTo>
                <a:lnTo>
                  <a:pt x="72" y="371"/>
                </a:lnTo>
                <a:lnTo>
                  <a:pt x="66" y="371"/>
                </a:lnTo>
                <a:lnTo>
                  <a:pt x="66" y="371"/>
                </a:lnTo>
                <a:lnTo>
                  <a:pt x="60" y="371"/>
                </a:lnTo>
                <a:lnTo>
                  <a:pt x="60" y="371"/>
                </a:lnTo>
                <a:lnTo>
                  <a:pt x="54" y="371"/>
                </a:lnTo>
                <a:lnTo>
                  <a:pt x="54" y="371"/>
                </a:lnTo>
                <a:lnTo>
                  <a:pt x="54" y="365"/>
                </a:lnTo>
                <a:lnTo>
                  <a:pt x="48" y="359"/>
                </a:lnTo>
                <a:lnTo>
                  <a:pt x="42" y="353"/>
                </a:lnTo>
                <a:lnTo>
                  <a:pt x="42" y="353"/>
                </a:lnTo>
                <a:lnTo>
                  <a:pt x="42" y="341"/>
                </a:lnTo>
                <a:lnTo>
                  <a:pt x="42" y="329"/>
                </a:lnTo>
                <a:lnTo>
                  <a:pt x="42" y="323"/>
                </a:lnTo>
                <a:lnTo>
                  <a:pt x="42" y="323"/>
                </a:lnTo>
                <a:lnTo>
                  <a:pt x="36" y="311"/>
                </a:lnTo>
                <a:lnTo>
                  <a:pt x="30" y="299"/>
                </a:lnTo>
                <a:lnTo>
                  <a:pt x="24" y="281"/>
                </a:lnTo>
                <a:lnTo>
                  <a:pt x="24" y="281"/>
                </a:lnTo>
                <a:lnTo>
                  <a:pt x="18" y="263"/>
                </a:lnTo>
                <a:lnTo>
                  <a:pt x="6" y="227"/>
                </a:lnTo>
                <a:lnTo>
                  <a:pt x="0" y="209"/>
                </a:lnTo>
                <a:lnTo>
                  <a:pt x="0" y="209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3" name=""/>
          <p:cNvSpPr/>
          <p:nvPr/>
        </p:nvSpPr>
        <p:spPr>
          <a:xfrm>
            <a:off x="6832440" y="2108160"/>
            <a:ext cx="181080" cy="362160"/>
          </a:xfrm>
          <a:custGeom>
            <a:avLst/>
            <a:gdLst/>
            <a:ahLst/>
            <a:rect l="l" t="t" r="r" b="b"/>
            <a:pathLst>
              <a:path w="114" h="228">
                <a:moveTo>
                  <a:pt x="42" y="6"/>
                </a:moveTo>
                <a:lnTo>
                  <a:pt x="48" y="24"/>
                </a:lnTo>
                <a:lnTo>
                  <a:pt x="60" y="60"/>
                </a:lnTo>
                <a:lnTo>
                  <a:pt x="66" y="78"/>
                </a:lnTo>
                <a:lnTo>
                  <a:pt x="66" y="78"/>
                </a:lnTo>
                <a:lnTo>
                  <a:pt x="72" y="96"/>
                </a:lnTo>
                <a:lnTo>
                  <a:pt x="78" y="108"/>
                </a:lnTo>
                <a:lnTo>
                  <a:pt x="84" y="114"/>
                </a:lnTo>
                <a:lnTo>
                  <a:pt x="84" y="114"/>
                </a:lnTo>
                <a:lnTo>
                  <a:pt x="84" y="120"/>
                </a:lnTo>
                <a:lnTo>
                  <a:pt x="84" y="132"/>
                </a:lnTo>
                <a:lnTo>
                  <a:pt x="84" y="138"/>
                </a:lnTo>
                <a:lnTo>
                  <a:pt x="84" y="138"/>
                </a:lnTo>
                <a:lnTo>
                  <a:pt x="84" y="144"/>
                </a:lnTo>
                <a:lnTo>
                  <a:pt x="84" y="144"/>
                </a:lnTo>
                <a:lnTo>
                  <a:pt x="84" y="150"/>
                </a:lnTo>
                <a:lnTo>
                  <a:pt x="84" y="150"/>
                </a:lnTo>
                <a:lnTo>
                  <a:pt x="84" y="156"/>
                </a:lnTo>
                <a:lnTo>
                  <a:pt x="90" y="162"/>
                </a:lnTo>
                <a:lnTo>
                  <a:pt x="96" y="168"/>
                </a:lnTo>
                <a:lnTo>
                  <a:pt x="96" y="168"/>
                </a:lnTo>
                <a:lnTo>
                  <a:pt x="102" y="168"/>
                </a:lnTo>
                <a:lnTo>
                  <a:pt x="108" y="168"/>
                </a:lnTo>
                <a:lnTo>
                  <a:pt x="108" y="168"/>
                </a:lnTo>
                <a:lnTo>
                  <a:pt x="108" y="168"/>
                </a:lnTo>
                <a:lnTo>
                  <a:pt x="114" y="180"/>
                </a:lnTo>
                <a:lnTo>
                  <a:pt x="108" y="186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8"/>
                </a:lnTo>
                <a:lnTo>
                  <a:pt x="96" y="198"/>
                </a:lnTo>
                <a:lnTo>
                  <a:pt x="96" y="198"/>
                </a:lnTo>
                <a:lnTo>
                  <a:pt x="90" y="198"/>
                </a:lnTo>
                <a:lnTo>
                  <a:pt x="84" y="198"/>
                </a:lnTo>
                <a:lnTo>
                  <a:pt x="84" y="198"/>
                </a:lnTo>
                <a:lnTo>
                  <a:pt x="84" y="198"/>
                </a:lnTo>
                <a:lnTo>
                  <a:pt x="84" y="204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78" y="210"/>
                </a:lnTo>
                <a:lnTo>
                  <a:pt x="78" y="210"/>
                </a:lnTo>
                <a:lnTo>
                  <a:pt x="72" y="210"/>
                </a:lnTo>
                <a:lnTo>
                  <a:pt x="72" y="210"/>
                </a:lnTo>
                <a:lnTo>
                  <a:pt x="72" y="210"/>
                </a:lnTo>
                <a:lnTo>
                  <a:pt x="60" y="216"/>
                </a:lnTo>
                <a:lnTo>
                  <a:pt x="36" y="222"/>
                </a:lnTo>
                <a:lnTo>
                  <a:pt x="18" y="228"/>
                </a:lnTo>
                <a:lnTo>
                  <a:pt x="18" y="228"/>
                </a:lnTo>
                <a:lnTo>
                  <a:pt x="12" y="222"/>
                </a:lnTo>
                <a:lnTo>
                  <a:pt x="12" y="210"/>
                </a:lnTo>
                <a:lnTo>
                  <a:pt x="6" y="204"/>
                </a:lnTo>
                <a:lnTo>
                  <a:pt x="6" y="204"/>
                </a:lnTo>
                <a:lnTo>
                  <a:pt x="6" y="192"/>
                </a:lnTo>
                <a:lnTo>
                  <a:pt x="6" y="186"/>
                </a:lnTo>
                <a:lnTo>
                  <a:pt x="12" y="168"/>
                </a:lnTo>
                <a:lnTo>
                  <a:pt x="12" y="168"/>
                </a:lnTo>
                <a:lnTo>
                  <a:pt x="6" y="162"/>
                </a:lnTo>
                <a:lnTo>
                  <a:pt x="0" y="156"/>
                </a:lnTo>
                <a:lnTo>
                  <a:pt x="0" y="150"/>
                </a:lnTo>
                <a:lnTo>
                  <a:pt x="0" y="150"/>
                </a:lnTo>
                <a:lnTo>
                  <a:pt x="6" y="138"/>
                </a:lnTo>
                <a:lnTo>
                  <a:pt x="12" y="132"/>
                </a:lnTo>
                <a:lnTo>
                  <a:pt x="12" y="132"/>
                </a:lnTo>
                <a:lnTo>
                  <a:pt x="12" y="132"/>
                </a:lnTo>
                <a:lnTo>
                  <a:pt x="12" y="120"/>
                </a:lnTo>
                <a:lnTo>
                  <a:pt x="6" y="114"/>
                </a:lnTo>
                <a:lnTo>
                  <a:pt x="6" y="102"/>
                </a:lnTo>
                <a:lnTo>
                  <a:pt x="6" y="102"/>
                </a:lnTo>
                <a:lnTo>
                  <a:pt x="12" y="96"/>
                </a:lnTo>
                <a:lnTo>
                  <a:pt x="18" y="96"/>
                </a:lnTo>
                <a:lnTo>
                  <a:pt x="24" y="96"/>
                </a:lnTo>
                <a:lnTo>
                  <a:pt x="24" y="96"/>
                </a:lnTo>
                <a:lnTo>
                  <a:pt x="24" y="90"/>
                </a:lnTo>
                <a:lnTo>
                  <a:pt x="30" y="78"/>
                </a:lnTo>
                <a:lnTo>
                  <a:pt x="36" y="72"/>
                </a:lnTo>
                <a:lnTo>
                  <a:pt x="36" y="72"/>
                </a:lnTo>
                <a:lnTo>
                  <a:pt x="30" y="72"/>
                </a:lnTo>
                <a:lnTo>
                  <a:pt x="30" y="72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18" y="60"/>
                </a:lnTo>
                <a:lnTo>
                  <a:pt x="18" y="54"/>
                </a:lnTo>
                <a:lnTo>
                  <a:pt x="18" y="54"/>
                </a:lnTo>
                <a:lnTo>
                  <a:pt x="18" y="48"/>
                </a:lnTo>
                <a:lnTo>
                  <a:pt x="24" y="36"/>
                </a:lnTo>
                <a:lnTo>
                  <a:pt x="18" y="30"/>
                </a:lnTo>
                <a:lnTo>
                  <a:pt x="18" y="30"/>
                </a:lnTo>
                <a:lnTo>
                  <a:pt x="18" y="24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30" y="0"/>
                </a:lnTo>
                <a:lnTo>
                  <a:pt x="36" y="0"/>
                </a:lnTo>
                <a:lnTo>
                  <a:pt x="42" y="6"/>
                </a:lnTo>
                <a:lnTo>
                  <a:pt x="42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4" name=""/>
          <p:cNvSpPr/>
          <p:nvPr/>
        </p:nvSpPr>
        <p:spPr>
          <a:xfrm>
            <a:off x="6832440" y="2108160"/>
            <a:ext cx="181080" cy="362160"/>
          </a:xfrm>
          <a:custGeom>
            <a:avLst/>
            <a:gdLst/>
            <a:ahLst/>
            <a:rect l="l" t="t" r="r" b="b"/>
            <a:pathLst>
              <a:path w="114" h="228">
                <a:moveTo>
                  <a:pt x="42" y="6"/>
                </a:moveTo>
                <a:lnTo>
                  <a:pt x="48" y="24"/>
                </a:lnTo>
                <a:lnTo>
                  <a:pt x="60" y="60"/>
                </a:lnTo>
                <a:lnTo>
                  <a:pt x="66" y="78"/>
                </a:lnTo>
                <a:lnTo>
                  <a:pt x="66" y="78"/>
                </a:lnTo>
                <a:lnTo>
                  <a:pt x="72" y="96"/>
                </a:lnTo>
                <a:lnTo>
                  <a:pt x="78" y="108"/>
                </a:lnTo>
                <a:lnTo>
                  <a:pt x="84" y="114"/>
                </a:lnTo>
                <a:lnTo>
                  <a:pt x="84" y="114"/>
                </a:lnTo>
                <a:lnTo>
                  <a:pt x="84" y="120"/>
                </a:lnTo>
                <a:lnTo>
                  <a:pt x="84" y="132"/>
                </a:lnTo>
                <a:lnTo>
                  <a:pt x="84" y="138"/>
                </a:lnTo>
                <a:lnTo>
                  <a:pt x="84" y="138"/>
                </a:lnTo>
                <a:lnTo>
                  <a:pt x="84" y="144"/>
                </a:lnTo>
                <a:lnTo>
                  <a:pt x="84" y="144"/>
                </a:lnTo>
                <a:lnTo>
                  <a:pt x="84" y="150"/>
                </a:lnTo>
                <a:lnTo>
                  <a:pt x="84" y="150"/>
                </a:lnTo>
                <a:lnTo>
                  <a:pt x="84" y="156"/>
                </a:lnTo>
                <a:lnTo>
                  <a:pt x="90" y="162"/>
                </a:lnTo>
                <a:lnTo>
                  <a:pt x="96" y="168"/>
                </a:lnTo>
                <a:lnTo>
                  <a:pt x="96" y="168"/>
                </a:lnTo>
                <a:lnTo>
                  <a:pt x="102" y="168"/>
                </a:lnTo>
                <a:lnTo>
                  <a:pt x="108" y="168"/>
                </a:lnTo>
                <a:lnTo>
                  <a:pt x="108" y="168"/>
                </a:lnTo>
                <a:lnTo>
                  <a:pt x="108" y="168"/>
                </a:lnTo>
                <a:lnTo>
                  <a:pt x="114" y="180"/>
                </a:lnTo>
                <a:lnTo>
                  <a:pt x="108" y="186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8"/>
                </a:lnTo>
                <a:lnTo>
                  <a:pt x="96" y="198"/>
                </a:lnTo>
                <a:lnTo>
                  <a:pt x="96" y="198"/>
                </a:lnTo>
                <a:lnTo>
                  <a:pt x="90" y="198"/>
                </a:lnTo>
                <a:lnTo>
                  <a:pt x="84" y="198"/>
                </a:lnTo>
                <a:lnTo>
                  <a:pt x="84" y="198"/>
                </a:lnTo>
                <a:lnTo>
                  <a:pt x="84" y="198"/>
                </a:lnTo>
                <a:lnTo>
                  <a:pt x="84" y="204"/>
                </a:lnTo>
                <a:lnTo>
                  <a:pt x="84" y="210"/>
                </a:lnTo>
                <a:lnTo>
                  <a:pt x="84" y="210"/>
                </a:lnTo>
                <a:lnTo>
                  <a:pt x="84" y="210"/>
                </a:lnTo>
                <a:lnTo>
                  <a:pt x="78" y="210"/>
                </a:lnTo>
                <a:lnTo>
                  <a:pt x="78" y="210"/>
                </a:lnTo>
                <a:lnTo>
                  <a:pt x="72" y="210"/>
                </a:lnTo>
                <a:lnTo>
                  <a:pt x="72" y="210"/>
                </a:lnTo>
                <a:lnTo>
                  <a:pt x="72" y="210"/>
                </a:lnTo>
                <a:lnTo>
                  <a:pt x="60" y="216"/>
                </a:lnTo>
                <a:lnTo>
                  <a:pt x="36" y="222"/>
                </a:lnTo>
                <a:lnTo>
                  <a:pt x="18" y="228"/>
                </a:lnTo>
                <a:lnTo>
                  <a:pt x="18" y="228"/>
                </a:lnTo>
                <a:lnTo>
                  <a:pt x="12" y="222"/>
                </a:lnTo>
                <a:lnTo>
                  <a:pt x="12" y="210"/>
                </a:lnTo>
                <a:lnTo>
                  <a:pt x="6" y="204"/>
                </a:lnTo>
                <a:lnTo>
                  <a:pt x="6" y="204"/>
                </a:lnTo>
                <a:lnTo>
                  <a:pt x="6" y="192"/>
                </a:lnTo>
                <a:lnTo>
                  <a:pt x="6" y="186"/>
                </a:lnTo>
                <a:lnTo>
                  <a:pt x="12" y="168"/>
                </a:lnTo>
                <a:lnTo>
                  <a:pt x="12" y="168"/>
                </a:lnTo>
                <a:lnTo>
                  <a:pt x="6" y="162"/>
                </a:lnTo>
                <a:lnTo>
                  <a:pt x="0" y="156"/>
                </a:lnTo>
                <a:lnTo>
                  <a:pt x="0" y="150"/>
                </a:lnTo>
                <a:lnTo>
                  <a:pt x="0" y="150"/>
                </a:lnTo>
                <a:lnTo>
                  <a:pt x="6" y="138"/>
                </a:lnTo>
                <a:lnTo>
                  <a:pt x="12" y="132"/>
                </a:lnTo>
                <a:lnTo>
                  <a:pt x="12" y="132"/>
                </a:lnTo>
                <a:lnTo>
                  <a:pt x="12" y="132"/>
                </a:lnTo>
                <a:lnTo>
                  <a:pt x="12" y="120"/>
                </a:lnTo>
                <a:lnTo>
                  <a:pt x="6" y="114"/>
                </a:lnTo>
                <a:lnTo>
                  <a:pt x="6" y="102"/>
                </a:lnTo>
                <a:lnTo>
                  <a:pt x="6" y="102"/>
                </a:lnTo>
                <a:lnTo>
                  <a:pt x="12" y="96"/>
                </a:lnTo>
                <a:lnTo>
                  <a:pt x="18" y="96"/>
                </a:lnTo>
                <a:lnTo>
                  <a:pt x="24" y="96"/>
                </a:lnTo>
                <a:lnTo>
                  <a:pt x="24" y="96"/>
                </a:lnTo>
                <a:lnTo>
                  <a:pt x="24" y="90"/>
                </a:lnTo>
                <a:lnTo>
                  <a:pt x="30" y="78"/>
                </a:lnTo>
                <a:lnTo>
                  <a:pt x="36" y="72"/>
                </a:lnTo>
                <a:lnTo>
                  <a:pt x="36" y="72"/>
                </a:lnTo>
                <a:lnTo>
                  <a:pt x="30" y="72"/>
                </a:lnTo>
                <a:lnTo>
                  <a:pt x="30" y="72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18" y="60"/>
                </a:lnTo>
                <a:lnTo>
                  <a:pt x="18" y="54"/>
                </a:lnTo>
                <a:lnTo>
                  <a:pt x="18" y="54"/>
                </a:lnTo>
                <a:lnTo>
                  <a:pt x="18" y="48"/>
                </a:lnTo>
                <a:lnTo>
                  <a:pt x="24" y="36"/>
                </a:lnTo>
                <a:lnTo>
                  <a:pt x="18" y="30"/>
                </a:lnTo>
                <a:lnTo>
                  <a:pt x="18" y="30"/>
                </a:lnTo>
                <a:lnTo>
                  <a:pt x="18" y="24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30" y="0"/>
                </a:lnTo>
                <a:lnTo>
                  <a:pt x="36" y="0"/>
                </a:lnTo>
                <a:lnTo>
                  <a:pt x="42" y="6"/>
                </a:lnTo>
                <a:lnTo>
                  <a:pt x="42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5" name=""/>
          <p:cNvSpPr/>
          <p:nvPr/>
        </p:nvSpPr>
        <p:spPr>
          <a:xfrm>
            <a:off x="6710400" y="2146320"/>
            <a:ext cx="160200" cy="342720"/>
          </a:xfrm>
          <a:custGeom>
            <a:avLst/>
            <a:gdLst/>
            <a:ahLst/>
            <a:rect l="l" t="t" r="r" b="b"/>
            <a:pathLst>
              <a:path w="101" h="216">
                <a:moveTo>
                  <a:pt x="0" y="30"/>
                </a:moveTo>
                <a:lnTo>
                  <a:pt x="36" y="24"/>
                </a:lnTo>
                <a:lnTo>
                  <a:pt x="65" y="12"/>
                </a:lnTo>
                <a:lnTo>
                  <a:pt x="95" y="0"/>
                </a:lnTo>
                <a:lnTo>
                  <a:pt x="95" y="0"/>
                </a:lnTo>
                <a:lnTo>
                  <a:pt x="95" y="6"/>
                </a:lnTo>
                <a:lnTo>
                  <a:pt x="95" y="12"/>
                </a:lnTo>
                <a:lnTo>
                  <a:pt x="95" y="12"/>
                </a:lnTo>
                <a:lnTo>
                  <a:pt x="95" y="12"/>
                </a:lnTo>
                <a:lnTo>
                  <a:pt x="101" y="24"/>
                </a:lnTo>
                <a:lnTo>
                  <a:pt x="95" y="24"/>
                </a:lnTo>
                <a:lnTo>
                  <a:pt x="95" y="30"/>
                </a:lnTo>
                <a:lnTo>
                  <a:pt x="95" y="30"/>
                </a:lnTo>
                <a:lnTo>
                  <a:pt x="95" y="36"/>
                </a:lnTo>
                <a:lnTo>
                  <a:pt x="101" y="42"/>
                </a:lnTo>
                <a:lnTo>
                  <a:pt x="101" y="48"/>
                </a:lnTo>
                <a:lnTo>
                  <a:pt x="101" y="48"/>
                </a:lnTo>
                <a:lnTo>
                  <a:pt x="101" y="54"/>
                </a:lnTo>
                <a:lnTo>
                  <a:pt x="101" y="66"/>
                </a:lnTo>
                <a:lnTo>
                  <a:pt x="101" y="72"/>
                </a:lnTo>
                <a:lnTo>
                  <a:pt x="101" y="72"/>
                </a:lnTo>
                <a:lnTo>
                  <a:pt x="95" y="72"/>
                </a:lnTo>
                <a:lnTo>
                  <a:pt x="89" y="72"/>
                </a:lnTo>
                <a:lnTo>
                  <a:pt x="83" y="84"/>
                </a:lnTo>
                <a:lnTo>
                  <a:pt x="83" y="84"/>
                </a:lnTo>
                <a:lnTo>
                  <a:pt x="83" y="90"/>
                </a:lnTo>
                <a:lnTo>
                  <a:pt x="89" y="96"/>
                </a:lnTo>
                <a:lnTo>
                  <a:pt x="89" y="108"/>
                </a:lnTo>
                <a:lnTo>
                  <a:pt x="89" y="108"/>
                </a:lnTo>
                <a:lnTo>
                  <a:pt x="89" y="108"/>
                </a:lnTo>
                <a:lnTo>
                  <a:pt x="83" y="114"/>
                </a:lnTo>
                <a:lnTo>
                  <a:pt x="77" y="126"/>
                </a:lnTo>
                <a:lnTo>
                  <a:pt x="77" y="126"/>
                </a:lnTo>
                <a:lnTo>
                  <a:pt x="83" y="132"/>
                </a:lnTo>
                <a:lnTo>
                  <a:pt x="89" y="138"/>
                </a:lnTo>
                <a:lnTo>
                  <a:pt x="89" y="144"/>
                </a:lnTo>
                <a:lnTo>
                  <a:pt x="89" y="144"/>
                </a:lnTo>
                <a:lnTo>
                  <a:pt x="83" y="162"/>
                </a:lnTo>
                <a:lnTo>
                  <a:pt x="83" y="174"/>
                </a:lnTo>
                <a:lnTo>
                  <a:pt x="83" y="180"/>
                </a:lnTo>
                <a:lnTo>
                  <a:pt x="83" y="180"/>
                </a:lnTo>
                <a:lnTo>
                  <a:pt x="89" y="186"/>
                </a:lnTo>
                <a:lnTo>
                  <a:pt x="89" y="198"/>
                </a:lnTo>
                <a:lnTo>
                  <a:pt x="95" y="204"/>
                </a:lnTo>
                <a:lnTo>
                  <a:pt x="95" y="204"/>
                </a:lnTo>
                <a:lnTo>
                  <a:pt x="83" y="210"/>
                </a:lnTo>
                <a:lnTo>
                  <a:pt x="65" y="216"/>
                </a:lnTo>
                <a:lnTo>
                  <a:pt x="48" y="216"/>
                </a:lnTo>
                <a:lnTo>
                  <a:pt x="48" y="216"/>
                </a:lnTo>
                <a:lnTo>
                  <a:pt x="42" y="198"/>
                </a:lnTo>
                <a:lnTo>
                  <a:pt x="42" y="174"/>
                </a:lnTo>
                <a:lnTo>
                  <a:pt x="36" y="156"/>
                </a:lnTo>
                <a:lnTo>
                  <a:pt x="36" y="156"/>
                </a:lnTo>
                <a:lnTo>
                  <a:pt x="30" y="150"/>
                </a:lnTo>
                <a:lnTo>
                  <a:pt x="18" y="150"/>
                </a:lnTo>
                <a:lnTo>
                  <a:pt x="12" y="144"/>
                </a:lnTo>
                <a:lnTo>
                  <a:pt x="12" y="144"/>
                </a:lnTo>
                <a:lnTo>
                  <a:pt x="18" y="138"/>
                </a:lnTo>
                <a:lnTo>
                  <a:pt x="18" y="132"/>
                </a:lnTo>
                <a:lnTo>
                  <a:pt x="18" y="126"/>
                </a:lnTo>
                <a:lnTo>
                  <a:pt x="18" y="126"/>
                </a:lnTo>
                <a:lnTo>
                  <a:pt x="18" y="120"/>
                </a:lnTo>
                <a:lnTo>
                  <a:pt x="12" y="108"/>
                </a:lnTo>
                <a:lnTo>
                  <a:pt x="6" y="108"/>
                </a:lnTo>
                <a:lnTo>
                  <a:pt x="6" y="108"/>
                </a:lnTo>
                <a:lnTo>
                  <a:pt x="6" y="102"/>
                </a:lnTo>
                <a:lnTo>
                  <a:pt x="12" y="96"/>
                </a:lnTo>
                <a:lnTo>
                  <a:pt x="12" y="90"/>
                </a:lnTo>
                <a:lnTo>
                  <a:pt x="12" y="90"/>
                </a:lnTo>
                <a:lnTo>
                  <a:pt x="12" y="78"/>
                </a:lnTo>
                <a:lnTo>
                  <a:pt x="6" y="72"/>
                </a:lnTo>
                <a:lnTo>
                  <a:pt x="0" y="66"/>
                </a:lnTo>
                <a:lnTo>
                  <a:pt x="0" y="66"/>
                </a:lnTo>
                <a:lnTo>
                  <a:pt x="0" y="54"/>
                </a:lnTo>
                <a:lnTo>
                  <a:pt x="0" y="42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6" name=""/>
          <p:cNvSpPr/>
          <p:nvPr/>
        </p:nvSpPr>
        <p:spPr>
          <a:xfrm>
            <a:off x="6710400" y="2146320"/>
            <a:ext cx="160200" cy="342720"/>
          </a:xfrm>
          <a:custGeom>
            <a:avLst/>
            <a:gdLst/>
            <a:ahLst/>
            <a:rect l="l" t="t" r="r" b="b"/>
            <a:pathLst>
              <a:path w="101" h="216">
                <a:moveTo>
                  <a:pt x="0" y="30"/>
                </a:moveTo>
                <a:lnTo>
                  <a:pt x="36" y="24"/>
                </a:lnTo>
                <a:lnTo>
                  <a:pt x="65" y="12"/>
                </a:lnTo>
                <a:lnTo>
                  <a:pt x="95" y="0"/>
                </a:lnTo>
                <a:lnTo>
                  <a:pt x="95" y="0"/>
                </a:lnTo>
                <a:lnTo>
                  <a:pt x="95" y="6"/>
                </a:lnTo>
                <a:lnTo>
                  <a:pt x="95" y="12"/>
                </a:lnTo>
                <a:lnTo>
                  <a:pt x="95" y="12"/>
                </a:lnTo>
                <a:lnTo>
                  <a:pt x="95" y="12"/>
                </a:lnTo>
                <a:lnTo>
                  <a:pt x="101" y="24"/>
                </a:lnTo>
                <a:lnTo>
                  <a:pt x="95" y="24"/>
                </a:lnTo>
                <a:lnTo>
                  <a:pt x="95" y="30"/>
                </a:lnTo>
                <a:lnTo>
                  <a:pt x="95" y="30"/>
                </a:lnTo>
                <a:lnTo>
                  <a:pt x="95" y="36"/>
                </a:lnTo>
                <a:lnTo>
                  <a:pt x="101" y="42"/>
                </a:lnTo>
                <a:lnTo>
                  <a:pt x="101" y="48"/>
                </a:lnTo>
                <a:lnTo>
                  <a:pt x="101" y="48"/>
                </a:lnTo>
                <a:lnTo>
                  <a:pt x="101" y="54"/>
                </a:lnTo>
                <a:lnTo>
                  <a:pt x="101" y="66"/>
                </a:lnTo>
                <a:lnTo>
                  <a:pt x="101" y="72"/>
                </a:lnTo>
                <a:lnTo>
                  <a:pt x="101" y="72"/>
                </a:lnTo>
                <a:lnTo>
                  <a:pt x="95" y="72"/>
                </a:lnTo>
                <a:lnTo>
                  <a:pt x="89" y="72"/>
                </a:lnTo>
                <a:lnTo>
                  <a:pt x="83" y="84"/>
                </a:lnTo>
                <a:lnTo>
                  <a:pt x="83" y="84"/>
                </a:lnTo>
                <a:lnTo>
                  <a:pt x="83" y="90"/>
                </a:lnTo>
                <a:lnTo>
                  <a:pt x="89" y="96"/>
                </a:lnTo>
                <a:lnTo>
                  <a:pt x="89" y="108"/>
                </a:lnTo>
                <a:lnTo>
                  <a:pt x="89" y="108"/>
                </a:lnTo>
                <a:lnTo>
                  <a:pt x="89" y="108"/>
                </a:lnTo>
                <a:lnTo>
                  <a:pt x="83" y="114"/>
                </a:lnTo>
                <a:lnTo>
                  <a:pt x="77" y="126"/>
                </a:lnTo>
                <a:lnTo>
                  <a:pt x="77" y="126"/>
                </a:lnTo>
                <a:lnTo>
                  <a:pt x="83" y="132"/>
                </a:lnTo>
                <a:lnTo>
                  <a:pt x="89" y="138"/>
                </a:lnTo>
                <a:lnTo>
                  <a:pt x="89" y="144"/>
                </a:lnTo>
                <a:lnTo>
                  <a:pt x="89" y="144"/>
                </a:lnTo>
                <a:lnTo>
                  <a:pt x="83" y="162"/>
                </a:lnTo>
                <a:lnTo>
                  <a:pt x="83" y="174"/>
                </a:lnTo>
                <a:lnTo>
                  <a:pt x="83" y="180"/>
                </a:lnTo>
                <a:lnTo>
                  <a:pt x="83" y="180"/>
                </a:lnTo>
                <a:lnTo>
                  <a:pt x="89" y="186"/>
                </a:lnTo>
                <a:lnTo>
                  <a:pt x="89" y="198"/>
                </a:lnTo>
                <a:lnTo>
                  <a:pt x="95" y="204"/>
                </a:lnTo>
                <a:lnTo>
                  <a:pt x="95" y="204"/>
                </a:lnTo>
                <a:lnTo>
                  <a:pt x="83" y="210"/>
                </a:lnTo>
                <a:lnTo>
                  <a:pt x="65" y="216"/>
                </a:lnTo>
                <a:lnTo>
                  <a:pt x="48" y="216"/>
                </a:lnTo>
                <a:lnTo>
                  <a:pt x="48" y="216"/>
                </a:lnTo>
                <a:lnTo>
                  <a:pt x="42" y="198"/>
                </a:lnTo>
                <a:lnTo>
                  <a:pt x="42" y="174"/>
                </a:lnTo>
                <a:lnTo>
                  <a:pt x="36" y="156"/>
                </a:lnTo>
                <a:lnTo>
                  <a:pt x="36" y="156"/>
                </a:lnTo>
                <a:lnTo>
                  <a:pt x="30" y="150"/>
                </a:lnTo>
                <a:lnTo>
                  <a:pt x="18" y="150"/>
                </a:lnTo>
                <a:lnTo>
                  <a:pt x="12" y="144"/>
                </a:lnTo>
                <a:lnTo>
                  <a:pt x="12" y="144"/>
                </a:lnTo>
                <a:lnTo>
                  <a:pt x="18" y="138"/>
                </a:lnTo>
                <a:lnTo>
                  <a:pt x="18" y="132"/>
                </a:lnTo>
                <a:lnTo>
                  <a:pt x="18" y="126"/>
                </a:lnTo>
                <a:lnTo>
                  <a:pt x="18" y="126"/>
                </a:lnTo>
                <a:lnTo>
                  <a:pt x="18" y="120"/>
                </a:lnTo>
                <a:lnTo>
                  <a:pt x="12" y="108"/>
                </a:lnTo>
                <a:lnTo>
                  <a:pt x="6" y="108"/>
                </a:lnTo>
                <a:lnTo>
                  <a:pt x="6" y="108"/>
                </a:lnTo>
                <a:lnTo>
                  <a:pt x="6" y="102"/>
                </a:lnTo>
                <a:lnTo>
                  <a:pt x="12" y="96"/>
                </a:lnTo>
                <a:lnTo>
                  <a:pt x="12" y="90"/>
                </a:lnTo>
                <a:lnTo>
                  <a:pt x="12" y="90"/>
                </a:lnTo>
                <a:lnTo>
                  <a:pt x="12" y="78"/>
                </a:lnTo>
                <a:lnTo>
                  <a:pt x="6" y="72"/>
                </a:lnTo>
                <a:lnTo>
                  <a:pt x="0" y="66"/>
                </a:lnTo>
                <a:lnTo>
                  <a:pt x="0" y="66"/>
                </a:lnTo>
                <a:lnTo>
                  <a:pt x="0" y="54"/>
                </a:lnTo>
                <a:lnTo>
                  <a:pt x="0" y="42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7" name=""/>
          <p:cNvSpPr/>
          <p:nvPr/>
        </p:nvSpPr>
        <p:spPr>
          <a:xfrm>
            <a:off x="6186600" y="2193840"/>
            <a:ext cx="636480" cy="541440"/>
          </a:xfrm>
          <a:custGeom>
            <a:avLst/>
            <a:gdLst/>
            <a:ahLst/>
            <a:rect l="l" t="t" r="r" b="b"/>
            <a:pathLst>
              <a:path w="401" h="341">
                <a:moveTo>
                  <a:pt x="174" y="102"/>
                </a:moveTo>
                <a:lnTo>
                  <a:pt x="174" y="96"/>
                </a:lnTo>
                <a:lnTo>
                  <a:pt x="180" y="96"/>
                </a:lnTo>
                <a:lnTo>
                  <a:pt x="186" y="90"/>
                </a:lnTo>
                <a:lnTo>
                  <a:pt x="186" y="90"/>
                </a:lnTo>
                <a:lnTo>
                  <a:pt x="186" y="84"/>
                </a:lnTo>
                <a:lnTo>
                  <a:pt x="192" y="78"/>
                </a:lnTo>
                <a:lnTo>
                  <a:pt x="198" y="78"/>
                </a:lnTo>
                <a:lnTo>
                  <a:pt x="198" y="78"/>
                </a:lnTo>
                <a:lnTo>
                  <a:pt x="198" y="72"/>
                </a:lnTo>
                <a:lnTo>
                  <a:pt x="204" y="72"/>
                </a:lnTo>
                <a:lnTo>
                  <a:pt x="204" y="66"/>
                </a:lnTo>
                <a:lnTo>
                  <a:pt x="204" y="66"/>
                </a:lnTo>
                <a:lnTo>
                  <a:pt x="210" y="60"/>
                </a:lnTo>
                <a:lnTo>
                  <a:pt x="210" y="54"/>
                </a:lnTo>
                <a:lnTo>
                  <a:pt x="210" y="48"/>
                </a:lnTo>
                <a:lnTo>
                  <a:pt x="210" y="48"/>
                </a:lnTo>
                <a:lnTo>
                  <a:pt x="216" y="42"/>
                </a:lnTo>
                <a:lnTo>
                  <a:pt x="222" y="36"/>
                </a:lnTo>
                <a:lnTo>
                  <a:pt x="234" y="24"/>
                </a:lnTo>
                <a:lnTo>
                  <a:pt x="234" y="24"/>
                </a:lnTo>
                <a:lnTo>
                  <a:pt x="252" y="18"/>
                </a:lnTo>
                <a:lnTo>
                  <a:pt x="264" y="12"/>
                </a:lnTo>
                <a:lnTo>
                  <a:pt x="282" y="6"/>
                </a:lnTo>
                <a:lnTo>
                  <a:pt x="282" y="6"/>
                </a:lnTo>
                <a:lnTo>
                  <a:pt x="300" y="6"/>
                </a:lnTo>
                <a:lnTo>
                  <a:pt x="318" y="6"/>
                </a:lnTo>
                <a:lnTo>
                  <a:pt x="330" y="0"/>
                </a:lnTo>
                <a:lnTo>
                  <a:pt x="330" y="0"/>
                </a:lnTo>
                <a:lnTo>
                  <a:pt x="330" y="12"/>
                </a:lnTo>
                <a:lnTo>
                  <a:pt x="330" y="24"/>
                </a:lnTo>
                <a:lnTo>
                  <a:pt x="330" y="36"/>
                </a:lnTo>
                <a:lnTo>
                  <a:pt x="330" y="36"/>
                </a:lnTo>
                <a:lnTo>
                  <a:pt x="336" y="42"/>
                </a:lnTo>
                <a:lnTo>
                  <a:pt x="342" y="48"/>
                </a:lnTo>
                <a:lnTo>
                  <a:pt x="342" y="60"/>
                </a:lnTo>
                <a:lnTo>
                  <a:pt x="342" y="60"/>
                </a:lnTo>
                <a:lnTo>
                  <a:pt x="342" y="66"/>
                </a:lnTo>
                <a:lnTo>
                  <a:pt x="336" y="72"/>
                </a:lnTo>
                <a:lnTo>
                  <a:pt x="336" y="78"/>
                </a:lnTo>
                <a:lnTo>
                  <a:pt x="336" y="78"/>
                </a:lnTo>
                <a:lnTo>
                  <a:pt x="342" y="78"/>
                </a:lnTo>
                <a:lnTo>
                  <a:pt x="342" y="78"/>
                </a:lnTo>
                <a:lnTo>
                  <a:pt x="342" y="84"/>
                </a:lnTo>
                <a:lnTo>
                  <a:pt x="342" y="84"/>
                </a:lnTo>
                <a:lnTo>
                  <a:pt x="348" y="84"/>
                </a:lnTo>
                <a:lnTo>
                  <a:pt x="348" y="90"/>
                </a:lnTo>
                <a:lnTo>
                  <a:pt x="348" y="96"/>
                </a:lnTo>
                <a:lnTo>
                  <a:pt x="348" y="96"/>
                </a:lnTo>
                <a:lnTo>
                  <a:pt x="348" y="102"/>
                </a:lnTo>
                <a:lnTo>
                  <a:pt x="348" y="108"/>
                </a:lnTo>
                <a:lnTo>
                  <a:pt x="342" y="114"/>
                </a:lnTo>
                <a:lnTo>
                  <a:pt x="342" y="114"/>
                </a:lnTo>
                <a:lnTo>
                  <a:pt x="348" y="114"/>
                </a:lnTo>
                <a:lnTo>
                  <a:pt x="354" y="114"/>
                </a:lnTo>
                <a:lnTo>
                  <a:pt x="360" y="114"/>
                </a:lnTo>
                <a:lnTo>
                  <a:pt x="360" y="114"/>
                </a:lnTo>
                <a:lnTo>
                  <a:pt x="360" y="114"/>
                </a:lnTo>
                <a:lnTo>
                  <a:pt x="360" y="120"/>
                </a:lnTo>
                <a:lnTo>
                  <a:pt x="366" y="132"/>
                </a:lnTo>
                <a:lnTo>
                  <a:pt x="372" y="150"/>
                </a:lnTo>
                <a:lnTo>
                  <a:pt x="372" y="150"/>
                </a:lnTo>
                <a:lnTo>
                  <a:pt x="372" y="168"/>
                </a:lnTo>
                <a:lnTo>
                  <a:pt x="378" y="180"/>
                </a:lnTo>
                <a:lnTo>
                  <a:pt x="378" y="186"/>
                </a:lnTo>
                <a:lnTo>
                  <a:pt x="378" y="186"/>
                </a:lnTo>
                <a:lnTo>
                  <a:pt x="378" y="192"/>
                </a:lnTo>
                <a:lnTo>
                  <a:pt x="372" y="210"/>
                </a:lnTo>
                <a:lnTo>
                  <a:pt x="372" y="228"/>
                </a:lnTo>
                <a:lnTo>
                  <a:pt x="372" y="228"/>
                </a:lnTo>
                <a:lnTo>
                  <a:pt x="372" y="234"/>
                </a:lnTo>
                <a:lnTo>
                  <a:pt x="378" y="240"/>
                </a:lnTo>
                <a:lnTo>
                  <a:pt x="378" y="240"/>
                </a:lnTo>
                <a:lnTo>
                  <a:pt x="378" y="240"/>
                </a:lnTo>
                <a:lnTo>
                  <a:pt x="378" y="252"/>
                </a:lnTo>
                <a:lnTo>
                  <a:pt x="383" y="276"/>
                </a:lnTo>
                <a:lnTo>
                  <a:pt x="383" y="282"/>
                </a:lnTo>
                <a:lnTo>
                  <a:pt x="383" y="282"/>
                </a:lnTo>
                <a:lnTo>
                  <a:pt x="389" y="294"/>
                </a:lnTo>
                <a:lnTo>
                  <a:pt x="389" y="300"/>
                </a:lnTo>
                <a:lnTo>
                  <a:pt x="401" y="306"/>
                </a:lnTo>
                <a:lnTo>
                  <a:pt x="401" y="306"/>
                </a:lnTo>
                <a:lnTo>
                  <a:pt x="395" y="306"/>
                </a:lnTo>
                <a:lnTo>
                  <a:pt x="389" y="306"/>
                </a:lnTo>
                <a:lnTo>
                  <a:pt x="383" y="312"/>
                </a:lnTo>
                <a:lnTo>
                  <a:pt x="383" y="312"/>
                </a:lnTo>
                <a:lnTo>
                  <a:pt x="389" y="312"/>
                </a:lnTo>
                <a:lnTo>
                  <a:pt x="395" y="318"/>
                </a:lnTo>
                <a:lnTo>
                  <a:pt x="401" y="318"/>
                </a:lnTo>
                <a:lnTo>
                  <a:pt x="401" y="318"/>
                </a:lnTo>
                <a:lnTo>
                  <a:pt x="389" y="329"/>
                </a:lnTo>
                <a:lnTo>
                  <a:pt x="383" y="335"/>
                </a:lnTo>
                <a:lnTo>
                  <a:pt x="378" y="341"/>
                </a:lnTo>
                <a:lnTo>
                  <a:pt x="378" y="341"/>
                </a:lnTo>
                <a:lnTo>
                  <a:pt x="372" y="335"/>
                </a:lnTo>
                <a:lnTo>
                  <a:pt x="372" y="329"/>
                </a:lnTo>
                <a:lnTo>
                  <a:pt x="372" y="324"/>
                </a:lnTo>
                <a:lnTo>
                  <a:pt x="372" y="324"/>
                </a:lnTo>
                <a:lnTo>
                  <a:pt x="354" y="318"/>
                </a:lnTo>
                <a:lnTo>
                  <a:pt x="336" y="318"/>
                </a:lnTo>
                <a:lnTo>
                  <a:pt x="318" y="312"/>
                </a:lnTo>
                <a:lnTo>
                  <a:pt x="318" y="312"/>
                </a:lnTo>
                <a:lnTo>
                  <a:pt x="312" y="300"/>
                </a:lnTo>
                <a:lnTo>
                  <a:pt x="306" y="300"/>
                </a:lnTo>
                <a:lnTo>
                  <a:pt x="300" y="300"/>
                </a:lnTo>
                <a:lnTo>
                  <a:pt x="300" y="300"/>
                </a:lnTo>
                <a:lnTo>
                  <a:pt x="294" y="294"/>
                </a:lnTo>
                <a:lnTo>
                  <a:pt x="294" y="282"/>
                </a:lnTo>
                <a:lnTo>
                  <a:pt x="294" y="276"/>
                </a:lnTo>
                <a:lnTo>
                  <a:pt x="294" y="276"/>
                </a:lnTo>
                <a:lnTo>
                  <a:pt x="282" y="270"/>
                </a:lnTo>
                <a:lnTo>
                  <a:pt x="282" y="270"/>
                </a:lnTo>
                <a:lnTo>
                  <a:pt x="276" y="264"/>
                </a:lnTo>
                <a:lnTo>
                  <a:pt x="276" y="264"/>
                </a:lnTo>
                <a:lnTo>
                  <a:pt x="210" y="282"/>
                </a:lnTo>
                <a:lnTo>
                  <a:pt x="108" y="306"/>
                </a:lnTo>
                <a:lnTo>
                  <a:pt x="6" y="318"/>
                </a:lnTo>
                <a:lnTo>
                  <a:pt x="6" y="318"/>
                </a:lnTo>
                <a:lnTo>
                  <a:pt x="12" y="312"/>
                </a:lnTo>
                <a:lnTo>
                  <a:pt x="6" y="306"/>
                </a:lnTo>
                <a:lnTo>
                  <a:pt x="0" y="300"/>
                </a:lnTo>
                <a:lnTo>
                  <a:pt x="0" y="300"/>
                </a:lnTo>
                <a:lnTo>
                  <a:pt x="18" y="288"/>
                </a:lnTo>
                <a:lnTo>
                  <a:pt x="30" y="276"/>
                </a:lnTo>
                <a:lnTo>
                  <a:pt x="42" y="258"/>
                </a:lnTo>
                <a:lnTo>
                  <a:pt x="42" y="258"/>
                </a:lnTo>
                <a:lnTo>
                  <a:pt x="48" y="252"/>
                </a:lnTo>
                <a:lnTo>
                  <a:pt x="48" y="240"/>
                </a:lnTo>
                <a:lnTo>
                  <a:pt x="42" y="234"/>
                </a:lnTo>
                <a:lnTo>
                  <a:pt x="42" y="234"/>
                </a:lnTo>
                <a:lnTo>
                  <a:pt x="36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6"/>
                </a:lnTo>
                <a:lnTo>
                  <a:pt x="30" y="210"/>
                </a:lnTo>
                <a:lnTo>
                  <a:pt x="36" y="198"/>
                </a:lnTo>
                <a:lnTo>
                  <a:pt x="42" y="192"/>
                </a:lnTo>
                <a:lnTo>
                  <a:pt x="42" y="192"/>
                </a:lnTo>
                <a:lnTo>
                  <a:pt x="60" y="192"/>
                </a:lnTo>
                <a:lnTo>
                  <a:pt x="78" y="192"/>
                </a:lnTo>
                <a:lnTo>
                  <a:pt x="90" y="186"/>
                </a:lnTo>
                <a:lnTo>
                  <a:pt x="90" y="186"/>
                </a:lnTo>
                <a:lnTo>
                  <a:pt x="108" y="186"/>
                </a:lnTo>
                <a:lnTo>
                  <a:pt x="126" y="186"/>
                </a:lnTo>
                <a:lnTo>
                  <a:pt x="144" y="186"/>
                </a:lnTo>
                <a:lnTo>
                  <a:pt x="144" y="186"/>
                </a:lnTo>
                <a:lnTo>
                  <a:pt x="156" y="180"/>
                </a:lnTo>
                <a:lnTo>
                  <a:pt x="168" y="168"/>
                </a:lnTo>
                <a:lnTo>
                  <a:pt x="174" y="156"/>
                </a:lnTo>
                <a:lnTo>
                  <a:pt x="174" y="156"/>
                </a:lnTo>
                <a:lnTo>
                  <a:pt x="180" y="156"/>
                </a:lnTo>
                <a:lnTo>
                  <a:pt x="186" y="156"/>
                </a:lnTo>
                <a:lnTo>
                  <a:pt x="192" y="150"/>
                </a:lnTo>
                <a:lnTo>
                  <a:pt x="192" y="150"/>
                </a:lnTo>
                <a:lnTo>
                  <a:pt x="192" y="144"/>
                </a:lnTo>
                <a:lnTo>
                  <a:pt x="186" y="138"/>
                </a:lnTo>
                <a:lnTo>
                  <a:pt x="186" y="132"/>
                </a:lnTo>
                <a:lnTo>
                  <a:pt x="186" y="132"/>
                </a:lnTo>
                <a:lnTo>
                  <a:pt x="186" y="126"/>
                </a:lnTo>
                <a:lnTo>
                  <a:pt x="186" y="120"/>
                </a:lnTo>
                <a:lnTo>
                  <a:pt x="192" y="114"/>
                </a:lnTo>
                <a:lnTo>
                  <a:pt x="192" y="114"/>
                </a:lnTo>
                <a:lnTo>
                  <a:pt x="186" y="114"/>
                </a:lnTo>
                <a:lnTo>
                  <a:pt x="180" y="108"/>
                </a:lnTo>
                <a:lnTo>
                  <a:pt x="174" y="102"/>
                </a:lnTo>
                <a:lnTo>
                  <a:pt x="174" y="10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8" name=""/>
          <p:cNvSpPr/>
          <p:nvPr/>
        </p:nvSpPr>
        <p:spPr>
          <a:xfrm>
            <a:off x="6186600" y="2193840"/>
            <a:ext cx="636480" cy="541440"/>
          </a:xfrm>
          <a:custGeom>
            <a:avLst/>
            <a:gdLst/>
            <a:ahLst/>
            <a:rect l="l" t="t" r="r" b="b"/>
            <a:pathLst>
              <a:path w="401" h="341">
                <a:moveTo>
                  <a:pt x="174" y="102"/>
                </a:moveTo>
                <a:lnTo>
                  <a:pt x="174" y="96"/>
                </a:lnTo>
                <a:lnTo>
                  <a:pt x="180" y="96"/>
                </a:lnTo>
                <a:lnTo>
                  <a:pt x="186" y="90"/>
                </a:lnTo>
                <a:lnTo>
                  <a:pt x="186" y="90"/>
                </a:lnTo>
                <a:lnTo>
                  <a:pt x="186" y="84"/>
                </a:lnTo>
                <a:lnTo>
                  <a:pt x="192" y="78"/>
                </a:lnTo>
                <a:lnTo>
                  <a:pt x="198" y="78"/>
                </a:lnTo>
                <a:lnTo>
                  <a:pt x="198" y="78"/>
                </a:lnTo>
                <a:lnTo>
                  <a:pt x="198" y="72"/>
                </a:lnTo>
                <a:lnTo>
                  <a:pt x="204" y="72"/>
                </a:lnTo>
                <a:lnTo>
                  <a:pt x="204" y="66"/>
                </a:lnTo>
                <a:lnTo>
                  <a:pt x="204" y="66"/>
                </a:lnTo>
                <a:lnTo>
                  <a:pt x="210" y="60"/>
                </a:lnTo>
                <a:lnTo>
                  <a:pt x="210" y="54"/>
                </a:lnTo>
                <a:lnTo>
                  <a:pt x="210" y="48"/>
                </a:lnTo>
                <a:lnTo>
                  <a:pt x="210" y="48"/>
                </a:lnTo>
                <a:lnTo>
                  <a:pt x="216" y="42"/>
                </a:lnTo>
                <a:lnTo>
                  <a:pt x="222" y="36"/>
                </a:lnTo>
                <a:lnTo>
                  <a:pt x="234" y="24"/>
                </a:lnTo>
                <a:lnTo>
                  <a:pt x="234" y="24"/>
                </a:lnTo>
                <a:lnTo>
                  <a:pt x="252" y="18"/>
                </a:lnTo>
                <a:lnTo>
                  <a:pt x="264" y="12"/>
                </a:lnTo>
                <a:lnTo>
                  <a:pt x="282" y="6"/>
                </a:lnTo>
                <a:lnTo>
                  <a:pt x="282" y="6"/>
                </a:lnTo>
                <a:lnTo>
                  <a:pt x="300" y="6"/>
                </a:lnTo>
                <a:lnTo>
                  <a:pt x="318" y="6"/>
                </a:lnTo>
                <a:lnTo>
                  <a:pt x="330" y="0"/>
                </a:lnTo>
                <a:lnTo>
                  <a:pt x="330" y="0"/>
                </a:lnTo>
                <a:lnTo>
                  <a:pt x="330" y="12"/>
                </a:lnTo>
                <a:lnTo>
                  <a:pt x="330" y="24"/>
                </a:lnTo>
                <a:lnTo>
                  <a:pt x="330" y="36"/>
                </a:lnTo>
                <a:lnTo>
                  <a:pt x="330" y="36"/>
                </a:lnTo>
                <a:lnTo>
                  <a:pt x="336" y="42"/>
                </a:lnTo>
                <a:lnTo>
                  <a:pt x="342" y="48"/>
                </a:lnTo>
                <a:lnTo>
                  <a:pt x="342" y="60"/>
                </a:lnTo>
                <a:lnTo>
                  <a:pt x="342" y="60"/>
                </a:lnTo>
                <a:lnTo>
                  <a:pt x="342" y="66"/>
                </a:lnTo>
                <a:lnTo>
                  <a:pt x="336" y="72"/>
                </a:lnTo>
                <a:lnTo>
                  <a:pt x="336" y="78"/>
                </a:lnTo>
                <a:lnTo>
                  <a:pt x="336" y="78"/>
                </a:lnTo>
                <a:lnTo>
                  <a:pt x="342" y="78"/>
                </a:lnTo>
                <a:lnTo>
                  <a:pt x="342" y="78"/>
                </a:lnTo>
                <a:lnTo>
                  <a:pt x="342" y="84"/>
                </a:lnTo>
                <a:lnTo>
                  <a:pt x="342" y="84"/>
                </a:lnTo>
                <a:lnTo>
                  <a:pt x="348" y="84"/>
                </a:lnTo>
                <a:lnTo>
                  <a:pt x="348" y="90"/>
                </a:lnTo>
                <a:lnTo>
                  <a:pt x="348" y="96"/>
                </a:lnTo>
                <a:lnTo>
                  <a:pt x="348" y="96"/>
                </a:lnTo>
                <a:lnTo>
                  <a:pt x="348" y="102"/>
                </a:lnTo>
                <a:lnTo>
                  <a:pt x="348" y="108"/>
                </a:lnTo>
                <a:lnTo>
                  <a:pt x="342" y="114"/>
                </a:lnTo>
                <a:lnTo>
                  <a:pt x="342" y="114"/>
                </a:lnTo>
                <a:lnTo>
                  <a:pt x="348" y="114"/>
                </a:lnTo>
                <a:lnTo>
                  <a:pt x="354" y="114"/>
                </a:lnTo>
                <a:lnTo>
                  <a:pt x="360" y="114"/>
                </a:lnTo>
                <a:lnTo>
                  <a:pt x="360" y="114"/>
                </a:lnTo>
                <a:lnTo>
                  <a:pt x="360" y="114"/>
                </a:lnTo>
                <a:lnTo>
                  <a:pt x="360" y="120"/>
                </a:lnTo>
                <a:lnTo>
                  <a:pt x="366" y="132"/>
                </a:lnTo>
                <a:lnTo>
                  <a:pt x="372" y="150"/>
                </a:lnTo>
                <a:lnTo>
                  <a:pt x="372" y="150"/>
                </a:lnTo>
                <a:lnTo>
                  <a:pt x="372" y="168"/>
                </a:lnTo>
                <a:lnTo>
                  <a:pt x="378" y="180"/>
                </a:lnTo>
                <a:lnTo>
                  <a:pt x="378" y="186"/>
                </a:lnTo>
                <a:lnTo>
                  <a:pt x="378" y="186"/>
                </a:lnTo>
                <a:lnTo>
                  <a:pt x="378" y="192"/>
                </a:lnTo>
                <a:lnTo>
                  <a:pt x="372" y="210"/>
                </a:lnTo>
                <a:lnTo>
                  <a:pt x="372" y="228"/>
                </a:lnTo>
                <a:lnTo>
                  <a:pt x="372" y="228"/>
                </a:lnTo>
                <a:lnTo>
                  <a:pt x="372" y="234"/>
                </a:lnTo>
                <a:lnTo>
                  <a:pt x="378" y="240"/>
                </a:lnTo>
                <a:lnTo>
                  <a:pt x="378" y="240"/>
                </a:lnTo>
                <a:lnTo>
                  <a:pt x="378" y="240"/>
                </a:lnTo>
                <a:lnTo>
                  <a:pt x="378" y="252"/>
                </a:lnTo>
                <a:lnTo>
                  <a:pt x="383" y="276"/>
                </a:lnTo>
                <a:lnTo>
                  <a:pt x="383" y="282"/>
                </a:lnTo>
                <a:lnTo>
                  <a:pt x="383" y="282"/>
                </a:lnTo>
                <a:lnTo>
                  <a:pt x="389" y="294"/>
                </a:lnTo>
                <a:lnTo>
                  <a:pt x="389" y="300"/>
                </a:lnTo>
                <a:lnTo>
                  <a:pt x="401" y="306"/>
                </a:lnTo>
                <a:lnTo>
                  <a:pt x="401" y="306"/>
                </a:lnTo>
                <a:lnTo>
                  <a:pt x="395" y="306"/>
                </a:lnTo>
                <a:lnTo>
                  <a:pt x="389" y="306"/>
                </a:lnTo>
                <a:lnTo>
                  <a:pt x="383" y="312"/>
                </a:lnTo>
                <a:lnTo>
                  <a:pt x="383" y="312"/>
                </a:lnTo>
                <a:lnTo>
                  <a:pt x="389" y="312"/>
                </a:lnTo>
                <a:lnTo>
                  <a:pt x="395" y="318"/>
                </a:lnTo>
                <a:lnTo>
                  <a:pt x="401" y="318"/>
                </a:lnTo>
                <a:lnTo>
                  <a:pt x="401" y="318"/>
                </a:lnTo>
                <a:lnTo>
                  <a:pt x="389" y="329"/>
                </a:lnTo>
                <a:lnTo>
                  <a:pt x="383" y="335"/>
                </a:lnTo>
                <a:lnTo>
                  <a:pt x="378" y="341"/>
                </a:lnTo>
                <a:lnTo>
                  <a:pt x="378" y="341"/>
                </a:lnTo>
                <a:lnTo>
                  <a:pt x="372" y="335"/>
                </a:lnTo>
                <a:lnTo>
                  <a:pt x="372" y="329"/>
                </a:lnTo>
                <a:lnTo>
                  <a:pt x="372" y="324"/>
                </a:lnTo>
                <a:lnTo>
                  <a:pt x="372" y="324"/>
                </a:lnTo>
                <a:lnTo>
                  <a:pt x="354" y="318"/>
                </a:lnTo>
                <a:lnTo>
                  <a:pt x="336" y="318"/>
                </a:lnTo>
                <a:lnTo>
                  <a:pt x="318" y="312"/>
                </a:lnTo>
                <a:lnTo>
                  <a:pt x="318" y="312"/>
                </a:lnTo>
                <a:lnTo>
                  <a:pt x="312" y="300"/>
                </a:lnTo>
                <a:lnTo>
                  <a:pt x="306" y="300"/>
                </a:lnTo>
                <a:lnTo>
                  <a:pt x="300" y="300"/>
                </a:lnTo>
                <a:lnTo>
                  <a:pt x="300" y="300"/>
                </a:lnTo>
                <a:lnTo>
                  <a:pt x="294" y="294"/>
                </a:lnTo>
                <a:lnTo>
                  <a:pt x="294" y="282"/>
                </a:lnTo>
                <a:lnTo>
                  <a:pt x="294" y="276"/>
                </a:lnTo>
                <a:lnTo>
                  <a:pt x="294" y="276"/>
                </a:lnTo>
                <a:lnTo>
                  <a:pt x="282" y="270"/>
                </a:lnTo>
                <a:lnTo>
                  <a:pt x="282" y="270"/>
                </a:lnTo>
                <a:lnTo>
                  <a:pt x="276" y="264"/>
                </a:lnTo>
                <a:lnTo>
                  <a:pt x="276" y="264"/>
                </a:lnTo>
                <a:lnTo>
                  <a:pt x="210" y="282"/>
                </a:lnTo>
                <a:lnTo>
                  <a:pt x="108" y="306"/>
                </a:lnTo>
                <a:lnTo>
                  <a:pt x="6" y="318"/>
                </a:lnTo>
                <a:lnTo>
                  <a:pt x="6" y="318"/>
                </a:lnTo>
                <a:lnTo>
                  <a:pt x="12" y="312"/>
                </a:lnTo>
                <a:lnTo>
                  <a:pt x="6" y="306"/>
                </a:lnTo>
                <a:lnTo>
                  <a:pt x="0" y="300"/>
                </a:lnTo>
                <a:lnTo>
                  <a:pt x="0" y="300"/>
                </a:lnTo>
                <a:lnTo>
                  <a:pt x="18" y="288"/>
                </a:lnTo>
                <a:lnTo>
                  <a:pt x="30" y="276"/>
                </a:lnTo>
                <a:lnTo>
                  <a:pt x="42" y="258"/>
                </a:lnTo>
                <a:lnTo>
                  <a:pt x="42" y="258"/>
                </a:lnTo>
                <a:lnTo>
                  <a:pt x="48" y="252"/>
                </a:lnTo>
                <a:lnTo>
                  <a:pt x="48" y="240"/>
                </a:lnTo>
                <a:lnTo>
                  <a:pt x="42" y="234"/>
                </a:lnTo>
                <a:lnTo>
                  <a:pt x="42" y="234"/>
                </a:lnTo>
                <a:lnTo>
                  <a:pt x="36" y="228"/>
                </a:lnTo>
                <a:lnTo>
                  <a:pt x="30" y="222"/>
                </a:lnTo>
                <a:lnTo>
                  <a:pt x="30" y="216"/>
                </a:lnTo>
                <a:lnTo>
                  <a:pt x="30" y="216"/>
                </a:lnTo>
                <a:lnTo>
                  <a:pt x="30" y="210"/>
                </a:lnTo>
                <a:lnTo>
                  <a:pt x="36" y="198"/>
                </a:lnTo>
                <a:lnTo>
                  <a:pt x="42" y="192"/>
                </a:lnTo>
                <a:lnTo>
                  <a:pt x="42" y="192"/>
                </a:lnTo>
                <a:lnTo>
                  <a:pt x="60" y="192"/>
                </a:lnTo>
                <a:lnTo>
                  <a:pt x="78" y="192"/>
                </a:lnTo>
                <a:lnTo>
                  <a:pt x="90" y="186"/>
                </a:lnTo>
                <a:lnTo>
                  <a:pt x="90" y="186"/>
                </a:lnTo>
                <a:lnTo>
                  <a:pt x="108" y="186"/>
                </a:lnTo>
                <a:lnTo>
                  <a:pt x="126" y="186"/>
                </a:lnTo>
                <a:lnTo>
                  <a:pt x="144" y="186"/>
                </a:lnTo>
                <a:lnTo>
                  <a:pt x="144" y="186"/>
                </a:lnTo>
                <a:lnTo>
                  <a:pt x="156" y="180"/>
                </a:lnTo>
                <a:lnTo>
                  <a:pt x="168" y="168"/>
                </a:lnTo>
                <a:lnTo>
                  <a:pt x="174" y="156"/>
                </a:lnTo>
                <a:lnTo>
                  <a:pt x="174" y="156"/>
                </a:lnTo>
                <a:lnTo>
                  <a:pt x="180" y="156"/>
                </a:lnTo>
                <a:lnTo>
                  <a:pt x="186" y="156"/>
                </a:lnTo>
                <a:lnTo>
                  <a:pt x="192" y="150"/>
                </a:lnTo>
                <a:lnTo>
                  <a:pt x="192" y="150"/>
                </a:lnTo>
                <a:lnTo>
                  <a:pt x="192" y="144"/>
                </a:lnTo>
                <a:lnTo>
                  <a:pt x="186" y="138"/>
                </a:lnTo>
                <a:lnTo>
                  <a:pt x="186" y="132"/>
                </a:lnTo>
                <a:lnTo>
                  <a:pt x="186" y="132"/>
                </a:lnTo>
                <a:lnTo>
                  <a:pt x="186" y="126"/>
                </a:lnTo>
                <a:lnTo>
                  <a:pt x="186" y="120"/>
                </a:lnTo>
                <a:lnTo>
                  <a:pt x="192" y="114"/>
                </a:lnTo>
                <a:lnTo>
                  <a:pt x="192" y="114"/>
                </a:lnTo>
                <a:lnTo>
                  <a:pt x="186" y="114"/>
                </a:lnTo>
                <a:lnTo>
                  <a:pt x="180" y="108"/>
                </a:lnTo>
                <a:lnTo>
                  <a:pt x="174" y="102"/>
                </a:lnTo>
                <a:lnTo>
                  <a:pt x="174" y="102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9" name=""/>
          <p:cNvSpPr/>
          <p:nvPr/>
        </p:nvSpPr>
        <p:spPr>
          <a:xfrm>
            <a:off x="6167520" y="2355840"/>
            <a:ext cx="323640" cy="200160"/>
          </a:xfrm>
          <a:custGeom>
            <a:avLst/>
            <a:gdLst/>
            <a:ahLst/>
            <a:rect l="l" t="t" r="r" b="b"/>
            <a:pathLst>
              <a:path w="204" h="126">
                <a:moveTo>
                  <a:pt x="42" y="120"/>
                </a:moveTo>
                <a:lnTo>
                  <a:pt x="30" y="120"/>
                </a:lnTo>
                <a:lnTo>
                  <a:pt x="24" y="120"/>
                </a:lnTo>
                <a:lnTo>
                  <a:pt x="12" y="126"/>
                </a:lnTo>
                <a:lnTo>
                  <a:pt x="12" y="126"/>
                </a:lnTo>
                <a:lnTo>
                  <a:pt x="12" y="126"/>
                </a:lnTo>
                <a:lnTo>
                  <a:pt x="6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0"/>
                </a:lnTo>
                <a:lnTo>
                  <a:pt x="6" y="120"/>
                </a:lnTo>
                <a:lnTo>
                  <a:pt x="6" y="114"/>
                </a:lnTo>
                <a:lnTo>
                  <a:pt x="6" y="114"/>
                </a:lnTo>
                <a:lnTo>
                  <a:pt x="6" y="108"/>
                </a:lnTo>
                <a:lnTo>
                  <a:pt x="6" y="102"/>
                </a:lnTo>
                <a:lnTo>
                  <a:pt x="6" y="90"/>
                </a:lnTo>
                <a:lnTo>
                  <a:pt x="6" y="90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18" y="84"/>
                </a:lnTo>
                <a:lnTo>
                  <a:pt x="24" y="78"/>
                </a:lnTo>
                <a:lnTo>
                  <a:pt x="30" y="72"/>
                </a:lnTo>
                <a:lnTo>
                  <a:pt x="36" y="66"/>
                </a:lnTo>
                <a:lnTo>
                  <a:pt x="36" y="66"/>
                </a:lnTo>
                <a:lnTo>
                  <a:pt x="42" y="66"/>
                </a:lnTo>
                <a:lnTo>
                  <a:pt x="42" y="66"/>
                </a:lnTo>
                <a:lnTo>
                  <a:pt x="48" y="66"/>
                </a:lnTo>
                <a:lnTo>
                  <a:pt x="48" y="66"/>
                </a:lnTo>
                <a:lnTo>
                  <a:pt x="60" y="54"/>
                </a:lnTo>
                <a:lnTo>
                  <a:pt x="78" y="48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36"/>
                </a:lnTo>
                <a:lnTo>
                  <a:pt x="96" y="36"/>
                </a:lnTo>
                <a:lnTo>
                  <a:pt x="96" y="36"/>
                </a:lnTo>
                <a:lnTo>
                  <a:pt x="102" y="36"/>
                </a:lnTo>
                <a:lnTo>
                  <a:pt x="102" y="36"/>
                </a:lnTo>
                <a:lnTo>
                  <a:pt x="114" y="36"/>
                </a:lnTo>
                <a:lnTo>
                  <a:pt x="114" y="36"/>
                </a:lnTo>
                <a:lnTo>
                  <a:pt x="114" y="30"/>
                </a:lnTo>
                <a:lnTo>
                  <a:pt x="120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30"/>
                </a:lnTo>
                <a:lnTo>
                  <a:pt x="126" y="36"/>
                </a:lnTo>
                <a:lnTo>
                  <a:pt x="126" y="36"/>
                </a:lnTo>
                <a:lnTo>
                  <a:pt x="126" y="36"/>
                </a:lnTo>
                <a:lnTo>
                  <a:pt x="132" y="36"/>
                </a:lnTo>
                <a:lnTo>
                  <a:pt x="132" y="36"/>
                </a:lnTo>
                <a:lnTo>
                  <a:pt x="138" y="36"/>
                </a:lnTo>
                <a:lnTo>
                  <a:pt x="138" y="36"/>
                </a:lnTo>
                <a:lnTo>
                  <a:pt x="144" y="36"/>
                </a:lnTo>
                <a:lnTo>
                  <a:pt x="150" y="36"/>
                </a:lnTo>
                <a:lnTo>
                  <a:pt x="156" y="36"/>
                </a:lnTo>
                <a:lnTo>
                  <a:pt x="156" y="36"/>
                </a:lnTo>
                <a:lnTo>
                  <a:pt x="150" y="30"/>
                </a:lnTo>
                <a:lnTo>
                  <a:pt x="150" y="24"/>
                </a:lnTo>
                <a:lnTo>
                  <a:pt x="144" y="24"/>
                </a:lnTo>
                <a:lnTo>
                  <a:pt x="144" y="24"/>
                </a:lnTo>
                <a:lnTo>
                  <a:pt x="156" y="12"/>
                </a:lnTo>
                <a:lnTo>
                  <a:pt x="174" y="6"/>
                </a:lnTo>
                <a:lnTo>
                  <a:pt x="186" y="0"/>
                </a:lnTo>
                <a:lnTo>
                  <a:pt x="186" y="0"/>
                </a:lnTo>
                <a:lnTo>
                  <a:pt x="192" y="6"/>
                </a:lnTo>
                <a:lnTo>
                  <a:pt x="198" y="12"/>
                </a:lnTo>
                <a:lnTo>
                  <a:pt x="204" y="12"/>
                </a:lnTo>
                <a:lnTo>
                  <a:pt x="204" y="12"/>
                </a:lnTo>
                <a:lnTo>
                  <a:pt x="198" y="18"/>
                </a:lnTo>
                <a:lnTo>
                  <a:pt x="198" y="24"/>
                </a:lnTo>
                <a:lnTo>
                  <a:pt x="198" y="30"/>
                </a:lnTo>
                <a:lnTo>
                  <a:pt x="198" y="30"/>
                </a:lnTo>
                <a:lnTo>
                  <a:pt x="198" y="36"/>
                </a:lnTo>
                <a:lnTo>
                  <a:pt x="198" y="36"/>
                </a:lnTo>
                <a:lnTo>
                  <a:pt x="204" y="42"/>
                </a:lnTo>
                <a:lnTo>
                  <a:pt x="204" y="42"/>
                </a:lnTo>
                <a:lnTo>
                  <a:pt x="198" y="54"/>
                </a:lnTo>
                <a:lnTo>
                  <a:pt x="192" y="54"/>
                </a:lnTo>
                <a:lnTo>
                  <a:pt x="186" y="54"/>
                </a:lnTo>
                <a:lnTo>
                  <a:pt x="186" y="54"/>
                </a:lnTo>
                <a:lnTo>
                  <a:pt x="180" y="66"/>
                </a:lnTo>
                <a:lnTo>
                  <a:pt x="180" y="72"/>
                </a:lnTo>
                <a:lnTo>
                  <a:pt x="168" y="78"/>
                </a:lnTo>
                <a:lnTo>
                  <a:pt x="168" y="78"/>
                </a:lnTo>
                <a:lnTo>
                  <a:pt x="156" y="84"/>
                </a:lnTo>
                <a:lnTo>
                  <a:pt x="138" y="84"/>
                </a:lnTo>
                <a:lnTo>
                  <a:pt x="126" y="84"/>
                </a:lnTo>
                <a:lnTo>
                  <a:pt x="126" y="84"/>
                </a:lnTo>
                <a:lnTo>
                  <a:pt x="120" y="84"/>
                </a:lnTo>
                <a:lnTo>
                  <a:pt x="108" y="84"/>
                </a:lnTo>
                <a:lnTo>
                  <a:pt x="96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84" y="90"/>
                </a:lnTo>
                <a:lnTo>
                  <a:pt x="84" y="90"/>
                </a:lnTo>
                <a:lnTo>
                  <a:pt x="72" y="90"/>
                </a:lnTo>
                <a:lnTo>
                  <a:pt x="66" y="90"/>
                </a:lnTo>
                <a:lnTo>
                  <a:pt x="54" y="90"/>
                </a:lnTo>
                <a:lnTo>
                  <a:pt x="54" y="90"/>
                </a:lnTo>
                <a:lnTo>
                  <a:pt x="48" y="96"/>
                </a:lnTo>
                <a:lnTo>
                  <a:pt x="42" y="108"/>
                </a:lnTo>
                <a:lnTo>
                  <a:pt x="42" y="120"/>
                </a:lnTo>
                <a:lnTo>
                  <a:pt x="42" y="12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0" name=""/>
          <p:cNvSpPr/>
          <p:nvPr/>
        </p:nvSpPr>
        <p:spPr>
          <a:xfrm>
            <a:off x="6167520" y="2355840"/>
            <a:ext cx="323640" cy="200160"/>
          </a:xfrm>
          <a:custGeom>
            <a:avLst/>
            <a:gdLst/>
            <a:ahLst/>
            <a:rect l="l" t="t" r="r" b="b"/>
            <a:pathLst>
              <a:path w="204" h="126">
                <a:moveTo>
                  <a:pt x="42" y="120"/>
                </a:moveTo>
                <a:lnTo>
                  <a:pt x="30" y="120"/>
                </a:lnTo>
                <a:lnTo>
                  <a:pt x="24" y="120"/>
                </a:lnTo>
                <a:lnTo>
                  <a:pt x="12" y="126"/>
                </a:lnTo>
                <a:lnTo>
                  <a:pt x="12" y="126"/>
                </a:lnTo>
                <a:lnTo>
                  <a:pt x="12" y="126"/>
                </a:lnTo>
                <a:lnTo>
                  <a:pt x="6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0"/>
                </a:lnTo>
                <a:lnTo>
                  <a:pt x="6" y="120"/>
                </a:lnTo>
                <a:lnTo>
                  <a:pt x="6" y="114"/>
                </a:lnTo>
                <a:lnTo>
                  <a:pt x="6" y="114"/>
                </a:lnTo>
                <a:lnTo>
                  <a:pt x="6" y="108"/>
                </a:lnTo>
                <a:lnTo>
                  <a:pt x="6" y="102"/>
                </a:lnTo>
                <a:lnTo>
                  <a:pt x="6" y="90"/>
                </a:lnTo>
                <a:lnTo>
                  <a:pt x="6" y="90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18" y="84"/>
                </a:lnTo>
                <a:lnTo>
                  <a:pt x="24" y="78"/>
                </a:lnTo>
                <a:lnTo>
                  <a:pt x="30" y="72"/>
                </a:lnTo>
                <a:lnTo>
                  <a:pt x="36" y="66"/>
                </a:lnTo>
                <a:lnTo>
                  <a:pt x="36" y="66"/>
                </a:lnTo>
                <a:lnTo>
                  <a:pt x="42" y="66"/>
                </a:lnTo>
                <a:lnTo>
                  <a:pt x="42" y="66"/>
                </a:lnTo>
                <a:lnTo>
                  <a:pt x="48" y="66"/>
                </a:lnTo>
                <a:lnTo>
                  <a:pt x="48" y="66"/>
                </a:lnTo>
                <a:lnTo>
                  <a:pt x="60" y="54"/>
                </a:lnTo>
                <a:lnTo>
                  <a:pt x="78" y="48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36"/>
                </a:lnTo>
                <a:lnTo>
                  <a:pt x="96" y="36"/>
                </a:lnTo>
                <a:lnTo>
                  <a:pt x="96" y="36"/>
                </a:lnTo>
                <a:lnTo>
                  <a:pt x="102" y="36"/>
                </a:lnTo>
                <a:lnTo>
                  <a:pt x="102" y="36"/>
                </a:lnTo>
                <a:lnTo>
                  <a:pt x="114" y="36"/>
                </a:lnTo>
                <a:lnTo>
                  <a:pt x="114" y="36"/>
                </a:lnTo>
                <a:lnTo>
                  <a:pt x="114" y="30"/>
                </a:lnTo>
                <a:lnTo>
                  <a:pt x="120" y="24"/>
                </a:lnTo>
                <a:lnTo>
                  <a:pt x="126" y="24"/>
                </a:lnTo>
                <a:lnTo>
                  <a:pt x="126" y="24"/>
                </a:lnTo>
                <a:lnTo>
                  <a:pt x="126" y="30"/>
                </a:lnTo>
                <a:lnTo>
                  <a:pt x="126" y="36"/>
                </a:lnTo>
                <a:lnTo>
                  <a:pt x="126" y="36"/>
                </a:lnTo>
                <a:lnTo>
                  <a:pt x="126" y="36"/>
                </a:lnTo>
                <a:lnTo>
                  <a:pt x="132" y="36"/>
                </a:lnTo>
                <a:lnTo>
                  <a:pt x="132" y="36"/>
                </a:lnTo>
                <a:lnTo>
                  <a:pt x="138" y="36"/>
                </a:lnTo>
                <a:lnTo>
                  <a:pt x="138" y="36"/>
                </a:lnTo>
                <a:lnTo>
                  <a:pt x="144" y="36"/>
                </a:lnTo>
                <a:lnTo>
                  <a:pt x="150" y="36"/>
                </a:lnTo>
                <a:lnTo>
                  <a:pt x="156" y="36"/>
                </a:lnTo>
                <a:lnTo>
                  <a:pt x="156" y="36"/>
                </a:lnTo>
                <a:lnTo>
                  <a:pt x="150" y="30"/>
                </a:lnTo>
                <a:lnTo>
                  <a:pt x="150" y="24"/>
                </a:lnTo>
                <a:lnTo>
                  <a:pt x="144" y="24"/>
                </a:lnTo>
                <a:lnTo>
                  <a:pt x="144" y="24"/>
                </a:lnTo>
                <a:lnTo>
                  <a:pt x="156" y="12"/>
                </a:lnTo>
                <a:lnTo>
                  <a:pt x="174" y="6"/>
                </a:lnTo>
                <a:lnTo>
                  <a:pt x="186" y="0"/>
                </a:lnTo>
                <a:lnTo>
                  <a:pt x="186" y="0"/>
                </a:lnTo>
                <a:lnTo>
                  <a:pt x="192" y="6"/>
                </a:lnTo>
                <a:lnTo>
                  <a:pt x="198" y="12"/>
                </a:lnTo>
                <a:lnTo>
                  <a:pt x="204" y="12"/>
                </a:lnTo>
                <a:lnTo>
                  <a:pt x="204" y="12"/>
                </a:lnTo>
                <a:lnTo>
                  <a:pt x="198" y="18"/>
                </a:lnTo>
                <a:lnTo>
                  <a:pt x="198" y="24"/>
                </a:lnTo>
                <a:lnTo>
                  <a:pt x="198" y="30"/>
                </a:lnTo>
                <a:lnTo>
                  <a:pt x="198" y="30"/>
                </a:lnTo>
                <a:lnTo>
                  <a:pt x="198" y="36"/>
                </a:lnTo>
                <a:lnTo>
                  <a:pt x="198" y="36"/>
                </a:lnTo>
                <a:lnTo>
                  <a:pt x="204" y="42"/>
                </a:lnTo>
                <a:lnTo>
                  <a:pt x="204" y="42"/>
                </a:lnTo>
                <a:lnTo>
                  <a:pt x="198" y="54"/>
                </a:lnTo>
                <a:lnTo>
                  <a:pt x="192" y="54"/>
                </a:lnTo>
                <a:lnTo>
                  <a:pt x="186" y="54"/>
                </a:lnTo>
                <a:lnTo>
                  <a:pt x="186" y="54"/>
                </a:lnTo>
                <a:lnTo>
                  <a:pt x="180" y="66"/>
                </a:lnTo>
                <a:lnTo>
                  <a:pt x="180" y="72"/>
                </a:lnTo>
                <a:lnTo>
                  <a:pt x="168" y="78"/>
                </a:lnTo>
                <a:lnTo>
                  <a:pt x="168" y="78"/>
                </a:lnTo>
                <a:lnTo>
                  <a:pt x="156" y="84"/>
                </a:lnTo>
                <a:lnTo>
                  <a:pt x="138" y="84"/>
                </a:lnTo>
                <a:lnTo>
                  <a:pt x="126" y="84"/>
                </a:lnTo>
                <a:lnTo>
                  <a:pt x="126" y="84"/>
                </a:lnTo>
                <a:lnTo>
                  <a:pt x="120" y="84"/>
                </a:lnTo>
                <a:lnTo>
                  <a:pt x="108" y="84"/>
                </a:lnTo>
                <a:lnTo>
                  <a:pt x="96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84" y="90"/>
                </a:lnTo>
                <a:lnTo>
                  <a:pt x="84" y="90"/>
                </a:lnTo>
                <a:lnTo>
                  <a:pt x="72" y="90"/>
                </a:lnTo>
                <a:lnTo>
                  <a:pt x="66" y="90"/>
                </a:lnTo>
                <a:lnTo>
                  <a:pt x="54" y="90"/>
                </a:lnTo>
                <a:lnTo>
                  <a:pt x="54" y="90"/>
                </a:lnTo>
                <a:lnTo>
                  <a:pt x="48" y="96"/>
                </a:lnTo>
                <a:lnTo>
                  <a:pt x="42" y="108"/>
                </a:lnTo>
                <a:lnTo>
                  <a:pt x="42" y="120"/>
                </a:lnTo>
                <a:lnTo>
                  <a:pt x="42" y="12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1" name=""/>
          <p:cNvSpPr/>
          <p:nvPr/>
        </p:nvSpPr>
        <p:spPr>
          <a:xfrm>
            <a:off x="5873760" y="2565360"/>
            <a:ext cx="388800" cy="246240"/>
          </a:xfrm>
          <a:custGeom>
            <a:avLst/>
            <a:gdLst/>
            <a:ahLst/>
            <a:rect l="l" t="t" r="r" b="b"/>
            <a:pathLst>
              <a:path w="245" h="155">
                <a:moveTo>
                  <a:pt x="239" y="0"/>
                </a:moveTo>
                <a:lnTo>
                  <a:pt x="245" y="6"/>
                </a:lnTo>
                <a:lnTo>
                  <a:pt x="245" y="18"/>
                </a:lnTo>
                <a:lnTo>
                  <a:pt x="239" y="24"/>
                </a:lnTo>
                <a:lnTo>
                  <a:pt x="239" y="24"/>
                </a:lnTo>
                <a:lnTo>
                  <a:pt x="227" y="36"/>
                </a:lnTo>
                <a:lnTo>
                  <a:pt x="215" y="48"/>
                </a:lnTo>
                <a:lnTo>
                  <a:pt x="197" y="66"/>
                </a:lnTo>
                <a:lnTo>
                  <a:pt x="197" y="66"/>
                </a:lnTo>
                <a:lnTo>
                  <a:pt x="197" y="66"/>
                </a:lnTo>
                <a:lnTo>
                  <a:pt x="191" y="72"/>
                </a:lnTo>
                <a:lnTo>
                  <a:pt x="185" y="78"/>
                </a:lnTo>
                <a:lnTo>
                  <a:pt x="185" y="78"/>
                </a:lnTo>
                <a:lnTo>
                  <a:pt x="185" y="78"/>
                </a:lnTo>
                <a:lnTo>
                  <a:pt x="179" y="78"/>
                </a:lnTo>
                <a:lnTo>
                  <a:pt x="179" y="84"/>
                </a:lnTo>
                <a:lnTo>
                  <a:pt x="179" y="84"/>
                </a:lnTo>
                <a:lnTo>
                  <a:pt x="173" y="90"/>
                </a:lnTo>
                <a:lnTo>
                  <a:pt x="167" y="90"/>
                </a:lnTo>
                <a:lnTo>
                  <a:pt x="161" y="90"/>
                </a:lnTo>
                <a:lnTo>
                  <a:pt x="161" y="90"/>
                </a:lnTo>
                <a:lnTo>
                  <a:pt x="161" y="90"/>
                </a:lnTo>
                <a:lnTo>
                  <a:pt x="155" y="95"/>
                </a:lnTo>
                <a:lnTo>
                  <a:pt x="131" y="107"/>
                </a:lnTo>
                <a:lnTo>
                  <a:pt x="125" y="113"/>
                </a:lnTo>
                <a:lnTo>
                  <a:pt x="125" y="113"/>
                </a:lnTo>
                <a:lnTo>
                  <a:pt x="119" y="119"/>
                </a:lnTo>
                <a:lnTo>
                  <a:pt x="113" y="131"/>
                </a:lnTo>
                <a:lnTo>
                  <a:pt x="107" y="137"/>
                </a:lnTo>
                <a:lnTo>
                  <a:pt x="107" y="137"/>
                </a:lnTo>
                <a:lnTo>
                  <a:pt x="107" y="143"/>
                </a:lnTo>
                <a:lnTo>
                  <a:pt x="101" y="143"/>
                </a:lnTo>
                <a:lnTo>
                  <a:pt x="101" y="149"/>
                </a:lnTo>
                <a:lnTo>
                  <a:pt x="101" y="149"/>
                </a:lnTo>
                <a:lnTo>
                  <a:pt x="95" y="149"/>
                </a:lnTo>
                <a:lnTo>
                  <a:pt x="95" y="149"/>
                </a:lnTo>
                <a:lnTo>
                  <a:pt x="89" y="149"/>
                </a:lnTo>
                <a:lnTo>
                  <a:pt x="89" y="149"/>
                </a:lnTo>
                <a:lnTo>
                  <a:pt x="77" y="149"/>
                </a:lnTo>
                <a:lnTo>
                  <a:pt x="66" y="155"/>
                </a:lnTo>
                <a:lnTo>
                  <a:pt x="54" y="155"/>
                </a:lnTo>
                <a:lnTo>
                  <a:pt x="54" y="155"/>
                </a:lnTo>
                <a:lnTo>
                  <a:pt x="42" y="155"/>
                </a:lnTo>
                <a:lnTo>
                  <a:pt x="36" y="155"/>
                </a:lnTo>
                <a:lnTo>
                  <a:pt x="30" y="149"/>
                </a:lnTo>
                <a:lnTo>
                  <a:pt x="30" y="149"/>
                </a:lnTo>
                <a:lnTo>
                  <a:pt x="24" y="149"/>
                </a:lnTo>
                <a:lnTo>
                  <a:pt x="6" y="149"/>
                </a:lnTo>
                <a:lnTo>
                  <a:pt x="0" y="149"/>
                </a:lnTo>
                <a:lnTo>
                  <a:pt x="0" y="149"/>
                </a:lnTo>
                <a:lnTo>
                  <a:pt x="0" y="137"/>
                </a:lnTo>
                <a:lnTo>
                  <a:pt x="12" y="125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24" y="125"/>
                </a:lnTo>
                <a:lnTo>
                  <a:pt x="24" y="125"/>
                </a:lnTo>
                <a:lnTo>
                  <a:pt x="24" y="119"/>
                </a:lnTo>
                <a:lnTo>
                  <a:pt x="24" y="119"/>
                </a:lnTo>
                <a:lnTo>
                  <a:pt x="24" y="113"/>
                </a:lnTo>
                <a:lnTo>
                  <a:pt x="24" y="113"/>
                </a:lnTo>
                <a:lnTo>
                  <a:pt x="36" y="113"/>
                </a:lnTo>
                <a:lnTo>
                  <a:pt x="48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3"/>
                </a:lnTo>
                <a:lnTo>
                  <a:pt x="54" y="107"/>
                </a:lnTo>
                <a:lnTo>
                  <a:pt x="54" y="107"/>
                </a:lnTo>
                <a:lnTo>
                  <a:pt x="60" y="107"/>
                </a:lnTo>
                <a:lnTo>
                  <a:pt x="66" y="107"/>
                </a:lnTo>
                <a:lnTo>
                  <a:pt x="66" y="107"/>
                </a:lnTo>
                <a:lnTo>
                  <a:pt x="66" y="107"/>
                </a:lnTo>
                <a:lnTo>
                  <a:pt x="71" y="101"/>
                </a:lnTo>
                <a:lnTo>
                  <a:pt x="71" y="95"/>
                </a:lnTo>
                <a:lnTo>
                  <a:pt x="71" y="84"/>
                </a:lnTo>
                <a:lnTo>
                  <a:pt x="71" y="84"/>
                </a:lnTo>
                <a:lnTo>
                  <a:pt x="71" y="84"/>
                </a:lnTo>
                <a:lnTo>
                  <a:pt x="77" y="84"/>
                </a:lnTo>
                <a:lnTo>
                  <a:pt x="89" y="78"/>
                </a:lnTo>
                <a:lnTo>
                  <a:pt x="89" y="78"/>
                </a:lnTo>
                <a:lnTo>
                  <a:pt x="95" y="72"/>
                </a:lnTo>
                <a:lnTo>
                  <a:pt x="95" y="60"/>
                </a:lnTo>
                <a:lnTo>
                  <a:pt x="101" y="48"/>
                </a:lnTo>
                <a:lnTo>
                  <a:pt x="101" y="48"/>
                </a:lnTo>
                <a:lnTo>
                  <a:pt x="119" y="48"/>
                </a:lnTo>
                <a:lnTo>
                  <a:pt x="149" y="48"/>
                </a:lnTo>
                <a:lnTo>
                  <a:pt x="173" y="48"/>
                </a:lnTo>
                <a:lnTo>
                  <a:pt x="173" y="48"/>
                </a:lnTo>
                <a:lnTo>
                  <a:pt x="173" y="42"/>
                </a:lnTo>
                <a:lnTo>
                  <a:pt x="173" y="36"/>
                </a:lnTo>
                <a:lnTo>
                  <a:pt x="173" y="30"/>
                </a:lnTo>
                <a:lnTo>
                  <a:pt x="173" y="30"/>
                </a:lnTo>
                <a:lnTo>
                  <a:pt x="179" y="24"/>
                </a:lnTo>
                <a:lnTo>
                  <a:pt x="185" y="24"/>
                </a:lnTo>
                <a:lnTo>
                  <a:pt x="191" y="24"/>
                </a:lnTo>
                <a:lnTo>
                  <a:pt x="191" y="24"/>
                </a:lnTo>
                <a:lnTo>
                  <a:pt x="191" y="18"/>
                </a:lnTo>
                <a:lnTo>
                  <a:pt x="197" y="12"/>
                </a:lnTo>
                <a:lnTo>
                  <a:pt x="203" y="6"/>
                </a:lnTo>
                <a:lnTo>
                  <a:pt x="203" y="6"/>
                </a:lnTo>
                <a:lnTo>
                  <a:pt x="209" y="12"/>
                </a:lnTo>
                <a:lnTo>
                  <a:pt x="215" y="12"/>
                </a:lnTo>
                <a:lnTo>
                  <a:pt x="221" y="18"/>
                </a:lnTo>
                <a:lnTo>
                  <a:pt x="221" y="18"/>
                </a:lnTo>
                <a:lnTo>
                  <a:pt x="221" y="12"/>
                </a:lnTo>
                <a:lnTo>
                  <a:pt x="227" y="6"/>
                </a:lnTo>
                <a:lnTo>
                  <a:pt x="239" y="0"/>
                </a:lnTo>
                <a:lnTo>
                  <a:pt x="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2" name=""/>
          <p:cNvSpPr/>
          <p:nvPr/>
        </p:nvSpPr>
        <p:spPr>
          <a:xfrm>
            <a:off x="5873760" y="2565360"/>
            <a:ext cx="388800" cy="246240"/>
          </a:xfrm>
          <a:custGeom>
            <a:avLst/>
            <a:gdLst/>
            <a:ahLst/>
            <a:rect l="l" t="t" r="r" b="b"/>
            <a:pathLst>
              <a:path w="245" h="155">
                <a:moveTo>
                  <a:pt x="239" y="0"/>
                </a:moveTo>
                <a:lnTo>
                  <a:pt x="245" y="6"/>
                </a:lnTo>
                <a:lnTo>
                  <a:pt x="245" y="18"/>
                </a:lnTo>
                <a:lnTo>
                  <a:pt x="239" y="24"/>
                </a:lnTo>
                <a:lnTo>
                  <a:pt x="239" y="24"/>
                </a:lnTo>
                <a:lnTo>
                  <a:pt x="227" y="36"/>
                </a:lnTo>
                <a:lnTo>
                  <a:pt x="215" y="48"/>
                </a:lnTo>
                <a:lnTo>
                  <a:pt x="197" y="66"/>
                </a:lnTo>
                <a:lnTo>
                  <a:pt x="197" y="66"/>
                </a:lnTo>
                <a:lnTo>
                  <a:pt x="197" y="66"/>
                </a:lnTo>
                <a:lnTo>
                  <a:pt x="191" y="72"/>
                </a:lnTo>
                <a:lnTo>
                  <a:pt x="185" y="78"/>
                </a:lnTo>
                <a:lnTo>
                  <a:pt x="185" y="78"/>
                </a:lnTo>
                <a:lnTo>
                  <a:pt x="185" y="78"/>
                </a:lnTo>
                <a:lnTo>
                  <a:pt x="179" y="78"/>
                </a:lnTo>
                <a:lnTo>
                  <a:pt x="179" y="84"/>
                </a:lnTo>
                <a:lnTo>
                  <a:pt x="179" y="84"/>
                </a:lnTo>
                <a:lnTo>
                  <a:pt x="173" y="90"/>
                </a:lnTo>
                <a:lnTo>
                  <a:pt x="167" y="90"/>
                </a:lnTo>
                <a:lnTo>
                  <a:pt x="161" y="90"/>
                </a:lnTo>
                <a:lnTo>
                  <a:pt x="161" y="90"/>
                </a:lnTo>
                <a:lnTo>
                  <a:pt x="161" y="90"/>
                </a:lnTo>
                <a:lnTo>
                  <a:pt x="155" y="95"/>
                </a:lnTo>
                <a:lnTo>
                  <a:pt x="131" y="107"/>
                </a:lnTo>
                <a:lnTo>
                  <a:pt x="125" y="113"/>
                </a:lnTo>
                <a:lnTo>
                  <a:pt x="125" y="113"/>
                </a:lnTo>
                <a:lnTo>
                  <a:pt x="119" y="119"/>
                </a:lnTo>
                <a:lnTo>
                  <a:pt x="113" y="131"/>
                </a:lnTo>
                <a:lnTo>
                  <a:pt x="107" y="137"/>
                </a:lnTo>
                <a:lnTo>
                  <a:pt x="107" y="137"/>
                </a:lnTo>
                <a:lnTo>
                  <a:pt x="107" y="143"/>
                </a:lnTo>
                <a:lnTo>
                  <a:pt x="101" y="143"/>
                </a:lnTo>
                <a:lnTo>
                  <a:pt x="101" y="149"/>
                </a:lnTo>
                <a:lnTo>
                  <a:pt x="101" y="149"/>
                </a:lnTo>
                <a:lnTo>
                  <a:pt x="95" y="149"/>
                </a:lnTo>
                <a:lnTo>
                  <a:pt x="95" y="149"/>
                </a:lnTo>
                <a:lnTo>
                  <a:pt x="89" y="149"/>
                </a:lnTo>
                <a:lnTo>
                  <a:pt x="89" y="149"/>
                </a:lnTo>
                <a:lnTo>
                  <a:pt x="77" y="149"/>
                </a:lnTo>
                <a:lnTo>
                  <a:pt x="66" y="155"/>
                </a:lnTo>
                <a:lnTo>
                  <a:pt x="54" y="155"/>
                </a:lnTo>
                <a:lnTo>
                  <a:pt x="54" y="155"/>
                </a:lnTo>
                <a:lnTo>
                  <a:pt x="42" y="155"/>
                </a:lnTo>
                <a:lnTo>
                  <a:pt x="36" y="155"/>
                </a:lnTo>
                <a:lnTo>
                  <a:pt x="30" y="149"/>
                </a:lnTo>
                <a:lnTo>
                  <a:pt x="30" y="149"/>
                </a:lnTo>
                <a:lnTo>
                  <a:pt x="24" y="149"/>
                </a:lnTo>
                <a:lnTo>
                  <a:pt x="6" y="149"/>
                </a:lnTo>
                <a:lnTo>
                  <a:pt x="0" y="149"/>
                </a:lnTo>
                <a:lnTo>
                  <a:pt x="0" y="149"/>
                </a:lnTo>
                <a:lnTo>
                  <a:pt x="0" y="137"/>
                </a:lnTo>
                <a:lnTo>
                  <a:pt x="12" y="125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9"/>
                </a:lnTo>
                <a:lnTo>
                  <a:pt x="24" y="125"/>
                </a:lnTo>
                <a:lnTo>
                  <a:pt x="24" y="125"/>
                </a:lnTo>
                <a:lnTo>
                  <a:pt x="24" y="119"/>
                </a:lnTo>
                <a:lnTo>
                  <a:pt x="24" y="119"/>
                </a:lnTo>
                <a:lnTo>
                  <a:pt x="24" y="113"/>
                </a:lnTo>
                <a:lnTo>
                  <a:pt x="24" y="113"/>
                </a:lnTo>
                <a:lnTo>
                  <a:pt x="36" y="113"/>
                </a:lnTo>
                <a:lnTo>
                  <a:pt x="48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9"/>
                </a:lnTo>
                <a:lnTo>
                  <a:pt x="54" y="113"/>
                </a:lnTo>
                <a:lnTo>
                  <a:pt x="54" y="107"/>
                </a:lnTo>
                <a:lnTo>
                  <a:pt x="54" y="107"/>
                </a:lnTo>
                <a:lnTo>
                  <a:pt x="60" y="107"/>
                </a:lnTo>
                <a:lnTo>
                  <a:pt x="66" y="107"/>
                </a:lnTo>
                <a:lnTo>
                  <a:pt x="66" y="107"/>
                </a:lnTo>
                <a:lnTo>
                  <a:pt x="66" y="107"/>
                </a:lnTo>
                <a:lnTo>
                  <a:pt x="71" y="101"/>
                </a:lnTo>
                <a:lnTo>
                  <a:pt x="71" y="95"/>
                </a:lnTo>
                <a:lnTo>
                  <a:pt x="71" y="84"/>
                </a:lnTo>
                <a:lnTo>
                  <a:pt x="71" y="84"/>
                </a:lnTo>
                <a:lnTo>
                  <a:pt x="71" y="84"/>
                </a:lnTo>
                <a:lnTo>
                  <a:pt x="77" y="84"/>
                </a:lnTo>
                <a:lnTo>
                  <a:pt x="89" y="78"/>
                </a:lnTo>
                <a:lnTo>
                  <a:pt x="89" y="78"/>
                </a:lnTo>
                <a:lnTo>
                  <a:pt x="95" y="72"/>
                </a:lnTo>
                <a:lnTo>
                  <a:pt x="95" y="60"/>
                </a:lnTo>
                <a:lnTo>
                  <a:pt x="101" y="48"/>
                </a:lnTo>
                <a:lnTo>
                  <a:pt x="101" y="48"/>
                </a:lnTo>
                <a:lnTo>
                  <a:pt x="119" y="48"/>
                </a:lnTo>
                <a:lnTo>
                  <a:pt x="149" y="48"/>
                </a:lnTo>
                <a:lnTo>
                  <a:pt x="173" y="48"/>
                </a:lnTo>
                <a:lnTo>
                  <a:pt x="173" y="48"/>
                </a:lnTo>
                <a:lnTo>
                  <a:pt x="173" y="42"/>
                </a:lnTo>
                <a:lnTo>
                  <a:pt x="173" y="36"/>
                </a:lnTo>
                <a:lnTo>
                  <a:pt x="173" y="30"/>
                </a:lnTo>
                <a:lnTo>
                  <a:pt x="173" y="30"/>
                </a:lnTo>
                <a:lnTo>
                  <a:pt x="179" y="24"/>
                </a:lnTo>
                <a:lnTo>
                  <a:pt x="185" y="24"/>
                </a:lnTo>
                <a:lnTo>
                  <a:pt x="191" y="24"/>
                </a:lnTo>
                <a:lnTo>
                  <a:pt x="191" y="24"/>
                </a:lnTo>
                <a:lnTo>
                  <a:pt x="191" y="18"/>
                </a:lnTo>
                <a:lnTo>
                  <a:pt x="197" y="12"/>
                </a:lnTo>
                <a:lnTo>
                  <a:pt x="203" y="6"/>
                </a:lnTo>
                <a:lnTo>
                  <a:pt x="203" y="6"/>
                </a:lnTo>
                <a:lnTo>
                  <a:pt x="209" y="12"/>
                </a:lnTo>
                <a:lnTo>
                  <a:pt x="215" y="12"/>
                </a:lnTo>
                <a:lnTo>
                  <a:pt x="221" y="18"/>
                </a:lnTo>
                <a:lnTo>
                  <a:pt x="221" y="18"/>
                </a:lnTo>
                <a:lnTo>
                  <a:pt x="221" y="12"/>
                </a:lnTo>
                <a:lnTo>
                  <a:pt x="227" y="6"/>
                </a:lnTo>
                <a:lnTo>
                  <a:pt x="239" y="0"/>
                </a:lnTo>
                <a:lnTo>
                  <a:pt x="239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3" name=""/>
          <p:cNvSpPr/>
          <p:nvPr/>
        </p:nvSpPr>
        <p:spPr>
          <a:xfrm>
            <a:off x="6786720" y="2536920"/>
            <a:ext cx="179280" cy="162000"/>
          </a:xfrm>
          <a:custGeom>
            <a:avLst/>
            <a:gdLst/>
            <a:ahLst/>
            <a:rect l="l" t="t" r="r" b="b"/>
            <a:pathLst>
              <a:path w="113" h="102">
                <a:moveTo>
                  <a:pt x="23" y="102"/>
                </a:moveTo>
                <a:lnTo>
                  <a:pt x="23" y="96"/>
                </a:lnTo>
                <a:lnTo>
                  <a:pt x="29" y="96"/>
                </a:lnTo>
                <a:lnTo>
                  <a:pt x="35" y="90"/>
                </a:lnTo>
                <a:lnTo>
                  <a:pt x="35" y="90"/>
                </a:lnTo>
                <a:lnTo>
                  <a:pt x="41" y="90"/>
                </a:lnTo>
                <a:lnTo>
                  <a:pt x="47" y="84"/>
                </a:lnTo>
                <a:lnTo>
                  <a:pt x="53" y="90"/>
                </a:lnTo>
                <a:lnTo>
                  <a:pt x="53" y="90"/>
                </a:lnTo>
                <a:lnTo>
                  <a:pt x="71" y="78"/>
                </a:lnTo>
                <a:lnTo>
                  <a:pt x="95" y="66"/>
                </a:lnTo>
                <a:lnTo>
                  <a:pt x="113" y="54"/>
                </a:lnTo>
                <a:lnTo>
                  <a:pt x="113" y="54"/>
                </a:lnTo>
                <a:lnTo>
                  <a:pt x="113" y="48"/>
                </a:lnTo>
                <a:lnTo>
                  <a:pt x="113" y="42"/>
                </a:lnTo>
                <a:lnTo>
                  <a:pt x="113" y="36"/>
                </a:lnTo>
                <a:lnTo>
                  <a:pt x="113" y="36"/>
                </a:lnTo>
                <a:lnTo>
                  <a:pt x="107" y="24"/>
                </a:lnTo>
                <a:lnTo>
                  <a:pt x="107" y="12"/>
                </a:lnTo>
                <a:lnTo>
                  <a:pt x="101" y="0"/>
                </a:lnTo>
                <a:lnTo>
                  <a:pt x="101" y="0"/>
                </a:lnTo>
                <a:lnTo>
                  <a:pt x="89" y="0"/>
                </a:lnTo>
                <a:lnTo>
                  <a:pt x="65" y="6"/>
                </a:lnTo>
                <a:lnTo>
                  <a:pt x="47" y="12"/>
                </a:lnTo>
                <a:lnTo>
                  <a:pt x="47" y="12"/>
                </a:lnTo>
                <a:lnTo>
                  <a:pt x="41" y="18"/>
                </a:lnTo>
                <a:lnTo>
                  <a:pt x="41" y="24"/>
                </a:lnTo>
                <a:lnTo>
                  <a:pt x="35" y="24"/>
                </a:lnTo>
                <a:lnTo>
                  <a:pt x="35" y="24"/>
                </a:lnTo>
                <a:lnTo>
                  <a:pt x="35" y="24"/>
                </a:lnTo>
                <a:lnTo>
                  <a:pt x="29" y="18"/>
                </a:lnTo>
                <a:lnTo>
                  <a:pt x="29" y="12"/>
                </a:lnTo>
                <a:lnTo>
                  <a:pt x="29" y="12"/>
                </a:lnTo>
                <a:lnTo>
                  <a:pt x="29" y="18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17" y="24"/>
                </a:lnTo>
                <a:lnTo>
                  <a:pt x="5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42"/>
                </a:lnTo>
                <a:lnTo>
                  <a:pt x="5" y="60"/>
                </a:lnTo>
                <a:lnTo>
                  <a:pt x="5" y="78"/>
                </a:lnTo>
                <a:lnTo>
                  <a:pt x="5" y="78"/>
                </a:lnTo>
                <a:lnTo>
                  <a:pt x="11" y="78"/>
                </a:lnTo>
                <a:lnTo>
                  <a:pt x="17" y="84"/>
                </a:lnTo>
                <a:lnTo>
                  <a:pt x="23" y="90"/>
                </a:lnTo>
                <a:lnTo>
                  <a:pt x="23" y="90"/>
                </a:lnTo>
                <a:lnTo>
                  <a:pt x="17" y="90"/>
                </a:lnTo>
                <a:lnTo>
                  <a:pt x="11" y="90"/>
                </a:lnTo>
                <a:lnTo>
                  <a:pt x="11" y="96"/>
                </a:lnTo>
                <a:lnTo>
                  <a:pt x="11" y="96"/>
                </a:lnTo>
                <a:lnTo>
                  <a:pt x="11" y="102"/>
                </a:lnTo>
                <a:lnTo>
                  <a:pt x="17" y="102"/>
                </a:lnTo>
                <a:lnTo>
                  <a:pt x="23" y="102"/>
                </a:lnTo>
                <a:lnTo>
                  <a:pt x="23" y="10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4" name=""/>
          <p:cNvSpPr/>
          <p:nvPr/>
        </p:nvSpPr>
        <p:spPr>
          <a:xfrm>
            <a:off x="6786720" y="2536920"/>
            <a:ext cx="179280" cy="162000"/>
          </a:xfrm>
          <a:custGeom>
            <a:avLst/>
            <a:gdLst/>
            <a:ahLst/>
            <a:rect l="l" t="t" r="r" b="b"/>
            <a:pathLst>
              <a:path w="113" h="102">
                <a:moveTo>
                  <a:pt x="23" y="102"/>
                </a:moveTo>
                <a:lnTo>
                  <a:pt x="23" y="96"/>
                </a:lnTo>
                <a:lnTo>
                  <a:pt x="29" y="96"/>
                </a:lnTo>
                <a:lnTo>
                  <a:pt x="35" y="90"/>
                </a:lnTo>
                <a:lnTo>
                  <a:pt x="35" y="90"/>
                </a:lnTo>
                <a:lnTo>
                  <a:pt x="41" y="90"/>
                </a:lnTo>
                <a:lnTo>
                  <a:pt x="47" y="84"/>
                </a:lnTo>
                <a:lnTo>
                  <a:pt x="53" y="90"/>
                </a:lnTo>
                <a:lnTo>
                  <a:pt x="53" y="90"/>
                </a:lnTo>
                <a:lnTo>
                  <a:pt x="71" y="78"/>
                </a:lnTo>
                <a:lnTo>
                  <a:pt x="95" y="66"/>
                </a:lnTo>
                <a:lnTo>
                  <a:pt x="113" y="54"/>
                </a:lnTo>
                <a:lnTo>
                  <a:pt x="113" y="54"/>
                </a:lnTo>
                <a:lnTo>
                  <a:pt x="113" y="48"/>
                </a:lnTo>
                <a:lnTo>
                  <a:pt x="113" y="42"/>
                </a:lnTo>
                <a:lnTo>
                  <a:pt x="113" y="36"/>
                </a:lnTo>
                <a:lnTo>
                  <a:pt x="113" y="36"/>
                </a:lnTo>
                <a:lnTo>
                  <a:pt x="107" y="24"/>
                </a:lnTo>
                <a:lnTo>
                  <a:pt x="107" y="12"/>
                </a:lnTo>
                <a:lnTo>
                  <a:pt x="101" y="0"/>
                </a:lnTo>
                <a:lnTo>
                  <a:pt x="101" y="0"/>
                </a:lnTo>
                <a:lnTo>
                  <a:pt x="89" y="0"/>
                </a:lnTo>
                <a:lnTo>
                  <a:pt x="65" y="6"/>
                </a:lnTo>
                <a:lnTo>
                  <a:pt x="47" y="12"/>
                </a:lnTo>
                <a:lnTo>
                  <a:pt x="47" y="12"/>
                </a:lnTo>
                <a:lnTo>
                  <a:pt x="41" y="18"/>
                </a:lnTo>
                <a:lnTo>
                  <a:pt x="41" y="24"/>
                </a:lnTo>
                <a:lnTo>
                  <a:pt x="35" y="24"/>
                </a:lnTo>
                <a:lnTo>
                  <a:pt x="35" y="24"/>
                </a:lnTo>
                <a:lnTo>
                  <a:pt x="35" y="24"/>
                </a:lnTo>
                <a:lnTo>
                  <a:pt x="29" y="18"/>
                </a:lnTo>
                <a:lnTo>
                  <a:pt x="29" y="12"/>
                </a:lnTo>
                <a:lnTo>
                  <a:pt x="29" y="12"/>
                </a:lnTo>
                <a:lnTo>
                  <a:pt x="29" y="18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17" y="24"/>
                </a:lnTo>
                <a:lnTo>
                  <a:pt x="5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42"/>
                </a:lnTo>
                <a:lnTo>
                  <a:pt x="5" y="60"/>
                </a:lnTo>
                <a:lnTo>
                  <a:pt x="5" y="78"/>
                </a:lnTo>
                <a:lnTo>
                  <a:pt x="5" y="78"/>
                </a:lnTo>
                <a:lnTo>
                  <a:pt x="11" y="78"/>
                </a:lnTo>
                <a:lnTo>
                  <a:pt x="17" y="84"/>
                </a:lnTo>
                <a:lnTo>
                  <a:pt x="23" y="90"/>
                </a:lnTo>
                <a:lnTo>
                  <a:pt x="23" y="90"/>
                </a:lnTo>
                <a:lnTo>
                  <a:pt x="17" y="90"/>
                </a:lnTo>
                <a:lnTo>
                  <a:pt x="11" y="90"/>
                </a:lnTo>
                <a:lnTo>
                  <a:pt x="11" y="96"/>
                </a:lnTo>
                <a:lnTo>
                  <a:pt x="11" y="96"/>
                </a:lnTo>
                <a:lnTo>
                  <a:pt x="11" y="102"/>
                </a:lnTo>
                <a:lnTo>
                  <a:pt x="17" y="102"/>
                </a:lnTo>
                <a:lnTo>
                  <a:pt x="23" y="102"/>
                </a:lnTo>
                <a:lnTo>
                  <a:pt x="23" y="102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5" name=""/>
          <p:cNvSpPr/>
          <p:nvPr/>
        </p:nvSpPr>
        <p:spPr>
          <a:xfrm>
            <a:off x="6777000" y="2413080"/>
            <a:ext cx="360360" cy="162000"/>
          </a:xfrm>
          <a:custGeom>
            <a:avLst/>
            <a:gdLst/>
            <a:ahLst/>
            <a:rect l="l" t="t" r="r" b="b"/>
            <a:pathLst>
              <a:path w="227" h="102">
                <a:moveTo>
                  <a:pt x="137" y="72"/>
                </a:moveTo>
                <a:lnTo>
                  <a:pt x="137" y="78"/>
                </a:lnTo>
                <a:lnTo>
                  <a:pt x="137" y="84"/>
                </a:lnTo>
                <a:lnTo>
                  <a:pt x="137" y="90"/>
                </a:lnTo>
                <a:lnTo>
                  <a:pt x="137" y="90"/>
                </a:lnTo>
                <a:lnTo>
                  <a:pt x="137" y="90"/>
                </a:lnTo>
                <a:lnTo>
                  <a:pt x="143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6"/>
                </a:lnTo>
                <a:lnTo>
                  <a:pt x="149" y="96"/>
                </a:lnTo>
                <a:lnTo>
                  <a:pt x="149" y="96"/>
                </a:lnTo>
                <a:lnTo>
                  <a:pt x="149" y="96"/>
                </a:lnTo>
                <a:lnTo>
                  <a:pt x="149" y="102"/>
                </a:lnTo>
                <a:lnTo>
                  <a:pt x="149" y="102"/>
                </a:lnTo>
                <a:lnTo>
                  <a:pt x="149" y="102"/>
                </a:lnTo>
                <a:lnTo>
                  <a:pt x="149" y="102"/>
                </a:lnTo>
                <a:lnTo>
                  <a:pt x="161" y="102"/>
                </a:lnTo>
                <a:lnTo>
                  <a:pt x="161" y="102"/>
                </a:lnTo>
                <a:lnTo>
                  <a:pt x="167" y="96"/>
                </a:lnTo>
                <a:lnTo>
                  <a:pt x="167" y="96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9" y="96"/>
                </a:lnTo>
                <a:lnTo>
                  <a:pt x="179" y="96"/>
                </a:lnTo>
                <a:lnTo>
                  <a:pt x="179" y="96"/>
                </a:lnTo>
                <a:lnTo>
                  <a:pt x="185" y="96"/>
                </a:lnTo>
                <a:lnTo>
                  <a:pt x="191" y="96"/>
                </a:lnTo>
                <a:lnTo>
                  <a:pt x="203" y="96"/>
                </a:lnTo>
                <a:lnTo>
                  <a:pt x="203" y="96"/>
                </a:lnTo>
                <a:lnTo>
                  <a:pt x="203" y="96"/>
                </a:lnTo>
                <a:lnTo>
                  <a:pt x="209" y="90"/>
                </a:lnTo>
                <a:lnTo>
                  <a:pt x="215" y="84"/>
                </a:lnTo>
                <a:lnTo>
                  <a:pt x="215" y="84"/>
                </a:lnTo>
                <a:lnTo>
                  <a:pt x="215" y="78"/>
                </a:lnTo>
                <a:lnTo>
                  <a:pt x="221" y="72"/>
                </a:lnTo>
                <a:lnTo>
                  <a:pt x="221" y="72"/>
                </a:lnTo>
                <a:lnTo>
                  <a:pt x="221" y="72"/>
                </a:lnTo>
                <a:lnTo>
                  <a:pt x="227" y="66"/>
                </a:lnTo>
                <a:lnTo>
                  <a:pt x="227" y="66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5" y="54"/>
                </a:lnTo>
                <a:lnTo>
                  <a:pt x="215" y="54"/>
                </a:lnTo>
                <a:lnTo>
                  <a:pt x="215" y="54"/>
                </a:lnTo>
                <a:lnTo>
                  <a:pt x="209" y="54"/>
                </a:lnTo>
                <a:lnTo>
                  <a:pt x="203" y="48"/>
                </a:lnTo>
                <a:lnTo>
                  <a:pt x="191" y="48"/>
                </a:lnTo>
                <a:lnTo>
                  <a:pt x="191" y="48"/>
                </a:lnTo>
                <a:lnTo>
                  <a:pt x="197" y="60"/>
                </a:lnTo>
                <a:lnTo>
                  <a:pt x="197" y="66"/>
                </a:lnTo>
                <a:lnTo>
                  <a:pt x="203" y="72"/>
                </a:lnTo>
                <a:lnTo>
                  <a:pt x="203" y="72"/>
                </a:lnTo>
                <a:lnTo>
                  <a:pt x="197" y="72"/>
                </a:lnTo>
                <a:lnTo>
                  <a:pt x="191" y="78"/>
                </a:lnTo>
                <a:lnTo>
                  <a:pt x="185" y="78"/>
                </a:lnTo>
                <a:lnTo>
                  <a:pt x="185" y="78"/>
                </a:lnTo>
                <a:lnTo>
                  <a:pt x="185" y="78"/>
                </a:lnTo>
                <a:lnTo>
                  <a:pt x="179" y="78"/>
                </a:lnTo>
                <a:lnTo>
                  <a:pt x="173" y="78"/>
                </a:lnTo>
                <a:lnTo>
                  <a:pt x="173" y="78"/>
                </a:lnTo>
                <a:lnTo>
                  <a:pt x="167" y="60"/>
                </a:lnTo>
                <a:lnTo>
                  <a:pt x="161" y="48"/>
                </a:lnTo>
                <a:lnTo>
                  <a:pt x="149" y="42"/>
                </a:lnTo>
                <a:lnTo>
                  <a:pt x="149" y="42"/>
                </a:lnTo>
                <a:lnTo>
                  <a:pt x="149" y="18"/>
                </a:lnTo>
                <a:lnTo>
                  <a:pt x="149" y="6"/>
                </a:lnTo>
                <a:lnTo>
                  <a:pt x="143" y="0"/>
                </a:lnTo>
                <a:lnTo>
                  <a:pt x="143" y="0"/>
                </a:lnTo>
                <a:lnTo>
                  <a:pt x="137" y="0"/>
                </a:lnTo>
                <a:lnTo>
                  <a:pt x="137" y="0"/>
                </a:lnTo>
                <a:lnTo>
                  <a:pt x="131" y="0"/>
                </a:lnTo>
                <a:lnTo>
                  <a:pt x="131" y="0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25" y="6"/>
                </a:lnTo>
                <a:lnTo>
                  <a:pt x="119" y="6"/>
                </a:lnTo>
                <a:lnTo>
                  <a:pt x="119" y="6"/>
                </a:lnTo>
                <a:lnTo>
                  <a:pt x="119" y="12"/>
                </a:lnTo>
                <a:lnTo>
                  <a:pt x="119" y="18"/>
                </a:lnTo>
                <a:lnTo>
                  <a:pt x="119" y="18"/>
                </a:lnTo>
                <a:lnTo>
                  <a:pt x="119" y="18"/>
                </a:lnTo>
                <a:lnTo>
                  <a:pt x="113" y="24"/>
                </a:lnTo>
                <a:lnTo>
                  <a:pt x="113" y="24"/>
                </a:lnTo>
                <a:lnTo>
                  <a:pt x="107" y="18"/>
                </a:lnTo>
                <a:lnTo>
                  <a:pt x="107" y="18"/>
                </a:lnTo>
                <a:lnTo>
                  <a:pt x="95" y="24"/>
                </a:lnTo>
                <a:lnTo>
                  <a:pt x="71" y="30"/>
                </a:lnTo>
                <a:lnTo>
                  <a:pt x="53" y="36"/>
                </a:lnTo>
                <a:lnTo>
                  <a:pt x="53" y="36"/>
                </a:lnTo>
                <a:lnTo>
                  <a:pt x="53" y="36"/>
                </a:lnTo>
                <a:lnTo>
                  <a:pt x="53" y="36"/>
                </a:lnTo>
                <a:lnTo>
                  <a:pt x="47" y="42"/>
                </a:lnTo>
                <a:lnTo>
                  <a:pt x="35" y="48"/>
                </a:lnTo>
                <a:lnTo>
                  <a:pt x="35" y="48"/>
                </a:lnTo>
                <a:lnTo>
                  <a:pt x="23" y="48"/>
                </a:lnTo>
                <a:lnTo>
                  <a:pt x="11" y="48"/>
                </a:lnTo>
                <a:lnTo>
                  <a:pt x="6" y="48"/>
                </a:lnTo>
                <a:lnTo>
                  <a:pt x="6" y="48"/>
                </a:lnTo>
                <a:lnTo>
                  <a:pt x="6" y="66"/>
                </a:lnTo>
                <a:lnTo>
                  <a:pt x="0" y="78"/>
                </a:lnTo>
                <a:lnTo>
                  <a:pt x="0" y="90"/>
                </a:lnTo>
                <a:lnTo>
                  <a:pt x="0" y="90"/>
                </a:lnTo>
                <a:lnTo>
                  <a:pt x="0" y="96"/>
                </a:lnTo>
                <a:lnTo>
                  <a:pt x="6" y="102"/>
                </a:lnTo>
                <a:lnTo>
                  <a:pt x="6" y="102"/>
                </a:lnTo>
                <a:lnTo>
                  <a:pt x="6" y="102"/>
                </a:lnTo>
                <a:lnTo>
                  <a:pt x="11" y="102"/>
                </a:lnTo>
                <a:lnTo>
                  <a:pt x="23" y="102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35" y="90"/>
                </a:lnTo>
                <a:lnTo>
                  <a:pt x="35" y="90"/>
                </a:lnTo>
                <a:lnTo>
                  <a:pt x="35" y="96"/>
                </a:lnTo>
                <a:lnTo>
                  <a:pt x="41" y="102"/>
                </a:lnTo>
                <a:lnTo>
                  <a:pt x="41" y="102"/>
                </a:lnTo>
                <a:lnTo>
                  <a:pt x="41" y="102"/>
                </a:lnTo>
                <a:lnTo>
                  <a:pt x="47" y="96"/>
                </a:lnTo>
                <a:lnTo>
                  <a:pt x="47" y="90"/>
                </a:lnTo>
                <a:lnTo>
                  <a:pt x="53" y="90"/>
                </a:lnTo>
                <a:lnTo>
                  <a:pt x="53" y="90"/>
                </a:lnTo>
                <a:lnTo>
                  <a:pt x="71" y="84"/>
                </a:lnTo>
                <a:lnTo>
                  <a:pt x="95" y="78"/>
                </a:lnTo>
                <a:lnTo>
                  <a:pt x="107" y="78"/>
                </a:lnTo>
                <a:lnTo>
                  <a:pt x="107" y="78"/>
                </a:lnTo>
                <a:lnTo>
                  <a:pt x="119" y="78"/>
                </a:lnTo>
                <a:lnTo>
                  <a:pt x="131" y="72"/>
                </a:lnTo>
                <a:lnTo>
                  <a:pt x="137" y="72"/>
                </a:lnTo>
                <a:lnTo>
                  <a:pt x="137" y="7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6" name=""/>
          <p:cNvSpPr/>
          <p:nvPr/>
        </p:nvSpPr>
        <p:spPr>
          <a:xfrm>
            <a:off x="6777000" y="2413080"/>
            <a:ext cx="360360" cy="162000"/>
          </a:xfrm>
          <a:custGeom>
            <a:avLst/>
            <a:gdLst/>
            <a:ahLst/>
            <a:rect l="l" t="t" r="r" b="b"/>
            <a:pathLst>
              <a:path w="227" h="102">
                <a:moveTo>
                  <a:pt x="137" y="72"/>
                </a:moveTo>
                <a:lnTo>
                  <a:pt x="137" y="78"/>
                </a:lnTo>
                <a:lnTo>
                  <a:pt x="137" y="84"/>
                </a:lnTo>
                <a:lnTo>
                  <a:pt x="137" y="90"/>
                </a:lnTo>
                <a:lnTo>
                  <a:pt x="137" y="90"/>
                </a:lnTo>
                <a:lnTo>
                  <a:pt x="137" y="90"/>
                </a:lnTo>
                <a:lnTo>
                  <a:pt x="143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6"/>
                </a:lnTo>
                <a:lnTo>
                  <a:pt x="149" y="96"/>
                </a:lnTo>
                <a:lnTo>
                  <a:pt x="149" y="96"/>
                </a:lnTo>
                <a:lnTo>
                  <a:pt x="149" y="96"/>
                </a:lnTo>
                <a:lnTo>
                  <a:pt x="149" y="102"/>
                </a:lnTo>
                <a:lnTo>
                  <a:pt x="149" y="102"/>
                </a:lnTo>
                <a:lnTo>
                  <a:pt x="149" y="102"/>
                </a:lnTo>
                <a:lnTo>
                  <a:pt x="149" y="102"/>
                </a:lnTo>
                <a:lnTo>
                  <a:pt x="161" y="102"/>
                </a:lnTo>
                <a:lnTo>
                  <a:pt x="161" y="102"/>
                </a:lnTo>
                <a:lnTo>
                  <a:pt x="167" y="96"/>
                </a:lnTo>
                <a:lnTo>
                  <a:pt x="167" y="96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3" y="90"/>
                </a:lnTo>
                <a:lnTo>
                  <a:pt x="179" y="96"/>
                </a:lnTo>
                <a:lnTo>
                  <a:pt x="179" y="96"/>
                </a:lnTo>
                <a:lnTo>
                  <a:pt x="179" y="96"/>
                </a:lnTo>
                <a:lnTo>
                  <a:pt x="185" y="96"/>
                </a:lnTo>
                <a:lnTo>
                  <a:pt x="191" y="96"/>
                </a:lnTo>
                <a:lnTo>
                  <a:pt x="203" y="96"/>
                </a:lnTo>
                <a:lnTo>
                  <a:pt x="203" y="96"/>
                </a:lnTo>
                <a:lnTo>
                  <a:pt x="203" y="96"/>
                </a:lnTo>
                <a:lnTo>
                  <a:pt x="209" y="90"/>
                </a:lnTo>
                <a:lnTo>
                  <a:pt x="215" y="84"/>
                </a:lnTo>
                <a:lnTo>
                  <a:pt x="215" y="84"/>
                </a:lnTo>
                <a:lnTo>
                  <a:pt x="215" y="78"/>
                </a:lnTo>
                <a:lnTo>
                  <a:pt x="221" y="72"/>
                </a:lnTo>
                <a:lnTo>
                  <a:pt x="221" y="72"/>
                </a:lnTo>
                <a:lnTo>
                  <a:pt x="221" y="72"/>
                </a:lnTo>
                <a:lnTo>
                  <a:pt x="227" y="66"/>
                </a:lnTo>
                <a:lnTo>
                  <a:pt x="227" y="66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5" y="54"/>
                </a:lnTo>
                <a:lnTo>
                  <a:pt x="215" y="54"/>
                </a:lnTo>
                <a:lnTo>
                  <a:pt x="215" y="54"/>
                </a:lnTo>
                <a:lnTo>
                  <a:pt x="209" y="54"/>
                </a:lnTo>
                <a:lnTo>
                  <a:pt x="203" y="48"/>
                </a:lnTo>
                <a:lnTo>
                  <a:pt x="191" y="48"/>
                </a:lnTo>
                <a:lnTo>
                  <a:pt x="191" y="48"/>
                </a:lnTo>
                <a:lnTo>
                  <a:pt x="197" y="60"/>
                </a:lnTo>
                <a:lnTo>
                  <a:pt x="197" y="66"/>
                </a:lnTo>
                <a:lnTo>
                  <a:pt x="203" y="72"/>
                </a:lnTo>
                <a:lnTo>
                  <a:pt x="203" y="72"/>
                </a:lnTo>
                <a:lnTo>
                  <a:pt x="197" y="72"/>
                </a:lnTo>
                <a:lnTo>
                  <a:pt x="191" y="78"/>
                </a:lnTo>
                <a:lnTo>
                  <a:pt x="185" y="78"/>
                </a:lnTo>
                <a:lnTo>
                  <a:pt x="185" y="78"/>
                </a:lnTo>
                <a:lnTo>
                  <a:pt x="185" y="78"/>
                </a:lnTo>
                <a:lnTo>
                  <a:pt x="179" y="78"/>
                </a:lnTo>
                <a:lnTo>
                  <a:pt x="173" y="78"/>
                </a:lnTo>
                <a:lnTo>
                  <a:pt x="173" y="78"/>
                </a:lnTo>
                <a:lnTo>
                  <a:pt x="167" y="60"/>
                </a:lnTo>
                <a:lnTo>
                  <a:pt x="161" y="48"/>
                </a:lnTo>
                <a:lnTo>
                  <a:pt x="149" y="42"/>
                </a:lnTo>
                <a:lnTo>
                  <a:pt x="149" y="42"/>
                </a:lnTo>
                <a:lnTo>
                  <a:pt x="149" y="18"/>
                </a:lnTo>
                <a:lnTo>
                  <a:pt x="149" y="6"/>
                </a:lnTo>
                <a:lnTo>
                  <a:pt x="143" y="0"/>
                </a:lnTo>
                <a:lnTo>
                  <a:pt x="143" y="0"/>
                </a:lnTo>
                <a:lnTo>
                  <a:pt x="137" y="0"/>
                </a:lnTo>
                <a:lnTo>
                  <a:pt x="137" y="0"/>
                </a:lnTo>
                <a:lnTo>
                  <a:pt x="131" y="0"/>
                </a:lnTo>
                <a:lnTo>
                  <a:pt x="131" y="0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31" y="6"/>
                </a:lnTo>
                <a:lnTo>
                  <a:pt x="125" y="6"/>
                </a:lnTo>
                <a:lnTo>
                  <a:pt x="119" y="6"/>
                </a:lnTo>
                <a:lnTo>
                  <a:pt x="119" y="6"/>
                </a:lnTo>
                <a:lnTo>
                  <a:pt x="119" y="12"/>
                </a:lnTo>
                <a:lnTo>
                  <a:pt x="119" y="18"/>
                </a:lnTo>
                <a:lnTo>
                  <a:pt x="119" y="18"/>
                </a:lnTo>
                <a:lnTo>
                  <a:pt x="119" y="18"/>
                </a:lnTo>
                <a:lnTo>
                  <a:pt x="113" y="24"/>
                </a:lnTo>
                <a:lnTo>
                  <a:pt x="113" y="24"/>
                </a:lnTo>
                <a:lnTo>
                  <a:pt x="107" y="18"/>
                </a:lnTo>
                <a:lnTo>
                  <a:pt x="107" y="18"/>
                </a:lnTo>
                <a:lnTo>
                  <a:pt x="95" y="24"/>
                </a:lnTo>
                <a:lnTo>
                  <a:pt x="71" y="30"/>
                </a:lnTo>
                <a:lnTo>
                  <a:pt x="53" y="36"/>
                </a:lnTo>
                <a:lnTo>
                  <a:pt x="53" y="36"/>
                </a:lnTo>
                <a:lnTo>
                  <a:pt x="53" y="36"/>
                </a:lnTo>
                <a:lnTo>
                  <a:pt x="53" y="36"/>
                </a:lnTo>
                <a:lnTo>
                  <a:pt x="47" y="42"/>
                </a:lnTo>
                <a:lnTo>
                  <a:pt x="35" y="48"/>
                </a:lnTo>
                <a:lnTo>
                  <a:pt x="35" y="48"/>
                </a:lnTo>
                <a:lnTo>
                  <a:pt x="23" y="48"/>
                </a:lnTo>
                <a:lnTo>
                  <a:pt x="11" y="48"/>
                </a:lnTo>
                <a:lnTo>
                  <a:pt x="6" y="48"/>
                </a:lnTo>
                <a:lnTo>
                  <a:pt x="6" y="48"/>
                </a:lnTo>
                <a:lnTo>
                  <a:pt x="6" y="66"/>
                </a:lnTo>
                <a:lnTo>
                  <a:pt x="0" y="78"/>
                </a:lnTo>
                <a:lnTo>
                  <a:pt x="0" y="90"/>
                </a:lnTo>
                <a:lnTo>
                  <a:pt x="0" y="90"/>
                </a:lnTo>
                <a:lnTo>
                  <a:pt x="0" y="96"/>
                </a:lnTo>
                <a:lnTo>
                  <a:pt x="6" y="102"/>
                </a:lnTo>
                <a:lnTo>
                  <a:pt x="6" y="102"/>
                </a:lnTo>
                <a:lnTo>
                  <a:pt x="6" y="102"/>
                </a:lnTo>
                <a:lnTo>
                  <a:pt x="11" y="102"/>
                </a:lnTo>
                <a:lnTo>
                  <a:pt x="23" y="102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29" y="96"/>
                </a:lnTo>
                <a:lnTo>
                  <a:pt x="35" y="90"/>
                </a:lnTo>
                <a:lnTo>
                  <a:pt x="35" y="90"/>
                </a:lnTo>
                <a:lnTo>
                  <a:pt x="35" y="96"/>
                </a:lnTo>
                <a:lnTo>
                  <a:pt x="41" y="102"/>
                </a:lnTo>
                <a:lnTo>
                  <a:pt x="41" y="102"/>
                </a:lnTo>
                <a:lnTo>
                  <a:pt x="41" y="102"/>
                </a:lnTo>
                <a:lnTo>
                  <a:pt x="47" y="96"/>
                </a:lnTo>
                <a:lnTo>
                  <a:pt x="47" y="90"/>
                </a:lnTo>
                <a:lnTo>
                  <a:pt x="53" y="90"/>
                </a:lnTo>
                <a:lnTo>
                  <a:pt x="53" y="90"/>
                </a:lnTo>
                <a:lnTo>
                  <a:pt x="71" y="84"/>
                </a:lnTo>
                <a:lnTo>
                  <a:pt x="95" y="78"/>
                </a:lnTo>
                <a:lnTo>
                  <a:pt x="107" y="78"/>
                </a:lnTo>
                <a:lnTo>
                  <a:pt x="107" y="78"/>
                </a:lnTo>
                <a:lnTo>
                  <a:pt x="119" y="78"/>
                </a:lnTo>
                <a:lnTo>
                  <a:pt x="131" y="72"/>
                </a:lnTo>
                <a:lnTo>
                  <a:pt x="137" y="72"/>
                </a:lnTo>
                <a:lnTo>
                  <a:pt x="137" y="72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7" name=""/>
          <p:cNvSpPr/>
          <p:nvPr/>
        </p:nvSpPr>
        <p:spPr>
          <a:xfrm>
            <a:off x="6946920" y="2527200"/>
            <a:ext cx="66600" cy="95400"/>
          </a:xfrm>
          <a:custGeom>
            <a:avLst/>
            <a:gdLst/>
            <a:ahLst/>
            <a:rect l="l" t="t" r="r" b="b"/>
            <a:pathLst>
              <a:path w="42" h="60">
                <a:moveTo>
                  <a:pt x="0" y="6"/>
                </a:moveTo>
                <a:lnTo>
                  <a:pt x="12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30" y="12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42"/>
                </a:lnTo>
                <a:lnTo>
                  <a:pt x="42" y="42"/>
                </a:lnTo>
                <a:lnTo>
                  <a:pt x="36" y="54"/>
                </a:lnTo>
                <a:lnTo>
                  <a:pt x="36" y="54"/>
                </a:lnTo>
                <a:lnTo>
                  <a:pt x="30" y="54"/>
                </a:lnTo>
                <a:lnTo>
                  <a:pt x="18" y="60"/>
                </a:lnTo>
                <a:lnTo>
                  <a:pt x="12" y="60"/>
                </a:lnTo>
                <a:lnTo>
                  <a:pt x="12" y="60"/>
                </a:lnTo>
                <a:lnTo>
                  <a:pt x="12" y="54"/>
                </a:lnTo>
                <a:lnTo>
                  <a:pt x="6" y="48"/>
                </a:lnTo>
                <a:lnTo>
                  <a:pt x="0" y="42"/>
                </a:lnTo>
                <a:lnTo>
                  <a:pt x="0" y="42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8" name=""/>
          <p:cNvSpPr/>
          <p:nvPr/>
        </p:nvSpPr>
        <p:spPr>
          <a:xfrm>
            <a:off x="6946920" y="2527200"/>
            <a:ext cx="66600" cy="95400"/>
          </a:xfrm>
          <a:custGeom>
            <a:avLst/>
            <a:gdLst/>
            <a:ahLst/>
            <a:rect l="l" t="t" r="r" b="b"/>
            <a:pathLst>
              <a:path w="42" h="60">
                <a:moveTo>
                  <a:pt x="0" y="6"/>
                </a:moveTo>
                <a:lnTo>
                  <a:pt x="12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30" y="12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24"/>
                </a:lnTo>
                <a:lnTo>
                  <a:pt x="42" y="24"/>
                </a:lnTo>
                <a:lnTo>
                  <a:pt x="42" y="24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42"/>
                </a:lnTo>
                <a:lnTo>
                  <a:pt x="42" y="42"/>
                </a:lnTo>
                <a:lnTo>
                  <a:pt x="36" y="54"/>
                </a:lnTo>
                <a:lnTo>
                  <a:pt x="36" y="54"/>
                </a:lnTo>
                <a:lnTo>
                  <a:pt x="30" y="54"/>
                </a:lnTo>
                <a:lnTo>
                  <a:pt x="18" y="60"/>
                </a:lnTo>
                <a:lnTo>
                  <a:pt x="12" y="60"/>
                </a:lnTo>
                <a:lnTo>
                  <a:pt x="12" y="60"/>
                </a:lnTo>
                <a:lnTo>
                  <a:pt x="12" y="54"/>
                </a:lnTo>
                <a:lnTo>
                  <a:pt x="6" y="48"/>
                </a:lnTo>
                <a:lnTo>
                  <a:pt x="0" y="42"/>
                </a:lnTo>
                <a:lnTo>
                  <a:pt x="0" y="42"/>
                </a:lnTo>
                <a:lnTo>
                  <a:pt x="0" y="30"/>
                </a:lnTo>
                <a:lnTo>
                  <a:pt x="0" y="18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9" name=""/>
          <p:cNvSpPr/>
          <p:nvPr/>
        </p:nvSpPr>
        <p:spPr>
          <a:xfrm>
            <a:off x="7051680" y="2593800"/>
            <a:ext cx="284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6" y="6"/>
                </a:moveTo>
                <a:lnTo>
                  <a:pt x="12" y="6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0" name=""/>
          <p:cNvSpPr/>
          <p:nvPr/>
        </p:nvSpPr>
        <p:spPr>
          <a:xfrm>
            <a:off x="7051680" y="2593800"/>
            <a:ext cx="284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6" y="6"/>
                </a:moveTo>
                <a:lnTo>
                  <a:pt x="12" y="6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1" name=""/>
          <p:cNvSpPr/>
          <p:nvPr/>
        </p:nvSpPr>
        <p:spPr>
          <a:xfrm>
            <a:off x="7108920" y="2556000"/>
            <a:ext cx="28440" cy="37800"/>
          </a:xfrm>
          <a:custGeom>
            <a:avLst/>
            <a:gdLst/>
            <a:ahLst/>
            <a:rect l="l" t="t" r="r" b="b"/>
            <a:pathLst>
              <a:path w="18" h="24">
                <a:moveTo>
                  <a:pt x="18" y="0"/>
                </a:move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8" y="6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2" name=""/>
          <p:cNvSpPr/>
          <p:nvPr/>
        </p:nvSpPr>
        <p:spPr>
          <a:xfrm>
            <a:off x="7108920" y="2556000"/>
            <a:ext cx="28440" cy="37800"/>
          </a:xfrm>
          <a:custGeom>
            <a:avLst/>
            <a:gdLst/>
            <a:ahLst/>
            <a:rect l="l" t="t" r="r" b="b"/>
            <a:pathLst>
              <a:path w="18" h="24">
                <a:moveTo>
                  <a:pt x="18" y="0"/>
                </a:move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8" y="6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3" name=""/>
          <p:cNvSpPr/>
          <p:nvPr/>
        </p:nvSpPr>
        <p:spPr>
          <a:xfrm>
            <a:off x="6786720" y="2660760"/>
            <a:ext cx="160200" cy="102960"/>
          </a:xfrm>
          <a:custGeom>
            <a:avLst/>
            <a:gdLst/>
            <a:ahLst/>
            <a:rect l="l" t="t" r="r" b="b"/>
            <a:pathLst>
              <a:path w="101" h="65">
                <a:moveTo>
                  <a:pt x="41" y="24"/>
                </a:moveTo>
                <a:lnTo>
                  <a:pt x="47" y="18"/>
                </a:lnTo>
                <a:lnTo>
                  <a:pt x="59" y="12"/>
                </a:lnTo>
                <a:lnTo>
                  <a:pt x="71" y="12"/>
                </a:lnTo>
                <a:lnTo>
                  <a:pt x="71" y="12"/>
                </a:lnTo>
                <a:lnTo>
                  <a:pt x="77" y="6"/>
                </a:lnTo>
                <a:lnTo>
                  <a:pt x="89" y="0"/>
                </a:lnTo>
                <a:lnTo>
                  <a:pt x="101" y="0"/>
                </a:lnTo>
                <a:lnTo>
                  <a:pt x="101" y="0"/>
                </a:lnTo>
                <a:lnTo>
                  <a:pt x="101" y="6"/>
                </a:lnTo>
                <a:lnTo>
                  <a:pt x="95" y="12"/>
                </a:lnTo>
                <a:lnTo>
                  <a:pt x="89" y="18"/>
                </a:lnTo>
                <a:lnTo>
                  <a:pt x="89" y="18"/>
                </a:lnTo>
                <a:lnTo>
                  <a:pt x="83" y="24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5"/>
                </a:lnTo>
                <a:lnTo>
                  <a:pt x="83" y="41"/>
                </a:lnTo>
                <a:lnTo>
                  <a:pt x="83" y="41"/>
                </a:lnTo>
                <a:lnTo>
                  <a:pt x="83" y="41"/>
                </a:lnTo>
                <a:lnTo>
                  <a:pt x="77" y="41"/>
                </a:lnTo>
                <a:lnTo>
                  <a:pt x="77" y="41"/>
                </a:lnTo>
                <a:lnTo>
                  <a:pt x="77" y="41"/>
                </a:lnTo>
                <a:lnTo>
                  <a:pt x="65" y="47"/>
                </a:lnTo>
                <a:lnTo>
                  <a:pt x="47" y="53"/>
                </a:lnTo>
                <a:lnTo>
                  <a:pt x="35" y="53"/>
                </a:lnTo>
                <a:lnTo>
                  <a:pt x="35" y="53"/>
                </a:lnTo>
                <a:lnTo>
                  <a:pt x="23" y="59"/>
                </a:lnTo>
                <a:lnTo>
                  <a:pt x="17" y="65"/>
                </a:lnTo>
                <a:lnTo>
                  <a:pt x="5" y="65"/>
                </a:lnTo>
                <a:lnTo>
                  <a:pt x="5" y="65"/>
                </a:lnTo>
                <a:lnTo>
                  <a:pt x="5" y="59"/>
                </a:lnTo>
                <a:lnTo>
                  <a:pt x="0" y="53"/>
                </a:lnTo>
                <a:lnTo>
                  <a:pt x="0" y="47"/>
                </a:lnTo>
                <a:lnTo>
                  <a:pt x="0" y="47"/>
                </a:lnTo>
                <a:lnTo>
                  <a:pt x="17" y="35"/>
                </a:lnTo>
                <a:lnTo>
                  <a:pt x="29" y="30"/>
                </a:lnTo>
                <a:lnTo>
                  <a:pt x="41" y="24"/>
                </a:lnTo>
                <a:lnTo>
                  <a:pt x="41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4" name=""/>
          <p:cNvSpPr/>
          <p:nvPr/>
        </p:nvSpPr>
        <p:spPr>
          <a:xfrm>
            <a:off x="6786720" y="2660760"/>
            <a:ext cx="160200" cy="102960"/>
          </a:xfrm>
          <a:custGeom>
            <a:avLst/>
            <a:gdLst/>
            <a:ahLst/>
            <a:rect l="l" t="t" r="r" b="b"/>
            <a:pathLst>
              <a:path w="101" h="65">
                <a:moveTo>
                  <a:pt x="41" y="24"/>
                </a:moveTo>
                <a:lnTo>
                  <a:pt x="47" y="18"/>
                </a:lnTo>
                <a:lnTo>
                  <a:pt x="59" y="12"/>
                </a:lnTo>
                <a:lnTo>
                  <a:pt x="71" y="12"/>
                </a:lnTo>
                <a:lnTo>
                  <a:pt x="71" y="12"/>
                </a:lnTo>
                <a:lnTo>
                  <a:pt x="77" y="6"/>
                </a:lnTo>
                <a:lnTo>
                  <a:pt x="89" y="0"/>
                </a:lnTo>
                <a:lnTo>
                  <a:pt x="101" y="0"/>
                </a:lnTo>
                <a:lnTo>
                  <a:pt x="101" y="0"/>
                </a:lnTo>
                <a:lnTo>
                  <a:pt x="101" y="6"/>
                </a:lnTo>
                <a:lnTo>
                  <a:pt x="95" y="12"/>
                </a:lnTo>
                <a:lnTo>
                  <a:pt x="89" y="18"/>
                </a:lnTo>
                <a:lnTo>
                  <a:pt x="89" y="18"/>
                </a:lnTo>
                <a:lnTo>
                  <a:pt x="83" y="24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0"/>
                </a:lnTo>
                <a:lnTo>
                  <a:pt x="83" y="35"/>
                </a:lnTo>
                <a:lnTo>
                  <a:pt x="83" y="41"/>
                </a:lnTo>
                <a:lnTo>
                  <a:pt x="83" y="41"/>
                </a:lnTo>
                <a:lnTo>
                  <a:pt x="83" y="41"/>
                </a:lnTo>
                <a:lnTo>
                  <a:pt x="77" y="41"/>
                </a:lnTo>
                <a:lnTo>
                  <a:pt x="77" y="41"/>
                </a:lnTo>
                <a:lnTo>
                  <a:pt x="77" y="41"/>
                </a:lnTo>
                <a:lnTo>
                  <a:pt x="65" y="47"/>
                </a:lnTo>
                <a:lnTo>
                  <a:pt x="47" y="53"/>
                </a:lnTo>
                <a:lnTo>
                  <a:pt x="35" y="53"/>
                </a:lnTo>
                <a:lnTo>
                  <a:pt x="35" y="53"/>
                </a:lnTo>
                <a:lnTo>
                  <a:pt x="23" y="59"/>
                </a:lnTo>
                <a:lnTo>
                  <a:pt x="17" y="65"/>
                </a:lnTo>
                <a:lnTo>
                  <a:pt x="5" y="65"/>
                </a:lnTo>
                <a:lnTo>
                  <a:pt x="5" y="65"/>
                </a:lnTo>
                <a:lnTo>
                  <a:pt x="5" y="59"/>
                </a:lnTo>
                <a:lnTo>
                  <a:pt x="0" y="53"/>
                </a:lnTo>
                <a:lnTo>
                  <a:pt x="0" y="47"/>
                </a:lnTo>
                <a:lnTo>
                  <a:pt x="0" y="47"/>
                </a:lnTo>
                <a:lnTo>
                  <a:pt x="17" y="35"/>
                </a:lnTo>
                <a:lnTo>
                  <a:pt x="29" y="30"/>
                </a:lnTo>
                <a:lnTo>
                  <a:pt x="41" y="24"/>
                </a:lnTo>
                <a:lnTo>
                  <a:pt x="41" y="2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5" name=""/>
          <p:cNvSpPr/>
          <p:nvPr/>
        </p:nvSpPr>
        <p:spPr>
          <a:xfrm>
            <a:off x="6662880" y="2689200"/>
            <a:ext cx="141120" cy="293760"/>
          </a:xfrm>
          <a:custGeom>
            <a:avLst/>
            <a:gdLst/>
            <a:ahLst/>
            <a:rect l="l" t="t" r="r" b="b"/>
            <a:pathLst>
              <a:path w="89" h="185">
                <a:moveTo>
                  <a:pt x="36" y="89"/>
                </a:moveTo>
                <a:lnTo>
                  <a:pt x="30" y="89"/>
                </a:lnTo>
                <a:lnTo>
                  <a:pt x="30" y="83"/>
                </a:lnTo>
                <a:lnTo>
                  <a:pt x="30" y="83"/>
                </a:lnTo>
                <a:lnTo>
                  <a:pt x="30" y="83"/>
                </a:lnTo>
                <a:lnTo>
                  <a:pt x="24" y="83"/>
                </a:lnTo>
                <a:lnTo>
                  <a:pt x="24" y="77"/>
                </a:lnTo>
                <a:lnTo>
                  <a:pt x="24" y="71"/>
                </a:lnTo>
                <a:lnTo>
                  <a:pt x="24" y="71"/>
                </a:lnTo>
                <a:lnTo>
                  <a:pt x="18" y="71"/>
                </a:lnTo>
                <a:lnTo>
                  <a:pt x="12" y="71"/>
                </a:lnTo>
                <a:lnTo>
                  <a:pt x="6" y="71"/>
                </a:lnTo>
                <a:lnTo>
                  <a:pt x="6" y="71"/>
                </a:lnTo>
                <a:lnTo>
                  <a:pt x="6" y="65"/>
                </a:lnTo>
                <a:lnTo>
                  <a:pt x="6" y="59"/>
                </a:lnTo>
                <a:lnTo>
                  <a:pt x="0" y="53"/>
                </a:lnTo>
                <a:lnTo>
                  <a:pt x="0" y="53"/>
                </a:lnTo>
                <a:lnTo>
                  <a:pt x="6" y="47"/>
                </a:lnTo>
                <a:lnTo>
                  <a:pt x="6" y="41"/>
                </a:lnTo>
                <a:lnTo>
                  <a:pt x="6" y="41"/>
                </a:lnTo>
                <a:lnTo>
                  <a:pt x="6" y="41"/>
                </a:lnTo>
                <a:lnTo>
                  <a:pt x="6" y="35"/>
                </a:lnTo>
                <a:lnTo>
                  <a:pt x="6" y="35"/>
                </a:lnTo>
                <a:lnTo>
                  <a:pt x="0" y="29"/>
                </a:lnTo>
                <a:lnTo>
                  <a:pt x="0" y="29"/>
                </a:lnTo>
                <a:lnTo>
                  <a:pt x="6" y="23"/>
                </a:lnTo>
                <a:lnTo>
                  <a:pt x="6" y="17"/>
                </a:lnTo>
                <a:lnTo>
                  <a:pt x="0" y="29"/>
                </a:lnTo>
                <a:lnTo>
                  <a:pt x="0" y="29"/>
                </a:lnTo>
                <a:lnTo>
                  <a:pt x="6" y="23"/>
                </a:lnTo>
                <a:lnTo>
                  <a:pt x="6" y="12"/>
                </a:lnTo>
                <a:lnTo>
                  <a:pt x="6" y="6"/>
                </a:lnTo>
                <a:lnTo>
                  <a:pt x="6" y="6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30" y="6"/>
                </a:lnTo>
                <a:lnTo>
                  <a:pt x="48" y="6"/>
                </a:lnTo>
                <a:lnTo>
                  <a:pt x="72" y="12"/>
                </a:lnTo>
                <a:lnTo>
                  <a:pt x="72" y="12"/>
                </a:lnTo>
                <a:lnTo>
                  <a:pt x="72" y="17"/>
                </a:lnTo>
                <a:lnTo>
                  <a:pt x="72" y="23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35"/>
                </a:lnTo>
                <a:lnTo>
                  <a:pt x="78" y="35"/>
                </a:lnTo>
                <a:lnTo>
                  <a:pt x="78" y="35"/>
                </a:lnTo>
                <a:lnTo>
                  <a:pt x="72" y="41"/>
                </a:lnTo>
                <a:lnTo>
                  <a:pt x="72" y="47"/>
                </a:lnTo>
                <a:lnTo>
                  <a:pt x="72" y="53"/>
                </a:lnTo>
                <a:lnTo>
                  <a:pt x="72" y="53"/>
                </a:lnTo>
                <a:lnTo>
                  <a:pt x="83" y="59"/>
                </a:lnTo>
                <a:lnTo>
                  <a:pt x="89" y="65"/>
                </a:lnTo>
                <a:lnTo>
                  <a:pt x="89" y="89"/>
                </a:lnTo>
                <a:lnTo>
                  <a:pt x="89" y="89"/>
                </a:lnTo>
                <a:lnTo>
                  <a:pt x="89" y="95"/>
                </a:lnTo>
                <a:lnTo>
                  <a:pt x="89" y="101"/>
                </a:lnTo>
                <a:lnTo>
                  <a:pt x="83" y="113"/>
                </a:lnTo>
                <a:lnTo>
                  <a:pt x="83" y="113"/>
                </a:lnTo>
                <a:lnTo>
                  <a:pt x="83" y="119"/>
                </a:lnTo>
                <a:lnTo>
                  <a:pt x="83" y="125"/>
                </a:lnTo>
                <a:lnTo>
                  <a:pt x="83" y="131"/>
                </a:lnTo>
                <a:lnTo>
                  <a:pt x="83" y="131"/>
                </a:lnTo>
                <a:lnTo>
                  <a:pt x="83" y="137"/>
                </a:lnTo>
                <a:lnTo>
                  <a:pt x="83" y="143"/>
                </a:lnTo>
                <a:lnTo>
                  <a:pt x="78" y="155"/>
                </a:lnTo>
                <a:lnTo>
                  <a:pt x="78" y="155"/>
                </a:lnTo>
                <a:lnTo>
                  <a:pt x="78" y="155"/>
                </a:lnTo>
                <a:lnTo>
                  <a:pt x="72" y="161"/>
                </a:lnTo>
                <a:lnTo>
                  <a:pt x="66" y="167"/>
                </a:lnTo>
                <a:lnTo>
                  <a:pt x="66" y="167"/>
                </a:lnTo>
                <a:lnTo>
                  <a:pt x="66" y="173"/>
                </a:lnTo>
                <a:lnTo>
                  <a:pt x="60" y="185"/>
                </a:lnTo>
                <a:lnTo>
                  <a:pt x="60" y="185"/>
                </a:lnTo>
                <a:lnTo>
                  <a:pt x="60" y="185"/>
                </a:lnTo>
                <a:lnTo>
                  <a:pt x="54" y="179"/>
                </a:lnTo>
                <a:lnTo>
                  <a:pt x="48" y="173"/>
                </a:lnTo>
                <a:lnTo>
                  <a:pt x="36" y="173"/>
                </a:lnTo>
                <a:lnTo>
                  <a:pt x="36" y="173"/>
                </a:lnTo>
                <a:lnTo>
                  <a:pt x="36" y="167"/>
                </a:lnTo>
                <a:lnTo>
                  <a:pt x="36" y="167"/>
                </a:lnTo>
                <a:lnTo>
                  <a:pt x="36" y="167"/>
                </a:lnTo>
                <a:lnTo>
                  <a:pt x="36" y="167"/>
                </a:lnTo>
                <a:lnTo>
                  <a:pt x="30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67"/>
                </a:lnTo>
                <a:lnTo>
                  <a:pt x="12" y="161"/>
                </a:lnTo>
                <a:lnTo>
                  <a:pt x="6" y="155"/>
                </a:lnTo>
                <a:lnTo>
                  <a:pt x="6" y="143"/>
                </a:lnTo>
                <a:lnTo>
                  <a:pt x="6" y="143"/>
                </a:lnTo>
                <a:lnTo>
                  <a:pt x="6" y="143"/>
                </a:lnTo>
                <a:lnTo>
                  <a:pt x="0" y="137"/>
                </a:lnTo>
                <a:lnTo>
                  <a:pt x="0" y="131"/>
                </a:lnTo>
                <a:lnTo>
                  <a:pt x="0" y="131"/>
                </a:lnTo>
                <a:lnTo>
                  <a:pt x="6" y="125"/>
                </a:lnTo>
                <a:lnTo>
                  <a:pt x="12" y="125"/>
                </a:lnTo>
                <a:lnTo>
                  <a:pt x="24" y="119"/>
                </a:lnTo>
                <a:lnTo>
                  <a:pt x="36" y="8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6" name=""/>
          <p:cNvSpPr/>
          <p:nvPr/>
        </p:nvSpPr>
        <p:spPr>
          <a:xfrm>
            <a:off x="6662880" y="2689200"/>
            <a:ext cx="141120" cy="293760"/>
          </a:xfrm>
          <a:custGeom>
            <a:avLst/>
            <a:gdLst/>
            <a:ahLst/>
            <a:rect l="l" t="t" r="r" b="b"/>
            <a:pathLst>
              <a:path w="89" h="185">
                <a:moveTo>
                  <a:pt x="36" y="89"/>
                </a:moveTo>
                <a:lnTo>
                  <a:pt x="30" y="89"/>
                </a:lnTo>
                <a:lnTo>
                  <a:pt x="30" y="83"/>
                </a:lnTo>
                <a:lnTo>
                  <a:pt x="30" y="83"/>
                </a:lnTo>
                <a:lnTo>
                  <a:pt x="30" y="83"/>
                </a:lnTo>
                <a:lnTo>
                  <a:pt x="24" y="83"/>
                </a:lnTo>
                <a:lnTo>
                  <a:pt x="24" y="77"/>
                </a:lnTo>
                <a:lnTo>
                  <a:pt x="24" y="71"/>
                </a:lnTo>
                <a:lnTo>
                  <a:pt x="24" y="71"/>
                </a:lnTo>
                <a:lnTo>
                  <a:pt x="18" y="71"/>
                </a:lnTo>
                <a:lnTo>
                  <a:pt x="12" y="71"/>
                </a:lnTo>
                <a:lnTo>
                  <a:pt x="6" y="71"/>
                </a:lnTo>
                <a:lnTo>
                  <a:pt x="6" y="71"/>
                </a:lnTo>
                <a:lnTo>
                  <a:pt x="6" y="65"/>
                </a:lnTo>
                <a:lnTo>
                  <a:pt x="6" y="59"/>
                </a:lnTo>
                <a:lnTo>
                  <a:pt x="0" y="53"/>
                </a:lnTo>
                <a:lnTo>
                  <a:pt x="0" y="53"/>
                </a:lnTo>
                <a:lnTo>
                  <a:pt x="6" y="47"/>
                </a:lnTo>
                <a:lnTo>
                  <a:pt x="6" y="41"/>
                </a:lnTo>
                <a:lnTo>
                  <a:pt x="6" y="41"/>
                </a:lnTo>
                <a:lnTo>
                  <a:pt x="6" y="41"/>
                </a:lnTo>
                <a:lnTo>
                  <a:pt x="6" y="35"/>
                </a:lnTo>
                <a:lnTo>
                  <a:pt x="6" y="35"/>
                </a:lnTo>
                <a:lnTo>
                  <a:pt x="0" y="29"/>
                </a:lnTo>
                <a:lnTo>
                  <a:pt x="0" y="29"/>
                </a:lnTo>
                <a:lnTo>
                  <a:pt x="6" y="23"/>
                </a:lnTo>
                <a:lnTo>
                  <a:pt x="6" y="17"/>
                </a:lnTo>
                <a:lnTo>
                  <a:pt x="0" y="29"/>
                </a:lnTo>
                <a:lnTo>
                  <a:pt x="0" y="29"/>
                </a:lnTo>
                <a:lnTo>
                  <a:pt x="6" y="23"/>
                </a:lnTo>
                <a:lnTo>
                  <a:pt x="6" y="12"/>
                </a:lnTo>
                <a:lnTo>
                  <a:pt x="6" y="6"/>
                </a:lnTo>
                <a:lnTo>
                  <a:pt x="6" y="6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30" y="6"/>
                </a:lnTo>
                <a:lnTo>
                  <a:pt x="48" y="6"/>
                </a:lnTo>
                <a:lnTo>
                  <a:pt x="72" y="12"/>
                </a:lnTo>
                <a:lnTo>
                  <a:pt x="72" y="12"/>
                </a:lnTo>
                <a:lnTo>
                  <a:pt x="72" y="17"/>
                </a:lnTo>
                <a:lnTo>
                  <a:pt x="72" y="23"/>
                </a:lnTo>
                <a:lnTo>
                  <a:pt x="78" y="29"/>
                </a:lnTo>
                <a:lnTo>
                  <a:pt x="78" y="29"/>
                </a:lnTo>
                <a:lnTo>
                  <a:pt x="78" y="29"/>
                </a:lnTo>
                <a:lnTo>
                  <a:pt x="78" y="35"/>
                </a:lnTo>
                <a:lnTo>
                  <a:pt x="78" y="35"/>
                </a:lnTo>
                <a:lnTo>
                  <a:pt x="78" y="35"/>
                </a:lnTo>
                <a:lnTo>
                  <a:pt x="72" y="41"/>
                </a:lnTo>
                <a:lnTo>
                  <a:pt x="72" y="47"/>
                </a:lnTo>
                <a:lnTo>
                  <a:pt x="72" y="53"/>
                </a:lnTo>
                <a:lnTo>
                  <a:pt x="72" y="53"/>
                </a:lnTo>
                <a:lnTo>
                  <a:pt x="83" y="59"/>
                </a:lnTo>
                <a:lnTo>
                  <a:pt x="89" y="65"/>
                </a:lnTo>
                <a:lnTo>
                  <a:pt x="89" y="89"/>
                </a:lnTo>
                <a:lnTo>
                  <a:pt x="89" y="89"/>
                </a:lnTo>
                <a:lnTo>
                  <a:pt x="89" y="95"/>
                </a:lnTo>
                <a:lnTo>
                  <a:pt x="89" y="101"/>
                </a:lnTo>
                <a:lnTo>
                  <a:pt x="83" y="113"/>
                </a:lnTo>
                <a:lnTo>
                  <a:pt x="83" y="113"/>
                </a:lnTo>
                <a:lnTo>
                  <a:pt x="83" y="119"/>
                </a:lnTo>
                <a:lnTo>
                  <a:pt x="83" y="125"/>
                </a:lnTo>
                <a:lnTo>
                  <a:pt x="83" y="131"/>
                </a:lnTo>
                <a:lnTo>
                  <a:pt x="83" y="131"/>
                </a:lnTo>
                <a:lnTo>
                  <a:pt x="83" y="137"/>
                </a:lnTo>
                <a:lnTo>
                  <a:pt x="83" y="143"/>
                </a:lnTo>
                <a:lnTo>
                  <a:pt x="78" y="155"/>
                </a:lnTo>
                <a:lnTo>
                  <a:pt x="78" y="155"/>
                </a:lnTo>
                <a:lnTo>
                  <a:pt x="78" y="155"/>
                </a:lnTo>
                <a:lnTo>
                  <a:pt x="72" y="161"/>
                </a:lnTo>
                <a:lnTo>
                  <a:pt x="66" y="167"/>
                </a:lnTo>
                <a:lnTo>
                  <a:pt x="66" y="167"/>
                </a:lnTo>
                <a:lnTo>
                  <a:pt x="66" y="173"/>
                </a:lnTo>
                <a:lnTo>
                  <a:pt x="60" y="185"/>
                </a:lnTo>
                <a:lnTo>
                  <a:pt x="60" y="185"/>
                </a:lnTo>
                <a:lnTo>
                  <a:pt x="60" y="185"/>
                </a:lnTo>
                <a:lnTo>
                  <a:pt x="54" y="179"/>
                </a:lnTo>
                <a:lnTo>
                  <a:pt x="48" y="173"/>
                </a:lnTo>
                <a:lnTo>
                  <a:pt x="36" y="173"/>
                </a:lnTo>
                <a:lnTo>
                  <a:pt x="36" y="173"/>
                </a:lnTo>
                <a:lnTo>
                  <a:pt x="36" y="167"/>
                </a:lnTo>
                <a:lnTo>
                  <a:pt x="36" y="167"/>
                </a:lnTo>
                <a:lnTo>
                  <a:pt x="36" y="167"/>
                </a:lnTo>
                <a:lnTo>
                  <a:pt x="36" y="167"/>
                </a:lnTo>
                <a:lnTo>
                  <a:pt x="30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67"/>
                </a:lnTo>
                <a:lnTo>
                  <a:pt x="12" y="161"/>
                </a:lnTo>
                <a:lnTo>
                  <a:pt x="6" y="155"/>
                </a:lnTo>
                <a:lnTo>
                  <a:pt x="6" y="143"/>
                </a:lnTo>
                <a:lnTo>
                  <a:pt x="6" y="143"/>
                </a:lnTo>
                <a:lnTo>
                  <a:pt x="6" y="143"/>
                </a:lnTo>
                <a:lnTo>
                  <a:pt x="0" y="137"/>
                </a:lnTo>
                <a:lnTo>
                  <a:pt x="0" y="131"/>
                </a:lnTo>
                <a:lnTo>
                  <a:pt x="0" y="131"/>
                </a:lnTo>
                <a:lnTo>
                  <a:pt x="6" y="125"/>
                </a:lnTo>
                <a:lnTo>
                  <a:pt x="12" y="125"/>
                </a:lnTo>
                <a:lnTo>
                  <a:pt x="24" y="119"/>
                </a:lnTo>
                <a:lnTo>
                  <a:pt x="36" y="89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7" name=""/>
          <p:cNvSpPr/>
          <p:nvPr/>
        </p:nvSpPr>
        <p:spPr>
          <a:xfrm>
            <a:off x="5749920" y="2708280"/>
            <a:ext cx="417600" cy="503280"/>
          </a:xfrm>
          <a:custGeom>
            <a:avLst/>
            <a:gdLst/>
            <a:ahLst/>
            <a:rect l="l" t="t" r="r" b="b"/>
            <a:pathLst>
              <a:path w="263" h="317">
                <a:moveTo>
                  <a:pt x="78" y="59"/>
                </a:moveTo>
                <a:lnTo>
                  <a:pt x="84" y="59"/>
                </a:lnTo>
                <a:lnTo>
                  <a:pt x="102" y="59"/>
                </a:lnTo>
                <a:lnTo>
                  <a:pt x="108" y="59"/>
                </a:lnTo>
                <a:lnTo>
                  <a:pt x="108" y="59"/>
                </a:lnTo>
                <a:lnTo>
                  <a:pt x="114" y="59"/>
                </a:lnTo>
                <a:lnTo>
                  <a:pt x="120" y="65"/>
                </a:lnTo>
                <a:lnTo>
                  <a:pt x="126" y="65"/>
                </a:lnTo>
                <a:lnTo>
                  <a:pt x="126" y="65"/>
                </a:lnTo>
                <a:lnTo>
                  <a:pt x="144" y="65"/>
                </a:lnTo>
                <a:lnTo>
                  <a:pt x="155" y="59"/>
                </a:lnTo>
                <a:lnTo>
                  <a:pt x="167" y="59"/>
                </a:lnTo>
                <a:lnTo>
                  <a:pt x="167" y="59"/>
                </a:lnTo>
                <a:lnTo>
                  <a:pt x="173" y="59"/>
                </a:lnTo>
                <a:lnTo>
                  <a:pt x="179" y="53"/>
                </a:lnTo>
                <a:lnTo>
                  <a:pt x="185" y="47"/>
                </a:lnTo>
                <a:lnTo>
                  <a:pt x="185" y="47"/>
                </a:lnTo>
                <a:lnTo>
                  <a:pt x="191" y="41"/>
                </a:lnTo>
                <a:lnTo>
                  <a:pt x="197" y="35"/>
                </a:lnTo>
                <a:lnTo>
                  <a:pt x="203" y="29"/>
                </a:lnTo>
                <a:lnTo>
                  <a:pt x="203" y="29"/>
                </a:lnTo>
                <a:lnTo>
                  <a:pt x="209" y="23"/>
                </a:lnTo>
                <a:lnTo>
                  <a:pt x="215" y="23"/>
                </a:lnTo>
                <a:lnTo>
                  <a:pt x="221" y="17"/>
                </a:lnTo>
                <a:lnTo>
                  <a:pt x="221" y="17"/>
                </a:lnTo>
                <a:lnTo>
                  <a:pt x="227" y="11"/>
                </a:lnTo>
                <a:lnTo>
                  <a:pt x="233" y="5"/>
                </a:lnTo>
                <a:lnTo>
                  <a:pt x="239" y="0"/>
                </a:lnTo>
                <a:lnTo>
                  <a:pt x="239" y="0"/>
                </a:lnTo>
                <a:lnTo>
                  <a:pt x="245" y="29"/>
                </a:lnTo>
                <a:lnTo>
                  <a:pt x="257" y="83"/>
                </a:lnTo>
                <a:lnTo>
                  <a:pt x="263" y="113"/>
                </a:lnTo>
                <a:lnTo>
                  <a:pt x="263" y="113"/>
                </a:lnTo>
                <a:lnTo>
                  <a:pt x="257" y="119"/>
                </a:lnTo>
                <a:lnTo>
                  <a:pt x="257" y="125"/>
                </a:lnTo>
                <a:lnTo>
                  <a:pt x="263" y="131"/>
                </a:lnTo>
                <a:lnTo>
                  <a:pt x="263" y="131"/>
                </a:lnTo>
                <a:lnTo>
                  <a:pt x="263" y="143"/>
                </a:lnTo>
                <a:lnTo>
                  <a:pt x="257" y="149"/>
                </a:lnTo>
                <a:lnTo>
                  <a:pt x="257" y="155"/>
                </a:lnTo>
                <a:lnTo>
                  <a:pt x="257" y="155"/>
                </a:lnTo>
                <a:lnTo>
                  <a:pt x="257" y="161"/>
                </a:lnTo>
                <a:lnTo>
                  <a:pt x="257" y="179"/>
                </a:lnTo>
                <a:lnTo>
                  <a:pt x="257" y="191"/>
                </a:lnTo>
                <a:lnTo>
                  <a:pt x="257" y="191"/>
                </a:lnTo>
                <a:lnTo>
                  <a:pt x="251" y="197"/>
                </a:lnTo>
                <a:lnTo>
                  <a:pt x="245" y="203"/>
                </a:lnTo>
                <a:lnTo>
                  <a:pt x="239" y="209"/>
                </a:lnTo>
                <a:lnTo>
                  <a:pt x="239" y="209"/>
                </a:lnTo>
                <a:lnTo>
                  <a:pt x="239" y="215"/>
                </a:lnTo>
                <a:lnTo>
                  <a:pt x="239" y="221"/>
                </a:lnTo>
                <a:lnTo>
                  <a:pt x="233" y="233"/>
                </a:lnTo>
                <a:lnTo>
                  <a:pt x="233" y="233"/>
                </a:lnTo>
                <a:lnTo>
                  <a:pt x="227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33"/>
                </a:lnTo>
                <a:lnTo>
                  <a:pt x="215" y="233"/>
                </a:lnTo>
                <a:lnTo>
                  <a:pt x="209" y="233"/>
                </a:lnTo>
                <a:lnTo>
                  <a:pt x="209" y="233"/>
                </a:lnTo>
                <a:lnTo>
                  <a:pt x="209" y="239"/>
                </a:lnTo>
                <a:lnTo>
                  <a:pt x="209" y="239"/>
                </a:lnTo>
                <a:lnTo>
                  <a:pt x="209" y="239"/>
                </a:lnTo>
                <a:lnTo>
                  <a:pt x="215" y="239"/>
                </a:lnTo>
                <a:lnTo>
                  <a:pt x="215" y="239"/>
                </a:lnTo>
                <a:lnTo>
                  <a:pt x="215" y="239"/>
                </a:lnTo>
                <a:lnTo>
                  <a:pt x="215" y="245"/>
                </a:lnTo>
                <a:lnTo>
                  <a:pt x="209" y="251"/>
                </a:lnTo>
                <a:lnTo>
                  <a:pt x="209" y="251"/>
                </a:lnTo>
                <a:lnTo>
                  <a:pt x="209" y="251"/>
                </a:lnTo>
                <a:lnTo>
                  <a:pt x="209" y="257"/>
                </a:lnTo>
                <a:lnTo>
                  <a:pt x="215" y="257"/>
                </a:lnTo>
                <a:lnTo>
                  <a:pt x="215" y="257"/>
                </a:lnTo>
                <a:lnTo>
                  <a:pt x="215" y="257"/>
                </a:lnTo>
                <a:lnTo>
                  <a:pt x="215" y="263"/>
                </a:lnTo>
                <a:lnTo>
                  <a:pt x="215" y="269"/>
                </a:lnTo>
                <a:lnTo>
                  <a:pt x="215" y="275"/>
                </a:lnTo>
                <a:lnTo>
                  <a:pt x="215" y="275"/>
                </a:lnTo>
                <a:lnTo>
                  <a:pt x="215" y="269"/>
                </a:lnTo>
                <a:lnTo>
                  <a:pt x="209" y="269"/>
                </a:lnTo>
                <a:lnTo>
                  <a:pt x="209" y="269"/>
                </a:lnTo>
                <a:lnTo>
                  <a:pt x="209" y="269"/>
                </a:lnTo>
                <a:lnTo>
                  <a:pt x="203" y="263"/>
                </a:lnTo>
                <a:lnTo>
                  <a:pt x="197" y="263"/>
                </a:lnTo>
                <a:lnTo>
                  <a:pt x="191" y="269"/>
                </a:lnTo>
                <a:lnTo>
                  <a:pt x="191" y="269"/>
                </a:lnTo>
                <a:lnTo>
                  <a:pt x="191" y="269"/>
                </a:lnTo>
                <a:lnTo>
                  <a:pt x="185" y="275"/>
                </a:lnTo>
                <a:lnTo>
                  <a:pt x="185" y="281"/>
                </a:lnTo>
                <a:lnTo>
                  <a:pt x="185" y="281"/>
                </a:lnTo>
                <a:lnTo>
                  <a:pt x="185" y="281"/>
                </a:lnTo>
                <a:lnTo>
                  <a:pt x="185" y="293"/>
                </a:lnTo>
                <a:lnTo>
                  <a:pt x="185" y="299"/>
                </a:lnTo>
                <a:lnTo>
                  <a:pt x="185" y="299"/>
                </a:lnTo>
                <a:lnTo>
                  <a:pt x="179" y="305"/>
                </a:lnTo>
                <a:lnTo>
                  <a:pt x="179" y="311"/>
                </a:lnTo>
                <a:lnTo>
                  <a:pt x="179" y="317"/>
                </a:lnTo>
                <a:lnTo>
                  <a:pt x="179" y="317"/>
                </a:lnTo>
                <a:lnTo>
                  <a:pt x="179" y="317"/>
                </a:lnTo>
                <a:lnTo>
                  <a:pt x="173" y="317"/>
                </a:lnTo>
                <a:lnTo>
                  <a:pt x="167" y="317"/>
                </a:lnTo>
                <a:lnTo>
                  <a:pt x="167" y="317"/>
                </a:lnTo>
                <a:lnTo>
                  <a:pt x="167" y="311"/>
                </a:lnTo>
                <a:lnTo>
                  <a:pt x="161" y="305"/>
                </a:lnTo>
                <a:lnTo>
                  <a:pt x="161" y="299"/>
                </a:lnTo>
                <a:lnTo>
                  <a:pt x="161" y="299"/>
                </a:lnTo>
                <a:lnTo>
                  <a:pt x="155" y="299"/>
                </a:lnTo>
                <a:lnTo>
                  <a:pt x="155" y="299"/>
                </a:lnTo>
                <a:lnTo>
                  <a:pt x="149" y="293"/>
                </a:lnTo>
                <a:lnTo>
                  <a:pt x="149" y="293"/>
                </a:lnTo>
                <a:lnTo>
                  <a:pt x="149" y="287"/>
                </a:lnTo>
                <a:lnTo>
                  <a:pt x="149" y="287"/>
                </a:lnTo>
                <a:lnTo>
                  <a:pt x="144" y="281"/>
                </a:lnTo>
                <a:lnTo>
                  <a:pt x="144" y="281"/>
                </a:lnTo>
                <a:lnTo>
                  <a:pt x="144" y="281"/>
                </a:lnTo>
                <a:lnTo>
                  <a:pt x="138" y="281"/>
                </a:lnTo>
                <a:lnTo>
                  <a:pt x="132" y="287"/>
                </a:lnTo>
                <a:lnTo>
                  <a:pt x="132" y="287"/>
                </a:lnTo>
                <a:lnTo>
                  <a:pt x="132" y="287"/>
                </a:lnTo>
                <a:lnTo>
                  <a:pt x="126" y="293"/>
                </a:lnTo>
                <a:lnTo>
                  <a:pt x="126" y="299"/>
                </a:lnTo>
                <a:lnTo>
                  <a:pt x="126" y="299"/>
                </a:lnTo>
                <a:lnTo>
                  <a:pt x="114" y="305"/>
                </a:lnTo>
                <a:lnTo>
                  <a:pt x="102" y="305"/>
                </a:lnTo>
                <a:lnTo>
                  <a:pt x="96" y="299"/>
                </a:lnTo>
                <a:lnTo>
                  <a:pt x="96" y="299"/>
                </a:lnTo>
                <a:lnTo>
                  <a:pt x="90" y="299"/>
                </a:lnTo>
                <a:lnTo>
                  <a:pt x="78" y="293"/>
                </a:lnTo>
                <a:lnTo>
                  <a:pt x="66" y="293"/>
                </a:lnTo>
                <a:lnTo>
                  <a:pt x="66" y="293"/>
                </a:lnTo>
                <a:lnTo>
                  <a:pt x="60" y="293"/>
                </a:lnTo>
                <a:lnTo>
                  <a:pt x="54" y="287"/>
                </a:lnTo>
                <a:lnTo>
                  <a:pt x="48" y="287"/>
                </a:lnTo>
                <a:lnTo>
                  <a:pt x="48" y="287"/>
                </a:lnTo>
                <a:lnTo>
                  <a:pt x="48" y="281"/>
                </a:lnTo>
                <a:lnTo>
                  <a:pt x="48" y="281"/>
                </a:lnTo>
                <a:lnTo>
                  <a:pt x="48" y="275"/>
                </a:lnTo>
                <a:lnTo>
                  <a:pt x="48" y="275"/>
                </a:lnTo>
                <a:lnTo>
                  <a:pt x="42" y="275"/>
                </a:lnTo>
                <a:lnTo>
                  <a:pt x="36" y="275"/>
                </a:lnTo>
                <a:lnTo>
                  <a:pt x="24" y="275"/>
                </a:lnTo>
                <a:lnTo>
                  <a:pt x="24" y="275"/>
                </a:lnTo>
                <a:lnTo>
                  <a:pt x="18" y="221"/>
                </a:lnTo>
                <a:lnTo>
                  <a:pt x="6" y="125"/>
                </a:lnTo>
                <a:lnTo>
                  <a:pt x="0" y="71"/>
                </a:lnTo>
                <a:lnTo>
                  <a:pt x="0" y="71"/>
                </a:lnTo>
                <a:lnTo>
                  <a:pt x="78" y="5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8" name=""/>
          <p:cNvSpPr/>
          <p:nvPr/>
        </p:nvSpPr>
        <p:spPr>
          <a:xfrm>
            <a:off x="5749920" y="2708280"/>
            <a:ext cx="417600" cy="503280"/>
          </a:xfrm>
          <a:custGeom>
            <a:avLst/>
            <a:gdLst/>
            <a:ahLst/>
            <a:rect l="l" t="t" r="r" b="b"/>
            <a:pathLst>
              <a:path w="263" h="317">
                <a:moveTo>
                  <a:pt x="78" y="59"/>
                </a:moveTo>
                <a:lnTo>
                  <a:pt x="84" y="59"/>
                </a:lnTo>
                <a:lnTo>
                  <a:pt x="102" y="59"/>
                </a:lnTo>
                <a:lnTo>
                  <a:pt x="108" y="59"/>
                </a:lnTo>
                <a:lnTo>
                  <a:pt x="108" y="59"/>
                </a:lnTo>
                <a:lnTo>
                  <a:pt x="114" y="59"/>
                </a:lnTo>
                <a:lnTo>
                  <a:pt x="120" y="65"/>
                </a:lnTo>
                <a:lnTo>
                  <a:pt x="126" y="65"/>
                </a:lnTo>
                <a:lnTo>
                  <a:pt x="126" y="65"/>
                </a:lnTo>
                <a:lnTo>
                  <a:pt x="144" y="65"/>
                </a:lnTo>
                <a:lnTo>
                  <a:pt x="155" y="59"/>
                </a:lnTo>
                <a:lnTo>
                  <a:pt x="167" y="59"/>
                </a:lnTo>
                <a:lnTo>
                  <a:pt x="167" y="59"/>
                </a:lnTo>
                <a:lnTo>
                  <a:pt x="173" y="59"/>
                </a:lnTo>
                <a:lnTo>
                  <a:pt x="179" y="53"/>
                </a:lnTo>
                <a:lnTo>
                  <a:pt x="185" y="47"/>
                </a:lnTo>
                <a:lnTo>
                  <a:pt x="185" y="47"/>
                </a:lnTo>
                <a:lnTo>
                  <a:pt x="191" y="41"/>
                </a:lnTo>
                <a:lnTo>
                  <a:pt x="197" y="35"/>
                </a:lnTo>
                <a:lnTo>
                  <a:pt x="203" y="29"/>
                </a:lnTo>
                <a:lnTo>
                  <a:pt x="203" y="29"/>
                </a:lnTo>
                <a:lnTo>
                  <a:pt x="209" y="23"/>
                </a:lnTo>
                <a:lnTo>
                  <a:pt x="215" y="23"/>
                </a:lnTo>
                <a:lnTo>
                  <a:pt x="221" y="17"/>
                </a:lnTo>
                <a:lnTo>
                  <a:pt x="221" y="17"/>
                </a:lnTo>
                <a:lnTo>
                  <a:pt x="227" y="11"/>
                </a:lnTo>
                <a:lnTo>
                  <a:pt x="233" y="5"/>
                </a:lnTo>
                <a:lnTo>
                  <a:pt x="239" y="0"/>
                </a:lnTo>
                <a:lnTo>
                  <a:pt x="239" y="0"/>
                </a:lnTo>
                <a:lnTo>
                  <a:pt x="245" y="29"/>
                </a:lnTo>
                <a:lnTo>
                  <a:pt x="257" y="83"/>
                </a:lnTo>
                <a:lnTo>
                  <a:pt x="263" y="113"/>
                </a:lnTo>
                <a:lnTo>
                  <a:pt x="263" y="113"/>
                </a:lnTo>
                <a:lnTo>
                  <a:pt x="257" y="119"/>
                </a:lnTo>
                <a:lnTo>
                  <a:pt x="257" y="125"/>
                </a:lnTo>
                <a:lnTo>
                  <a:pt x="263" y="131"/>
                </a:lnTo>
                <a:lnTo>
                  <a:pt x="263" y="131"/>
                </a:lnTo>
                <a:lnTo>
                  <a:pt x="263" y="143"/>
                </a:lnTo>
                <a:lnTo>
                  <a:pt x="257" y="149"/>
                </a:lnTo>
                <a:lnTo>
                  <a:pt x="257" y="155"/>
                </a:lnTo>
                <a:lnTo>
                  <a:pt x="257" y="155"/>
                </a:lnTo>
                <a:lnTo>
                  <a:pt x="257" y="161"/>
                </a:lnTo>
                <a:lnTo>
                  <a:pt x="257" y="179"/>
                </a:lnTo>
                <a:lnTo>
                  <a:pt x="257" y="191"/>
                </a:lnTo>
                <a:lnTo>
                  <a:pt x="257" y="191"/>
                </a:lnTo>
                <a:lnTo>
                  <a:pt x="251" y="197"/>
                </a:lnTo>
                <a:lnTo>
                  <a:pt x="245" y="203"/>
                </a:lnTo>
                <a:lnTo>
                  <a:pt x="239" y="209"/>
                </a:lnTo>
                <a:lnTo>
                  <a:pt x="239" y="209"/>
                </a:lnTo>
                <a:lnTo>
                  <a:pt x="239" y="215"/>
                </a:lnTo>
                <a:lnTo>
                  <a:pt x="239" y="221"/>
                </a:lnTo>
                <a:lnTo>
                  <a:pt x="233" y="233"/>
                </a:lnTo>
                <a:lnTo>
                  <a:pt x="233" y="233"/>
                </a:lnTo>
                <a:lnTo>
                  <a:pt x="227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27"/>
                </a:lnTo>
                <a:lnTo>
                  <a:pt x="215" y="233"/>
                </a:lnTo>
                <a:lnTo>
                  <a:pt x="215" y="233"/>
                </a:lnTo>
                <a:lnTo>
                  <a:pt x="209" y="233"/>
                </a:lnTo>
                <a:lnTo>
                  <a:pt x="209" y="233"/>
                </a:lnTo>
                <a:lnTo>
                  <a:pt x="209" y="239"/>
                </a:lnTo>
                <a:lnTo>
                  <a:pt x="209" y="239"/>
                </a:lnTo>
                <a:lnTo>
                  <a:pt x="209" y="239"/>
                </a:lnTo>
                <a:lnTo>
                  <a:pt x="215" y="239"/>
                </a:lnTo>
                <a:lnTo>
                  <a:pt x="215" y="239"/>
                </a:lnTo>
                <a:lnTo>
                  <a:pt x="215" y="239"/>
                </a:lnTo>
                <a:lnTo>
                  <a:pt x="215" y="245"/>
                </a:lnTo>
                <a:lnTo>
                  <a:pt x="209" y="251"/>
                </a:lnTo>
                <a:lnTo>
                  <a:pt x="209" y="251"/>
                </a:lnTo>
                <a:lnTo>
                  <a:pt x="209" y="251"/>
                </a:lnTo>
                <a:lnTo>
                  <a:pt x="209" y="257"/>
                </a:lnTo>
                <a:lnTo>
                  <a:pt x="215" y="257"/>
                </a:lnTo>
                <a:lnTo>
                  <a:pt x="215" y="257"/>
                </a:lnTo>
                <a:lnTo>
                  <a:pt x="215" y="257"/>
                </a:lnTo>
                <a:lnTo>
                  <a:pt x="215" y="263"/>
                </a:lnTo>
                <a:lnTo>
                  <a:pt x="215" y="269"/>
                </a:lnTo>
                <a:lnTo>
                  <a:pt x="215" y="275"/>
                </a:lnTo>
                <a:lnTo>
                  <a:pt x="215" y="275"/>
                </a:lnTo>
                <a:lnTo>
                  <a:pt x="215" y="269"/>
                </a:lnTo>
                <a:lnTo>
                  <a:pt x="209" y="269"/>
                </a:lnTo>
                <a:lnTo>
                  <a:pt x="209" y="269"/>
                </a:lnTo>
                <a:lnTo>
                  <a:pt x="209" y="269"/>
                </a:lnTo>
                <a:lnTo>
                  <a:pt x="203" y="263"/>
                </a:lnTo>
                <a:lnTo>
                  <a:pt x="197" y="263"/>
                </a:lnTo>
                <a:lnTo>
                  <a:pt x="191" y="269"/>
                </a:lnTo>
                <a:lnTo>
                  <a:pt x="191" y="269"/>
                </a:lnTo>
                <a:lnTo>
                  <a:pt x="191" y="269"/>
                </a:lnTo>
                <a:lnTo>
                  <a:pt x="185" y="275"/>
                </a:lnTo>
                <a:lnTo>
                  <a:pt x="185" y="281"/>
                </a:lnTo>
                <a:lnTo>
                  <a:pt x="185" y="281"/>
                </a:lnTo>
                <a:lnTo>
                  <a:pt x="185" y="281"/>
                </a:lnTo>
                <a:lnTo>
                  <a:pt x="185" y="293"/>
                </a:lnTo>
                <a:lnTo>
                  <a:pt x="185" y="299"/>
                </a:lnTo>
                <a:lnTo>
                  <a:pt x="185" y="299"/>
                </a:lnTo>
                <a:lnTo>
                  <a:pt x="179" y="305"/>
                </a:lnTo>
                <a:lnTo>
                  <a:pt x="179" y="311"/>
                </a:lnTo>
                <a:lnTo>
                  <a:pt x="179" y="317"/>
                </a:lnTo>
                <a:lnTo>
                  <a:pt x="179" y="317"/>
                </a:lnTo>
                <a:lnTo>
                  <a:pt x="179" y="317"/>
                </a:lnTo>
                <a:lnTo>
                  <a:pt x="173" y="317"/>
                </a:lnTo>
                <a:lnTo>
                  <a:pt x="167" y="317"/>
                </a:lnTo>
                <a:lnTo>
                  <a:pt x="167" y="317"/>
                </a:lnTo>
                <a:lnTo>
                  <a:pt x="167" y="311"/>
                </a:lnTo>
                <a:lnTo>
                  <a:pt x="161" y="305"/>
                </a:lnTo>
                <a:lnTo>
                  <a:pt x="161" y="299"/>
                </a:lnTo>
                <a:lnTo>
                  <a:pt x="161" y="299"/>
                </a:lnTo>
                <a:lnTo>
                  <a:pt x="155" y="299"/>
                </a:lnTo>
                <a:lnTo>
                  <a:pt x="155" y="299"/>
                </a:lnTo>
                <a:lnTo>
                  <a:pt x="149" y="293"/>
                </a:lnTo>
                <a:lnTo>
                  <a:pt x="149" y="293"/>
                </a:lnTo>
                <a:lnTo>
                  <a:pt x="149" y="287"/>
                </a:lnTo>
                <a:lnTo>
                  <a:pt x="149" y="287"/>
                </a:lnTo>
                <a:lnTo>
                  <a:pt x="144" y="281"/>
                </a:lnTo>
                <a:lnTo>
                  <a:pt x="144" y="281"/>
                </a:lnTo>
                <a:lnTo>
                  <a:pt x="144" y="281"/>
                </a:lnTo>
                <a:lnTo>
                  <a:pt x="138" y="281"/>
                </a:lnTo>
                <a:lnTo>
                  <a:pt x="132" y="287"/>
                </a:lnTo>
                <a:lnTo>
                  <a:pt x="132" y="287"/>
                </a:lnTo>
                <a:lnTo>
                  <a:pt x="132" y="287"/>
                </a:lnTo>
                <a:lnTo>
                  <a:pt x="126" y="293"/>
                </a:lnTo>
                <a:lnTo>
                  <a:pt x="126" y="299"/>
                </a:lnTo>
                <a:lnTo>
                  <a:pt x="126" y="299"/>
                </a:lnTo>
                <a:lnTo>
                  <a:pt x="114" y="305"/>
                </a:lnTo>
                <a:lnTo>
                  <a:pt x="102" y="305"/>
                </a:lnTo>
                <a:lnTo>
                  <a:pt x="96" y="299"/>
                </a:lnTo>
                <a:lnTo>
                  <a:pt x="96" y="299"/>
                </a:lnTo>
                <a:lnTo>
                  <a:pt x="90" y="299"/>
                </a:lnTo>
                <a:lnTo>
                  <a:pt x="78" y="293"/>
                </a:lnTo>
                <a:lnTo>
                  <a:pt x="66" y="293"/>
                </a:lnTo>
                <a:lnTo>
                  <a:pt x="66" y="293"/>
                </a:lnTo>
                <a:lnTo>
                  <a:pt x="60" y="293"/>
                </a:lnTo>
                <a:lnTo>
                  <a:pt x="54" y="287"/>
                </a:lnTo>
                <a:lnTo>
                  <a:pt x="48" y="287"/>
                </a:lnTo>
                <a:lnTo>
                  <a:pt x="48" y="287"/>
                </a:lnTo>
                <a:lnTo>
                  <a:pt x="48" y="281"/>
                </a:lnTo>
                <a:lnTo>
                  <a:pt x="48" y="281"/>
                </a:lnTo>
                <a:lnTo>
                  <a:pt x="48" y="275"/>
                </a:lnTo>
                <a:lnTo>
                  <a:pt x="48" y="275"/>
                </a:lnTo>
                <a:lnTo>
                  <a:pt x="42" y="275"/>
                </a:lnTo>
                <a:lnTo>
                  <a:pt x="36" y="275"/>
                </a:lnTo>
                <a:lnTo>
                  <a:pt x="24" y="275"/>
                </a:lnTo>
                <a:lnTo>
                  <a:pt x="24" y="275"/>
                </a:lnTo>
                <a:lnTo>
                  <a:pt x="18" y="221"/>
                </a:lnTo>
                <a:lnTo>
                  <a:pt x="6" y="125"/>
                </a:lnTo>
                <a:lnTo>
                  <a:pt x="0" y="71"/>
                </a:lnTo>
                <a:lnTo>
                  <a:pt x="0" y="71"/>
                </a:lnTo>
                <a:lnTo>
                  <a:pt x="78" y="59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9" name=""/>
          <p:cNvSpPr/>
          <p:nvPr/>
        </p:nvSpPr>
        <p:spPr>
          <a:xfrm>
            <a:off x="6129360" y="2612880"/>
            <a:ext cx="590400" cy="389160"/>
          </a:xfrm>
          <a:custGeom>
            <a:avLst/>
            <a:gdLst/>
            <a:ahLst/>
            <a:rect l="l" t="t" r="r" b="b"/>
            <a:pathLst>
              <a:path w="372" h="245">
                <a:moveTo>
                  <a:pt x="0" y="60"/>
                </a:move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24" y="48"/>
                </a:lnTo>
                <a:lnTo>
                  <a:pt x="30" y="42"/>
                </a:lnTo>
                <a:lnTo>
                  <a:pt x="30" y="42"/>
                </a:lnTo>
                <a:lnTo>
                  <a:pt x="36" y="36"/>
                </a:lnTo>
                <a:lnTo>
                  <a:pt x="36" y="36"/>
                </a:lnTo>
                <a:lnTo>
                  <a:pt x="48" y="42"/>
                </a:lnTo>
                <a:lnTo>
                  <a:pt x="48" y="48"/>
                </a:lnTo>
                <a:lnTo>
                  <a:pt x="42" y="54"/>
                </a:lnTo>
                <a:lnTo>
                  <a:pt x="42" y="54"/>
                </a:lnTo>
                <a:lnTo>
                  <a:pt x="132" y="42"/>
                </a:lnTo>
                <a:lnTo>
                  <a:pt x="222" y="24"/>
                </a:lnTo>
                <a:lnTo>
                  <a:pt x="312" y="0"/>
                </a:lnTo>
                <a:lnTo>
                  <a:pt x="312" y="0"/>
                </a:lnTo>
                <a:lnTo>
                  <a:pt x="312" y="6"/>
                </a:lnTo>
                <a:lnTo>
                  <a:pt x="318" y="12"/>
                </a:lnTo>
                <a:lnTo>
                  <a:pt x="330" y="12"/>
                </a:lnTo>
                <a:lnTo>
                  <a:pt x="330" y="12"/>
                </a:lnTo>
                <a:lnTo>
                  <a:pt x="330" y="18"/>
                </a:lnTo>
                <a:lnTo>
                  <a:pt x="330" y="30"/>
                </a:lnTo>
                <a:lnTo>
                  <a:pt x="336" y="36"/>
                </a:lnTo>
                <a:lnTo>
                  <a:pt x="336" y="36"/>
                </a:lnTo>
                <a:lnTo>
                  <a:pt x="342" y="36"/>
                </a:lnTo>
                <a:lnTo>
                  <a:pt x="348" y="36"/>
                </a:lnTo>
                <a:lnTo>
                  <a:pt x="354" y="48"/>
                </a:lnTo>
                <a:lnTo>
                  <a:pt x="354" y="48"/>
                </a:lnTo>
                <a:lnTo>
                  <a:pt x="348" y="48"/>
                </a:lnTo>
                <a:lnTo>
                  <a:pt x="348" y="48"/>
                </a:lnTo>
                <a:lnTo>
                  <a:pt x="342" y="54"/>
                </a:lnTo>
                <a:lnTo>
                  <a:pt x="342" y="54"/>
                </a:lnTo>
                <a:lnTo>
                  <a:pt x="342" y="60"/>
                </a:lnTo>
                <a:lnTo>
                  <a:pt x="342" y="71"/>
                </a:lnTo>
                <a:lnTo>
                  <a:pt x="336" y="77"/>
                </a:lnTo>
                <a:lnTo>
                  <a:pt x="336" y="77"/>
                </a:lnTo>
                <a:lnTo>
                  <a:pt x="342" y="83"/>
                </a:lnTo>
                <a:lnTo>
                  <a:pt x="342" y="83"/>
                </a:lnTo>
                <a:lnTo>
                  <a:pt x="336" y="89"/>
                </a:lnTo>
                <a:lnTo>
                  <a:pt x="336" y="89"/>
                </a:lnTo>
                <a:lnTo>
                  <a:pt x="336" y="89"/>
                </a:lnTo>
                <a:lnTo>
                  <a:pt x="336" y="95"/>
                </a:lnTo>
                <a:lnTo>
                  <a:pt x="336" y="101"/>
                </a:lnTo>
                <a:lnTo>
                  <a:pt x="336" y="101"/>
                </a:lnTo>
                <a:lnTo>
                  <a:pt x="342" y="107"/>
                </a:lnTo>
                <a:lnTo>
                  <a:pt x="342" y="119"/>
                </a:lnTo>
                <a:lnTo>
                  <a:pt x="342" y="125"/>
                </a:lnTo>
                <a:lnTo>
                  <a:pt x="342" y="125"/>
                </a:lnTo>
                <a:lnTo>
                  <a:pt x="348" y="125"/>
                </a:lnTo>
                <a:lnTo>
                  <a:pt x="354" y="125"/>
                </a:lnTo>
                <a:lnTo>
                  <a:pt x="360" y="125"/>
                </a:lnTo>
                <a:lnTo>
                  <a:pt x="360" y="125"/>
                </a:lnTo>
                <a:lnTo>
                  <a:pt x="360" y="131"/>
                </a:lnTo>
                <a:lnTo>
                  <a:pt x="360" y="131"/>
                </a:lnTo>
                <a:lnTo>
                  <a:pt x="366" y="131"/>
                </a:lnTo>
                <a:lnTo>
                  <a:pt x="366" y="131"/>
                </a:lnTo>
                <a:lnTo>
                  <a:pt x="366" y="137"/>
                </a:lnTo>
                <a:lnTo>
                  <a:pt x="366" y="137"/>
                </a:lnTo>
                <a:lnTo>
                  <a:pt x="372" y="137"/>
                </a:lnTo>
                <a:lnTo>
                  <a:pt x="372" y="137"/>
                </a:lnTo>
                <a:lnTo>
                  <a:pt x="366" y="143"/>
                </a:lnTo>
                <a:lnTo>
                  <a:pt x="366" y="149"/>
                </a:lnTo>
                <a:lnTo>
                  <a:pt x="360" y="161"/>
                </a:lnTo>
                <a:lnTo>
                  <a:pt x="360" y="161"/>
                </a:lnTo>
                <a:lnTo>
                  <a:pt x="354" y="167"/>
                </a:lnTo>
                <a:lnTo>
                  <a:pt x="348" y="173"/>
                </a:lnTo>
                <a:lnTo>
                  <a:pt x="342" y="173"/>
                </a:lnTo>
                <a:lnTo>
                  <a:pt x="342" y="173"/>
                </a:lnTo>
                <a:lnTo>
                  <a:pt x="342" y="173"/>
                </a:lnTo>
                <a:lnTo>
                  <a:pt x="336" y="179"/>
                </a:lnTo>
                <a:lnTo>
                  <a:pt x="336" y="179"/>
                </a:lnTo>
                <a:lnTo>
                  <a:pt x="336" y="179"/>
                </a:lnTo>
                <a:lnTo>
                  <a:pt x="330" y="179"/>
                </a:lnTo>
                <a:lnTo>
                  <a:pt x="330" y="185"/>
                </a:lnTo>
                <a:lnTo>
                  <a:pt x="324" y="191"/>
                </a:lnTo>
                <a:lnTo>
                  <a:pt x="324" y="191"/>
                </a:lnTo>
                <a:lnTo>
                  <a:pt x="240" y="209"/>
                </a:lnTo>
                <a:lnTo>
                  <a:pt x="126" y="227"/>
                </a:lnTo>
                <a:lnTo>
                  <a:pt x="36" y="245"/>
                </a:lnTo>
                <a:lnTo>
                  <a:pt x="36" y="245"/>
                </a:lnTo>
                <a:lnTo>
                  <a:pt x="30" y="197"/>
                </a:lnTo>
                <a:lnTo>
                  <a:pt x="12" y="107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0" name=""/>
          <p:cNvSpPr/>
          <p:nvPr/>
        </p:nvSpPr>
        <p:spPr>
          <a:xfrm>
            <a:off x="6129360" y="2612880"/>
            <a:ext cx="590400" cy="389160"/>
          </a:xfrm>
          <a:custGeom>
            <a:avLst/>
            <a:gdLst/>
            <a:ahLst/>
            <a:rect l="l" t="t" r="r" b="b"/>
            <a:pathLst>
              <a:path w="372" h="245">
                <a:moveTo>
                  <a:pt x="0" y="60"/>
                </a:moveTo>
                <a:lnTo>
                  <a:pt x="12" y="60"/>
                </a:lnTo>
                <a:lnTo>
                  <a:pt x="18" y="54"/>
                </a:lnTo>
                <a:lnTo>
                  <a:pt x="24" y="48"/>
                </a:lnTo>
                <a:lnTo>
                  <a:pt x="24" y="48"/>
                </a:lnTo>
                <a:lnTo>
                  <a:pt x="30" y="42"/>
                </a:lnTo>
                <a:lnTo>
                  <a:pt x="30" y="42"/>
                </a:lnTo>
                <a:lnTo>
                  <a:pt x="36" y="36"/>
                </a:lnTo>
                <a:lnTo>
                  <a:pt x="36" y="36"/>
                </a:lnTo>
                <a:lnTo>
                  <a:pt x="48" y="42"/>
                </a:lnTo>
                <a:lnTo>
                  <a:pt x="48" y="48"/>
                </a:lnTo>
                <a:lnTo>
                  <a:pt x="42" y="54"/>
                </a:lnTo>
                <a:lnTo>
                  <a:pt x="42" y="54"/>
                </a:lnTo>
                <a:lnTo>
                  <a:pt x="132" y="42"/>
                </a:lnTo>
                <a:lnTo>
                  <a:pt x="222" y="24"/>
                </a:lnTo>
                <a:lnTo>
                  <a:pt x="312" y="0"/>
                </a:lnTo>
                <a:lnTo>
                  <a:pt x="312" y="0"/>
                </a:lnTo>
                <a:lnTo>
                  <a:pt x="312" y="6"/>
                </a:lnTo>
                <a:lnTo>
                  <a:pt x="318" y="12"/>
                </a:lnTo>
                <a:lnTo>
                  <a:pt x="330" y="12"/>
                </a:lnTo>
                <a:lnTo>
                  <a:pt x="330" y="12"/>
                </a:lnTo>
                <a:lnTo>
                  <a:pt x="330" y="18"/>
                </a:lnTo>
                <a:lnTo>
                  <a:pt x="330" y="30"/>
                </a:lnTo>
                <a:lnTo>
                  <a:pt x="336" y="36"/>
                </a:lnTo>
                <a:lnTo>
                  <a:pt x="336" y="36"/>
                </a:lnTo>
                <a:lnTo>
                  <a:pt x="342" y="36"/>
                </a:lnTo>
                <a:lnTo>
                  <a:pt x="348" y="36"/>
                </a:lnTo>
                <a:lnTo>
                  <a:pt x="354" y="48"/>
                </a:lnTo>
                <a:lnTo>
                  <a:pt x="354" y="48"/>
                </a:lnTo>
                <a:lnTo>
                  <a:pt x="348" y="48"/>
                </a:lnTo>
                <a:lnTo>
                  <a:pt x="348" y="48"/>
                </a:lnTo>
                <a:lnTo>
                  <a:pt x="342" y="54"/>
                </a:lnTo>
                <a:lnTo>
                  <a:pt x="342" y="54"/>
                </a:lnTo>
                <a:lnTo>
                  <a:pt x="342" y="60"/>
                </a:lnTo>
                <a:lnTo>
                  <a:pt x="342" y="71"/>
                </a:lnTo>
                <a:lnTo>
                  <a:pt x="336" y="77"/>
                </a:lnTo>
                <a:lnTo>
                  <a:pt x="336" y="77"/>
                </a:lnTo>
                <a:lnTo>
                  <a:pt x="342" y="83"/>
                </a:lnTo>
                <a:lnTo>
                  <a:pt x="342" y="83"/>
                </a:lnTo>
                <a:lnTo>
                  <a:pt x="336" y="89"/>
                </a:lnTo>
                <a:lnTo>
                  <a:pt x="336" y="89"/>
                </a:lnTo>
                <a:lnTo>
                  <a:pt x="336" y="89"/>
                </a:lnTo>
                <a:lnTo>
                  <a:pt x="336" y="95"/>
                </a:lnTo>
                <a:lnTo>
                  <a:pt x="336" y="101"/>
                </a:lnTo>
                <a:lnTo>
                  <a:pt x="336" y="101"/>
                </a:lnTo>
                <a:lnTo>
                  <a:pt x="342" y="107"/>
                </a:lnTo>
                <a:lnTo>
                  <a:pt x="342" y="119"/>
                </a:lnTo>
                <a:lnTo>
                  <a:pt x="342" y="125"/>
                </a:lnTo>
                <a:lnTo>
                  <a:pt x="342" y="125"/>
                </a:lnTo>
                <a:lnTo>
                  <a:pt x="348" y="125"/>
                </a:lnTo>
                <a:lnTo>
                  <a:pt x="354" y="125"/>
                </a:lnTo>
                <a:lnTo>
                  <a:pt x="360" y="125"/>
                </a:lnTo>
                <a:lnTo>
                  <a:pt x="360" y="125"/>
                </a:lnTo>
                <a:lnTo>
                  <a:pt x="360" y="131"/>
                </a:lnTo>
                <a:lnTo>
                  <a:pt x="360" y="131"/>
                </a:lnTo>
                <a:lnTo>
                  <a:pt x="366" y="131"/>
                </a:lnTo>
                <a:lnTo>
                  <a:pt x="366" y="131"/>
                </a:lnTo>
                <a:lnTo>
                  <a:pt x="366" y="137"/>
                </a:lnTo>
                <a:lnTo>
                  <a:pt x="366" y="137"/>
                </a:lnTo>
                <a:lnTo>
                  <a:pt x="372" y="137"/>
                </a:lnTo>
                <a:lnTo>
                  <a:pt x="372" y="137"/>
                </a:lnTo>
                <a:lnTo>
                  <a:pt x="366" y="143"/>
                </a:lnTo>
                <a:lnTo>
                  <a:pt x="366" y="149"/>
                </a:lnTo>
                <a:lnTo>
                  <a:pt x="360" y="161"/>
                </a:lnTo>
                <a:lnTo>
                  <a:pt x="360" y="161"/>
                </a:lnTo>
                <a:lnTo>
                  <a:pt x="354" y="167"/>
                </a:lnTo>
                <a:lnTo>
                  <a:pt x="348" y="173"/>
                </a:lnTo>
                <a:lnTo>
                  <a:pt x="342" y="173"/>
                </a:lnTo>
                <a:lnTo>
                  <a:pt x="342" y="173"/>
                </a:lnTo>
                <a:lnTo>
                  <a:pt x="342" y="173"/>
                </a:lnTo>
                <a:lnTo>
                  <a:pt x="336" y="179"/>
                </a:lnTo>
                <a:lnTo>
                  <a:pt x="336" y="179"/>
                </a:lnTo>
                <a:lnTo>
                  <a:pt x="336" y="179"/>
                </a:lnTo>
                <a:lnTo>
                  <a:pt x="330" y="179"/>
                </a:lnTo>
                <a:lnTo>
                  <a:pt x="330" y="185"/>
                </a:lnTo>
                <a:lnTo>
                  <a:pt x="324" y="191"/>
                </a:lnTo>
                <a:lnTo>
                  <a:pt x="324" y="191"/>
                </a:lnTo>
                <a:lnTo>
                  <a:pt x="240" y="209"/>
                </a:lnTo>
                <a:lnTo>
                  <a:pt x="126" y="227"/>
                </a:lnTo>
                <a:lnTo>
                  <a:pt x="36" y="245"/>
                </a:lnTo>
                <a:lnTo>
                  <a:pt x="36" y="245"/>
                </a:lnTo>
                <a:lnTo>
                  <a:pt x="30" y="197"/>
                </a:lnTo>
                <a:lnTo>
                  <a:pt x="12" y="107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1" name=""/>
          <p:cNvSpPr/>
          <p:nvPr/>
        </p:nvSpPr>
        <p:spPr>
          <a:xfrm>
            <a:off x="6643800" y="2897280"/>
            <a:ext cx="114120" cy="171360"/>
          </a:xfrm>
          <a:custGeom>
            <a:avLst/>
            <a:gdLst/>
            <a:ahLst/>
            <a:rect l="l" t="t" r="r" b="b"/>
            <a:pathLst>
              <a:path w="72" h="108">
                <a:moveTo>
                  <a:pt x="60" y="108"/>
                </a:moveTo>
                <a:lnTo>
                  <a:pt x="66" y="96"/>
                </a:lnTo>
                <a:lnTo>
                  <a:pt x="72" y="90"/>
                </a:lnTo>
                <a:lnTo>
                  <a:pt x="72" y="78"/>
                </a:lnTo>
                <a:lnTo>
                  <a:pt x="72" y="78"/>
                </a:lnTo>
                <a:lnTo>
                  <a:pt x="66" y="72"/>
                </a:lnTo>
                <a:lnTo>
                  <a:pt x="54" y="66"/>
                </a:lnTo>
                <a:lnTo>
                  <a:pt x="42" y="66"/>
                </a:lnTo>
                <a:lnTo>
                  <a:pt x="42" y="66"/>
                </a:lnTo>
                <a:lnTo>
                  <a:pt x="42" y="54"/>
                </a:lnTo>
                <a:lnTo>
                  <a:pt x="36" y="42"/>
                </a:lnTo>
                <a:lnTo>
                  <a:pt x="30" y="36"/>
                </a:lnTo>
                <a:lnTo>
                  <a:pt x="30" y="36"/>
                </a:lnTo>
                <a:lnTo>
                  <a:pt x="18" y="24"/>
                </a:lnTo>
                <a:lnTo>
                  <a:pt x="18" y="12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12"/>
                </a:lnTo>
                <a:lnTo>
                  <a:pt x="0" y="12"/>
                </a:lnTo>
                <a:lnTo>
                  <a:pt x="6" y="36"/>
                </a:lnTo>
                <a:lnTo>
                  <a:pt x="18" y="84"/>
                </a:lnTo>
                <a:lnTo>
                  <a:pt x="30" y="108"/>
                </a:lnTo>
                <a:lnTo>
                  <a:pt x="30" y="108"/>
                </a:lnTo>
                <a:lnTo>
                  <a:pt x="60" y="10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2" name=""/>
          <p:cNvSpPr/>
          <p:nvPr/>
        </p:nvSpPr>
        <p:spPr>
          <a:xfrm>
            <a:off x="6643800" y="2897280"/>
            <a:ext cx="114120" cy="171360"/>
          </a:xfrm>
          <a:custGeom>
            <a:avLst/>
            <a:gdLst/>
            <a:ahLst/>
            <a:rect l="l" t="t" r="r" b="b"/>
            <a:pathLst>
              <a:path w="72" h="108">
                <a:moveTo>
                  <a:pt x="60" y="108"/>
                </a:moveTo>
                <a:lnTo>
                  <a:pt x="66" y="96"/>
                </a:lnTo>
                <a:lnTo>
                  <a:pt x="72" y="90"/>
                </a:lnTo>
                <a:lnTo>
                  <a:pt x="72" y="78"/>
                </a:lnTo>
                <a:lnTo>
                  <a:pt x="72" y="78"/>
                </a:lnTo>
                <a:lnTo>
                  <a:pt x="66" y="72"/>
                </a:lnTo>
                <a:lnTo>
                  <a:pt x="54" y="66"/>
                </a:lnTo>
                <a:lnTo>
                  <a:pt x="42" y="66"/>
                </a:lnTo>
                <a:lnTo>
                  <a:pt x="42" y="66"/>
                </a:lnTo>
                <a:lnTo>
                  <a:pt x="42" y="54"/>
                </a:lnTo>
                <a:lnTo>
                  <a:pt x="36" y="42"/>
                </a:lnTo>
                <a:lnTo>
                  <a:pt x="30" y="36"/>
                </a:lnTo>
                <a:lnTo>
                  <a:pt x="30" y="36"/>
                </a:lnTo>
                <a:lnTo>
                  <a:pt x="18" y="24"/>
                </a:lnTo>
                <a:lnTo>
                  <a:pt x="18" y="12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12"/>
                </a:lnTo>
                <a:lnTo>
                  <a:pt x="0" y="12"/>
                </a:lnTo>
                <a:lnTo>
                  <a:pt x="6" y="36"/>
                </a:lnTo>
                <a:lnTo>
                  <a:pt x="18" y="84"/>
                </a:lnTo>
                <a:lnTo>
                  <a:pt x="30" y="108"/>
                </a:lnTo>
                <a:lnTo>
                  <a:pt x="30" y="108"/>
                </a:lnTo>
                <a:lnTo>
                  <a:pt x="60" y="108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3" name=""/>
          <p:cNvSpPr/>
          <p:nvPr/>
        </p:nvSpPr>
        <p:spPr>
          <a:xfrm>
            <a:off x="6291360" y="2916360"/>
            <a:ext cx="466560" cy="228600"/>
          </a:xfrm>
          <a:custGeom>
            <a:avLst/>
            <a:gdLst/>
            <a:ahLst/>
            <a:rect l="l" t="t" r="r" b="b"/>
            <a:pathLst>
              <a:path w="294" h="144">
                <a:moveTo>
                  <a:pt x="0" y="42"/>
                </a:moveTo>
                <a:lnTo>
                  <a:pt x="222" y="0"/>
                </a:lnTo>
                <a:lnTo>
                  <a:pt x="252" y="96"/>
                </a:lnTo>
                <a:lnTo>
                  <a:pt x="252" y="96"/>
                </a:lnTo>
                <a:lnTo>
                  <a:pt x="258" y="96"/>
                </a:lnTo>
                <a:lnTo>
                  <a:pt x="276" y="96"/>
                </a:lnTo>
                <a:lnTo>
                  <a:pt x="282" y="96"/>
                </a:lnTo>
                <a:lnTo>
                  <a:pt x="282" y="96"/>
                </a:lnTo>
                <a:lnTo>
                  <a:pt x="288" y="96"/>
                </a:lnTo>
                <a:lnTo>
                  <a:pt x="294" y="102"/>
                </a:lnTo>
                <a:lnTo>
                  <a:pt x="294" y="108"/>
                </a:lnTo>
                <a:lnTo>
                  <a:pt x="294" y="108"/>
                </a:lnTo>
                <a:lnTo>
                  <a:pt x="288" y="108"/>
                </a:lnTo>
                <a:lnTo>
                  <a:pt x="282" y="108"/>
                </a:lnTo>
                <a:lnTo>
                  <a:pt x="282" y="114"/>
                </a:lnTo>
                <a:lnTo>
                  <a:pt x="282" y="114"/>
                </a:lnTo>
                <a:lnTo>
                  <a:pt x="282" y="120"/>
                </a:lnTo>
                <a:lnTo>
                  <a:pt x="282" y="114"/>
                </a:lnTo>
                <a:lnTo>
                  <a:pt x="282" y="114"/>
                </a:lnTo>
                <a:lnTo>
                  <a:pt x="282" y="120"/>
                </a:lnTo>
                <a:lnTo>
                  <a:pt x="276" y="120"/>
                </a:lnTo>
                <a:lnTo>
                  <a:pt x="276" y="126"/>
                </a:lnTo>
                <a:lnTo>
                  <a:pt x="276" y="126"/>
                </a:lnTo>
                <a:lnTo>
                  <a:pt x="270" y="132"/>
                </a:lnTo>
                <a:lnTo>
                  <a:pt x="258" y="138"/>
                </a:lnTo>
                <a:lnTo>
                  <a:pt x="252" y="144"/>
                </a:lnTo>
                <a:lnTo>
                  <a:pt x="252" y="144"/>
                </a:lnTo>
                <a:lnTo>
                  <a:pt x="252" y="138"/>
                </a:lnTo>
                <a:lnTo>
                  <a:pt x="246" y="126"/>
                </a:lnTo>
                <a:lnTo>
                  <a:pt x="240" y="120"/>
                </a:lnTo>
                <a:lnTo>
                  <a:pt x="228" y="120"/>
                </a:lnTo>
                <a:lnTo>
                  <a:pt x="228" y="120"/>
                </a:lnTo>
                <a:lnTo>
                  <a:pt x="228" y="114"/>
                </a:lnTo>
                <a:lnTo>
                  <a:pt x="222" y="108"/>
                </a:lnTo>
                <a:lnTo>
                  <a:pt x="222" y="102"/>
                </a:lnTo>
                <a:lnTo>
                  <a:pt x="222" y="102"/>
                </a:lnTo>
                <a:lnTo>
                  <a:pt x="216" y="96"/>
                </a:lnTo>
                <a:lnTo>
                  <a:pt x="222" y="84"/>
                </a:lnTo>
                <a:lnTo>
                  <a:pt x="228" y="78"/>
                </a:lnTo>
                <a:lnTo>
                  <a:pt x="228" y="78"/>
                </a:lnTo>
                <a:lnTo>
                  <a:pt x="222" y="78"/>
                </a:lnTo>
                <a:lnTo>
                  <a:pt x="216" y="78"/>
                </a:lnTo>
                <a:lnTo>
                  <a:pt x="216" y="72"/>
                </a:lnTo>
                <a:lnTo>
                  <a:pt x="216" y="72"/>
                </a:lnTo>
                <a:lnTo>
                  <a:pt x="210" y="72"/>
                </a:lnTo>
                <a:lnTo>
                  <a:pt x="210" y="72"/>
                </a:lnTo>
                <a:lnTo>
                  <a:pt x="210" y="66"/>
                </a:lnTo>
                <a:lnTo>
                  <a:pt x="210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54"/>
                </a:lnTo>
                <a:lnTo>
                  <a:pt x="216" y="54"/>
                </a:lnTo>
                <a:lnTo>
                  <a:pt x="210" y="54"/>
                </a:lnTo>
                <a:lnTo>
                  <a:pt x="210" y="48"/>
                </a:lnTo>
                <a:lnTo>
                  <a:pt x="210" y="42"/>
                </a:lnTo>
                <a:lnTo>
                  <a:pt x="210" y="42"/>
                </a:lnTo>
                <a:lnTo>
                  <a:pt x="210" y="42"/>
                </a:lnTo>
                <a:lnTo>
                  <a:pt x="210" y="36"/>
                </a:lnTo>
                <a:lnTo>
                  <a:pt x="210" y="30"/>
                </a:lnTo>
                <a:lnTo>
                  <a:pt x="210" y="30"/>
                </a:lnTo>
                <a:lnTo>
                  <a:pt x="210" y="24"/>
                </a:lnTo>
                <a:lnTo>
                  <a:pt x="216" y="18"/>
                </a:lnTo>
                <a:lnTo>
                  <a:pt x="216" y="18"/>
                </a:lnTo>
                <a:lnTo>
                  <a:pt x="216" y="18"/>
                </a:lnTo>
                <a:lnTo>
                  <a:pt x="210" y="18"/>
                </a:lnTo>
                <a:lnTo>
                  <a:pt x="204" y="24"/>
                </a:lnTo>
                <a:lnTo>
                  <a:pt x="198" y="30"/>
                </a:lnTo>
                <a:lnTo>
                  <a:pt x="198" y="30"/>
                </a:lnTo>
                <a:lnTo>
                  <a:pt x="192" y="36"/>
                </a:lnTo>
                <a:lnTo>
                  <a:pt x="186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8"/>
                </a:lnTo>
                <a:lnTo>
                  <a:pt x="192" y="54"/>
                </a:lnTo>
                <a:lnTo>
                  <a:pt x="192" y="60"/>
                </a:lnTo>
                <a:lnTo>
                  <a:pt x="192" y="60"/>
                </a:lnTo>
                <a:lnTo>
                  <a:pt x="192" y="66"/>
                </a:lnTo>
                <a:lnTo>
                  <a:pt x="198" y="72"/>
                </a:lnTo>
                <a:lnTo>
                  <a:pt x="198" y="72"/>
                </a:lnTo>
                <a:lnTo>
                  <a:pt x="198" y="72"/>
                </a:lnTo>
                <a:lnTo>
                  <a:pt x="198" y="78"/>
                </a:lnTo>
                <a:lnTo>
                  <a:pt x="192" y="84"/>
                </a:lnTo>
                <a:lnTo>
                  <a:pt x="192" y="84"/>
                </a:lnTo>
                <a:lnTo>
                  <a:pt x="192" y="84"/>
                </a:lnTo>
                <a:lnTo>
                  <a:pt x="198" y="96"/>
                </a:lnTo>
                <a:lnTo>
                  <a:pt x="198" y="96"/>
                </a:lnTo>
                <a:lnTo>
                  <a:pt x="198" y="102"/>
                </a:lnTo>
                <a:lnTo>
                  <a:pt x="198" y="102"/>
                </a:lnTo>
                <a:lnTo>
                  <a:pt x="198" y="108"/>
                </a:lnTo>
                <a:lnTo>
                  <a:pt x="198" y="108"/>
                </a:lnTo>
                <a:lnTo>
                  <a:pt x="198" y="114"/>
                </a:lnTo>
                <a:lnTo>
                  <a:pt x="198" y="114"/>
                </a:lnTo>
                <a:lnTo>
                  <a:pt x="204" y="120"/>
                </a:lnTo>
                <a:lnTo>
                  <a:pt x="210" y="120"/>
                </a:lnTo>
                <a:lnTo>
                  <a:pt x="216" y="126"/>
                </a:lnTo>
                <a:lnTo>
                  <a:pt x="216" y="126"/>
                </a:lnTo>
                <a:lnTo>
                  <a:pt x="216" y="132"/>
                </a:lnTo>
                <a:lnTo>
                  <a:pt x="216" y="138"/>
                </a:lnTo>
                <a:lnTo>
                  <a:pt x="216" y="144"/>
                </a:lnTo>
                <a:lnTo>
                  <a:pt x="216" y="144"/>
                </a:lnTo>
                <a:lnTo>
                  <a:pt x="210" y="144"/>
                </a:lnTo>
                <a:lnTo>
                  <a:pt x="210" y="144"/>
                </a:lnTo>
                <a:lnTo>
                  <a:pt x="210" y="144"/>
                </a:lnTo>
                <a:lnTo>
                  <a:pt x="204" y="138"/>
                </a:lnTo>
                <a:lnTo>
                  <a:pt x="198" y="138"/>
                </a:lnTo>
                <a:lnTo>
                  <a:pt x="198" y="138"/>
                </a:lnTo>
                <a:lnTo>
                  <a:pt x="198" y="138"/>
                </a:lnTo>
                <a:lnTo>
                  <a:pt x="192" y="138"/>
                </a:lnTo>
                <a:lnTo>
                  <a:pt x="186" y="138"/>
                </a:lnTo>
                <a:lnTo>
                  <a:pt x="186" y="138"/>
                </a:lnTo>
                <a:lnTo>
                  <a:pt x="180" y="132"/>
                </a:lnTo>
                <a:lnTo>
                  <a:pt x="180" y="132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74" y="126"/>
                </a:lnTo>
                <a:lnTo>
                  <a:pt x="162" y="126"/>
                </a:lnTo>
                <a:lnTo>
                  <a:pt x="156" y="126"/>
                </a:lnTo>
                <a:lnTo>
                  <a:pt x="156" y="126"/>
                </a:lnTo>
                <a:lnTo>
                  <a:pt x="156" y="120"/>
                </a:lnTo>
                <a:lnTo>
                  <a:pt x="156" y="102"/>
                </a:lnTo>
                <a:lnTo>
                  <a:pt x="156" y="96"/>
                </a:lnTo>
                <a:lnTo>
                  <a:pt x="156" y="96"/>
                </a:lnTo>
                <a:lnTo>
                  <a:pt x="162" y="90"/>
                </a:lnTo>
                <a:lnTo>
                  <a:pt x="168" y="84"/>
                </a:lnTo>
                <a:lnTo>
                  <a:pt x="168" y="78"/>
                </a:lnTo>
                <a:lnTo>
                  <a:pt x="168" y="78"/>
                </a:lnTo>
                <a:lnTo>
                  <a:pt x="162" y="72"/>
                </a:lnTo>
                <a:lnTo>
                  <a:pt x="144" y="72"/>
                </a:lnTo>
                <a:lnTo>
                  <a:pt x="132" y="66"/>
                </a:lnTo>
                <a:lnTo>
                  <a:pt x="132" y="66"/>
                </a:lnTo>
                <a:lnTo>
                  <a:pt x="132" y="60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0" y="54"/>
                </a:lnTo>
                <a:lnTo>
                  <a:pt x="114" y="54"/>
                </a:lnTo>
                <a:lnTo>
                  <a:pt x="108" y="60"/>
                </a:lnTo>
                <a:lnTo>
                  <a:pt x="108" y="60"/>
                </a:lnTo>
                <a:lnTo>
                  <a:pt x="108" y="48"/>
                </a:lnTo>
                <a:lnTo>
                  <a:pt x="108" y="42"/>
                </a:lnTo>
                <a:lnTo>
                  <a:pt x="108" y="36"/>
                </a:lnTo>
                <a:lnTo>
                  <a:pt x="108" y="36"/>
                </a:lnTo>
                <a:lnTo>
                  <a:pt x="102" y="36"/>
                </a:lnTo>
                <a:lnTo>
                  <a:pt x="90" y="36"/>
                </a:lnTo>
                <a:lnTo>
                  <a:pt x="84" y="36"/>
                </a:lnTo>
                <a:lnTo>
                  <a:pt x="84" y="36"/>
                </a:lnTo>
                <a:lnTo>
                  <a:pt x="78" y="54"/>
                </a:lnTo>
                <a:lnTo>
                  <a:pt x="78" y="54"/>
                </a:lnTo>
                <a:lnTo>
                  <a:pt x="72" y="54"/>
                </a:lnTo>
                <a:lnTo>
                  <a:pt x="66" y="54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4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6" y="60"/>
                </a:lnTo>
                <a:lnTo>
                  <a:pt x="36" y="66"/>
                </a:lnTo>
                <a:lnTo>
                  <a:pt x="36" y="66"/>
                </a:lnTo>
                <a:lnTo>
                  <a:pt x="6" y="78"/>
                </a:lnTo>
                <a:lnTo>
                  <a:pt x="0" y="4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4" name=""/>
          <p:cNvSpPr/>
          <p:nvPr/>
        </p:nvSpPr>
        <p:spPr>
          <a:xfrm>
            <a:off x="6291360" y="2916360"/>
            <a:ext cx="466560" cy="228600"/>
          </a:xfrm>
          <a:custGeom>
            <a:avLst/>
            <a:gdLst/>
            <a:ahLst/>
            <a:rect l="l" t="t" r="r" b="b"/>
            <a:pathLst>
              <a:path w="294" h="144">
                <a:moveTo>
                  <a:pt x="0" y="42"/>
                </a:moveTo>
                <a:lnTo>
                  <a:pt x="222" y="0"/>
                </a:lnTo>
                <a:lnTo>
                  <a:pt x="252" y="96"/>
                </a:lnTo>
                <a:lnTo>
                  <a:pt x="252" y="96"/>
                </a:lnTo>
                <a:lnTo>
                  <a:pt x="258" y="96"/>
                </a:lnTo>
                <a:lnTo>
                  <a:pt x="276" y="96"/>
                </a:lnTo>
                <a:lnTo>
                  <a:pt x="282" y="96"/>
                </a:lnTo>
                <a:lnTo>
                  <a:pt x="282" y="96"/>
                </a:lnTo>
                <a:lnTo>
                  <a:pt x="288" y="96"/>
                </a:lnTo>
                <a:lnTo>
                  <a:pt x="294" y="102"/>
                </a:lnTo>
                <a:lnTo>
                  <a:pt x="294" y="108"/>
                </a:lnTo>
                <a:lnTo>
                  <a:pt x="294" y="108"/>
                </a:lnTo>
                <a:lnTo>
                  <a:pt x="288" y="108"/>
                </a:lnTo>
                <a:lnTo>
                  <a:pt x="282" y="108"/>
                </a:lnTo>
                <a:lnTo>
                  <a:pt x="282" y="114"/>
                </a:lnTo>
                <a:lnTo>
                  <a:pt x="282" y="114"/>
                </a:lnTo>
                <a:lnTo>
                  <a:pt x="282" y="120"/>
                </a:lnTo>
                <a:lnTo>
                  <a:pt x="282" y="114"/>
                </a:lnTo>
                <a:lnTo>
                  <a:pt x="282" y="114"/>
                </a:lnTo>
                <a:lnTo>
                  <a:pt x="282" y="120"/>
                </a:lnTo>
                <a:lnTo>
                  <a:pt x="276" y="120"/>
                </a:lnTo>
                <a:lnTo>
                  <a:pt x="276" y="126"/>
                </a:lnTo>
                <a:lnTo>
                  <a:pt x="276" y="126"/>
                </a:lnTo>
                <a:lnTo>
                  <a:pt x="270" y="132"/>
                </a:lnTo>
                <a:lnTo>
                  <a:pt x="258" y="138"/>
                </a:lnTo>
                <a:lnTo>
                  <a:pt x="252" y="144"/>
                </a:lnTo>
                <a:lnTo>
                  <a:pt x="252" y="144"/>
                </a:lnTo>
                <a:lnTo>
                  <a:pt x="252" y="138"/>
                </a:lnTo>
                <a:lnTo>
                  <a:pt x="246" y="126"/>
                </a:lnTo>
                <a:lnTo>
                  <a:pt x="240" y="120"/>
                </a:lnTo>
                <a:lnTo>
                  <a:pt x="228" y="120"/>
                </a:lnTo>
                <a:lnTo>
                  <a:pt x="228" y="120"/>
                </a:lnTo>
                <a:lnTo>
                  <a:pt x="228" y="114"/>
                </a:lnTo>
                <a:lnTo>
                  <a:pt x="222" y="108"/>
                </a:lnTo>
                <a:lnTo>
                  <a:pt x="222" y="102"/>
                </a:lnTo>
                <a:lnTo>
                  <a:pt x="222" y="102"/>
                </a:lnTo>
                <a:lnTo>
                  <a:pt x="216" y="96"/>
                </a:lnTo>
                <a:lnTo>
                  <a:pt x="222" y="84"/>
                </a:lnTo>
                <a:lnTo>
                  <a:pt x="228" y="78"/>
                </a:lnTo>
                <a:lnTo>
                  <a:pt x="228" y="78"/>
                </a:lnTo>
                <a:lnTo>
                  <a:pt x="222" y="78"/>
                </a:lnTo>
                <a:lnTo>
                  <a:pt x="216" y="78"/>
                </a:lnTo>
                <a:lnTo>
                  <a:pt x="216" y="72"/>
                </a:lnTo>
                <a:lnTo>
                  <a:pt x="216" y="72"/>
                </a:lnTo>
                <a:lnTo>
                  <a:pt x="210" y="72"/>
                </a:lnTo>
                <a:lnTo>
                  <a:pt x="210" y="72"/>
                </a:lnTo>
                <a:lnTo>
                  <a:pt x="210" y="66"/>
                </a:lnTo>
                <a:lnTo>
                  <a:pt x="210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54"/>
                </a:lnTo>
                <a:lnTo>
                  <a:pt x="216" y="54"/>
                </a:lnTo>
                <a:lnTo>
                  <a:pt x="210" y="54"/>
                </a:lnTo>
                <a:lnTo>
                  <a:pt x="210" y="48"/>
                </a:lnTo>
                <a:lnTo>
                  <a:pt x="210" y="42"/>
                </a:lnTo>
                <a:lnTo>
                  <a:pt x="210" y="42"/>
                </a:lnTo>
                <a:lnTo>
                  <a:pt x="210" y="42"/>
                </a:lnTo>
                <a:lnTo>
                  <a:pt x="210" y="36"/>
                </a:lnTo>
                <a:lnTo>
                  <a:pt x="210" y="30"/>
                </a:lnTo>
                <a:lnTo>
                  <a:pt x="210" y="30"/>
                </a:lnTo>
                <a:lnTo>
                  <a:pt x="210" y="24"/>
                </a:lnTo>
                <a:lnTo>
                  <a:pt x="216" y="18"/>
                </a:lnTo>
                <a:lnTo>
                  <a:pt x="216" y="18"/>
                </a:lnTo>
                <a:lnTo>
                  <a:pt x="216" y="18"/>
                </a:lnTo>
                <a:lnTo>
                  <a:pt x="210" y="18"/>
                </a:lnTo>
                <a:lnTo>
                  <a:pt x="204" y="24"/>
                </a:lnTo>
                <a:lnTo>
                  <a:pt x="198" y="30"/>
                </a:lnTo>
                <a:lnTo>
                  <a:pt x="198" y="30"/>
                </a:lnTo>
                <a:lnTo>
                  <a:pt x="192" y="36"/>
                </a:lnTo>
                <a:lnTo>
                  <a:pt x="186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8"/>
                </a:lnTo>
                <a:lnTo>
                  <a:pt x="192" y="54"/>
                </a:lnTo>
                <a:lnTo>
                  <a:pt x="192" y="60"/>
                </a:lnTo>
                <a:lnTo>
                  <a:pt x="192" y="60"/>
                </a:lnTo>
                <a:lnTo>
                  <a:pt x="192" y="66"/>
                </a:lnTo>
                <a:lnTo>
                  <a:pt x="198" y="72"/>
                </a:lnTo>
                <a:lnTo>
                  <a:pt x="198" y="72"/>
                </a:lnTo>
                <a:lnTo>
                  <a:pt x="198" y="72"/>
                </a:lnTo>
                <a:lnTo>
                  <a:pt x="198" y="78"/>
                </a:lnTo>
                <a:lnTo>
                  <a:pt x="192" y="84"/>
                </a:lnTo>
                <a:lnTo>
                  <a:pt x="192" y="84"/>
                </a:lnTo>
                <a:lnTo>
                  <a:pt x="192" y="84"/>
                </a:lnTo>
                <a:lnTo>
                  <a:pt x="198" y="96"/>
                </a:lnTo>
                <a:lnTo>
                  <a:pt x="198" y="96"/>
                </a:lnTo>
                <a:lnTo>
                  <a:pt x="198" y="102"/>
                </a:lnTo>
                <a:lnTo>
                  <a:pt x="198" y="102"/>
                </a:lnTo>
                <a:lnTo>
                  <a:pt x="198" y="108"/>
                </a:lnTo>
                <a:lnTo>
                  <a:pt x="198" y="108"/>
                </a:lnTo>
                <a:lnTo>
                  <a:pt x="198" y="114"/>
                </a:lnTo>
                <a:lnTo>
                  <a:pt x="198" y="114"/>
                </a:lnTo>
                <a:lnTo>
                  <a:pt x="204" y="120"/>
                </a:lnTo>
                <a:lnTo>
                  <a:pt x="210" y="120"/>
                </a:lnTo>
                <a:lnTo>
                  <a:pt x="216" y="126"/>
                </a:lnTo>
                <a:lnTo>
                  <a:pt x="216" y="126"/>
                </a:lnTo>
                <a:lnTo>
                  <a:pt x="216" y="132"/>
                </a:lnTo>
                <a:lnTo>
                  <a:pt x="216" y="138"/>
                </a:lnTo>
                <a:lnTo>
                  <a:pt x="216" y="144"/>
                </a:lnTo>
                <a:lnTo>
                  <a:pt x="216" y="144"/>
                </a:lnTo>
                <a:lnTo>
                  <a:pt x="210" y="144"/>
                </a:lnTo>
                <a:lnTo>
                  <a:pt x="210" y="144"/>
                </a:lnTo>
                <a:lnTo>
                  <a:pt x="210" y="144"/>
                </a:lnTo>
                <a:lnTo>
                  <a:pt x="204" y="138"/>
                </a:lnTo>
                <a:lnTo>
                  <a:pt x="198" y="138"/>
                </a:lnTo>
                <a:lnTo>
                  <a:pt x="198" y="138"/>
                </a:lnTo>
                <a:lnTo>
                  <a:pt x="198" y="138"/>
                </a:lnTo>
                <a:lnTo>
                  <a:pt x="192" y="138"/>
                </a:lnTo>
                <a:lnTo>
                  <a:pt x="186" y="138"/>
                </a:lnTo>
                <a:lnTo>
                  <a:pt x="186" y="138"/>
                </a:lnTo>
                <a:lnTo>
                  <a:pt x="180" y="132"/>
                </a:lnTo>
                <a:lnTo>
                  <a:pt x="180" y="132"/>
                </a:lnTo>
                <a:lnTo>
                  <a:pt x="180" y="126"/>
                </a:lnTo>
                <a:lnTo>
                  <a:pt x="180" y="126"/>
                </a:lnTo>
                <a:lnTo>
                  <a:pt x="180" y="126"/>
                </a:lnTo>
                <a:lnTo>
                  <a:pt x="174" y="126"/>
                </a:lnTo>
                <a:lnTo>
                  <a:pt x="162" y="126"/>
                </a:lnTo>
                <a:lnTo>
                  <a:pt x="156" y="126"/>
                </a:lnTo>
                <a:lnTo>
                  <a:pt x="156" y="126"/>
                </a:lnTo>
                <a:lnTo>
                  <a:pt x="156" y="120"/>
                </a:lnTo>
                <a:lnTo>
                  <a:pt x="156" y="102"/>
                </a:lnTo>
                <a:lnTo>
                  <a:pt x="156" y="96"/>
                </a:lnTo>
                <a:lnTo>
                  <a:pt x="156" y="96"/>
                </a:lnTo>
                <a:lnTo>
                  <a:pt x="162" y="90"/>
                </a:lnTo>
                <a:lnTo>
                  <a:pt x="168" y="84"/>
                </a:lnTo>
                <a:lnTo>
                  <a:pt x="168" y="78"/>
                </a:lnTo>
                <a:lnTo>
                  <a:pt x="168" y="78"/>
                </a:lnTo>
                <a:lnTo>
                  <a:pt x="162" y="72"/>
                </a:lnTo>
                <a:lnTo>
                  <a:pt x="144" y="72"/>
                </a:lnTo>
                <a:lnTo>
                  <a:pt x="132" y="66"/>
                </a:lnTo>
                <a:lnTo>
                  <a:pt x="132" y="66"/>
                </a:lnTo>
                <a:lnTo>
                  <a:pt x="132" y="60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0" y="54"/>
                </a:lnTo>
                <a:lnTo>
                  <a:pt x="114" y="54"/>
                </a:lnTo>
                <a:lnTo>
                  <a:pt x="108" y="60"/>
                </a:lnTo>
                <a:lnTo>
                  <a:pt x="108" y="60"/>
                </a:lnTo>
                <a:lnTo>
                  <a:pt x="108" y="48"/>
                </a:lnTo>
                <a:lnTo>
                  <a:pt x="108" y="42"/>
                </a:lnTo>
                <a:lnTo>
                  <a:pt x="108" y="36"/>
                </a:lnTo>
                <a:lnTo>
                  <a:pt x="108" y="36"/>
                </a:lnTo>
                <a:lnTo>
                  <a:pt x="102" y="36"/>
                </a:lnTo>
                <a:lnTo>
                  <a:pt x="90" y="36"/>
                </a:lnTo>
                <a:lnTo>
                  <a:pt x="84" y="36"/>
                </a:lnTo>
                <a:lnTo>
                  <a:pt x="84" y="36"/>
                </a:lnTo>
                <a:lnTo>
                  <a:pt x="78" y="54"/>
                </a:lnTo>
                <a:lnTo>
                  <a:pt x="78" y="54"/>
                </a:lnTo>
                <a:lnTo>
                  <a:pt x="72" y="54"/>
                </a:lnTo>
                <a:lnTo>
                  <a:pt x="66" y="54"/>
                </a:lnTo>
                <a:lnTo>
                  <a:pt x="60" y="54"/>
                </a:lnTo>
                <a:lnTo>
                  <a:pt x="60" y="54"/>
                </a:lnTo>
                <a:lnTo>
                  <a:pt x="60" y="54"/>
                </a:lnTo>
                <a:lnTo>
                  <a:pt x="4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36" y="60"/>
                </a:lnTo>
                <a:lnTo>
                  <a:pt x="36" y="66"/>
                </a:lnTo>
                <a:lnTo>
                  <a:pt x="36" y="66"/>
                </a:lnTo>
                <a:lnTo>
                  <a:pt x="6" y="78"/>
                </a:lnTo>
                <a:lnTo>
                  <a:pt x="0" y="42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5" name=""/>
          <p:cNvSpPr/>
          <p:nvPr/>
        </p:nvSpPr>
        <p:spPr>
          <a:xfrm>
            <a:off x="6691320" y="3116160"/>
            <a:ext cx="47520" cy="123840"/>
          </a:xfrm>
          <a:custGeom>
            <a:avLst/>
            <a:gdLst/>
            <a:ahLst/>
            <a:rect l="l" t="t" r="r" b="b"/>
            <a:pathLst>
              <a:path w="30" h="78">
                <a:moveTo>
                  <a:pt x="30" y="0"/>
                </a:moveTo>
                <a:lnTo>
                  <a:pt x="30" y="12"/>
                </a:lnTo>
                <a:lnTo>
                  <a:pt x="30" y="18"/>
                </a:lnTo>
                <a:lnTo>
                  <a:pt x="24" y="24"/>
                </a:lnTo>
                <a:lnTo>
                  <a:pt x="24" y="24"/>
                </a:lnTo>
                <a:lnTo>
                  <a:pt x="24" y="30"/>
                </a:lnTo>
                <a:lnTo>
                  <a:pt x="18" y="48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8" y="72"/>
                </a:lnTo>
                <a:lnTo>
                  <a:pt x="18" y="78"/>
                </a:lnTo>
                <a:lnTo>
                  <a:pt x="18" y="78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6" y="60"/>
                </a:lnTo>
                <a:lnTo>
                  <a:pt x="6" y="48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24" y="6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6" name=""/>
          <p:cNvSpPr/>
          <p:nvPr/>
        </p:nvSpPr>
        <p:spPr>
          <a:xfrm>
            <a:off x="6691320" y="3116160"/>
            <a:ext cx="47520" cy="123840"/>
          </a:xfrm>
          <a:custGeom>
            <a:avLst/>
            <a:gdLst/>
            <a:ahLst/>
            <a:rect l="l" t="t" r="r" b="b"/>
            <a:pathLst>
              <a:path w="30" h="78">
                <a:moveTo>
                  <a:pt x="30" y="0"/>
                </a:moveTo>
                <a:lnTo>
                  <a:pt x="30" y="12"/>
                </a:lnTo>
                <a:lnTo>
                  <a:pt x="30" y="18"/>
                </a:lnTo>
                <a:lnTo>
                  <a:pt x="24" y="24"/>
                </a:lnTo>
                <a:lnTo>
                  <a:pt x="24" y="24"/>
                </a:lnTo>
                <a:lnTo>
                  <a:pt x="24" y="30"/>
                </a:lnTo>
                <a:lnTo>
                  <a:pt x="18" y="48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8" y="72"/>
                </a:lnTo>
                <a:lnTo>
                  <a:pt x="18" y="78"/>
                </a:lnTo>
                <a:lnTo>
                  <a:pt x="18" y="78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6" y="60"/>
                </a:lnTo>
                <a:lnTo>
                  <a:pt x="6" y="48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24" y="6"/>
                </a:lnTo>
                <a:lnTo>
                  <a:pt x="30" y="0"/>
                </a:lnTo>
                <a:lnTo>
                  <a:pt x="3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7" name=""/>
          <p:cNvSpPr/>
          <p:nvPr/>
        </p:nvSpPr>
        <p:spPr>
          <a:xfrm>
            <a:off x="6014880" y="2887560"/>
            <a:ext cx="457200" cy="457200"/>
          </a:xfrm>
          <a:custGeom>
            <a:avLst/>
            <a:gdLst/>
            <a:ahLst/>
            <a:rect l="l" t="t" r="r" b="b"/>
            <a:pathLst>
              <a:path w="288" h="288">
                <a:moveTo>
                  <a:pt x="0" y="204"/>
                </a:moveTo>
                <a:lnTo>
                  <a:pt x="6" y="204"/>
                </a:lnTo>
                <a:lnTo>
                  <a:pt x="6" y="204"/>
                </a:lnTo>
                <a:lnTo>
                  <a:pt x="12" y="204"/>
                </a:lnTo>
                <a:lnTo>
                  <a:pt x="12" y="204"/>
                </a:lnTo>
                <a:lnTo>
                  <a:pt x="12" y="198"/>
                </a:lnTo>
                <a:lnTo>
                  <a:pt x="12" y="192"/>
                </a:lnTo>
                <a:lnTo>
                  <a:pt x="18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8" y="168"/>
                </a:lnTo>
                <a:lnTo>
                  <a:pt x="18" y="162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30" y="150"/>
                </a:lnTo>
                <a:lnTo>
                  <a:pt x="30" y="150"/>
                </a:lnTo>
                <a:lnTo>
                  <a:pt x="36" y="156"/>
                </a:lnTo>
                <a:lnTo>
                  <a:pt x="36" y="156"/>
                </a:lnTo>
                <a:lnTo>
                  <a:pt x="42" y="156"/>
                </a:lnTo>
                <a:lnTo>
                  <a:pt x="42" y="156"/>
                </a:lnTo>
                <a:lnTo>
                  <a:pt x="48" y="162"/>
                </a:lnTo>
                <a:lnTo>
                  <a:pt x="48" y="162"/>
                </a:lnTo>
                <a:lnTo>
                  <a:pt x="54" y="156"/>
                </a:lnTo>
                <a:lnTo>
                  <a:pt x="54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0"/>
                </a:lnTo>
                <a:lnTo>
                  <a:pt x="42" y="144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48" y="132"/>
                </a:lnTo>
                <a:lnTo>
                  <a:pt x="48" y="126"/>
                </a:lnTo>
                <a:lnTo>
                  <a:pt x="48" y="126"/>
                </a:lnTo>
                <a:lnTo>
                  <a:pt x="48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0"/>
                </a:lnTo>
                <a:lnTo>
                  <a:pt x="42" y="120"/>
                </a:lnTo>
                <a:lnTo>
                  <a:pt x="42" y="120"/>
                </a:lnTo>
                <a:lnTo>
                  <a:pt x="42" y="114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54" y="114"/>
                </a:lnTo>
                <a:lnTo>
                  <a:pt x="60" y="114"/>
                </a:lnTo>
                <a:lnTo>
                  <a:pt x="66" y="120"/>
                </a:lnTo>
                <a:lnTo>
                  <a:pt x="66" y="120"/>
                </a:lnTo>
                <a:lnTo>
                  <a:pt x="72" y="114"/>
                </a:lnTo>
                <a:lnTo>
                  <a:pt x="72" y="102"/>
                </a:lnTo>
                <a:lnTo>
                  <a:pt x="72" y="96"/>
                </a:lnTo>
                <a:lnTo>
                  <a:pt x="72" y="96"/>
                </a:lnTo>
                <a:lnTo>
                  <a:pt x="84" y="90"/>
                </a:lnTo>
                <a:lnTo>
                  <a:pt x="90" y="84"/>
                </a:lnTo>
                <a:lnTo>
                  <a:pt x="90" y="78"/>
                </a:lnTo>
                <a:lnTo>
                  <a:pt x="90" y="78"/>
                </a:lnTo>
                <a:lnTo>
                  <a:pt x="90" y="66"/>
                </a:lnTo>
                <a:lnTo>
                  <a:pt x="90" y="48"/>
                </a:lnTo>
                <a:lnTo>
                  <a:pt x="90" y="42"/>
                </a:lnTo>
                <a:lnTo>
                  <a:pt x="90" y="42"/>
                </a:lnTo>
                <a:lnTo>
                  <a:pt x="90" y="36"/>
                </a:lnTo>
                <a:lnTo>
                  <a:pt x="96" y="30"/>
                </a:lnTo>
                <a:lnTo>
                  <a:pt x="96" y="18"/>
                </a:lnTo>
                <a:lnTo>
                  <a:pt x="96" y="18"/>
                </a:lnTo>
                <a:lnTo>
                  <a:pt x="90" y="18"/>
                </a:lnTo>
                <a:lnTo>
                  <a:pt x="90" y="6"/>
                </a:lnTo>
                <a:lnTo>
                  <a:pt x="96" y="0"/>
                </a:lnTo>
                <a:lnTo>
                  <a:pt x="96" y="0"/>
                </a:lnTo>
                <a:lnTo>
                  <a:pt x="102" y="18"/>
                </a:lnTo>
                <a:lnTo>
                  <a:pt x="108" y="54"/>
                </a:lnTo>
                <a:lnTo>
                  <a:pt x="108" y="72"/>
                </a:lnTo>
                <a:lnTo>
                  <a:pt x="108" y="72"/>
                </a:lnTo>
                <a:lnTo>
                  <a:pt x="174" y="60"/>
                </a:lnTo>
                <a:lnTo>
                  <a:pt x="180" y="102"/>
                </a:lnTo>
                <a:lnTo>
                  <a:pt x="210" y="84"/>
                </a:lnTo>
                <a:lnTo>
                  <a:pt x="210" y="84"/>
                </a:lnTo>
                <a:lnTo>
                  <a:pt x="210" y="78"/>
                </a:lnTo>
                <a:lnTo>
                  <a:pt x="210" y="72"/>
                </a:lnTo>
                <a:lnTo>
                  <a:pt x="210" y="72"/>
                </a:lnTo>
                <a:lnTo>
                  <a:pt x="210" y="72"/>
                </a:lnTo>
                <a:lnTo>
                  <a:pt x="216" y="72"/>
                </a:lnTo>
                <a:lnTo>
                  <a:pt x="222" y="72"/>
                </a:lnTo>
                <a:lnTo>
                  <a:pt x="234" y="72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52" y="72"/>
                </a:lnTo>
                <a:lnTo>
                  <a:pt x="252" y="72"/>
                </a:lnTo>
                <a:lnTo>
                  <a:pt x="258" y="54"/>
                </a:lnTo>
                <a:lnTo>
                  <a:pt x="258" y="54"/>
                </a:lnTo>
                <a:lnTo>
                  <a:pt x="264" y="54"/>
                </a:lnTo>
                <a:lnTo>
                  <a:pt x="276" y="54"/>
                </a:lnTo>
                <a:lnTo>
                  <a:pt x="282" y="54"/>
                </a:lnTo>
                <a:lnTo>
                  <a:pt x="282" y="54"/>
                </a:lnTo>
                <a:lnTo>
                  <a:pt x="282" y="60"/>
                </a:lnTo>
                <a:lnTo>
                  <a:pt x="282" y="72"/>
                </a:lnTo>
                <a:lnTo>
                  <a:pt x="282" y="78"/>
                </a:lnTo>
                <a:lnTo>
                  <a:pt x="282" y="78"/>
                </a:lnTo>
                <a:lnTo>
                  <a:pt x="288" y="78"/>
                </a:lnTo>
                <a:lnTo>
                  <a:pt x="288" y="84"/>
                </a:lnTo>
                <a:lnTo>
                  <a:pt x="282" y="90"/>
                </a:lnTo>
                <a:lnTo>
                  <a:pt x="282" y="90"/>
                </a:lnTo>
                <a:lnTo>
                  <a:pt x="270" y="90"/>
                </a:lnTo>
                <a:lnTo>
                  <a:pt x="264" y="90"/>
                </a:lnTo>
                <a:lnTo>
                  <a:pt x="264" y="90"/>
                </a:lnTo>
                <a:lnTo>
                  <a:pt x="264" y="90"/>
                </a:lnTo>
                <a:lnTo>
                  <a:pt x="258" y="84"/>
                </a:lnTo>
                <a:lnTo>
                  <a:pt x="252" y="84"/>
                </a:lnTo>
                <a:lnTo>
                  <a:pt x="252" y="78"/>
                </a:lnTo>
                <a:lnTo>
                  <a:pt x="252" y="78"/>
                </a:lnTo>
                <a:lnTo>
                  <a:pt x="246" y="84"/>
                </a:lnTo>
                <a:lnTo>
                  <a:pt x="246" y="96"/>
                </a:lnTo>
                <a:lnTo>
                  <a:pt x="252" y="102"/>
                </a:lnTo>
                <a:lnTo>
                  <a:pt x="252" y="102"/>
                </a:lnTo>
                <a:lnTo>
                  <a:pt x="240" y="108"/>
                </a:lnTo>
                <a:lnTo>
                  <a:pt x="234" y="114"/>
                </a:lnTo>
                <a:lnTo>
                  <a:pt x="228" y="120"/>
                </a:lnTo>
                <a:lnTo>
                  <a:pt x="228" y="120"/>
                </a:lnTo>
                <a:lnTo>
                  <a:pt x="234" y="120"/>
                </a:lnTo>
                <a:lnTo>
                  <a:pt x="234" y="132"/>
                </a:lnTo>
                <a:lnTo>
                  <a:pt x="228" y="138"/>
                </a:lnTo>
                <a:lnTo>
                  <a:pt x="228" y="138"/>
                </a:lnTo>
                <a:lnTo>
                  <a:pt x="228" y="138"/>
                </a:lnTo>
                <a:lnTo>
                  <a:pt x="222" y="138"/>
                </a:lnTo>
                <a:lnTo>
                  <a:pt x="216" y="138"/>
                </a:lnTo>
                <a:lnTo>
                  <a:pt x="216" y="138"/>
                </a:lnTo>
                <a:lnTo>
                  <a:pt x="210" y="144"/>
                </a:lnTo>
                <a:lnTo>
                  <a:pt x="210" y="144"/>
                </a:lnTo>
                <a:lnTo>
                  <a:pt x="210" y="156"/>
                </a:lnTo>
                <a:lnTo>
                  <a:pt x="210" y="156"/>
                </a:lnTo>
                <a:lnTo>
                  <a:pt x="210" y="162"/>
                </a:lnTo>
                <a:lnTo>
                  <a:pt x="204" y="162"/>
                </a:lnTo>
                <a:lnTo>
                  <a:pt x="198" y="168"/>
                </a:lnTo>
                <a:lnTo>
                  <a:pt x="198" y="168"/>
                </a:lnTo>
                <a:lnTo>
                  <a:pt x="198" y="168"/>
                </a:lnTo>
                <a:lnTo>
                  <a:pt x="198" y="162"/>
                </a:lnTo>
                <a:lnTo>
                  <a:pt x="192" y="162"/>
                </a:lnTo>
                <a:lnTo>
                  <a:pt x="192" y="162"/>
                </a:lnTo>
                <a:lnTo>
                  <a:pt x="192" y="156"/>
                </a:lnTo>
                <a:lnTo>
                  <a:pt x="186" y="156"/>
                </a:lnTo>
                <a:lnTo>
                  <a:pt x="180" y="162"/>
                </a:lnTo>
                <a:lnTo>
                  <a:pt x="180" y="162"/>
                </a:lnTo>
                <a:lnTo>
                  <a:pt x="180" y="168"/>
                </a:lnTo>
                <a:lnTo>
                  <a:pt x="174" y="174"/>
                </a:lnTo>
                <a:lnTo>
                  <a:pt x="174" y="180"/>
                </a:lnTo>
                <a:lnTo>
                  <a:pt x="174" y="180"/>
                </a:lnTo>
                <a:lnTo>
                  <a:pt x="174" y="186"/>
                </a:lnTo>
                <a:lnTo>
                  <a:pt x="168" y="186"/>
                </a:lnTo>
                <a:lnTo>
                  <a:pt x="168" y="192"/>
                </a:lnTo>
                <a:lnTo>
                  <a:pt x="168" y="192"/>
                </a:lnTo>
                <a:lnTo>
                  <a:pt x="168" y="198"/>
                </a:lnTo>
                <a:lnTo>
                  <a:pt x="168" y="204"/>
                </a:lnTo>
                <a:lnTo>
                  <a:pt x="168" y="210"/>
                </a:lnTo>
                <a:lnTo>
                  <a:pt x="168" y="210"/>
                </a:lnTo>
                <a:lnTo>
                  <a:pt x="168" y="216"/>
                </a:lnTo>
                <a:lnTo>
                  <a:pt x="162" y="216"/>
                </a:lnTo>
                <a:lnTo>
                  <a:pt x="156" y="222"/>
                </a:lnTo>
                <a:lnTo>
                  <a:pt x="156" y="222"/>
                </a:lnTo>
                <a:lnTo>
                  <a:pt x="156" y="228"/>
                </a:lnTo>
                <a:lnTo>
                  <a:pt x="156" y="234"/>
                </a:lnTo>
                <a:lnTo>
                  <a:pt x="156" y="246"/>
                </a:lnTo>
                <a:lnTo>
                  <a:pt x="156" y="246"/>
                </a:lnTo>
                <a:lnTo>
                  <a:pt x="156" y="246"/>
                </a:lnTo>
                <a:lnTo>
                  <a:pt x="150" y="246"/>
                </a:lnTo>
                <a:lnTo>
                  <a:pt x="144" y="246"/>
                </a:lnTo>
                <a:lnTo>
                  <a:pt x="144" y="246"/>
                </a:lnTo>
                <a:lnTo>
                  <a:pt x="144" y="252"/>
                </a:lnTo>
                <a:lnTo>
                  <a:pt x="144" y="258"/>
                </a:lnTo>
                <a:lnTo>
                  <a:pt x="144" y="258"/>
                </a:lnTo>
                <a:lnTo>
                  <a:pt x="144" y="258"/>
                </a:lnTo>
                <a:lnTo>
                  <a:pt x="144" y="258"/>
                </a:lnTo>
                <a:lnTo>
                  <a:pt x="138" y="258"/>
                </a:lnTo>
                <a:lnTo>
                  <a:pt x="132" y="258"/>
                </a:lnTo>
                <a:lnTo>
                  <a:pt x="126" y="258"/>
                </a:lnTo>
                <a:lnTo>
                  <a:pt x="126" y="258"/>
                </a:lnTo>
                <a:lnTo>
                  <a:pt x="126" y="264"/>
                </a:lnTo>
                <a:lnTo>
                  <a:pt x="126" y="270"/>
                </a:lnTo>
                <a:lnTo>
                  <a:pt x="126" y="270"/>
                </a:lnTo>
                <a:lnTo>
                  <a:pt x="126" y="270"/>
                </a:lnTo>
                <a:lnTo>
                  <a:pt x="126" y="270"/>
                </a:lnTo>
                <a:lnTo>
                  <a:pt x="120" y="270"/>
                </a:lnTo>
                <a:lnTo>
                  <a:pt x="114" y="270"/>
                </a:lnTo>
                <a:lnTo>
                  <a:pt x="108" y="270"/>
                </a:lnTo>
                <a:lnTo>
                  <a:pt x="108" y="270"/>
                </a:lnTo>
                <a:lnTo>
                  <a:pt x="108" y="276"/>
                </a:lnTo>
                <a:lnTo>
                  <a:pt x="108" y="276"/>
                </a:lnTo>
                <a:lnTo>
                  <a:pt x="108" y="276"/>
                </a:lnTo>
                <a:lnTo>
                  <a:pt x="108" y="276"/>
                </a:lnTo>
                <a:lnTo>
                  <a:pt x="102" y="276"/>
                </a:lnTo>
                <a:lnTo>
                  <a:pt x="90" y="276"/>
                </a:lnTo>
                <a:lnTo>
                  <a:pt x="84" y="276"/>
                </a:lnTo>
                <a:lnTo>
                  <a:pt x="84" y="276"/>
                </a:lnTo>
                <a:lnTo>
                  <a:pt x="84" y="282"/>
                </a:lnTo>
                <a:lnTo>
                  <a:pt x="84" y="282"/>
                </a:lnTo>
                <a:lnTo>
                  <a:pt x="84" y="288"/>
                </a:lnTo>
                <a:lnTo>
                  <a:pt x="84" y="288"/>
                </a:lnTo>
                <a:lnTo>
                  <a:pt x="84" y="288"/>
                </a:lnTo>
                <a:lnTo>
                  <a:pt x="78" y="288"/>
                </a:lnTo>
                <a:lnTo>
                  <a:pt x="66" y="288"/>
                </a:lnTo>
                <a:lnTo>
                  <a:pt x="60" y="288"/>
                </a:lnTo>
                <a:lnTo>
                  <a:pt x="60" y="288"/>
                </a:lnTo>
                <a:lnTo>
                  <a:pt x="60" y="288"/>
                </a:lnTo>
                <a:lnTo>
                  <a:pt x="60" y="282"/>
                </a:lnTo>
                <a:lnTo>
                  <a:pt x="60" y="276"/>
                </a:lnTo>
                <a:lnTo>
                  <a:pt x="60" y="276"/>
                </a:lnTo>
                <a:lnTo>
                  <a:pt x="54" y="276"/>
                </a:lnTo>
                <a:lnTo>
                  <a:pt x="48" y="270"/>
                </a:lnTo>
                <a:lnTo>
                  <a:pt x="48" y="270"/>
                </a:lnTo>
                <a:lnTo>
                  <a:pt x="48" y="270"/>
                </a:lnTo>
                <a:lnTo>
                  <a:pt x="42" y="264"/>
                </a:lnTo>
                <a:lnTo>
                  <a:pt x="42" y="258"/>
                </a:lnTo>
                <a:lnTo>
                  <a:pt x="42" y="252"/>
                </a:lnTo>
                <a:lnTo>
                  <a:pt x="42" y="252"/>
                </a:lnTo>
                <a:lnTo>
                  <a:pt x="36" y="252"/>
                </a:lnTo>
                <a:lnTo>
                  <a:pt x="30" y="252"/>
                </a:lnTo>
                <a:lnTo>
                  <a:pt x="24" y="252"/>
                </a:lnTo>
                <a:lnTo>
                  <a:pt x="24" y="252"/>
                </a:lnTo>
                <a:lnTo>
                  <a:pt x="18" y="246"/>
                </a:lnTo>
                <a:lnTo>
                  <a:pt x="18" y="246"/>
                </a:lnTo>
                <a:lnTo>
                  <a:pt x="12" y="246"/>
                </a:lnTo>
                <a:lnTo>
                  <a:pt x="12" y="246"/>
                </a:lnTo>
                <a:lnTo>
                  <a:pt x="12" y="240"/>
                </a:lnTo>
                <a:lnTo>
                  <a:pt x="12" y="240"/>
                </a:lnTo>
                <a:lnTo>
                  <a:pt x="12" y="234"/>
                </a:lnTo>
                <a:lnTo>
                  <a:pt x="12" y="234"/>
                </a:lnTo>
                <a:lnTo>
                  <a:pt x="6" y="228"/>
                </a:lnTo>
                <a:lnTo>
                  <a:pt x="6" y="222"/>
                </a:lnTo>
                <a:lnTo>
                  <a:pt x="6" y="222"/>
                </a:lnTo>
                <a:lnTo>
                  <a:pt x="6" y="222"/>
                </a:lnTo>
                <a:lnTo>
                  <a:pt x="0" y="216"/>
                </a:lnTo>
                <a:lnTo>
                  <a:pt x="0" y="20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8" name=""/>
          <p:cNvSpPr/>
          <p:nvPr/>
        </p:nvSpPr>
        <p:spPr>
          <a:xfrm>
            <a:off x="6014880" y="2887560"/>
            <a:ext cx="457200" cy="457200"/>
          </a:xfrm>
          <a:custGeom>
            <a:avLst/>
            <a:gdLst/>
            <a:ahLst/>
            <a:rect l="l" t="t" r="r" b="b"/>
            <a:pathLst>
              <a:path w="288" h="288">
                <a:moveTo>
                  <a:pt x="0" y="204"/>
                </a:moveTo>
                <a:lnTo>
                  <a:pt x="6" y="204"/>
                </a:lnTo>
                <a:lnTo>
                  <a:pt x="6" y="204"/>
                </a:lnTo>
                <a:lnTo>
                  <a:pt x="12" y="204"/>
                </a:lnTo>
                <a:lnTo>
                  <a:pt x="12" y="204"/>
                </a:lnTo>
                <a:lnTo>
                  <a:pt x="12" y="198"/>
                </a:lnTo>
                <a:lnTo>
                  <a:pt x="12" y="192"/>
                </a:lnTo>
                <a:lnTo>
                  <a:pt x="18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8" y="168"/>
                </a:lnTo>
                <a:lnTo>
                  <a:pt x="18" y="162"/>
                </a:lnTo>
                <a:lnTo>
                  <a:pt x="24" y="156"/>
                </a:lnTo>
                <a:lnTo>
                  <a:pt x="24" y="156"/>
                </a:lnTo>
                <a:lnTo>
                  <a:pt x="24" y="156"/>
                </a:lnTo>
                <a:lnTo>
                  <a:pt x="30" y="150"/>
                </a:lnTo>
                <a:lnTo>
                  <a:pt x="30" y="150"/>
                </a:lnTo>
                <a:lnTo>
                  <a:pt x="36" y="156"/>
                </a:lnTo>
                <a:lnTo>
                  <a:pt x="36" y="156"/>
                </a:lnTo>
                <a:lnTo>
                  <a:pt x="42" y="156"/>
                </a:lnTo>
                <a:lnTo>
                  <a:pt x="42" y="156"/>
                </a:lnTo>
                <a:lnTo>
                  <a:pt x="48" y="162"/>
                </a:lnTo>
                <a:lnTo>
                  <a:pt x="48" y="162"/>
                </a:lnTo>
                <a:lnTo>
                  <a:pt x="54" y="156"/>
                </a:lnTo>
                <a:lnTo>
                  <a:pt x="54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0"/>
                </a:lnTo>
                <a:lnTo>
                  <a:pt x="42" y="144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48" y="132"/>
                </a:lnTo>
                <a:lnTo>
                  <a:pt x="48" y="126"/>
                </a:lnTo>
                <a:lnTo>
                  <a:pt x="48" y="126"/>
                </a:lnTo>
                <a:lnTo>
                  <a:pt x="48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6"/>
                </a:lnTo>
                <a:lnTo>
                  <a:pt x="42" y="120"/>
                </a:lnTo>
                <a:lnTo>
                  <a:pt x="42" y="120"/>
                </a:lnTo>
                <a:lnTo>
                  <a:pt x="42" y="120"/>
                </a:lnTo>
                <a:lnTo>
                  <a:pt x="42" y="114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54" y="114"/>
                </a:lnTo>
                <a:lnTo>
                  <a:pt x="60" y="114"/>
                </a:lnTo>
                <a:lnTo>
                  <a:pt x="66" y="120"/>
                </a:lnTo>
                <a:lnTo>
                  <a:pt x="66" y="120"/>
                </a:lnTo>
                <a:lnTo>
                  <a:pt x="72" y="114"/>
                </a:lnTo>
                <a:lnTo>
                  <a:pt x="72" y="102"/>
                </a:lnTo>
                <a:lnTo>
                  <a:pt x="72" y="96"/>
                </a:lnTo>
                <a:lnTo>
                  <a:pt x="72" y="96"/>
                </a:lnTo>
                <a:lnTo>
                  <a:pt x="84" y="90"/>
                </a:lnTo>
                <a:lnTo>
                  <a:pt x="90" y="84"/>
                </a:lnTo>
                <a:lnTo>
                  <a:pt x="90" y="78"/>
                </a:lnTo>
                <a:lnTo>
                  <a:pt x="90" y="78"/>
                </a:lnTo>
                <a:lnTo>
                  <a:pt x="90" y="66"/>
                </a:lnTo>
                <a:lnTo>
                  <a:pt x="90" y="48"/>
                </a:lnTo>
                <a:lnTo>
                  <a:pt x="90" y="42"/>
                </a:lnTo>
                <a:lnTo>
                  <a:pt x="90" y="42"/>
                </a:lnTo>
                <a:lnTo>
                  <a:pt x="90" y="36"/>
                </a:lnTo>
                <a:lnTo>
                  <a:pt x="96" y="30"/>
                </a:lnTo>
                <a:lnTo>
                  <a:pt x="96" y="18"/>
                </a:lnTo>
                <a:lnTo>
                  <a:pt x="96" y="18"/>
                </a:lnTo>
                <a:lnTo>
                  <a:pt x="90" y="18"/>
                </a:lnTo>
                <a:lnTo>
                  <a:pt x="90" y="6"/>
                </a:lnTo>
                <a:lnTo>
                  <a:pt x="96" y="0"/>
                </a:lnTo>
                <a:lnTo>
                  <a:pt x="96" y="0"/>
                </a:lnTo>
                <a:lnTo>
                  <a:pt x="102" y="18"/>
                </a:lnTo>
                <a:lnTo>
                  <a:pt x="108" y="54"/>
                </a:lnTo>
                <a:lnTo>
                  <a:pt x="108" y="72"/>
                </a:lnTo>
                <a:lnTo>
                  <a:pt x="108" y="72"/>
                </a:lnTo>
                <a:lnTo>
                  <a:pt x="174" y="60"/>
                </a:lnTo>
                <a:lnTo>
                  <a:pt x="180" y="102"/>
                </a:lnTo>
                <a:lnTo>
                  <a:pt x="210" y="84"/>
                </a:lnTo>
                <a:lnTo>
                  <a:pt x="210" y="84"/>
                </a:lnTo>
                <a:lnTo>
                  <a:pt x="210" y="78"/>
                </a:lnTo>
                <a:lnTo>
                  <a:pt x="210" y="72"/>
                </a:lnTo>
                <a:lnTo>
                  <a:pt x="210" y="72"/>
                </a:lnTo>
                <a:lnTo>
                  <a:pt x="210" y="72"/>
                </a:lnTo>
                <a:lnTo>
                  <a:pt x="216" y="72"/>
                </a:lnTo>
                <a:lnTo>
                  <a:pt x="222" y="72"/>
                </a:lnTo>
                <a:lnTo>
                  <a:pt x="234" y="72"/>
                </a:lnTo>
                <a:lnTo>
                  <a:pt x="234" y="72"/>
                </a:lnTo>
                <a:lnTo>
                  <a:pt x="240" y="72"/>
                </a:lnTo>
                <a:lnTo>
                  <a:pt x="246" y="72"/>
                </a:lnTo>
                <a:lnTo>
                  <a:pt x="252" y="72"/>
                </a:lnTo>
                <a:lnTo>
                  <a:pt x="252" y="72"/>
                </a:lnTo>
                <a:lnTo>
                  <a:pt x="258" y="54"/>
                </a:lnTo>
                <a:lnTo>
                  <a:pt x="258" y="54"/>
                </a:lnTo>
                <a:lnTo>
                  <a:pt x="264" y="54"/>
                </a:lnTo>
                <a:lnTo>
                  <a:pt x="276" y="54"/>
                </a:lnTo>
                <a:lnTo>
                  <a:pt x="282" y="54"/>
                </a:lnTo>
                <a:lnTo>
                  <a:pt x="282" y="54"/>
                </a:lnTo>
                <a:lnTo>
                  <a:pt x="282" y="60"/>
                </a:lnTo>
                <a:lnTo>
                  <a:pt x="282" y="72"/>
                </a:lnTo>
                <a:lnTo>
                  <a:pt x="282" y="78"/>
                </a:lnTo>
                <a:lnTo>
                  <a:pt x="282" y="78"/>
                </a:lnTo>
                <a:lnTo>
                  <a:pt x="288" y="78"/>
                </a:lnTo>
                <a:lnTo>
                  <a:pt x="288" y="84"/>
                </a:lnTo>
                <a:lnTo>
                  <a:pt x="282" y="90"/>
                </a:lnTo>
                <a:lnTo>
                  <a:pt x="282" y="90"/>
                </a:lnTo>
                <a:lnTo>
                  <a:pt x="270" y="90"/>
                </a:lnTo>
                <a:lnTo>
                  <a:pt x="264" y="90"/>
                </a:lnTo>
                <a:lnTo>
                  <a:pt x="264" y="90"/>
                </a:lnTo>
                <a:lnTo>
                  <a:pt x="264" y="90"/>
                </a:lnTo>
                <a:lnTo>
                  <a:pt x="258" y="84"/>
                </a:lnTo>
                <a:lnTo>
                  <a:pt x="252" y="84"/>
                </a:lnTo>
                <a:lnTo>
                  <a:pt x="252" y="78"/>
                </a:lnTo>
                <a:lnTo>
                  <a:pt x="252" y="78"/>
                </a:lnTo>
                <a:lnTo>
                  <a:pt x="246" y="84"/>
                </a:lnTo>
                <a:lnTo>
                  <a:pt x="246" y="96"/>
                </a:lnTo>
                <a:lnTo>
                  <a:pt x="252" y="102"/>
                </a:lnTo>
                <a:lnTo>
                  <a:pt x="252" y="102"/>
                </a:lnTo>
                <a:lnTo>
                  <a:pt x="240" y="108"/>
                </a:lnTo>
                <a:lnTo>
                  <a:pt x="234" y="114"/>
                </a:lnTo>
                <a:lnTo>
                  <a:pt x="228" y="120"/>
                </a:lnTo>
                <a:lnTo>
                  <a:pt x="228" y="120"/>
                </a:lnTo>
                <a:lnTo>
                  <a:pt x="234" y="120"/>
                </a:lnTo>
                <a:lnTo>
                  <a:pt x="234" y="132"/>
                </a:lnTo>
                <a:lnTo>
                  <a:pt x="228" y="138"/>
                </a:lnTo>
                <a:lnTo>
                  <a:pt x="228" y="138"/>
                </a:lnTo>
                <a:lnTo>
                  <a:pt x="228" y="138"/>
                </a:lnTo>
                <a:lnTo>
                  <a:pt x="222" y="138"/>
                </a:lnTo>
                <a:lnTo>
                  <a:pt x="216" y="138"/>
                </a:lnTo>
                <a:lnTo>
                  <a:pt x="216" y="138"/>
                </a:lnTo>
                <a:lnTo>
                  <a:pt x="210" y="144"/>
                </a:lnTo>
                <a:lnTo>
                  <a:pt x="210" y="144"/>
                </a:lnTo>
                <a:lnTo>
                  <a:pt x="210" y="156"/>
                </a:lnTo>
                <a:lnTo>
                  <a:pt x="210" y="156"/>
                </a:lnTo>
                <a:lnTo>
                  <a:pt x="210" y="162"/>
                </a:lnTo>
                <a:lnTo>
                  <a:pt x="204" y="162"/>
                </a:lnTo>
                <a:lnTo>
                  <a:pt x="198" y="168"/>
                </a:lnTo>
                <a:lnTo>
                  <a:pt x="198" y="168"/>
                </a:lnTo>
                <a:lnTo>
                  <a:pt x="198" y="168"/>
                </a:lnTo>
                <a:lnTo>
                  <a:pt x="198" y="162"/>
                </a:lnTo>
                <a:lnTo>
                  <a:pt x="192" y="162"/>
                </a:lnTo>
                <a:lnTo>
                  <a:pt x="192" y="162"/>
                </a:lnTo>
                <a:lnTo>
                  <a:pt x="192" y="156"/>
                </a:lnTo>
                <a:lnTo>
                  <a:pt x="186" y="156"/>
                </a:lnTo>
                <a:lnTo>
                  <a:pt x="180" y="162"/>
                </a:lnTo>
                <a:lnTo>
                  <a:pt x="180" y="162"/>
                </a:lnTo>
                <a:lnTo>
                  <a:pt x="180" y="168"/>
                </a:lnTo>
                <a:lnTo>
                  <a:pt x="174" y="174"/>
                </a:lnTo>
                <a:lnTo>
                  <a:pt x="174" y="180"/>
                </a:lnTo>
                <a:lnTo>
                  <a:pt x="174" y="180"/>
                </a:lnTo>
                <a:lnTo>
                  <a:pt x="174" y="186"/>
                </a:lnTo>
                <a:lnTo>
                  <a:pt x="168" y="186"/>
                </a:lnTo>
                <a:lnTo>
                  <a:pt x="168" y="192"/>
                </a:lnTo>
                <a:lnTo>
                  <a:pt x="168" y="192"/>
                </a:lnTo>
                <a:lnTo>
                  <a:pt x="168" y="198"/>
                </a:lnTo>
                <a:lnTo>
                  <a:pt x="168" y="204"/>
                </a:lnTo>
                <a:lnTo>
                  <a:pt x="168" y="210"/>
                </a:lnTo>
                <a:lnTo>
                  <a:pt x="168" y="210"/>
                </a:lnTo>
                <a:lnTo>
                  <a:pt x="168" y="216"/>
                </a:lnTo>
                <a:lnTo>
                  <a:pt x="162" y="216"/>
                </a:lnTo>
                <a:lnTo>
                  <a:pt x="156" y="222"/>
                </a:lnTo>
                <a:lnTo>
                  <a:pt x="156" y="222"/>
                </a:lnTo>
                <a:lnTo>
                  <a:pt x="156" y="228"/>
                </a:lnTo>
                <a:lnTo>
                  <a:pt x="156" y="234"/>
                </a:lnTo>
                <a:lnTo>
                  <a:pt x="156" y="246"/>
                </a:lnTo>
                <a:lnTo>
                  <a:pt x="156" y="246"/>
                </a:lnTo>
                <a:lnTo>
                  <a:pt x="156" y="246"/>
                </a:lnTo>
                <a:lnTo>
                  <a:pt x="150" y="246"/>
                </a:lnTo>
                <a:lnTo>
                  <a:pt x="144" y="246"/>
                </a:lnTo>
                <a:lnTo>
                  <a:pt x="144" y="246"/>
                </a:lnTo>
                <a:lnTo>
                  <a:pt x="144" y="252"/>
                </a:lnTo>
                <a:lnTo>
                  <a:pt x="144" y="258"/>
                </a:lnTo>
                <a:lnTo>
                  <a:pt x="144" y="258"/>
                </a:lnTo>
                <a:lnTo>
                  <a:pt x="144" y="258"/>
                </a:lnTo>
                <a:lnTo>
                  <a:pt x="144" y="258"/>
                </a:lnTo>
                <a:lnTo>
                  <a:pt x="138" y="258"/>
                </a:lnTo>
                <a:lnTo>
                  <a:pt x="132" y="258"/>
                </a:lnTo>
                <a:lnTo>
                  <a:pt x="126" y="258"/>
                </a:lnTo>
                <a:lnTo>
                  <a:pt x="126" y="258"/>
                </a:lnTo>
                <a:lnTo>
                  <a:pt x="126" y="264"/>
                </a:lnTo>
                <a:lnTo>
                  <a:pt x="126" y="270"/>
                </a:lnTo>
                <a:lnTo>
                  <a:pt x="126" y="270"/>
                </a:lnTo>
                <a:lnTo>
                  <a:pt x="126" y="270"/>
                </a:lnTo>
                <a:lnTo>
                  <a:pt x="126" y="270"/>
                </a:lnTo>
                <a:lnTo>
                  <a:pt x="120" y="270"/>
                </a:lnTo>
                <a:lnTo>
                  <a:pt x="114" y="270"/>
                </a:lnTo>
                <a:lnTo>
                  <a:pt x="108" y="270"/>
                </a:lnTo>
                <a:lnTo>
                  <a:pt x="108" y="270"/>
                </a:lnTo>
                <a:lnTo>
                  <a:pt x="108" y="276"/>
                </a:lnTo>
                <a:lnTo>
                  <a:pt x="108" y="276"/>
                </a:lnTo>
                <a:lnTo>
                  <a:pt x="108" y="276"/>
                </a:lnTo>
                <a:lnTo>
                  <a:pt x="108" y="276"/>
                </a:lnTo>
                <a:lnTo>
                  <a:pt x="102" y="276"/>
                </a:lnTo>
                <a:lnTo>
                  <a:pt x="90" y="276"/>
                </a:lnTo>
                <a:lnTo>
                  <a:pt x="84" y="276"/>
                </a:lnTo>
                <a:lnTo>
                  <a:pt x="84" y="276"/>
                </a:lnTo>
                <a:lnTo>
                  <a:pt x="84" y="282"/>
                </a:lnTo>
                <a:lnTo>
                  <a:pt x="84" y="282"/>
                </a:lnTo>
                <a:lnTo>
                  <a:pt x="84" y="288"/>
                </a:lnTo>
                <a:lnTo>
                  <a:pt x="84" y="288"/>
                </a:lnTo>
                <a:lnTo>
                  <a:pt x="84" y="288"/>
                </a:lnTo>
                <a:lnTo>
                  <a:pt x="78" y="288"/>
                </a:lnTo>
                <a:lnTo>
                  <a:pt x="66" y="288"/>
                </a:lnTo>
                <a:lnTo>
                  <a:pt x="60" y="288"/>
                </a:lnTo>
                <a:lnTo>
                  <a:pt x="60" y="288"/>
                </a:lnTo>
                <a:lnTo>
                  <a:pt x="60" y="288"/>
                </a:lnTo>
                <a:lnTo>
                  <a:pt x="60" y="282"/>
                </a:lnTo>
                <a:lnTo>
                  <a:pt x="60" y="276"/>
                </a:lnTo>
                <a:lnTo>
                  <a:pt x="60" y="276"/>
                </a:lnTo>
                <a:lnTo>
                  <a:pt x="54" y="276"/>
                </a:lnTo>
                <a:lnTo>
                  <a:pt x="48" y="270"/>
                </a:lnTo>
                <a:lnTo>
                  <a:pt x="48" y="270"/>
                </a:lnTo>
                <a:lnTo>
                  <a:pt x="48" y="270"/>
                </a:lnTo>
                <a:lnTo>
                  <a:pt x="42" y="264"/>
                </a:lnTo>
                <a:lnTo>
                  <a:pt x="42" y="258"/>
                </a:lnTo>
                <a:lnTo>
                  <a:pt x="42" y="252"/>
                </a:lnTo>
                <a:lnTo>
                  <a:pt x="42" y="252"/>
                </a:lnTo>
                <a:lnTo>
                  <a:pt x="36" y="252"/>
                </a:lnTo>
                <a:lnTo>
                  <a:pt x="30" y="252"/>
                </a:lnTo>
                <a:lnTo>
                  <a:pt x="24" y="252"/>
                </a:lnTo>
                <a:lnTo>
                  <a:pt x="24" y="252"/>
                </a:lnTo>
                <a:lnTo>
                  <a:pt x="18" y="246"/>
                </a:lnTo>
                <a:lnTo>
                  <a:pt x="18" y="246"/>
                </a:lnTo>
                <a:lnTo>
                  <a:pt x="12" y="246"/>
                </a:lnTo>
                <a:lnTo>
                  <a:pt x="12" y="246"/>
                </a:lnTo>
                <a:lnTo>
                  <a:pt x="12" y="240"/>
                </a:lnTo>
                <a:lnTo>
                  <a:pt x="12" y="240"/>
                </a:lnTo>
                <a:lnTo>
                  <a:pt x="12" y="234"/>
                </a:lnTo>
                <a:lnTo>
                  <a:pt x="12" y="234"/>
                </a:lnTo>
                <a:lnTo>
                  <a:pt x="6" y="228"/>
                </a:lnTo>
                <a:lnTo>
                  <a:pt x="6" y="222"/>
                </a:lnTo>
                <a:lnTo>
                  <a:pt x="6" y="222"/>
                </a:lnTo>
                <a:lnTo>
                  <a:pt x="6" y="222"/>
                </a:lnTo>
                <a:lnTo>
                  <a:pt x="0" y="216"/>
                </a:lnTo>
                <a:lnTo>
                  <a:pt x="0" y="20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49" name=""/>
          <p:cNvSpPr/>
          <p:nvPr/>
        </p:nvSpPr>
        <p:spPr>
          <a:xfrm>
            <a:off x="5349960" y="3144960"/>
            <a:ext cx="741240" cy="398520"/>
          </a:xfrm>
          <a:custGeom>
            <a:avLst/>
            <a:gdLst/>
            <a:ahLst/>
            <a:rect l="l" t="t" r="r" b="b"/>
            <a:pathLst>
              <a:path w="467" h="251">
                <a:moveTo>
                  <a:pt x="0" y="251"/>
                </a:moveTo>
                <a:lnTo>
                  <a:pt x="6" y="245"/>
                </a:lnTo>
                <a:lnTo>
                  <a:pt x="18" y="240"/>
                </a:lnTo>
                <a:lnTo>
                  <a:pt x="18" y="234"/>
                </a:lnTo>
                <a:lnTo>
                  <a:pt x="18" y="234"/>
                </a:lnTo>
                <a:lnTo>
                  <a:pt x="24" y="222"/>
                </a:lnTo>
                <a:lnTo>
                  <a:pt x="24" y="210"/>
                </a:lnTo>
                <a:lnTo>
                  <a:pt x="18" y="198"/>
                </a:lnTo>
                <a:lnTo>
                  <a:pt x="18" y="198"/>
                </a:lnTo>
                <a:lnTo>
                  <a:pt x="24" y="198"/>
                </a:lnTo>
                <a:lnTo>
                  <a:pt x="24" y="192"/>
                </a:lnTo>
                <a:lnTo>
                  <a:pt x="30" y="186"/>
                </a:lnTo>
                <a:lnTo>
                  <a:pt x="30" y="186"/>
                </a:lnTo>
                <a:lnTo>
                  <a:pt x="42" y="186"/>
                </a:lnTo>
                <a:lnTo>
                  <a:pt x="54" y="192"/>
                </a:lnTo>
                <a:lnTo>
                  <a:pt x="72" y="192"/>
                </a:lnTo>
                <a:lnTo>
                  <a:pt x="72" y="192"/>
                </a:lnTo>
                <a:lnTo>
                  <a:pt x="66" y="186"/>
                </a:lnTo>
                <a:lnTo>
                  <a:pt x="60" y="180"/>
                </a:lnTo>
                <a:lnTo>
                  <a:pt x="54" y="180"/>
                </a:lnTo>
                <a:lnTo>
                  <a:pt x="54" y="180"/>
                </a:lnTo>
                <a:lnTo>
                  <a:pt x="60" y="168"/>
                </a:lnTo>
                <a:lnTo>
                  <a:pt x="66" y="162"/>
                </a:lnTo>
                <a:lnTo>
                  <a:pt x="78" y="156"/>
                </a:lnTo>
                <a:lnTo>
                  <a:pt x="78" y="156"/>
                </a:lnTo>
                <a:lnTo>
                  <a:pt x="84" y="156"/>
                </a:lnTo>
                <a:lnTo>
                  <a:pt x="84" y="150"/>
                </a:lnTo>
                <a:lnTo>
                  <a:pt x="84" y="144"/>
                </a:lnTo>
                <a:lnTo>
                  <a:pt x="84" y="144"/>
                </a:lnTo>
                <a:lnTo>
                  <a:pt x="84" y="138"/>
                </a:lnTo>
                <a:lnTo>
                  <a:pt x="84" y="138"/>
                </a:lnTo>
                <a:lnTo>
                  <a:pt x="90" y="132"/>
                </a:lnTo>
                <a:lnTo>
                  <a:pt x="90" y="132"/>
                </a:lnTo>
                <a:lnTo>
                  <a:pt x="96" y="132"/>
                </a:lnTo>
                <a:lnTo>
                  <a:pt x="102" y="132"/>
                </a:lnTo>
                <a:lnTo>
                  <a:pt x="114" y="13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6" y="108"/>
                </a:lnTo>
                <a:lnTo>
                  <a:pt x="126" y="108"/>
                </a:lnTo>
                <a:lnTo>
                  <a:pt x="132" y="108"/>
                </a:lnTo>
                <a:lnTo>
                  <a:pt x="132" y="114"/>
                </a:lnTo>
                <a:lnTo>
                  <a:pt x="138" y="126"/>
                </a:lnTo>
                <a:lnTo>
                  <a:pt x="138" y="126"/>
                </a:lnTo>
                <a:lnTo>
                  <a:pt x="144" y="126"/>
                </a:lnTo>
                <a:lnTo>
                  <a:pt x="144" y="126"/>
                </a:lnTo>
                <a:lnTo>
                  <a:pt x="156" y="126"/>
                </a:lnTo>
                <a:lnTo>
                  <a:pt x="156" y="126"/>
                </a:lnTo>
                <a:lnTo>
                  <a:pt x="156" y="120"/>
                </a:lnTo>
                <a:lnTo>
                  <a:pt x="156" y="120"/>
                </a:lnTo>
                <a:lnTo>
                  <a:pt x="162" y="114"/>
                </a:lnTo>
                <a:lnTo>
                  <a:pt x="162" y="114"/>
                </a:lnTo>
                <a:lnTo>
                  <a:pt x="162" y="114"/>
                </a:lnTo>
                <a:lnTo>
                  <a:pt x="168" y="114"/>
                </a:lnTo>
                <a:lnTo>
                  <a:pt x="174" y="114"/>
                </a:lnTo>
                <a:lnTo>
                  <a:pt x="174" y="114"/>
                </a:lnTo>
                <a:lnTo>
                  <a:pt x="174" y="114"/>
                </a:lnTo>
                <a:lnTo>
                  <a:pt x="180" y="108"/>
                </a:lnTo>
                <a:lnTo>
                  <a:pt x="180" y="96"/>
                </a:lnTo>
                <a:lnTo>
                  <a:pt x="180" y="96"/>
                </a:lnTo>
                <a:lnTo>
                  <a:pt x="186" y="96"/>
                </a:lnTo>
                <a:lnTo>
                  <a:pt x="186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102"/>
                </a:lnTo>
                <a:lnTo>
                  <a:pt x="198" y="102"/>
                </a:lnTo>
                <a:lnTo>
                  <a:pt x="198" y="102"/>
                </a:lnTo>
                <a:lnTo>
                  <a:pt x="204" y="108"/>
                </a:lnTo>
                <a:lnTo>
                  <a:pt x="210" y="102"/>
                </a:lnTo>
                <a:lnTo>
                  <a:pt x="216" y="102"/>
                </a:lnTo>
                <a:lnTo>
                  <a:pt x="216" y="102"/>
                </a:lnTo>
                <a:lnTo>
                  <a:pt x="216" y="96"/>
                </a:lnTo>
                <a:lnTo>
                  <a:pt x="216" y="90"/>
                </a:lnTo>
                <a:lnTo>
                  <a:pt x="216" y="84"/>
                </a:lnTo>
                <a:lnTo>
                  <a:pt x="216" y="84"/>
                </a:lnTo>
                <a:lnTo>
                  <a:pt x="222" y="84"/>
                </a:lnTo>
                <a:lnTo>
                  <a:pt x="228" y="78"/>
                </a:lnTo>
                <a:lnTo>
                  <a:pt x="228" y="72"/>
                </a:lnTo>
                <a:lnTo>
                  <a:pt x="228" y="72"/>
                </a:lnTo>
                <a:lnTo>
                  <a:pt x="228" y="72"/>
                </a:lnTo>
                <a:lnTo>
                  <a:pt x="228" y="66"/>
                </a:lnTo>
                <a:lnTo>
                  <a:pt x="228" y="60"/>
                </a:lnTo>
                <a:lnTo>
                  <a:pt x="228" y="60"/>
                </a:lnTo>
                <a:lnTo>
                  <a:pt x="234" y="60"/>
                </a:lnTo>
                <a:lnTo>
                  <a:pt x="240" y="54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46" y="48"/>
                </a:lnTo>
                <a:lnTo>
                  <a:pt x="246" y="42"/>
                </a:lnTo>
                <a:lnTo>
                  <a:pt x="246" y="42"/>
                </a:lnTo>
                <a:lnTo>
                  <a:pt x="246" y="42"/>
                </a:lnTo>
                <a:lnTo>
                  <a:pt x="258" y="42"/>
                </a:lnTo>
                <a:lnTo>
                  <a:pt x="264" y="36"/>
                </a:lnTo>
                <a:lnTo>
                  <a:pt x="270" y="30"/>
                </a:lnTo>
                <a:lnTo>
                  <a:pt x="270" y="30"/>
                </a:lnTo>
                <a:lnTo>
                  <a:pt x="276" y="18"/>
                </a:lnTo>
                <a:lnTo>
                  <a:pt x="282" y="12"/>
                </a:lnTo>
                <a:lnTo>
                  <a:pt x="276" y="0"/>
                </a:lnTo>
                <a:lnTo>
                  <a:pt x="276" y="0"/>
                </a:lnTo>
                <a:lnTo>
                  <a:pt x="282" y="0"/>
                </a:lnTo>
                <a:lnTo>
                  <a:pt x="294" y="0"/>
                </a:lnTo>
                <a:lnTo>
                  <a:pt x="300" y="0"/>
                </a:lnTo>
                <a:lnTo>
                  <a:pt x="300" y="0"/>
                </a:lnTo>
                <a:lnTo>
                  <a:pt x="300" y="6"/>
                </a:lnTo>
                <a:lnTo>
                  <a:pt x="300" y="12"/>
                </a:lnTo>
                <a:lnTo>
                  <a:pt x="300" y="12"/>
                </a:lnTo>
                <a:lnTo>
                  <a:pt x="300" y="12"/>
                </a:lnTo>
                <a:lnTo>
                  <a:pt x="318" y="18"/>
                </a:lnTo>
                <a:lnTo>
                  <a:pt x="336" y="24"/>
                </a:lnTo>
                <a:lnTo>
                  <a:pt x="354" y="30"/>
                </a:lnTo>
                <a:lnTo>
                  <a:pt x="354" y="30"/>
                </a:lnTo>
                <a:lnTo>
                  <a:pt x="360" y="30"/>
                </a:lnTo>
                <a:lnTo>
                  <a:pt x="372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18"/>
                </a:lnTo>
                <a:lnTo>
                  <a:pt x="384" y="6"/>
                </a:lnTo>
                <a:lnTo>
                  <a:pt x="390" y="6"/>
                </a:lnTo>
                <a:lnTo>
                  <a:pt x="390" y="6"/>
                </a:lnTo>
                <a:lnTo>
                  <a:pt x="396" y="6"/>
                </a:lnTo>
                <a:lnTo>
                  <a:pt x="401" y="12"/>
                </a:lnTo>
                <a:lnTo>
                  <a:pt x="401" y="18"/>
                </a:lnTo>
                <a:lnTo>
                  <a:pt x="401" y="18"/>
                </a:lnTo>
                <a:lnTo>
                  <a:pt x="401" y="18"/>
                </a:lnTo>
                <a:lnTo>
                  <a:pt x="407" y="24"/>
                </a:lnTo>
                <a:lnTo>
                  <a:pt x="413" y="24"/>
                </a:lnTo>
                <a:lnTo>
                  <a:pt x="413" y="24"/>
                </a:lnTo>
                <a:lnTo>
                  <a:pt x="413" y="30"/>
                </a:lnTo>
                <a:lnTo>
                  <a:pt x="419" y="36"/>
                </a:lnTo>
                <a:lnTo>
                  <a:pt x="419" y="42"/>
                </a:lnTo>
                <a:lnTo>
                  <a:pt x="419" y="42"/>
                </a:lnTo>
                <a:lnTo>
                  <a:pt x="419" y="48"/>
                </a:lnTo>
                <a:lnTo>
                  <a:pt x="419" y="48"/>
                </a:lnTo>
                <a:lnTo>
                  <a:pt x="419" y="54"/>
                </a:lnTo>
                <a:lnTo>
                  <a:pt x="419" y="54"/>
                </a:lnTo>
                <a:lnTo>
                  <a:pt x="425" y="54"/>
                </a:lnTo>
                <a:lnTo>
                  <a:pt x="425" y="60"/>
                </a:lnTo>
                <a:lnTo>
                  <a:pt x="425" y="66"/>
                </a:lnTo>
                <a:lnTo>
                  <a:pt x="425" y="66"/>
                </a:lnTo>
                <a:lnTo>
                  <a:pt x="425" y="72"/>
                </a:lnTo>
                <a:lnTo>
                  <a:pt x="431" y="78"/>
                </a:lnTo>
                <a:lnTo>
                  <a:pt x="431" y="84"/>
                </a:lnTo>
                <a:lnTo>
                  <a:pt x="431" y="84"/>
                </a:lnTo>
                <a:lnTo>
                  <a:pt x="437" y="90"/>
                </a:lnTo>
                <a:lnTo>
                  <a:pt x="449" y="90"/>
                </a:lnTo>
                <a:lnTo>
                  <a:pt x="461" y="90"/>
                </a:lnTo>
                <a:lnTo>
                  <a:pt x="461" y="90"/>
                </a:lnTo>
                <a:lnTo>
                  <a:pt x="461" y="96"/>
                </a:lnTo>
                <a:lnTo>
                  <a:pt x="461" y="102"/>
                </a:lnTo>
                <a:lnTo>
                  <a:pt x="467" y="108"/>
                </a:lnTo>
                <a:lnTo>
                  <a:pt x="467" y="108"/>
                </a:lnTo>
                <a:lnTo>
                  <a:pt x="467" y="108"/>
                </a:lnTo>
                <a:lnTo>
                  <a:pt x="461" y="108"/>
                </a:lnTo>
                <a:lnTo>
                  <a:pt x="461" y="108"/>
                </a:lnTo>
                <a:lnTo>
                  <a:pt x="461" y="108"/>
                </a:lnTo>
                <a:lnTo>
                  <a:pt x="461" y="114"/>
                </a:lnTo>
                <a:lnTo>
                  <a:pt x="461" y="120"/>
                </a:lnTo>
                <a:lnTo>
                  <a:pt x="461" y="126"/>
                </a:lnTo>
                <a:lnTo>
                  <a:pt x="461" y="126"/>
                </a:lnTo>
                <a:lnTo>
                  <a:pt x="455" y="126"/>
                </a:lnTo>
                <a:lnTo>
                  <a:pt x="449" y="126"/>
                </a:lnTo>
                <a:lnTo>
                  <a:pt x="443" y="132"/>
                </a:lnTo>
                <a:lnTo>
                  <a:pt x="443" y="132"/>
                </a:lnTo>
                <a:lnTo>
                  <a:pt x="443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8"/>
                </a:lnTo>
                <a:lnTo>
                  <a:pt x="431" y="138"/>
                </a:lnTo>
                <a:lnTo>
                  <a:pt x="431" y="138"/>
                </a:lnTo>
                <a:lnTo>
                  <a:pt x="431" y="138"/>
                </a:lnTo>
                <a:lnTo>
                  <a:pt x="431" y="138"/>
                </a:lnTo>
                <a:lnTo>
                  <a:pt x="425" y="138"/>
                </a:lnTo>
                <a:lnTo>
                  <a:pt x="425" y="138"/>
                </a:lnTo>
                <a:lnTo>
                  <a:pt x="425" y="144"/>
                </a:lnTo>
                <a:lnTo>
                  <a:pt x="425" y="144"/>
                </a:lnTo>
                <a:lnTo>
                  <a:pt x="425" y="150"/>
                </a:lnTo>
                <a:lnTo>
                  <a:pt x="425" y="150"/>
                </a:lnTo>
                <a:lnTo>
                  <a:pt x="419" y="156"/>
                </a:lnTo>
                <a:lnTo>
                  <a:pt x="419" y="162"/>
                </a:lnTo>
                <a:lnTo>
                  <a:pt x="419" y="168"/>
                </a:lnTo>
                <a:lnTo>
                  <a:pt x="419" y="168"/>
                </a:lnTo>
                <a:lnTo>
                  <a:pt x="413" y="168"/>
                </a:lnTo>
                <a:lnTo>
                  <a:pt x="413" y="168"/>
                </a:lnTo>
                <a:lnTo>
                  <a:pt x="413" y="174"/>
                </a:lnTo>
                <a:lnTo>
                  <a:pt x="413" y="174"/>
                </a:lnTo>
                <a:lnTo>
                  <a:pt x="407" y="174"/>
                </a:lnTo>
                <a:lnTo>
                  <a:pt x="401" y="174"/>
                </a:lnTo>
                <a:lnTo>
                  <a:pt x="396" y="174"/>
                </a:lnTo>
                <a:lnTo>
                  <a:pt x="396" y="174"/>
                </a:lnTo>
                <a:lnTo>
                  <a:pt x="396" y="180"/>
                </a:lnTo>
                <a:lnTo>
                  <a:pt x="396" y="180"/>
                </a:lnTo>
                <a:lnTo>
                  <a:pt x="390" y="186"/>
                </a:lnTo>
                <a:lnTo>
                  <a:pt x="390" y="186"/>
                </a:lnTo>
                <a:lnTo>
                  <a:pt x="390" y="186"/>
                </a:lnTo>
                <a:lnTo>
                  <a:pt x="390" y="186"/>
                </a:lnTo>
                <a:lnTo>
                  <a:pt x="384" y="186"/>
                </a:lnTo>
                <a:lnTo>
                  <a:pt x="384" y="186"/>
                </a:lnTo>
                <a:lnTo>
                  <a:pt x="384" y="186"/>
                </a:lnTo>
                <a:lnTo>
                  <a:pt x="384" y="192"/>
                </a:lnTo>
                <a:lnTo>
                  <a:pt x="384" y="192"/>
                </a:lnTo>
                <a:lnTo>
                  <a:pt x="384" y="192"/>
                </a:lnTo>
                <a:lnTo>
                  <a:pt x="300" y="204"/>
                </a:lnTo>
                <a:lnTo>
                  <a:pt x="210" y="210"/>
                </a:lnTo>
                <a:lnTo>
                  <a:pt x="132" y="216"/>
                </a:lnTo>
                <a:lnTo>
                  <a:pt x="132" y="216"/>
                </a:lnTo>
                <a:lnTo>
                  <a:pt x="132" y="222"/>
                </a:lnTo>
                <a:lnTo>
                  <a:pt x="126" y="228"/>
                </a:lnTo>
                <a:lnTo>
                  <a:pt x="120" y="228"/>
                </a:lnTo>
                <a:lnTo>
                  <a:pt x="120" y="228"/>
                </a:lnTo>
                <a:lnTo>
                  <a:pt x="114" y="222"/>
                </a:lnTo>
                <a:lnTo>
                  <a:pt x="108" y="216"/>
                </a:lnTo>
                <a:lnTo>
                  <a:pt x="102" y="216"/>
                </a:lnTo>
                <a:lnTo>
                  <a:pt x="102" y="216"/>
                </a:lnTo>
                <a:lnTo>
                  <a:pt x="96" y="222"/>
                </a:lnTo>
                <a:lnTo>
                  <a:pt x="90" y="228"/>
                </a:lnTo>
                <a:lnTo>
                  <a:pt x="84" y="234"/>
                </a:lnTo>
                <a:lnTo>
                  <a:pt x="84" y="234"/>
                </a:lnTo>
                <a:lnTo>
                  <a:pt x="60" y="240"/>
                </a:lnTo>
                <a:lnTo>
                  <a:pt x="30" y="245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0" name=""/>
          <p:cNvSpPr/>
          <p:nvPr/>
        </p:nvSpPr>
        <p:spPr>
          <a:xfrm>
            <a:off x="5349960" y="3144960"/>
            <a:ext cx="741240" cy="398520"/>
          </a:xfrm>
          <a:custGeom>
            <a:avLst/>
            <a:gdLst/>
            <a:ahLst/>
            <a:rect l="l" t="t" r="r" b="b"/>
            <a:pathLst>
              <a:path w="467" h="251">
                <a:moveTo>
                  <a:pt x="0" y="251"/>
                </a:moveTo>
                <a:lnTo>
                  <a:pt x="6" y="245"/>
                </a:lnTo>
                <a:lnTo>
                  <a:pt x="18" y="240"/>
                </a:lnTo>
                <a:lnTo>
                  <a:pt x="18" y="234"/>
                </a:lnTo>
                <a:lnTo>
                  <a:pt x="18" y="234"/>
                </a:lnTo>
                <a:lnTo>
                  <a:pt x="24" y="222"/>
                </a:lnTo>
                <a:lnTo>
                  <a:pt x="24" y="210"/>
                </a:lnTo>
                <a:lnTo>
                  <a:pt x="18" y="198"/>
                </a:lnTo>
                <a:lnTo>
                  <a:pt x="18" y="198"/>
                </a:lnTo>
                <a:lnTo>
                  <a:pt x="24" y="198"/>
                </a:lnTo>
                <a:lnTo>
                  <a:pt x="24" y="192"/>
                </a:lnTo>
                <a:lnTo>
                  <a:pt x="30" y="186"/>
                </a:lnTo>
                <a:lnTo>
                  <a:pt x="30" y="186"/>
                </a:lnTo>
                <a:lnTo>
                  <a:pt x="42" y="186"/>
                </a:lnTo>
                <a:lnTo>
                  <a:pt x="54" y="192"/>
                </a:lnTo>
                <a:lnTo>
                  <a:pt x="72" y="192"/>
                </a:lnTo>
                <a:lnTo>
                  <a:pt x="72" y="192"/>
                </a:lnTo>
                <a:lnTo>
                  <a:pt x="66" y="186"/>
                </a:lnTo>
                <a:lnTo>
                  <a:pt x="60" y="180"/>
                </a:lnTo>
                <a:lnTo>
                  <a:pt x="54" y="180"/>
                </a:lnTo>
                <a:lnTo>
                  <a:pt x="54" y="180"/>
                </a:lnTo>
                <a:lnTo>
                  <a:pt x="60" y="168"/>
                </a:lnTo>
                <a:lnTo>
                  <a:pt x="66" y="162"/>
                </a:lnTo>
                <a:lnTo>
                  <a:pt x="78" y="156"/>
                </a:lnTo>
                <a:lnTo>
                  <a:pt x="78" y="156"/>
                </a:lnTo>
                <a:lnTo>
                  <a:pt x="84" y="156"/>
                </a:lnTo>
                <a:lnTo>
                  <a:pt x="84" y="150"/>
                </a:lnTo>
                <a:lnTo>
                  <a:pt x="84" y="144"/>
                </a:lnTo>
                <a:lnTo>
                  <a:pt x="84" y="144"/>
                </a:lnTo>
                <a:lnTo>
                  <a:pt x="84" y="138"/>
                </a:lnTo>
                <a:lnTo>
                  <a:pt x="84" y="138"/>
                </a:lnTo>
                <a:lnTo>
                  <a:pt x="90" y="132"/>
                </a:lnTo>
                <a:lnTo>
                  <a:pt x="90" y="132"/>
                </a:lnTo>
                <a:lnTo>
                  <a:pt x="96" y="132"/>
                </a:lnTo>
                <a:lnTo>
                  <a:pt x="102" y="132"/>
                </a:lnTo>
                <a:lnTo>
                  <a:pt x="114" y="13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6" y="108"/>
                </a:lnTo>
                <a:lnTo>
                  <a:pt x="126" y="108"/>
                </a:lnTo>
                <a:lnTo>
                  <a:pt x="132" y="108"/>
                </a:lnTo>
                <a:lnTo>
                  <a:pt x="132" y="114"/>
                </a:lnTo>
                <a:lnTo>
                  <a:pt x="138" y="126"/>
                </a:lnTo>
                <a:lnTo>
                  <a:pt x="138" y="126"/>
                </a:lnTo>
                <a:lnTo>
                  <a:pt x="144" y="126"/>
                </a:lnTo>
                <a:lnTo>
                  <a:pt x="144" y="126"/>
                </a:lnTo>
                <a:lnTo>
                  <a:pt x="156" y="126"/>
                </a:lnTo>
                <a:lnTo>
                  <a:pt x="156" y="126"/>
                </a:lnTo>
                <a:lnTo>
                  <a:pt x="156" y="120"/>
                </a:lnTo>
                <a:lnTo>
                  <a:pt x="156" y="120"/>
                </a:lnTo>
                <a:lnTo>
                  <a:pt x="162" y="114"/>
                </a:lnTo>
                <a:lnTo>
                  <a:pt x="162" y="114"/>
                </a:lnTo>
                <a:lnTo>
                  <a:pt x="162" y="114"/>
                </a:lnTo>
                <a:lnTo>
                  <a:pt x="168" y="114"/>
                </a:lnTo>
                <a:lnTo>
                  <a:pt x="174" y="114"/>
                </a:lnTo>
                <a:lnTo>
                  <a:pt x="174" y="114"/>
                </a:lnTo>
                <a:lnTo>
                  <a:pt x="174" y="114"/>
                </a:lnTo>
                <a:lnTo>
                  <a:pt x="180" y="108"/>
                </a:lnTo>
                <a:lnTo>
                  <a:pt x="180" y="96"/>
                </a:lnTo>
                <a:lnTo>
                  <a:pt x="180" y="96"/>
                </a:lnTo>
                <a:lnTo>
                  <a:pt x="186" y="96"/>
                </a:lnTo>
                <a:lnTo>
                  <a:pt x="186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8" y="102"/>
                </a:lnTo>
                <a:lnTo>
                  <a:pt x="198" y="102"/>
                </a:lnTo>
                <a:lnTo>
                  <a:pt x="198" y="102"/>
                </a:lnTo>
                <a:lnTo>
                  <a:pt x="204" y="108"/>
                </a:lnTo>
                <a:lnTo>
                  <a:pt x="210" y="102"/>
                </a:lnTo>
                <a:lnTo>
                  <a:pt x="216" y="102"/>
                </a:lnTo>
                <a:lnTo>
                  <a:pt x="216" y="102"/>
                </a:lnTo>
                <a:lnTo>
                  <a:pt x="216" y="96"/>
                </a:lnTo>
                <a:lnTo>
                  <a:pt x="216" y="90"/>
                </a:lnTo>
                <a:lnTo>
                  <a:pt x="216" y="84"/>
                </a:lnTo>
                <a:lnTo>
                  <a:pt x="216" y="84"/>
                </a:lnTo>
                <a:lnTo>
                  <a:pt x="222" y="84"/>
                </a:lnTo>
                <a:lnTo>
                  <a:pt x="228" y="78"/>
                </a:lnTo>
                <a:lnTo>
                  <a:pt x="228" y="72"/>
                </a:lnTo>
                <a:lnTo>
                  <a:pt x="228" y="72"/>
                </a:lnTo>
                <a:lnTo>
                  <a:pt x="228" y="72"/>
                </a:lnTo>
                <a:lnTo>
                  <a:pt x="228" y="66"/>
                </a:lnTo>
                <a:lnTo>
                  <a:pt x="228" y="60"/>
                </a:lnTo>
                <a:lnTo>
                  <a:pt x="228" y="60"/>
                </a:lnTo>
                <a:lnTo>
                  <a:pt x="234" y="60"/>
                </a:lnTo>
                <a:lnTo>
                  <a:pt x="240" y="54"/>
                </a:lnTo>
                <a:lnTo>
                  <a:pt x="246" y="54"/>
                </a:lnTo>
                <a:lnTo>
                  <a:pt x="246" y="54"/>
                </a:lnTo>
                <a:lnTo>
                  <a:pt x="246" y="54"/>
                </a:lnTo>
                <a:lnTo>
                  <a:pt x="246" y="48"/>
                </a:lnTo>
                <a:lnTo>
                  <a:pt x="246" y="42"/>
                </a:lnTo>
                <a:lnTo>
                  <a:pt x="246" y="42"/>
                </a:lnTo>
                <a:lnTo>
                  <a:pt x="246" y="42"/>
                </a:lnTo>
                <a:lnTo>
                  <a:pt x="258" y="42"/>
                </a:lnTo>
                <a:lnTo>
                  <a:pt x="264" y="36"/>
                </a:lnTo>
                <a:lnTo>
                  <a:pt x="270" y="30"/>
                </a:lnTo>
                <a:lnTo>
                  <a:pt x="270" y="30"/>
                </a:lnTo>
                <a:lnTo>
                  <a:pt x="276" y="18"/>
                </a:lnTo>
                <a:lnTo>
                  <a:pt x="282" y="12"/>
                </a:lnTo>
                <a:lnTo>
                  <a:pt x="276" y="0"/>
                </a:lnTo>
                <a:lnTo>
                  <a:pt x="276" y="0"/>
                </a:lnTo>
                <a:lnTo>
                  <a:pt x="282" y="0"/>
                </a:lnTo>
                <a:lnTo>
                  <a:pt x="294" y="0"/>
                </a:lnTo>
                <a:lnTo>
                  <a:pt x="300" y="0"/>
                </a:lnTo>
                <a:lnTo>
                  <a:pt x="300" y="0"/>
                </a:lnTo>
                <a:lnTo>
                  <a:pt x="300" y="6"/>
                </a:lnTo>
                <a:lnTo>
                  <a:pt x="300" y="12"/>
                </a:lnTo>
                <a:lnTo>
                  <a:pt x="300" y="12"/>
                </a:lnTo>
                <a:lnTo>
                  <a:pt x="300" y="12"/>
                </a:lnTo>
                <a:lnTo>
                  <a:pt x="318" y="18"/>
                </a:lnTo>
                <a:lnTo>
                  <a:pt x="336" y="24"/>
                </a:lnTo>
                <a:lnTo>
                  <a:pt x="354" y="30"/>
                </a:lnTo>
                <a:lnTo>
                  <a:pt x="354" y="30"/>
                </a:lnTo>
                <a:lnTo>
                  <a:pt x="360" y="30"/>
                </a:lnTo>
                <a:lnTo>
                  <a:pt x="372" y="24"/>
                </a:lnTo>
                <a:lnTo>
                  <a:pt x="378" y="24"/>
                </a:lnTo>
                <a:lnTo>
                  <a:pt x="378" y="24"/>
                </a:lnTo>
                <a:lnTo>
                  <a:pt x="378" y="18"/>
                </a:lnTo>
                <a:lnTo>
                  <a:pt x="384" y="6"/>
                </a:lnTo>
                <a:lnTo>
                  <a:pt x="390" y="6"/>
                </a:lnTo>
                <a:lnTo>
                  <a:pt x="390" y="6"/>
                </a:lnTo>
                <a:lnTo>
                  <a:pt x="396" y="6"/>
                </a:lnTo>
                <a:lnTo>
                  <a:pt x="401" y="12"/>
                </a:lnTo>
                <a:lnTo>
                  <a:pt x="401" y="18"/>
                </a:lnTo>
                <a:lnTo>
                  <a:pt x="401" y="18"/>
                </a:lnTo>
                <a:lnTo>
                  <a:pt x="401" y="18"/>
                </a:lnTo>
                <a:lnTo>
                  <a:pt x="407" y="24"/>
                </a:lnTo>
                <a:lnTo>
                  <a:pt x="413" y="24"/>
                </a:lnTo>
                <a:lnTo>
                  <a:pt x="413" y="24"/>
                </a:lnTo>
                <a:lnTo>
                  <a:pt x="413" y="30"/>
                </a:lnTo>
                <a:lnTo>
                  <a:pt x="419" y="36"/>
                </a:lnTo>
                <a:lnTo>
                  <a:pt x="419" y="42"/>
                </a:lnTo>
                <a:lnTo>
                  <a:pt x="419" y="42"/>
                </a:lnTo>
                <a:lnTo>
                  <a:pt x="419" y="48"/>
                </a:lnTo>
                <a:lnTo>
                  <a:pt x="419" y="48"/>
                </a:lnTo>
                <a:lnTo>
                  <a:pt x="419" y="54"/>
                </a:lnTo>
                <a:lnTo>
                  <a:pt x="419" y="54"/>
                </a:lnTo>
                <a:lnTo>
                  <a:pt x="425" y="54"/>
                </a:lnTo>
                <a:lnTo>
                  <a:pt x="425" y="60"/>
                </a:lnTo>
                <a:lnTo>
                  <a:pt x="425" y="66"/>
                </a:lnTo>
                <a:lnTo>
                  <a:pt x="425" y="66"/>
                </a:lnTo>
                <a:lnTo>
                  <a:pt x="425" y="72"/>
                </a:lnTo>
                <a:lnTo>
                  <a:pt x="431" y="78"/>
                </a:lnTo>
                <a:lnTo>
                  <a:pt x="431" y="84"/>
                </a:lnTo>
                <a:lnTo>
                  <a:pt x="431" y="84"/>
                </a:lnTo>
                <a:lnTo>
                  <a:pt x="437" y="90"/>
                </a:lnTo>
                <a:lnTo>
                  <a:pt x="449" y="90"/>
                </a:lnTo>
                <a:lnTo>
                  <a:pt x="461" y="90"/>
                </a:lnTo>
                <a:lnTo>
                  <a:pt x="461" y="90"/>
                </a:lnTo>
                <a:lnTo>
                  <a:pt x="461" y="96"/>
                </a:lnTo>
                <a:lnTo>
                  <a:pt x="461" y="102"/>
                </a:lnTo>
                <a:lnTo>
                  <a:pt x="467" y="108"/>
                </a:lnTo>
                <a:lnTo>
                  <a:pt x="467" y="108"/>
                </a:lnTo>
                <a:lnTo>
                  <a:pt x="467" y="108"/>
                </a:lnTo>
                <a:lnTo>
                  <a:pt x="461" y="108"/>
                </a:lnTo>
                <a:lnTo>
                  <a:pt x="461" y="108"/>
                </a:lnTo>
                <a:lnTo>
                  <a:pt x="461" y="108"/>
                </a:lnTo>
                <a:lnTo>
                  <a:pt x="461" y="114"/>
                </a:lnTo>
                <a:lnTo>
                  <a:pt x="461" y="120"/>
                </a:lnTo>
                <a:lnTo>
                  <a:pt x="461" y="126"/>
                </a:lnTo>
                <a:lnTo>
                  <a:pt x="461" y="126"/>
                </a:lnTo>
                <a:lnTo>
                  <a:pt x="455" y="126"/>
                </a:lnTo>
                <a:lnTo>
                  <a:pt x="449" y="126"/>
                </a:lnTo>
                <a:lnTo>
                  <a:pt x="443" y="132"/>
                </a:lnTo>
                <a:lnTo>
                  <a:pt x="443" y="132"/>
                </a:lnTo>
                <a:lnTo>
                  <a:pt x="443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8"/>
                </a:lnTo>
                <a:lnTo>
                  <a:pt x="431" y="138"/>
                </a:lnTo>
                <a:lnTo>
                  <a:pt x="431" y="138"/>
                </a:lnTo>
                <a:lnTo>
                  <a:pt x="431" y="138"/>
                </a:lnTo>
                <a:lnTo>
                  <a:pt x="431" y="138"/>
                </a:lnTo>
                <a:lnTo>
                  <a:pt x="425" y="138"/>
                </a:lnTo>
                <a:lnTo>
                  <a:pt x="425" y="138"/>
                </a:lnTo>
                <a:lnTo>
                  <a:pt x="425" y="144"/>
                </a:lnTo>
                <a:lnTo>
                  <a:pt x="425" y="144"/>
                </a:lnTo>
                <a:lnTo>
                  <a:pt x="425" y="150"/>
                </a:lnTo>
                <a:lnTo>
                  <a:pt x="425" y="150"/>
                </a:lnTo>
                <a:lnTo>
                  <a:pt x="419" y="156"/>
                </a:lnTo>
                <a:lnTo>
                  <a:pt x="419" y="162"/>
                </a:lnTo>
                <a:lnTo>
                  <a:pt x="419" y="168"/>
                </a:lnTo>
                <a:lnTo>
                  <a:pt x="419" y="168"/>
                </a:lnTo>
                <a:lnTo>
                  <a:pt x="413" y="168"/>
                </a:lnTo>
                <a:lnTo>
                  <a:pt x="413" y="168"/>
                </a:lnTo>
                <a:lnTo>
                  <a:pt x="413" y="174"/>
                </a:lnTo>
                <a:lnTo>
                  <a:pt x="413" y="174"/>
                </a:lnTo>
                <a:lnTo>
                  <a:pt x="407" y="174"/>
                </a:lnTo>
                <a:lnTo>
                  <a:pt x="401" y="174"/>
                </a:lnTo>
                <a:lnTo>
                  <a:pt x="396" y="174"/>
                </a:lnTo>
                <a:lnTo>
                  <a:pt x="396" y="174"/>
                </a:lnTo>
                <a:lnTo>
                  <a:pt x="396" y="180"/>
                </a:lnTo>
                <a:lnTo>
                  <a:pt x="396" y="180"/>
                </a:lnTo>
                <a:lnTo>
                  <a:pt x="390" y="186"/>
                </a:lnTo>
                <a:lnTo>
                  <a:pt x="390" y="186"/>
                </a:lnTo>
                <a:lnTo>
                  <a:pt x="390" y="186"/>
                </a:lnTo>
                <a:lnTo>
                  <a:pt x="390" y="186"/>
                </a:lnTo>
                <a:lnTo>
                  <a:pt x="384" y="186"/>
                </a:lnTo>
                <a:lnTo>
                  <a:pt x="384" y="186"/>
                </a:lnTo>
                <a:lnTo>
                  <a:pt x="384" y="186"/>
                </a:lnTo>
                <a:lnTo>
                  <a:pt x="384" y="192"/>
                </a:lnTo>
                <a:lnTo>
                  <a:pt x="384" y="192"/>
                </a:lnTo>
                <a:lnTo>
                  <a:pt x="384" y="192"/>
                </a:lnTo>
                <a:lnTo>
                  <a:pt x="300" y="204"/>
                </a:lnTo>
                <a:lnTo>
                  <a:pt x="210" y="210"/>
                </a:lnTo>
                <a:lnTo>
                  <a:pt x="132" y="216"/>
                </a:lnTo>
                <a:lnTo>
                  <a:pt x="132" y="216"/>
                </a:lnTo>
                <a:lnTo>
                  <a:pt x="132" y="222"/>
                </a:lnTo>
                <a:lnTo>
                  <a:pt x="126" y="228"/>
                </a:lnTo>
                <a:lnTo>
                  <a:pt x="120" y="228"/>
                </a:lnTo>
                <a:lnTo>
                  <a:pt x="120" y="228"/>
                </a:lnTo>
                <a:lnTo>
                  <a:pt x="114" y="222"/>
                </a:lnTo>
                <a:lnTo>
                  <a:pt x="108" y="216"/>
                </a:lnTo>
                <a:lnTo>
                  <a:pt x="102" y="216"/>
                </a:lnTo>
                <a:lnTo>
                  <a:pt x="102" y="216"/>
                </a:lnTo>
                <a:lnTo>
                  <a:pt x="96" y="222"/>
                </a:lnTo>
                <a:lnTo>
                  <a:pt x="90" y="228"/>
                </a:lnTo>
                <a:lnTo>
                  <a:pt x="84" y="234"/>
                </a:lnTo>
                <a:lnTo>
                  <a:pt x="84" y="234"/>
                </a:lnTo>
                <a:lnTo>
                  <a:pt x="60" y="240"/>
                </a:lnTo>
                <a:lnTo>
                  <a:pt x="30" y="245"/>
                </a:lnTo>
                <a:lnTo>
                  <a:pt x="0" y="251"/>
                </a:lnTo>
                <a:lnTo>
                  <a:pt x="0" y="251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1" name=""/>
          <p:cNvSpPr/>
          <p:nvPr/>
        </p:nvSpPr>
        <p:spPr>
          <a:xfrm>
            <a:off x="5959440" y="3002040"/>
            <a:ext cx="770040" cy="447480"/>
          </a:xfrm>
          <a:custGeom>
            <a:avLst/>
            <a:gdLst/>
            <a:ahLst/>
            <a:rect l="l" t="t" r="r" b="b"/>
            <a:pathLst>
              <a:path w="485" h="282">
                <a:moveTo>
                  <a:pt x="0" y="282"/>
                </a:moveTo>
                <a:lnTo>
                  <a:pt x="0" y="282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6" y="276"/>
                </a:lnTo>
                <a:lnTo>
                  <a:pt x="6" y="276"/>
                </a:lnTo>
                <a:lnTo>
                  <a:pt x="6" y="276"/>
                </a:lnTo>
                <a:lnTo>
                  <a:pt x="12" y="270"/>
                </a:lnTo>
                <a:lnTo>
                  <a:pt x="12" y="264"/>
                </a:lnTo>
                <a:lnTo>
                  <a:pt x="12" y="264"/>
                </a:lnTo>
                <a:lnTo>
                  <a:pt x="12" y="264"/>
                </a:lnTo>
                <a:lnTo>
                  <a:pt x="17" y="264"/>
                </a:lnTo>
                <a:lnTo>
                  <a:pt x="23" y="264"/>
                </a:lnTo>
                <a:lnTo>
                  <a:pt x="29" y="264"/>
                </a:lnTo>
                <a:lnTo>
                  <a:pt x="29" y="264"/>
                </a:lnTo>
                <a:lnTo>
                  <a:pt x="29" y="264"/>
                </a:lnTo>
                <a:lnTo>
                  <a:pt x="29" y="258"/>
                </a:lnTo>
                <a:lnTo>
                  <a:pt x="29" y="258"/>
                </a:lnTo>
                <a:lnTo>
                  <a:pt x="29" y="258"/>
                </a:lnTo>
                <a:lnTo>
                  <a:pt x="29" y="258"/>
                </a:lnTo>
                <a:lnTo>
                  <a:pt x="35" y="258"/>
                </a:lnTo>
                <a:lnTo>
                  <a:pt x="35" y="258"/>
                </a:lnTo>
                <a:lnTo>
                  <a:pt x="35" y="258"/>
                </a:lnTo>
                <a:lnTo>
                  <a:pt x="35" y="246"/>
                </a:lnTo>
                <a:lnTo>
                  <a:pt x="41" y="246"/>
                </a:lnTo>
                <a:lnTo>
                  <a:pt x="41" y="240"/>
                </a:lnTo>
                <a:lnTo>
                  <a:pt x="41" y="240"/>
                </a:lnTo>
                <a:lnTo>
                  <a:pt x="41" y="234"/>
                </a:lnTo>
                <a:lnTo>
                  <a:pt x="41" y="234"/>
                </a:lnTo>
                <a:lnTo>
                  <a:pt x="41" y="228"/>
                </a:lnTo>
                <a:lnTo>
                  <a:pt x="41" y="228"/>
                </a:lnTo>
                <a:lnTo>
                  <a:pt x="41" y="228"/>
                </a:lnTo>
                <a:lnTo>
                  <a:pt x="47" y="228"/>
                </a:lnTo>
                <a:lnTo>
                  <a:pt x="47" y="228"/>
                </a:lnTo>
                <a:lnTo>
                  <a:pt x="47" y="228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9" y="222"/>
                </a:lnTo>
                <a:lnTo>
                  <a:pt x="59" y="222"/>
                </a:lnTo>
                <a:lnTo>
                  <a:pt x="59" y="222"/>
                </a:lnTo>
                <a:lnTo>
                  <a:pt x="65" y="216"/>
                </a:lnTo>
                <a:lnTo>
                  <a:pt x="71" y="216"/>
                </a:lnTo>
                <a:lnTo>
                  <a:pt x="77" y="216"/>
                </a:lnTo>
                <a:lnTo>
                  <a:pt x="77" y="216"/>
                </a:lnTo>
                <a:lnTo>
                  <a:pt x="77" y="210"/>
                </a:lnTo>
                <a:lnTo>
                  <a:pt x="77" y="204"/>
                </a:lnTo>
                <a:lnTo>
                  <a:pt x="77" y="198"/>
                </a:lnTo>
                <a:lnTo>
                  <a:pt x="77" y="198"/>
                </a:lnTo>
                <a:lnTo>
                  <a:pt x="77" y="198"/>
                </a:lnTo>
                <a:lnTo>
                  <a:pt x="77" y="198"/>
                </a:lnTo>
                <a:lnTo>
                  <a:pt x="83" y="198"/>
                </a:lnTo>
                <a:lnTo>
                  <a:pt x="83" y="198"/>
                </a:lnTo>
                <a:lnTo>
                  <a:pt x="83" y="204"/>
                </a:lnTo>
                <a:lnTo>
                  <a:pt x="89" y="210"/>
                </a:lnTo>
                <a:lnTo>
                  <a:pt x="95" y="216"/>
                </a:lnTo>
                <a:lnTo>
                  <a:pt x="95" y="216"/>
                </a:lnTo>
                <a:lnTo>
                  <a:pt x="95" y="216"/>
                </a:lnTo>
                <a:lnTo>
                  <a:pt x="101" y="216"/>
                </a:lnTo>
                <a:lnTo>
                  <a:pt x="101" y="216"/>
                </a:lnTo>
                <a:lnTo>
                  <a:pt x="101" y="216"/>
                </a:lnTo>
                <a:lnTo>
                  <a:pt x="107" y="216"/>
                </a:lnTo>
                <a:lnTo>
                  <a:pt x="113" y="216"/>
                </a:lnTo>
                <a:lnTo>
                  <a:pt x="119" y="216"/>
                </a:lnTo>
                <a:lnTo>
                  <a:pt x="119" y="216"/>
                </a:lnTo>
                <a:lnTo>
                  <a:pt x="119" y="210"/>
                </a:lnTo>
                <a:lnTo>
                  <a:pt x="119" y="210"/>
                </a:lnTo>
                <a:lnTo>
                  <a:pt x="125" y="204"/>
                </a:lnTo>
                <a:lnTo>
                  <a:pt x="125" y="204"/>
                </a:lnTo>
                <a:lnTo>
                  <a:pt x="131" y="204"/>
                </a:lnTo>
                <a:lnTo>
                  <a:pt x="137" y="204"/>
                </a:lnTo>
                <a:lnTo>
                  <a:pt x="143" y="204"/>
                </a:lnTo>
                <a:lnTo>
                  <a:pt x="143" y="204"/>
                </a:lnTo>
                <a:lnTo>
                  <a:pt x="143" y="210"/>
                </a:lnTo>
                <a:lnTo>
                  <a:pt x="149" y="204"/>
                </a:lnTo>
                <a:lnTo>
                  <a:pt x="149" y="198"/>
                </a:lnTo>
                <a:lnTo>
                  <a:pt x="149" y="198"/>
                </a:lnTo>
                <a:lnTo>
                  <a:pt x="155" y="198"/>
                </a:lnTo>
                <a:lnTo>
                  <a:pt x="155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2"/>
                </a:lnTo>
                <a:lnTo>
                  <a:pt x="161" y="186"/>
                </a:lnTo>
                <a:lnTo>
                  <a:pt x="161" y="186"/>
                </a:lnTo>
                <a:lnTo>
                  <a:pt x="167" y="186"/>
                </a:lnTo>
                <a:lnTo>
                  <a:pt x="173" y="186"/>
                </a:lnTo>
                <a:lnTo>
                  <a:pt x="179" y="186"/>
                </a:lnTo>
                <a:lnTo>
                  <a:pt x="179" y="186"/>
                </a:lnTo>
                <a:lnTo>
                  <a:pt x="179" y="186"/>
                </a:lnTo>
                <a:lnTo>
                  <a:pt x="179" y="180"/>
                </a:lnTo>
                <a:lnTo>
                  <a:pt x="179" y="174"/>
                </a:lnTo>
                <a:lnTo>
                  <a:pt x="179" y="174"/>
                </a:lnTo>
                <a:lnTo>
                  <a:pt x="185" y="174"/>
                </a:lnTo>
                <a:lnTo>
                  <a:pt x="191" y="168"/>
                </a:lnTo>
                <a:lnTo>
                  <a:pt x="191" y="162"/>
                </a:lnTo>
                <a:lnTo>
                  <a:pt x="191" y="162"/>
                </a:lnTo>
                <a:lnTo>
                  <a:pt x="191" y="162"/>
                </a:lnTo>
                <a:lnTo>
                  <a:pt x="191" y="156"/>
                </a:lnTo>
                <a:lnTo>
                  <a:pt x="191" y="150"/>
                </a:lnTo>
                <a:lnTo>
                  <a:pt x="191" y="150"/>
                </a:lnTo>
                <a:lnTo>
                  <a:pt x="197" y="144"/>
                </a:lnTo>
                <a:lnTo>
                  <a:pt x="203" y="138"/>
                </a:lnTo>
                <a:lnTo>
                  <a:pt x="203" y="138"/>
                </a:lnTo>
                <a:lnTo>
                  <a:pt x="203" y="138"/>
                </a:lnTo>
                <a:lnTo>
                  <a:pt x="203" y="132"/>
                </a:lnTo>
                <a:lnTo>
                  <a:pt x="203" y="126"/>
                </a:lnTo>
                <a:lnTo>
                  <a:pt x="203" y="120"/>
                </a:lnTo>
                <a:lnTo>
                  <a:pt x="203" y="120"/>
                </a:lnTo>
                <a:lnTo>
                  <a:pt x="203" y="120"/>
                </a:lnTo>
                <a:lnTo>
                  <a:pt x="203" y="114"/>
                </a:lnTo>
                <a:lnTo>
                  <a:pt x="209" y="108"/>
                </a:lnTo>
                <a:lnTo>
                  <a:pt x="209" y="108"/>
                </a:lnTo>
                <a:lnTo>
                  <a:pt x="215" y="96"/>
                </a:lnTo>
                <a:lnTo>
                  <a:pt x="215" y="90"/>
                </a:lnTo>
                <a:lnTo>
                  <a:pt x="215" y="90"/>
                </a:lnTo>
                <a:lnTo>
                  <a:pt x="215" y="90"/>
                </a:lnTo>
                <a:lnTo>
                  <a:pt x="221" y="84"/>
                </a:lnTo>
                <a:lnTo>
                  <a:pt x="221" y="84"/>
                </a:lnTo>
                <a:lnTo>
                  <a:pt x="227" y="90"/>
                </a:lnTo>
                <a:lnTo>
                  <a:pt x="227" y="90"/>
                </a:lnTo>
                <a:lnTo>
                  <a:pt x="233" y="90"/>
                </a:lnTo>
                <a:lnTo>
                  <a:pt x="233" y="96"/>
                </a:lnTo>
                <a:lnTo>
                  <a:pt x="233" y="96"/>
                </a:lnTo>
                <a:lnTo>
                  <a:pt x="233" y="96"/>
                </a:lnTo>
                <a:lnTo>
                  <a:pt x="239" y="84"/>
                </a:lnTo>
                <a:lnTo>
                  <a:pt x="245" y="78"/>
                </a:lnTo>
                <a:lnTo>
                  <a:pt x="251" y="66"/>
                </a:lnTo>
                <a:lnTo>
                  <a:pt x="251" y="66"/>
                </a:lnTo>
                <a:lnTo>
                  <a:pt x="257" y="66"/>
                </a:lnTo>
                <a:lnTo>
                  <a:pt x="269" y="66"/>
                </a:lnTo>
                <a:lnTo>
                  <a:pt x="269" y="60"/>
                </a:lnTo>
                <a:lnTo>
                  <a:pt x="269" y="60"/>
                </a:lnTo>
                <a:lnTo>
                  <a:pt x="269" y="54"/>
                </a:lnTo>
                <a:lnTo>
                  <a:pt x="263" y="48"/>
                </a:lnTo>
                <a:lnTo>
                  <a:pt x="263" y="48"/>
                </a:lnTo>
                <a:lnTo>
                  <a:pt x="263" y="48"/>
                </a:lnTo>
                <a:lnTo>
                  <a:pt x="269" y="42"/>
                </a:lnTo>
                <a:lnTo>
                  <a:pt x="275" y="36"/>
                </a:lnTo>
                <a:lnTo>
                  <a:pt x="287" y="30"/>
                </a:lnTo>
                <a:lnTo>
                  <a:pt x="287" y="30"/>
                </a:lnTo>
                <a:lnTo>
                  <a:pt x="281" y="24"/>
                </a:lnTo>
                <a:lnTo>
                  <a:pt x="281" y="12"/>
                </a:lnTo>
                <a:lnTo>
                  <a:pt x="287" y="6"/>
                </a:lnTo>
                <a:lnTo>
                  <a:pt x="287" y="6"/>
                </a:lnTo>
                <a:lnTo>
                  <a:pt x="293" y="12"/>
                </a:lnTo>
                <a:lnTo>
                  <a:pt x="299" y="18"/>
                </a:lnTo>
                <a:lnTo>
                  <a:pt x="299" y="18"/>
                </a:lnTo>
                <a:lnTo>
                  <a:pt x="299" y="18"/>
                </a:lnTo>
                <a:lnTo>
                  <a:pt x="299" y="18"/>
                </a:lnTo>
                <a:lnTo>
                  <a:pt x="305" y="18"/>
                </a:lnTo>
                <a:lnTo>
                  <a:pt x="311" y="18"/>
                </a:lnTo>
                <a:lnTo>
                  <a:pt x="317" y="18"/>
                </a:lnTo>
                <a:lnTo>
                  <a:pt x="317" y="18"/>
                </a:lnTo>
                <a:lnTo>
                  <a:pt x="323" y="18"/>
                </a:lnTo>
                <a:lnTo>
                  <a:pt x="323" y="12"/>
                </a:lnTo>
                <a:lnTo>
                  <a:pt x="329" y="6"/>
                </a:lnTo>
                <a:lnTo>
                  <a:pt x="329" y="6"/>
                </a:lnTo>
                <a:lnTo>
                  <a:pt x="323" y="6"/>
                </a:lnTo>
                <a:lnTo>
                  <a:pt x="323" y="6"/>
                </a:lnTo>
                <a:lnTo>
                  <a:pt x="317" y="6"/>
                </a:lnTo>
                <a:lnTo>
                  <a:pt x="317" y="6"/>
                </a:lnTo>
                <a:lnTo>
                  <a:pt x="323" y="0"/>
                </a:lnTo>
                <a:lnTo>
                  <a:pt x="329" y="0"/>
                </a:lnTo>
                <a:lnTo>
                  <a:pt x="335" y="0"/>
                </a:lnTo>
                <a:lnTo>
                  <a:pt x="335" y="0"/>
                </a:lnTo>
                <a:lnTo>
                  <a:pt x="335" y="6"/>
                </a:lnTo>
                <a:lnTo>
                  <a:pt x="341" y="12"/>
                </a:lnTo>
                <a:lnTo>
                  <a:pt x="341" y="12"/>
                </a:lnTo>
                <a:lnTo>
                  <a:pt x="341" y="12"/>
                </a:lnTo>
                <a:lnTo>
                  <a:pt x="353" y="18"/>
                </a:lnTo>
                <a:lnTo>
                  <a:pt x="365" y="18"/>
                </a:lnTo>
                <a:lnTo>
                  <a:pt x="377" y="24"/>
                </a:lnTo>
                <a:lnTo>
                  <a:pt x="377" y="24"/>
                </a:lnTo>
                <a:lnTo>
                  <a:pt x="371" y="36"/>
                </a:lnTo>
                <a:lnTo>
                  <a:pt x="371" y="36"/>
                </a:lnTo>
                <a:lnTo>
                  <a:pt x="365" y="42"/>
                </a:lnTo>
                <a:lnTo>
                  <a:pt x="365" y="42"/>
                </a:lnTo>
                <a:lnTo>
                  <a:pt x="365" y="54"/>
                </a:lnTo>
                <a:lnTo>
                  <a:pt x="365" y="60"/>
                </a:lnTo>
                <a:lnTo>
                  <a:pt x="365" y="72"/>
                </a:lnTo>
                <a:lnTo>
                  <a:pt x="365" y="72"/>
                </a:lnTo>
                <a:lnTo>
                  <a:pt x="371" y="72"/>
                </a:lnTo>
                <a:lnTo>
                  <a:pt x="383" y="72"/>
                </a:lnTo>
                <a:lnTo>
                  <a:pt x="389" y="72"/>
                </a:lnTo>
                <a:lnTo>
                  <a:pt x="389" y="72"/>
                </a:lnTo>
                <a:lnTo>
                  <a:pt x="395" y="72"/>
                </a:lnTo>
                <a:lnTo>
                  <a:pt x="395" y="78"/>
                </a:lnTo>
                <a:lnTo>
                  <a:pt x="395" y="90"/>
                </a:lnTo>
                <a:lnTo>
                  <a:pt x="395" y="90"/>
                </a:lnTo>
                <a:lnTo>
                  <a:pt x="395" y="84"/>
                </a:lnTo>
                <a:lnTo>
                  <a:pt x="401" y="84"/>
                </a:lnTo>
                <a:lnTo>
                  <a:pt x="401" y="90"/>
                </a:lnTo>
                <a:lnTo>
                  <a:pt x="401" y="90"/>
                </a:lnTo>
                <a:lnTo>
                  <a:pt x="407" y="90"/>
                </a:lnTo>
                <a:lnTo>
                  <a:pt x="413" y="96"/>
                </a:lnTo>
                <a:lnTo>
                  <a:pt x="419" y="96"/>
                </a:lnTo>
                <a:lnTo>
                  <a:pt x="419" y="96"/>
                </a:lnTo>
                <a:lnTo>
                  <a:pt x="425" y="96"/>
                </a:lnTo>
                <a:lnTo>
                  <a:pt x="431" y="90"/>
                </a:lnTo>
                <a:lnTo>
                  <a:pt x="437" y="96"/>
                </a:lnTo>
                <a:lnTo>
                  <a:pt x="437" y="96"/>
                </a:lnTo>
                <a:lnTo>
                  <a:pt x="437" y="102"/>
                </a:lnTo>
                <a:lnTo>
                  <a:pt x="437" y="102"/>
                </a:lnTo>
                <a:lnTo>
                  <a:pt x="437" y="102"/>
                </a:lnTo>
                <a:lnTo>
                  <a:pt x="437" y="102"/>
                </a:lnTo>
                <a:lnTo>
                  <a:pt x="431" y="108"/>
                </a:lnTo>
                <a:lnTo>
                  <a:pt x="431" y="120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8"/>
                </a:lnTo>
                <a:lnTo>
                  <a:pt x="437" y="138"/>
                </a:lnTo>
                <a:lnTo>
                  <a:pt x="431" y="144"/>
                </a:lnTo>
                <a:lnTo>
                  <a:pt x="431" y="144"/>
                </a:lnTo>
                <a:lnTo>
                  <a:pt x="437" y="150"/>
                </a:lnTo>
                <a:lnTo>
                  <a:pt x="437" y="150"/>
                </a:lnTo>
                <a:lnTo>
                  <a:pt x="437" y="150"/>
                </a:lnTo>
                <a:lnTo>
                  <a:pt x="437" y="150"/>
                </a:lnTo>
                <a:lnTo>
                  <a:pt x="437" y="156"/>
                </a:lnTo>
                <a:lnTo>
                  <a:pt x="437" y="156"/>
                </a:lnTo>
                <a:lnTo>
                  <a:pt x="437" y="156"/>
                </a:lnTo>
                <a:lnTo>
                  <a:pt x="437" y="162"/>
                </a:lnTo>
                <a:lnTo>
                  <a:pt x="437" y="162"/>
                </a:lnTo>
                <a:lnTo>
                  <a:pt x="437" y="168"/>
                </a:lnTo>
                <a:lnTo>
                  <a:pt x="437" y="168"/>
                </a:lnTo>
                <a:lnTo>
                  <a:pt x="437" y="174"/>
                </a:lnTo>
                <a:lnTo>
                  <a:pt x="437" y="174"/>
                </a:lnTo>
                <a:lnTo>
                  <a:pt x="443" y="174"/>
                </a:lnTo>
                <a:lnTo>
                  <a:pt x="449" y="174"/>
                </a:lnTo>
                <a:lnTo>
                  <a:pt x="449" y="174"/>
                </a:lnTo>
                <a:lnTo>
                  <a:pt x="449" y="174"/>
                </a:lnTo>
                <a:lnTo>
                  <a:pt x="461" y="174"/>
                </a:lnTo>
                <a:lnTo>
                  <a:pt x="461" y="174"/>
                </a:lnTo>
                <a:lnTo>
                  <a:pt x="467" y="174"/>
                </a:lnTo>
                <a:lnTo>
                  <a:pt x="467" y="174"/>
                </a:lnTo>
                <a:lnTo>
                  <a:pt x="473" y="180"/>
                </a:lnTo>
                <a:lnTo>
                  <a:pt x="479" y="192"/>
                </a:lnTo>
                <a:lnTo>
                  <a:pt x="485" y="198"/>
                </a:lnTo>
                <a:lnTo>
                  <a:pt x="485" y="198"/>
                </a:lnTo>
                <a:lnTo>
                  <a:pt x="323" y="234"/>
                </a:lnTo>
                <a:lnTo>
                  <a:pt x="161" y="258"/>
                </a:lnTo>
                <a:lnTo>
                  <a:pt x="0" y="282"/>
                </a:lnTo>
                <a:lnTo>
                  <a:pt x="0" y="28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2" name=""/>
          <p:cNvSpPr/>
          <p:nvPr/>
        </p:nvSpPr>
        <p:spPr>
          <a:xfrm>
            <a:off x="5959440" y="3002040"/>
            <a:ext cx="770040" cy="447480"/>
          </a:xfrm>
          <a:custGeom>
            <a:avLst/>
            <a:gdLst/>
            <a:ahLst/>
            <a:rect l="l" t="t" r="r" b="b"/>
            <a:pathLst>
              <a:path w="485" h="282">
                <a:moveTo>
                  <a:pt x="0" y="282"/>
                </a:moveTo>
                <a:lnTo>
                  <a:pt x="0" y="282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0" y="276"/>
                </a:lnTo>
                <a:lnTo>
                  <a:pt x="6" y="276"/>
                </a:lnTo>
                <a:lnTo>
                  <a:pt x="6" y="276"/>
                </a:lnTo>
                <a:lnTo>
                  <a:pt x="6" y="276"/>
                </a:lnTo>
                <a:lnTo>
                  <a:pt x="12" y="270"/>
                </a:lnTo>
                <a:lnTo>
                  <a:pt x="12" y="264"/>
                </a:lnTo>
                <a:lnTo>
                  <a:pt x="12" y="264"/>
                </a:lnTo>
                <a:lnTo>
                  <a:pt x="12" y="264"/>
                </a:lnTo>
                <a:lnTo>
                  <a:pt x="17" y="264"/>
                </a:lnTo>
                <a:lnTo>
                  <a:pt x="23" y="264"/>
                </a:lnTo>
                <a:lnTo>
                  <a:pt x="29" y="264"/>
                </a:lnTo>
                <a:lnTo>
                  <a:pt x="29" y="264"/>
                </a:lnTo>
                <a:lnTo>
                  <a:pt x="29" y="264"/>
                </a:lnTo>
                <a:lnTo>
                  <a:pt x="29" y="258"/>
                </a:lnTo>
                <a:lnTo>
                  <a:pt x="29" y="258"/>
                </a:lnTo>
                <a:lnTo>
                  <a:pt x="29" y="258"/>
                </a:lnTo>
                <a:lnTo>
                  <a:pt x="29" y="258"/>
                </a:lnTo>
                <a:lnTo>
                  <a:pt x="35" y="258"/>
                </a:lnTo>
                <a:lnTo>
                  <a:pt x="35" y="258"/>
                </a:lnTo>
                <a:lnTo>
                  <a:pt x="35" y="258"/>
                </a:lnTo>
                <a:lnTo>
                  <a:pt x="35" y="246"/>
                </a:lnTo>
                <a:lnTo>
                  <a:pt x="41" y="246"/>
                </a:lnTo>
                <a:lnTo>
                  <a:pt x="41" y="240"/>
                </a:lnTo>
                <a:lnTo>
                  <a:pt x="41" y="240"/>
                </a:lnTo>
                <a:lnTo>
                  <a:pt x="41" y="234"/>
                </a:lnTo>
                <a:lnTo>
                  <a:pt x="41" y="234"/>
                </a:lnTo>
                <a:lnTo>
                  <a:pt x="41" y="228"/>
                </a:lnTo>
                <a:lnTo>
                  <a:pt x="41" y="228"/>
                </a:lnTo>
                <a:lnTo>
                  <a:pt x="41" y="228"/>
                </a:lnTo>
                <a:lnTo>
                  <a:pt x="47" y="228"/>
                </a:lnTo>
                <a:lnTo>
                  <a:pt x="47" y="228"/>
                </a:lnTo>
                <a:lnTo>
                  <a:pt x="47" y="228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3" y="222"/>
                </a:lnTo>
                <a:lnTo>
                  <a:pt x="59" y="222"/>
                </a:lnTo>
                <a:lnTo>
                  <a:pt x="59" y="222"/>
                </a:lnTo>
                <a:lnTo>
                  <a:pt x="59" y="222"/>
                </a:lnTo>
                <a:lnTo>
                  <a:pt x="65" y="216"/>
                </a:lnTo>
                <a:lnTo>
                  <a:pt x="71" y="216"/>
                </a:lnTo>
                <a:lnTo>
                  <a:pt x="77" y="216"/>
                </a:lnTo>
                <a:lnTo>
                  <a:pt x="77" y="216"/>
                </a:lnTo>
                <a:lnTo>
                  <a:pt x="77" y="210"/>
                </a:lnTo>
                <a:lnTo>
                  <a:pt x="77" y="204"/>
                </a:lnTo>
                <a:lnTo>
                  <a:pt x="77" y="198"/>
                </a:lnTo>
                <a:lnTo>
                  <a:pt x="77" y="198"/>
                </a:lnTo>
                <a:lnTo>
                  <a:pt x="77" y="198"/>
                </a:lnTo>
                <a:lnTo>
                  <a:pt x="77" y="198"/>
                </a:lnTo>
                <a:lnTo>
                  <a:pt x="83" y="198"/>
                </a:lnTo>
                <a:lnTo>
                  <a:pt x="83" y="198"/>
                </a:lnTo>
                <a:lnTo>
                  <a:pt x="83" y="204"/>
                </a:lnTo>
                <a:lnTo>
                  <a:pt x="89" y="210"/>
                </a:lnTo>
                <a:lnTo>
                  <a:pt x="95" y="216"/>
                </a:lnTo>
                <a:lnTo>
                  <a:pt x="95" y="216"/>
                </a:lnTo>
                <a:lnTo>
                  <a:pt x="95" y="216"/>
                </a:lnTo>
                <a:lnTo>
                  <a:pt x="101" y="216"/>
                </a:lnTo>
                <a:lnTo>
                  <a:pt x="101" y="216"/>
                </a:lnTo>
                <a:lnTo>
                  <a:pt x="101" y="216"/>
                </a:lnTo>
                <a:lnTo>
                  <a:pt x="107" y="216"/>
                </a:lnTo>
                <a:lnTo>
                  <a:pt x="113" y="216"/>
                </a:lnTo>
                <a:lnTo>
                  <a:pt x="119" y="216"/>
                </a:lnTo>
                <a:lnTo>
                  <a:pt x="119" y="216"/>
                </a:lnTo>
                <a:lnTo>
                  <a:pt x="119" y="210"/>
                </a:lnTo>
                <a:lnTo>
                  <a:pt x="119" y="210"/>
                </a:lnTo>
                <a:lnTo>
                  <a:pt x="125" y="204"/>
                </a:lnTo>
                <a:lnTo>
                  <a:pt x="125" y="204"/>
                </a:lnTo>
                <a:lnTo>
                  <a:pt x="131" y="204"/>
                </a:lnTo>
                <a:lnTo>
                  <a:pt x="137" y="204"/>
                </a:lnTo>
                <a:lnTo>
                  <a:pt x="143" y="204"/>
                </a:lnTo>
                <a:lnTo>
                  <a:pt x="143" y="204"/>
                </a:lnTo>
                <a:lnTo>
                  <a:pt x="143" y="210"/>
                </a:lnTo>
                <a:lnTo>
                  <a:pt x="149" y="204"/>
                </a:lnTo>
                <a:lnTo>
                  <a:pt x="149" y="198"/>
                </a:lnTo>
                <a:lnTo>
                  <a:pt x="149" y="198"/>
                </a:lnTo>
                <a:lnTo>
                  <a:pt x="155" y="198"/>
                </a:lnTo>
                <a:lnTo>
                  <a:pt x="155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1" y="192"/>
                </a:lnTo>
                <a:lnTo>
                  <a:pt x="161" y="186"/>
                </a:lnTo>
                <a:lnTo>
                  <a:pt x="161" y="186"/>
                </a:lnTo>
                <a:lnTo>
                  <a:pt x="167" y="186"/>
                </a:lnTo>
                <a:lnTo>
                  <a:pt x="173" y="186"/>
                </a:lnTo>
                <a:lnTo>
                  <a:pt x="179" y="186"/>
                </a:lnTo>
                <a:lnTo>
                  <a:pt x="179" y="186"/>
                </a:lnTo>
                <a:lnTo>
                  <a:pt x="179" y="186"/>
                </a:lnTo>
                <a:lnTo>
                  <a:pt x="179" y="180"/>
                </a:lnTo>
                <a:lnTo>
                  <a:pt x="179" y="174"/>
                </a:lnTo>
                <a:lnTo>
                  <a:pt x="179" y="174"/>
                </a:lnTo>
                <a:lnTo>
                  <a:pt x="185" y="174"/>
                </a:lnTo>
                <a:lnTo>
                  <a:pt x="191" y="168"/>
                </a:lnTo>
                <a:lnTo>
                  <a:pt x="191" y="162"/>
                </a:lnTo>
                <a:lnTo>
                  <a:pt x="191" y="162"/>
                </a:lnTo>
                <a:lnTo>
                  <a:pt x="191" y="162"/>
                </a:lnTo>
                <a:lnTo>
                  <a:pt x="191" y="156"/>
                </a:lnTo>
                <a:lnTo>
                  <a:pt x="191" y="150"/>
                </a:lnTo>
                <a:lnTo>
                  <a:pt x="191" y="150"/>
                </a:lnTo>
                <a:lnTo>
                  <a:pt x="197" y="144"/>
                </a:lnTo>
                <a:lnTo>
                  <a:pt x="203" y="138"/>
                </a:lnTo>
                <a:lnTo>
                  <a:pt x="203" y="138"/>
                </a:lnTo>
                <a:lnTo>
                  <a:pt x="203" y="138"/>
                </a:lnTo>
                <a:lnTo>
                  <a:pt x="203" y="132"/>
                </a:lnTo>
                <a:lnTo>
                  <a:pt x="203" y="126"/>
                </a:lnTo>
                <a:lnTo>
                  <a:pt x="203" y="120"/>
                </a:lnTo>
                <a:lnTo>
                  <a:pt x="203" y="120"/>
                </a:lnTo>
                <a:lnTo>
                  <a:pt x="203" y="120"/>
                </a:lnTo>
                <a:lnTo>
                  <a:pt x="203" y="114"/>
                </a:lnTo>
                <a:lnTo>
                  <a:pt x="209" y="108"/>
                </a:lnTo>
                <a:lnTo>
                  <a:pt x="209" y="108"/>
                </a:lnTo>
                <a:lnTo>
                  <a:pt x="215" y="96"/>
                </a:lnTo>
                <a:lnTo>
                  <a:pt x="215" y="90"/>
                </a:lnTo>
                <a:lnTo>
                  <a:pt x="215" y="90"/>
                </a:lnTo>
                <a:lnTo>
                  <a:pt x="215" y="90"/>
                </a:lnTo>
                <a:lnTo>
                  <a:pt x="221" y="84"/>
                </a:lnTo>
                <a:lnTo>
                  <a:pt x="221" y="84"/>
                </a:lnTo>
                <a:lnTo>
                  <a:pt x="227" y="90"/>
                </a:lnTo>
                <a:lnTo>
                  <a:pt x="227" y="90"/>
                </a:lnTo>
                <a:lnTo>
                  <a:pt x="233" y="90"/>
                </a:lnTo>
                <a:lnTo>
                  <a:pt x="233" y="96"/>
                </a:lnTo>
                <a:lnTo>
                  <a:pt x="233" y="96"/>
                </a:lnTo>
                <a:lnTo>
                  <a:pt x="233" y="96"/>
                </a:lnTo>
                <a:lnTo>
                  <a:pt x="239" y="84"/>
                </a:lnTo>
                <a:lnTo>
                  <a:pt x="245" y="78"/>
                </a:lnTo>
                <a:lnTo>
                  <a:pt x="251" y="66"/>
                </a:lnTo>
                <a:lnTo>
                  <a:pt x="251" y="66"/>
                </a:lnTo>
                <a:lnTo>
                  <a:pt x="257" y="66"/>
                </a:lnTo>
                <a:lnTo>
                  <a:pt x="269" y="66"/>
                </a:lnTo>
                <a:lnTo>
                  <a:pt x="269" y="60"/>
                </a:lnTo>
                <a:lnTo>
                  <a:pt x="269" y="60"/>
                </a:lnTo>
                <a:lnTo>
                  <a:pt x="269" y="54"/>
                </a:lnTo>
                <a:lnTo>
                  <a:pt x="263" y="48"/>
                </a:lnTo>
                <a:lnTo>
                  <a:pt x="263" y="48"/>
                </a:lnTo>
                <a:lnTo>
                  <a:pt x="263" y="48"/>
                </a:lnTo>
                <a:lnTo>
                  <a:pt x="269" y="42"/>
                </a:lnTo>
                <a:lnTo>
                  <a:pt x="275" y="36"/>
                </a:lnTo>
                <a:lnTo>
                  <a:pt x="287" y="30"/>
                </a:lnTo>
                <a:lnTo>
                  <a:pt x="287" y="30"/>
                </a:lnTo>
                <a:lnTo>
                  <a:pt x="281" y="24"/>
                </a:lnTo>
                <a:lnTo>
                  <a:pt x="281" y="12"/>
                </a:lnTo>
                <a:lnTo>
                  <a:pt x="287" y="6"/>
                </a:lnTo>
                <a:lnTo>
                  <a:pt x="287" y="6"/>
                </a:lnTo>
                <a:lnTo>
                  <a:pt x="293" y="12"/>
                </a:lnTo>
                <a:lnTo>
                  <a:pt x="299" y="18"/>
                </a:lnTo>
                <a:lnTo>
                  <a:pt x="299" y="18"/>
                </a:lnTo>
                <a:lnTo>
                  <a:pt x="299" y="18"/>
                </a:lnTo>
                <a:lnTo>
                  <a:pt x="299" y="18"/>
                </a:lnTo>
                <a:lnTo>
                  <a:pt x="305" y="18"/>
                </a:lnTo>
                <a:lnTo>
                  <a:pt x="311" y="18"/>
                </a:lnTo>
                <a:lnTo>
                  <a:pt x="317" y="18"/>
                </a:lnTo>
                <a:lnTo>
                  <a:pt x="317" y="18"/>
                </a:lnTo>
                <a:lnTo>
                  <a:pt x="323" y="18"/>
                </a:lnTo>
                <a:lnTo>
                  <a:pt x="323" y="12"/>
                </a:lnTo>
                <a:lnTo>
                  <a:pt x="329" y="6"/>
                </a:lnTo>
                <a:lnTo>
                  <a:pt x="329" y="6"/>
                </a:lnTo>
                <a:lnTo>
                  <a:pt x="323" y="6"/>
                </a:lnTo>
                <a:lnTo>
                  <a:pt x="323" y="6"/>
                </a:lnTo>
                <a:lnTo>
                  <a:pt x="317" y="6"/>
                </a:lnTo>
                <a:lnTo>
                  <a:pt x="317" y="6"/>
                </a:lnTo>
                <a:lnTo>
                  <a:pt x="323" y="0"/>
                </a:lnTo>
                <a:lnTo>
                  <a:pt x="329" y="0"/>
                </a:lnTo>
                <a:lnTo>
                  <a:pt x="335" y="0"/>
                </a:lnTo>
                <a:lnTo>
                  <a:pt x="335" y="0"/>
                </a:lnTo>
                <a:lnTo>
                  <a:pt x="335" y="6"/>
                </a:lnTo>
                <a:lnTo>
                  <a:pt x="341" y="12"/>
                </a:lnTo>
                <a:lnTo>
                  <a:pt x="341" y="12"/>
                </a:lnTo>
                <a:lnTo>
                  <a:pt x="341" y="12"/>
                </a:lnTo>
                <a:lnTo>
                  <a:pt x="353" y="18"/>
                </a:lnTo>
                <a:lnTo>
                  <a:pt x="365" y="18"/>
                </a:lnTo>
                <a:lnTo>
                  <a:pt x="377" y="24"/>
                </a:lnTo>
                <a:lnTo>
                  <a:pt x="377" y="24"/>
                </a:lnTo>
                <a:lnTo>
                  <a:pt x="371" y="36"/>
                </a:lnTo>
                <a:lnTo>
                  <a:pt x="371" y="36"/>
                </a:lnTo>
                <a:lnTo>
                  <a:pt x="365" y="42"/>
                </a:lnTo>
                <a:lnTo>
                  <a:pt x="365" y="42"/>
                </a:lnTo>
                <a:lnTo>
                  <a:pt x="365" y="54"/>
                </a:lnTo>
                <a:lnTo>
                  <a:pt x="365" y="60"/>
                </a:lnTo>
                <a:lnTo>
                  <a:pt x="365" y="72"/>
                </a:lnTo>
                <a:lnTo>
                  <a:pt x="365" y="72"/>
                </a:lnTo>
                <a:lnTo>
                  <a:pt x="371" y="72"/>
                </a:lnTo>
                <a:lnTo>
                  <a:pt x="383" y="72"/>
                </a:lnTo>
                <a:lnTo>
                  <a:pt x="389" y="72"/>
                </a:lnTo>
                <a:lnTo>
                  <a:pt x="389" y="72"/>
                </a:lnTo>
                <a:lnTo>
                  <a:pt x="395" y="72"/>
                </a:lnTo>
                <a:lnTo>
                  <a:pt x="395" y="78"/>
                </a:lnTo>
                <a:lnTo>
                  <a:pt x="395" y="90"/>
                </a:lnTo>
                <a:lnTo>
                  <a:pt x="395" y="90"/>
                </a:lnTo>
                <a:lnTo>
                  <a:pt x="395" y="84"/>
                </a:lnTo>
                <a:lnTo>
                  <a:pt x="401" y="84"/>
                </a:lnTo>
                <a:lnTo>
                  <a:pt x="401" y="90"/>
                </a:lnTo>
                <a:lnTo>
                  <a:pt x="401" y="90"/>
                </a:lnTo>
                <a:lnTo>
                  <a:pt x="407" y="90"/>
                </a:lnTo>
                <a:lnTo>
                  <a:pt x="413" y="96"/>
                </a:lnTo>
                <a:lnTo>
                  <a:pt x="419" y="96"/>
                </a:lnTo>
                <a:lnTo>
                  <a:pt x="419" y="96"/>
                </a:lnTo>
                <a:lnTo>
                  <a:pt x="425" y="96"/>
                </a:lnTo>
                <a:lnTo>
                  <a:pt x="431" y="90"/>
                </a:lnTo>
                <a:lnTo>
                  <a:pt x="437" y="96"/>
                </a:lnTo>
                <a:lnTo>
                  <a:pt x="437" y="96"/>
                </a:lnTo>
                <a:lnTo>
                  <a:pt x="437" y="102"/>
                </a:lnTo>
                <a:lnTo>
                  <a:pt x="437" y="102"/>
                </a:lnTo>
                <a:lnTo>
                  <a:pt x="437" y="102"/>
                </a:lnTo>
                <a:lnTo>
                  <a:pt x="437" y="102"/>
                </a:lnTo>
                <a:lnTo>
                  <a:pt x="431" y="108"/>
                </a:lnTo>
                <a:lnTo>
                  <a:pt x="431" y="120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2"/>
                </a:lnTo>
                <a:lnTo>
                  <a:pt x="437" y="138"/>
                </a:lnTo>
                <a:lnTo>
                  <a:pt x="437" y="138"/>
                </a:lnTo>
                <a:lnTo>
                  <a:pt x="431" y="144"/>
                </a:lnTo>
                <a:lnTo>
                  <a:pt x="431" y="144"/>
                </a:lnTo>
                <a:lnTo>
                  <a:pt x="437" y="150"/>
                </a:lnTo>
                <a:lnTo>
                  <a:pt x="437" y="150"/>
                </a:lnTo>
                <a:lnTo>
                  <a:pt x="437" y="150"/>
                </a:lnTo>
                <a:lnTo>
                  <a:pt x="437" y="150"/>
                </a:lnTo>
                <a:lnTo>
                  <a:pt x="437" y="156"/>
                </a:lnTo>
                <a:lnTo>
                  <a:pt x="437" y="156"/>
                </a:lnTo>
                <a:lnTo>
                  <a:pt x="437" y="156"/>
                </a:lnTo>
                <a:lnTo>
                  <a:pt x="437" y="162"/>
                </a:lnTo>
                <a:lnTo>
                  <a:pt x="437" y="162"/>
                </a:lnTo>
                <a:lnTo>
                  <a:pt x="437" y="168"/>
                </a:lnTo>
                <a:lnTo>
                  <a:pt x="437" y="168"/>
                </a:lnTo>
                <a:lnTo>
                  <a:pt x="437" y="174"/>
                </a:lnTo>
                <a:lnTo>
                  <a:pt x="437" y="174"/>
                </a:lnTo>
                <a:lnTo>
                  <a:pt x="443" y="174"/>
                </a:lnTo>
                <a:lnTo>
                  <a:pt x="449" y="174"/>
                </a:lnTo>
                <a:lnTo>
                  <a:pt x="449" y="174"/>
                </a:lnTo>
                <a:lnTo>
                  <a:pt x="449" y="174"/>
                </a:lnTo>
                <a:lnTo>
                  <a:pt x="461" y="174"/>
                </a:lnTo>
                <a:lnTo>
                  <a:pt x="461" y="174"/>
                </a:lnTo>
                <a:lnTo>
                  <a:pt x="467" y="174"/>
                </a:lnTo>
                <a:lnTo>
                  <a:pt x="467" y="174"/>
                </a:lnTo>
                <a:lnTo>
                  <a:pt x="473" y="180"/>
                </a:lnTo>
                <a:lnTo>
                  <a:pt x="479" y="192"/>
                </a:lnTo>
                <a:lnTo>
                  <a:pt x="485" y="198"/>
                </a:lnTo>
                <a:lnTo>
                  <a:pt x="485" y="198"/>
                </a:lnTo>
                <a:lnTo>
                  <a:pt x="323" y="234"/>
                </a:lnTo>
                <a:lnTo>
                  <a:pt x="161" y="258"/>
                </a:lnTo>
                <a:lnTo>
                  <a:pt x="0" y="282"/>
                </a:lnTo>
                <a:lnTo>
                  <a:pt x="0" y="282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3" name=""/>
          <p:cNvSpPr/>
          <p:nvPr/>
        </p:nvSpPr>
        <p:spPr>
          <a:xfrm>
            <a:off x="5911920" y="3316320"/>
            <a:ext cx="874800" cy="388800"/>
          </a:xfrm>
          <a:custGeom>
            <a:avLst/>
            <a:gdLst/>
            <a:ahLst/>
            <a:rect l="l" t="t" r="r" b="b"/>
            <a:pathLst>
              <a:path w="551" h="245">
                <a:moveTo>
                  <a:pt x="149" y="66"/>
                </a:moveTo>
                <a:lnTo>
                  <a:pt x="299" y="42"/>
                </a:lnTo>
                <a:lnTo>
                  <a:pt x="401" y="30"/>
                </a:lnTo>
                <a:lnTo>
                  <a:pt x="515" y="0"/>
                </a:lnTo>
                <a:lnTo>
                  <a:pt x="515" y="0"/>
                </a:lnTo>
                <a:lnTo>
                  <a:pt x="521" y="18"/>
                </a:lnTo>
                <a:lnTo>
                  <a:pt x="539" y="36"/>
                </a:lnTo>
                <a:lnTo>
                  <a:pt x="551" y="42"/>
                </a:lnTo>
                <a:lnTo>
                  <a:pt x="551" y="42"/>
                </a:lnTo>
                <a:lnTo>
                  <a:pt x="539" y="36"/>
                </a:lnTo>
                <a:lnTo>
                  <a:pt x="533" y="30"/>
                </a:lnTo>
                <a:lnTo>
                  <a:pt x="533" y="30"/>
                </a:lnTo>
                <a:lnTo>
                  <a:pt x="533" y="30"/>
                </a:lnTo>
                <a:lnTo>
                  <a:pt x="521" y="30"/>
                </a:lnTo>
                <a:lnTo>
                  <a:pt x="515" y="30"/>
                </a:lnTo>
                <a:lnTo>
                  <a:pt x="503" y="30"/>
                </a:lnTo>
                <a:lnTo>
                  <a:pt x="503" y="30"/>
                </a:lnTo>
                <a:lnTo>
                  <a:pt x="491" y="36"/>
                </a:lnTo>
                <a:lnTo>
                  <a:pt x="479" y="42"/>
                </a:lnTo>
                <a:lnTo>
                  <a:pt x="473" y="48"/>
                </a:lnTo>
                <a:lnTo>
                  <a:pt x="473" y="48"/>
                </a:lnTo>
                <a:lnTo>
                  <a:pt x="485" y="54"/>
                </a:lnTo>
                <a:lnTo>
                  <a:pt x="497" y="54"/>
                </a:lnTo>
                <a:lnTo>
                  <a:pt x="509" y="48"/>
                </a:lnTo>
                <a:lnTo>
                  <a:pt x="509" y="48"/>
                </a:lnTo>
                <a:lnTo>
                  <a:pt x="521" y="48"/>
                </a:lnTo>
                <a:lnTo>
                  <a:pt x="533" y="48"/>
                </a:lnTo>
                <a:lnTo>
                  <a:pt x="539" y="42"/>
                </a:lnTo>
                <a:lnTo>
                  <a:pt x="539" y="42"/>
                </a:lnTo>
                <a:lnTo>
                  <a:pt x="539" y="54"/>
                </a:lnTo>
                <a:lnTo>
                  <a:pt x="539" y="60"/>
                </a:lnTo>
                <a:lnTo>
                  <a:pt x="539" y="72"/>
                </a:lnTo>
                <a:lnTo>
                  <a:pt x="539" y="72"/>
                </a:lnTo>
                <a:lnTo>
                  <a:pt x="533" y="78"/>
                </a:lnTo>
                <a:lnTo>
                  <a:pt x="527" y="84"/>
                </a:lnTo>
                <a:lnTo>
                  <a:pt x="521" y="90"/>
                </a:lnTo>
                <a:lnTo>
                  <a:pt x="521" y="90"/>
                </a:lnTo>
                <a:lnTo>
                  <a:pt x="521" y="90"/>
                </a:lnTo>
                <a:lnTo>
                  <a:pt x="521" y="90"/>
                </a:lnTo>
                <a:lnTo>
                  <a:pt x="515" y="90"/>
                </a:lnTo>
                <a:lnTo>
                  <a:pt x="515" y="90"/>
                </a:lnTo>
                <a:lnTo>
                  <a:pt x="509" y="96"/>
                </a:lnTo>
                <a:lnTo>
                  <a:pt x="503" y="96"/>
                </a:lnTo>
                <a:lnTo>
                  <a:pt x="503" y="102"/>
                </a:lnTo>
                <a:lnTo>
                  <a:pt x="503" y="102"/>
                </a:lnTo>
                <a:lnTo>
                  <a:pt x="497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114"/>
                </a:lnTo>
                <a:lnTo>
                  <a:pt x="491" y="120"/>
                </a:lnTo>
                <a:lnTo>
                  <a:pt x="491" y="126"/>
                </a:lnTo>
                <a:lnTo>
                  <a:pt x="491" y="126"/>
                </a:lnTo>
                <a:lnTo>
                  <a:pt x="503" y="126"/>
                </a:lnTo>
                <a:lnTo>
                  <a:pt x="515" y="126"/>
                </a:lnTo>
                <a:lnTo>
                  <a:pt x="521" y="126"/>
                </a:lnTo>
                <a:lnTo>
                  <a:pt x="521" y="126"/>
                </a:lnTo>
                <a:lnTo>
                  <a:pt x="521" y="126"/>
                </a:lnTo>
                <a:lnTo>
                  <a:pt x="515" y="132"/>
                </a:lnTo>
                <a:lnTo>
                  <a:pt x="509" y="132"/>
                </a:lnTo>
                <a:lnTo>
                  <a:pt x="509" y="132"/>
                </a:lnTo>
                <a:lnTo>
                  <a:pt x="509" y="137"/>
                </a:lnTo>
                <a:lnTo>
                  <a:pt x="509" y="143"/>
                </a:lnTo>
                <a:lnTo>
                  <a:pt x="503" y="155"/>
                </a:lnTo>
                <a:lnTo>
                  <a:pt x="503" y="155"/>
                </a:lnTo>
                <a:lnTo>
                  <a:pt x="497" y="155"/>
                </a:lnTo>
                <a:lnTo>
                  <a:pt x="491" y="155"/>
                </a:lnTo>
                <a:lnTo>
                  <a:pt x="479" y="155"/>
                </a:lnTo>
                <a:lnTo>
                  <a:pt x="479" y="155"/>
                </a:lnTo>
                <a:lnTo>
                  <a:pt x="479" y="155"/>
                </a:lnTo>
                <a:lnTo>
                  <a:pt x="479" y="161"/>
                </a:lnTo>
                <a:lnTo>
                  <a:pt x="473" y="161"/>
                </a:lnTo>
                <a:lnTo>
                  <a:pt x="473" y="161"/>
                </a:lnTo>
                <a:lnTo>
                  <a:pt x="473" y="167"/>
                </a:lnTo>
                <a:lnTo>
                  <a:pt x="467" y="167"/>
                </a:lnTo>
                <a:lnTo>
                  <a:pt x="461" y="167"/>
                </a:lnTo>
                <a:lnTo>
                  <a:pt x="461" y="167"/>
                </a:lnTo>
                <a:lnTo>
                  <a:pt x="455" y="179"/>
                </a:lnTo>
                <a:lnTo>
                  <a:pt x="443" y="191"/>
                </a:lnTo>
                <a:lnTo>
                  <a:pt x="431" y="203"/>
                </a:lnTo>
                <a:lnTo>
                  <a:pt x="431" y="203"/>
                </a:lnTo>
                <a:lnTo>
                  <a:pt x="431" y="215"/>
                </a:lnTo>
                <a:lnTo>
                  <a:pt x="431" y="227"/>
                </a:lnTo>
                <a:lnTo>
                  <a:pt x="425" y="239"/>
                </a:lnTo>
                <a:lnTo>
                  <a:pt x="425" y="239"/>
                </a:lnTo>
                <a:lnTo>
                  <a:pt x="419" y="245"/>
                </a:lnTo>
                <a:lnTo>
                  <a:pt x="413" y="245"/>
                </a:lnTo>
                <a:lnTo>
                  <a:pt x="395" y="245"/>
                </a:lnTo>
                <a:lnTo>
                  <a:pt x="395" y="245"/>
                </a:lnTo>
                <a:lnTo>
                  <a:pt x="395" y="239"/>
                </a:lnTo>
                <a:lnTo>
                  <a:pt x="389" y="239"/>
                </a:lnTo>
                <a:lnTo>
                  <a:pt x="383" y="245"/>
                </a:lnTo>
                <a:lnTo>
                  <a:pt x="383" y="245"/>
                </a:lnTo>
                <a:lnTo>
                  <a:pt x="365" y="233"/>
                </a:lnTo>
                <a:lnTo>
                  <a:pt x="329" y="203"/>
                </a:lnTo>
                <a:lnTo>
                  <a:pt x="305" y="191"/>
                </a:lnTo>
                <a:lnTo>
                  <a:pt x="305" y="191"/>
                </a:lnTo>
                <a:lnTo>
                  <a:pt x="305" y="191"/>
                </a:lnTo>
                <a:lnTo>
                  <a:pt x="287" y="191"/>
                </a:lnTo>
                <a:lnTo>
                  <a:pt x="251" y="191"/>
                </a:lnTo>
                <a:lnTo>
                  <a:pt x="233" y="191"/>
                </a:lnTo>
                <a:lnTo>
                  <a:pt x="233" y="191"/>
                </a:lnTo>
                <a:lnTo>
                  <a:pt x="227" y="185"/>
                </a:lnTo>
                <a:lnTo>
                  <a:pt x="221" y="179"/>
                </a:lnTo>
                <a:lnTo>
                  <a:pt x="215" y="173"/>
                </a:lnTo>
                <a:lnTo>
                  <a:pt x="215" y="173"/>
                </a:lnTo>
                <a:lnTo>
                  <a:pt x="203" y="173"/>
                </a:lnTo>
                <a:lnTo>
                  <a:pt x="173" y="173"/>
                </a:lnTo>
                <a:lnTo>
                  <a:pt x="155" y="173"/>
                </a:lnTo>
                <a:lnTo>
                  <a:pt x="155" y="173"/>
                </a:lnTo>
                <a:lnTo>
                  <a:pt x="155" y="179"/>
                </a:lnTo>
                <a:lnTo>
                  <a:pt x="149" y="179"/>
                </a:lnTo>
                <a:lnTo>
                  <a:pt x="149" y="179"/>
                </a:lnTo>
                <a:lnTo>
                  <a:pt x="149" y="179"/>
                </a:lnTo>
                <a:lnTo>
                  <a:pt x="137" y="179"/>
                </a:lnTo>
                <a:lnTo>
                  <a:pt x="125" y="179"/>
                </a:lnTo>
                <a:lnTo>
                  <a:pt x="113" y="179"/>
                </a:lnTo>
                <a:lnTo>
                  <a:pt x="113" y="179"/>
                </a:lnTo>
                <a:lnTo>
                  <a:pt x="107" y="191"/>
                </a:lnTo>
                <a:lnTo>
                  <a:pt x="101" y="203"/>
                </a:lnTo>
                <a:lnTo>
                  <a:pt x="89" y="209"/>
                </a:lnTo>
                <a:lnTo>
                  <a:pt x="89" y="209"/>
                </a:lnTo>
                <a:lnTo>
                  <a:pt x="83" y="215"/>
                </a:lnTo>
                <a:lnTo>
                  <a:pt x="77" y="209"/>
                </a:lnTo>
                <a:lnTo>
                  <a:pt x="71" y="209"/>
                </a:lnTo>
                <a:lnTo>
                  <a:pt x="71" y="209"/>
                </a:lnTo>
                <a:lnTo>
                  <a:pt x="47" y="209"/>
                </a:lnTo>
                <a:lnTo>
                  <a:pt x="24" y="215"/>
                </a:lnTo>
                <a:lnTo>
                  <a:pt x="0" y="221"/>
                </a:lnTo>
                <a:lnTo>
                  <a:pt x="0" y="221"/>
                </a:lnTo>
                <a:lnTo>
                  <a:pt x="0" y="209"/>
                </a:lnTo>
                <a:lnTo>
                  <a:pt x="6" y="203"/>
                </a:lnTo>
                <a:lnTo>
                  <a:pt x="18" y="197"/>
                </a:lnTo>
                <a:lnTo>
                  <a:pt x="18" y="197"/>
                </a:lnTo>
                <a:lnTo>
                  <a:pt x="12" y="191"/>
                </a:lnTo>
                <a:lnTo>
                  <a:pt x="12" y="185"/>
                </a:lnTo>
                <a:lnTo>
                  <a:pt x="6" y="179"/>
                </a:lnTo>
                <a:lnTo>
                  <a:pt x="6" y="179"/>
                </a:lnTo>
                <a:lnTo>
                  <a:pt x="18" y="179"/>
                </a:lnTo>
                <a:lnTo>
                  <a:pt x="24" y="179"/>
                </a:lnTo>
                <a:lnTo>
                  <a:pt x="30" y="173"/>
                </a:lnTo>
                <a:lnTo>
                  <a:pt x="30" y="173"/>
                </a:lnTo>
                <a:lnTo>
                  <a:pt x="36" y="167"/>
                </a:lnTo>
                <a:lnTo>
                  <a:pt x="47" y="161"/>
                </a:lnTo>
                <a:lnTo>
                  <a:pt x="59" y="161"/>
                </a:lnTo>
                <a:lnTo>
                  <a:pt x="59" y="161"/>
                </a:lnTo>
                <a:lnTo>
                  <a:pt x="59" y="155"/>
                </a:lnTo>
                <a:lnTo>
                  <a:pt x="59" y="149"/>
                </a:lnTo>
                <a:lnTo>
                  <a:pt x="65" y="149"/>
                </a:lnTo>
                <a:lnTo>
                  <a:pt x="65" y="149"/>
                </a:lnTo>
                <a:lnTo>
                  <a:pt x="71" y="143"/>
                </a:lnTo>
                <a:lnTo>
                  <a:pt x="77" y="143"/>
                </a:lnTo>
                <a:lnTo>
                  <a:pt x="83" y="143"/>
                </a:lnTo>
                <a:lnTo>
                  <a:pt x="83" y="143"/>
                </a:lnTo>
                <a:lnTo>
                  <a:pt x="83" y="137"/>
                </a:lnTo>
                <a:lnTo>
                  <a:pt x="83" y="132"/>
                </a:lnTo>
                <a:lnTo>
                  <a:pt x="83" y="126"/>
                </a:lnTo>
                <a:lnTo>
                  <a:pt x="83" y="126"/>
                </a:lnTo>
                <a:lnTo>
                  <a:pt x="89" y="126"/>
                </a:lnTo>
                <a:lnTo>
                  <a:pt x="101" y="126"/>
                </a:lnTo>
                <a:lnTo>
                  <a:pt x="107" y="120"/>
                </a:lnTo>
                <a:lnTo>
                  <a:pt x="107" y="120"/>
                </a:lnTo>
                <a:lnTo>
                  <a:pt x="113" y="120"/>
                </a:lnTo>
                <a:lnTo>
                  <a:pt x="113" y="114"/>
                </a:lnTo>
                <a:lnTo>
                  <a:pt x="119" y="114"/>
                </a:lnTo>
                <a:lnTo>
                  <a:pt x="119" y="114"/>
                </a:lnTo>
                <a:lnTo>
                  <a:pt x="125" y="114"/>
                </a:lnTo>
                <a:lnTo>
                  <a:pt x="131" y="114"/>
                </a:lnTo>
                <a:lnTo>
                  <a:pt x="131" y="108"/>
                </a:lnTo>
                <a:lnTo>
                  <a:pt x="131" y="108"/>
                </a:lnTo>
                <a:lnTo>
                  <a:pt x="131" y="102"/>
                </a:lnTo>
                <a:lnTo>
                  <a:pt x="131" y="96"/>
                </a:lnTo>
                <a:lnTo>
                  <a:pt x="131" y="90"/>
                </a:lnTo>
                <a:lnTo>
                  <a:pt x="131" y="90"/>
                </a:lnTo>
                <a:lnTo>
                  <a:pt x="137" y="90"/>
                </a:lnTo>
                <a:lnTo>
                  <a:pt x="143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84"/>
                </a:lnTo>
                <a:lnTo>
                  <a:pt x="149" y="72"/>
                </a:lnTo>
                <a:lnTo>
                  <a:pt x="149" y="66"/>
                </a:lnTo>
                <a:lnTo>
                  <a:pt x="149" y="6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4" name=""/>
          <p:cNvSpPr/>
          <p:nvPr/>
        </p:nvSpPr>
        <p:spPr>
          <a:xfrm>
            <a:off x="5911920" y="3316320"/>
            <a:ext cx="874800" cy="388800"/>
          </a:xfrm>
          <a:custGeom>
            <a:avLst/>
            <a:gdLst/>
            <a:ahLst/>
            <a:rect l="l" t="t" r="r" b="b"/>
            <a:pathLst>
              <a:path w="551" h="245">
                <a:moveTo>
                  <a:pt x="149" y="66"/>
                </a:moveTo>
                <a:lnTo>
                  <a:pt x="299" y="42"/>
                </a:lnTo>
                <a:lnTo>
                  <a:pt x="401" y="30"/>
                </a:lnTo>
                <a:lnTo>
                  <a:pt x="515" y="0"/>
                </a:lnTo>
                <a:lnTo>
                  <a:pt x="515" y="0"/>
                </a:lnTo>
                <a:lnTo>
                  <a:pt x="521" y="18"/>
                </a:lnTo>
                <a:lnTo>
                  <a:pt x="539" y="36"/>
                </a:lnTo>
                <a:lnTo>
                  <a:pt x="551" y="42"/>
                </a:lnTo>
                <a:lnTo>
                  <a:pt x="551" y="42"/>
                </a:lnTo>
                <a:lnTo>
                  <a:pt x="539" y="36"/>
                </a:lnTo>
                <a:lnTo>
                  <a:pt x="533" y="30"/>
                </a:lnTo>
                <a:lnTo>
                  <a:pt x="533" y="30"/>
                </a:lnTo>
                <a:lnTo>
                  <a:pt x="533" y="30"/>
                </a:lnTo>
                <a:lnTo>
                  <a:pt x="521" y="30"/>
                </a:lnTo>
                <a:lnTo>
                  <a:pt x="515" y="30"/>
                </a:lnTo>
                <a:lnTo>
                  <a:pt x="503" y="30"/>
                </a:lnTo>
                <a:lnTo>
                  <a:pt x="503" y="30"/>
                </a:lnTo>
                <a:lnTo>
                  <a:pt x="491" y="36"/>
                </a:lnTo>
                <a:lnTo>
                  <a:pt x="479" y="42"/>
                </a:lnTo>
                <a:lnTo>
                  <a:pt x="473" y="48"/>
                </a:lnTo>
                <a:lnTo>
                  <a:pt x="473" y="48"/>
                </a:lnTo>
                <a:lnTo>
                  <a:pt x="485" y="54"/>
                </a:lnTo>
                <a:lnTo>
                  <a:pt x="497" y="54"/>
                </a:lnTo>
                <a:lnTo>
                  <a:pt x="509" y="48"/>
                </a:lnTo>
                <a:lnTo>
                  <a:pt x="509" y="48"/>
                </a:lnTo>
                <a:lnTo>
                  <a:pt x="521" y="48"/>
                </a:lnTo>
                <a:lnTo>
                  <a:pt x="533" y="48"/>
                </a:lnTo>
                <a:lnTo>
                  <a:pt x="539" y="42"/>
                </a:lnTo>
                <a:lnTo>
                  <a:pt x="539" y="42"/>
                </a:lnTo>
                <a:lnTo>
                  <a:pt x="539" y="54"/>
                </a:lnTo>
                <a:lnTo>
                  <a:pt x="539" y="60"/>
                </a:lnTo>
                <a:lnTo>
                  <a:pt x="539" y="72"/>
                </a:lnTo>
                <a:lnTo>
                  <a:pt x="539" y="72"/>
                </a:lnTo>
                <a:lnTo>
                  <a:pt x="533" y="78"/>
                </a:lnTo>
                <a:lnTo>
                  <a:pt x="527" y="84"/>
                </a:lnTo>
                <a:lnTo>
                  <a:pt x="521" y="90"/>
                </a:lnTo>
                <a:lnTo>
                  <a:pt x="521" y="90"/>
                </a:lnTo>
                <a:lnTo>
                  <a:pt x="521" y="90"/>
                </a:lnTo>
                <a:lnTo>
                  <a:pt x="521" y="90"/>
                </a:lnTo>
                <a:lnTo>
                  <a:pt x="515" y="90"/>
                </a:lnTo>
                <a:lnTo>
                  <a:pt x="515" y="90"/>
                </a:lnTo>
                <a:lnTo>
                  <a:pt x="509" y="96"/>
                </a:lnTo>
                <a:lnTo>
                  <a:pt x="503" y="96"/>
                </a:lnTo>
                <a:lnTo>
                  <a:pt x="503" y="102"/>
                </a:lnTo>
                <a:lnTo>
                  <a:pt x="503" y="102"/>
                </a:lnTo>
                <a:lnTo>
                  <a:pt x="497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102"/>
                </a:lnTo>
                <a:lnTo>
                  <a:pt x="491" y="114"/>
                </a:lnTo>
                <a:lnTo>
                  <a:pt x="491" y="120"/>
                </a:lnTo>
                <a:lnTo>
                  <a:pt x="491" y="126"/>
                </a:lnTo>
                <a:lnTo>
                  <a:pt x="491" y="126"/>
                </a:lnTo>
                <a:lnTo>
                  <a:pt x="503" y="126"/>
                </a:lnTo>
                <a:lnTo>
                  <a:pt x="515" y="126"/>
                </a:lnTo>
                <a:lnTo>
                  <a:pt x="521" y="126"/>
                </a:lnTo>
                <a:lnTo>
                  <a:pt x="521" y="126"/>
                </a:lnTo>
                <a:lnTo>
                  <a:pt x="521" y="126"/>
                </a:lnTo>
                <a:lnTo>
                  <a:pt x="515" y="132"/>
                </a:lnTo>
                <a:lnTo>
                  <a:pt x="509" y="132"/>
                </a:lnTo>
                <a:lnTo>
                  <a:pt x="509" y="132"/>
                </a:lnTo>
                <a:lnTo>
                  <a:pt x="509" y="137"/>
                </a:lnTo>
                <a:lnTo>
                  <a:pt x="509" y="143"/>
                </a:lnTo>
                <a:lnTo>
                  <a:pt x="503" y="155"/>
                </a:lnTo>
                <a:lnTo>
                  <a:pt x="503" y="155"/>
                </a:lnTo>
                <a:lnTo>
                  <a:pt x="497" y="155"/>
                </a:lnTo>
                <a:lnTo>
                  <a:pt x="491" y="155"/>
                </a:lnTo>
                <a:lnTo>
                  <a:pt x="479" y="155"/>
                </a:lnTo>
                <a:lnTo>
                  <a:pt x="479" y="155"/>
                </a:lnTo>
                <a:lnTo>
                  <a:pt x="479" y="155"/>
                </a:lnTo>
                <a:lnTo>
                  <a:pt x="479" y="161"/>
                </a:lnTo>
                <a:lnTo>
                  <a:pt x="473" y="161"/>
                </a:lnTo>
                <a:lnTo>
                  <a:pt x="473" y="161"/>
                </a:lnTo>
                <a:lnTo>
                  <a:pt x="473" y="167"/>
                </a:lnTo>
                <a:lnTo>
                  <a:pt x="467" y="167"/>
                </a:lnTo>
                <a:lnTo>
                  <a:pt x="461" y="167"/>
                </a:lnTo>
                <a:lnTo>
                  <a:pt x="461" y="167"/>
                </a:lnTo>
                <a:lnTo>
                  <a:pt x="455" y="179"/>
                </a:lnTo>
                <a:lnTo>
                  <a:pt x="443" y="191"/>
                </a:lnTo>
                <a:lnTo>
                  <a:pt x="431" y="203"/>
                </a:lnTo>
                <a:lnTo>
                  <a:pt x="431" y="203"/>
                </a:lnTo>
                <a:lnTo>
                  <a:pt x="431" y="215"/>
                </a:lnTo>
                <a:lnTo>
                  <a:pt x="431" y="227"/>
                </a:lnTo>
                <a:lnTo>
                  <a:pt x="425" y="239"/>
                </a:lnTo>
                <a:lnTo>
                  <a:pt x="425" y="239"/>
                </a:lnTo>
                <a:lnTo>
                  <a:pt x="419" y="245"/>
                </a:lnTo>
                <a:lnTo>
                  <a:pt x="413" y="245"/>
                </a:lnTo>
                <a:lnTo>
                  <a:pt x="395" y="245"/>
                </a:lnTo>
                <a:lnTo>
                  <a:pt x="395" y="245"/>
                </a:lnTo>
                <a:lnTo>
                  <a:pt x="395" y="239"/>
                </a:lnTo>
                <a:lnTo>
                  <a:pt x="389" y="239"/>
                </a:lnTo>
                <a:lnTo>
                  <a:pt x="383" y="245"/>
                </a:lnTo>
                <a:lnTo>
                  <a:pt x="383" y="245"/>
                </a:lnTo>
                <a:lnTo>
                  <a:pt x="365" y="233"/>
                </a:lnTo>
                <a:lnTo>
                  <a:pt x="329" y="203"/>
                </a:lnTo>
                <a:lnTo>
                  <a:pt x="305" y="191"/>
                </a:lnTo>
                <a:lnTo>
                  <a:pt x="305" y="191"/>
                </a:lnTo>
                <a:lnTo>
                  <a:pt x="305" y="191"/>
                </a:lnTo>
                <a:lnTo>
                  <a:pt x="287" y="191"/>
                </a:lnTo>
                <a:lnTo>
                  <a:pt x="251" y="191"/>
                </a:lnTo>
                <a:lnTo>
                  <a:pt x="233" y="191"/>
                </a:lnTo>
                <a:lnTo>
                  <a:pt x="233" y="191"/>
                </a:lnTo>
                <a:lnTo>
                  <a:pt x="227" y="185"/>
                </a:lnTo>
                <a:lnTo>
                  <a:pt x="221" y="179"/>
                </a:lnTo>
                <a:lnTo>
                  <a:pt x="215" y="173"/>
                </a:lnTo>
                <a:lnTo>
                  <a:pt x="215" y="173"/>
                </a:lnTo>
                <a:lnTo>
                  <a:pt x="203" y="173"/>
                </a:lnTo>
                <a:lnTo>
                  <a:pt x="173" y="173"/>
                </a:lnTo>
                <a:lnTo>
                  <a:pt x="155" y="173"/>
                </a:lnTo>
                <a:lnTo>
                  <a:pt x="155" y="173"/>
                </a:lnTo>
                <a:lnTo>
                  <a:pt x="155" y="179"/>
                </a:lnTo>
                <a:lnTo>
                  <a:pt x="149" y="179"/>
                </a:lnTo>
                <a:lnTo>
                  <a:pt x="149" y="179"/>
                </a:lnTo>
                <a:lnTo>
                  <a:pt x="149" y="179"/>
                </a:lnTo>
                <a:lnTo>
                  <a:pt x="137" y="179"/>
                </a:lnTo>
                <a:lnTo>
                  <a:pt x="125" y="179"/>
                </a:lnTo>
                <a:lnTo>
                  <a:pt x="113" y="179"/>
                </a:lnTo>
                <a:lnTo>
                  <a:pt x="113" y="179"/>
                </a:lnTo>
                <a:lnTo>
                  <a:pt x="107" y="191"/>
                </a:lnTo>
                <a:lnTo>
                  <a:pt x="101" y="203"/>
                </a:lnTo>
                <a:lnTo>
                  <a:pt x="89" y="209"/>
                </a:lnTo>
                <a:lnTo>
                  <a:pt x="89" y="209"/>
                </a:lnTo>
                <a:lnTo>
                  <a:pt x="83" y="215"/>
                </a:lnTo>
                <a:lnTo>
                  <a:pt x="77" y="209"/>
                </a:lnTo>
                <a:lnTo>
                  <a:pt x="71" y="209"/>
                </a:lnTo>
                <a:lnTo>
                  <a:pt x="71" y="209"/>
                </a:lnTo>
                <a:lnTo>
                  <a:pt x="47" y="209"/>
                </a:lnTo>
                <a:lnTo>
                  <a:pt x="24" y="215"/>
                </a:lnTo>
                <a:lnTo>
                  <a:pt x="0" y="221"/>
                </a:lnTo>
                <a:lnTo>
                  <a:pt x="0" y="221"/>
                </a:lnTo>
                <a:lnTo>
                  <a:pt x="0" y="209"/>
                </a:lnTo>
                <a:lnTo>
                  <a:pt x="6" y="203"/>
                </a:lnTo>
                <a:lnTo>
                  <a:pt x="18" y="197"/>
                </a:lnTo>
                <a:lnTo>
                  <a:pt x="18" y="197"/>
                </a:lnTo>
                <a:lnTo>
                  <a:pt x="12" y="191"/>
                </a:lnTo>
                <a:lnTo>
                  <a:pt x="12" y="185"/>
                </a:lnTo>
                <a:lnTo>
                  <a:pt x="6" y="179"/>
                </a:lnTo>
                <a:lnTo>
                  <a:pt x="6" y="179"/>
                </a:lnTo>
                <a:lnTo>
                  <a:pt x="18" y="179"/>
                </a:lnTo>
                <a:lnTo>
                  <a:pt x="24" y="179"/>
                </a:lnTo>
                <a:lnTo>
                  <a:pt x="30" y="173"/>
                </a:lnTo>
                <a:lnTo>
                  <a:pt x="30" y="173"/>
                </a:lnTo>
                <a:lnTo>
                  <a:pt x="36" y="167"/>
                </a:lnTo>
                <a:lnTo>
                  <a:pt x="47" y="161"/>
                </a:lnTo>
                <a:lnTo>
                  <a:pt x="59" y="161"/>
                </a:lnTo>
                <a:lnTo>
                  <a:pt x="59" y="161"/>
                </a:lnTo>
                <a:lnTo>
                  <a:pt x="59" y="155"/>
                </a:lnTo>
                <a:lnTo>
                  <a:pt x="59" y="149"/>
                </a:lnTo>
                <a:lnTo>
                  <a:pt x="65" y="149"/>
                </a:lnTo>
                <a:lnTo>
                  <a:pt x="65" y="149"/>
                </a:lnTo>
                <a:lnTo>
                  <a:pt x="71" y="143"/>
                </a:lnTo>
                <a:lnTo>
                  <a:pt x="77" y="143"/>
                </a:lnTo>
                <a:lnTo>
                  <a:pt x="83" y="143"/>
                </a:lnTo>
                <a:lnTo>
                  <a:pt x="83" y="143"/>
                </a:lnTo>
                <a:lnTo>
                  <a:pt x="83" y="137"/>
                </a:lnTo>
                <a:lnTo>
                  <a:pt x="83" y="132"/>
                </a:lnTo>
                <a:lnTo>
                  <a:pt x="83" y="126"/>
                </a:lnTo>
                <a:lnTo>
                  <a:pt x="83" y="126"/>
                </a:lnTo>
                <a:lnTo>
                  <a:pt x="89" y="126"/>
                </a:lnTo>
                <a:lnTo>
                  <a:pt x="101" y="126"/>
                </a:lnTo>
                <a:lnTo>
                  <a:pt x="107" y="120"/>
                </a:lnTo>
                <a:lnTo>
                  <a:pt x="107" y="120"/>
                </a:lnTo>
                <a:lnTo>
                  <a:pt x="113" y="120"/>
                </a:lnTo>
                <a:lnTo>
                  <a:pt x="113" y="114"/>
                </a:lnTo>
                <a:lnTo>
                  <a:pt x="119" y="114"/>
                </a:lnTo>
                <a:lnTo>
                  <a:pt x="119" y="114"/>
                </a:lnTo>
                <a:lnTo>
                  <a:pt x="125" y="114"/>
                </a:lnTo>
                <a:lnTo>
                  <a:pt x="131" y="114"/>
                </a:lnTo>
                <a:lnTo>
                  <a:pt x="131" y="108"/>
                </a:lnTo>
                <a:lnTo>
                  <a:pt x="131" y="108"/>
                </a:lnTo>
                <a:lnTo>
                  <a:pt x="131" y="102"/>
                </a:lnTo>
                <a:lnTo>
                  <a:pt x="131" y="96"/>
                </a:lnTo>
                <a:lnTo>
                  <a:pt x="131" y="90"/>
                </a:lnTo>
                <a:lnTo>
                  <a:pt x="131" y="90"/>
                </a:lnTo>
                <a:lnTo>
                  <a:pt x="137" y="90"/>
                </a:lnTo>
                <a:lnTo>
                  <a:pt x="143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84"/>
                </a:lnTo>
                <a:lnTo>
                  <a:pt x="149" y="72"/>
                </a:lnTo>
                <a:lnTo>
                  <a:pt x="149" y="66"/>
                </a:lnTo>
                <a:lnTo>
                  <a:pt x="149" y="6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5" name=""/>
          <p:cNvSpPr/>
          <p:nvPr/>
        </p:nvSpPr>
        <p:spPr>
          <a:xfrm>
            <a:off x="5292720" y="3421080"/>
            <a:ext cx="855720" cy="303120"/>
          </a:xfrm>
          <a:custGeom>
            <a:avLst/>
            <a:gdLst/>
            <a:ahLst/>
            <a:rect l="l" t="t" r="r" b="b"/>
            <a:pathLst>
              <a:path w="539" h="191">
                <a:moveTo>
                  <a:pt x="6" y="191"/>
                </a:moveTo>
                <a:lnTo>
                  <a:pt x="6" y="185"/>
                </a:lnTo>
                <a:lnTo>
                  <a:pt x="12" y="185"/>
                </a:lnTo>
                <a:lnTo>
                  <a:pt x="12" y="179"/>
                </a:lnTo>
                <a:lnTo>
                  <a:pt x="12" y="179"/>
                </a:lnTo>
                <a:lnTo>
                  <a:pt x="6" y="173"/>
                </a:lnTo>
                <a:lnTo>
                  <a:pt x="6" y="167"/>
                </a:lnTo>
                <a:lnTo>
                  <a:pt x="0" y="167"/>
                </a:lnTo>
                <a:lnTo>
                  <a:pt x="0" y="167"/>
                </a:lnTo>
                <a:lnTo>
                  <a:pt x="6" y="155"/>
                </a:lnTo>
                <a:lnTo>
                  <a:pt x="12" y="149"/>
                </a:lnTo>
                <a:lnTo>
                  <a:pt x="24" y="143"/>
                </a:lnTo>
                <a:lnTo>
                  <a:pt x="24" y="143"/>
                </a:lnTo>
                <a:lnTo>
                  <a:pt x="24" y="137"/>
                </a:lnTo>
                <a:lnTo>
                  <a:pt x="24" y="131"/>
                </a:lnTo>
                <a:lnTo>
                  <a:pt x="24" y="125"/>
                </a:lnTo>
                <a:lnTo>
                  <a:pt x="24" y="125"/>
                </a:lnTo>
                <a:lnTo>
                  <a:pt x="30" y="125"/>
                </a:lnTo>
                <a:lnTo>
                  <a:pt x="30" y="125"/>
                </a:lnTo>
                <a:lnTo>
                  <a:pt x="30" y="119"/>
                </a:lnTo>
                <a:lnTo>
                  <a:pt x="30" y="119"/>
                </a:lnTo>
                <a:lnTo>
                  <a:pt x="30" y="113"/>
                </a:lnTo>
                <a:lnTo>
                  <a:pt x="30" y="113"/>
                </a:lnTo>
                <a:lnTo>
                  <a:pt x="36" y="101"/>
                </a:lnTo>
                <a:lnTo>
                  <a:pt x="36" y="89"/>
                </a:lnTo>
                <a:lnTo>
                  <a:pt x="36" y="77"/>
                </a:lnTo>
                <a:lnTo>
                  <a:pt x="36" y="77"/>
                </a:lnTo>
                <a:lnTo>
                  <a:pt x="66" y="71"/>
                </a:lnTo>
                <a:lnTo>
                  <a:pt x="90" y="66"/>
                </a:lnTo>
                <a:lnTo>
                  <a:pt x="120" y="60"/>
                </a:lnTo>
                <a:lnTo>
                  <a:pt x="120" y="60"/>
                </a:lnTo>
                <a:lnTo>
                  <a:pt x="126" y="54"/>
                </a:lnTo>
                <a:lnTo>
                  <a:pt x="132" y="48"/>
                </a:lnTo>
                <a:lnTo>
                  <a:pt x="138" y="48"/>
                </a:lnTo>
                <a:lnTo>
                  <a:pt x="138" y="48"/>
                </a:lnTo>
                <a:lnTo>
                  <a:pt x="144" y="48"/>
                </a:lnTo>
                <a:lnTo>
                  <a:pt x="150" y="48"/>
                </a:lnTo>
                <a:lnTo>
                  <a:pt x="162" y="54"/>
                </a:lnTo>
                <a:lnTo>
                  <a:pt x="162" y="54"/>
                </a:lnTo>
                <a:lnTo>
                  <a:pt x="168" y="54"/>
                </a:lnTo>
                <a:lnTo>
                  <a:pt x="168" y="48"/>
                </a:lnTo>
                <a:lnTo>
                  <a:pt x="168" y="42"/>
                </a:lnTo>
                <a:lnTo>
                  <a:pt x="168" y="42"/>
                </a:lnTo>
                <a:lnTo>
                  <a:pt x="312" y="36"/>
                </a:lnTo>
                <a:lnTo>
                  <a:pt x="420" y="18"/>
                </a:lnTo>
                <a:lnTo>
                  <a:pt x="539" y="0"/>
                </a:lnTo>
                <a:lnTo>
                  <a:pt x="539" y="0"/>
                </a:lnTo>
                <a:lnTo>
                  <a:pt x="539" y="6"/>
                </a:lnTo>
                <a:lnTo>
                  <a:pt x="539" y="18"/>
                </a:lnTo>
                <a:lnTo>
                  <a:pt x="539" y="24"/>
                </a:lnTo>
                <a:lnTo>
                  <a:pt x="539" y="24"/>
                </a:lnTo>
                <a:lnTo>
                  <a:pt x="533" y="24"/>
                </a:lnTo>
                <a:lnTo>
                  <a:pt x="527" y="24"/>
                </a:lnTo>
                <a:lnTo>
                  <a:pt x="521" y="24"/>
                </a:lnTo>
                <a:lnTo>
                  <a:pt x="521" y="24"/>
                </a:lnTo>
                <a:lnTo>
                  <a:pt x="521" y="30"/>
                </a:lnTo>
                <a:lnTo>
                  <a:pt x="521" y="36"/>
                </a:lnTo>
                <a:lnTo>
                  <a:pt x="521" y="48"/>
                </a:lnTo>
                <a:lnTo>
                  <a:pt x="521" y="48"/>
                </a:lnTo>
                <a:lnTo>
                  <a:pt x="515" y="48"/>
                </a:lnTo>
                <a:lnTo>
                  <a:pt x="509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497" y="54"/>
                </a:lnTo>
                <a:lnTo>
                  <a:pt x="497" y="54"/>
                </a:lnTo>
                <a:lnTo>
                  <a:pt x="497" y="54"/>
                </a:lnTo>
                <a:lnTo>
                  <a:pt x="491" y="60"/>
                </a:lnTo>
                <a:lnTo>
                  <a:pt x="479" y="60"/>
                </a:lnTo>
                <a:lnTo>
                  <a:pt x="473" y="60"/>
                </a:lnTo>
                <a:lnTo>
                  <a:pt x="473" y="60"/>
                </a:lnTo>
                <a:lnTo>
                  <a:pt x="473" y="66"/>
                </a:lnTo>
                <a:lnTo>
                  <a:pt x="473" y="66"/>
                </a:lnTo>
                <a:lnTo>
                  <a:pt x="473" y="77"/>
                </a:lnTo>
                <a:lnTo>
                  <a:pt x="473" y="77"/>
                </a:lnTo>
                <a:lnTo>
                  <a:pt x="467" y="77"/>
                </a:lnTo>
                <a:lnTo>
                  <a:pt x="461" y="83"/>
                </a:lnTo>
                <a:lnTo>
                  <a:pt x="455" y="83"/>
                </a:lnTo>
                <a:lnTo>
                  <a:pt x="455" y="83"/>
                </a:lnTo>
                <a:lnTo>
                  <a:pt x="449" y="83"/>
                </a:lnTo>
                <a:lnTo>
                  <a:pt x="449" y="89"/>
                </a:lnTo>
                <a:lnTo>
                  <a:pt x="449" y="95"/>
                </a:lnTo>
                <a:lnTo>
                  <a:pt x="449" y="95"/>
                </a:lnTo>
                <a:lnTo>
                  <a:pt x="437" y="95"/>
                </a:lnTo>
                <a:lnTo>
                  <a:pt x="432" y="101"/>
                </a:lnTo>
                <a:lnTo>
                  <a:pt x="426" y="101"/>
                </a:lnTo>
                <a:lnTo>
                  <a:pt x="426" y="101"/>
                </a:lnTo>
                <a:lnTo>
                  <a:pt x="420" y="101"/>
                </a:lnTo>
                <a:lnTo>
                  <a:pt x="420" y="107"/>
                </a:lnTo>
                <a:lnTo>
                  <a:pt x="414" y="107"/>
                </a:lnTo>
                <a:lnTo>
                  <a:pt x="414" y="107"/>
                </a:lnTo>
                <a:lnTo>
                  <a:pt x="408" y="113"/>
                </a:lnTo>
                <a:lnTo>
                  <a:pt x="402" y="113"/>
                </a:lnTo>
                <a:lnTo>
                  <a:pt x="396" y="113"/>
                </a:lnTo>
                <a:lnTo>
                  <a:pt x="396" y="113"/>
                </a:lnTo>
                <a:lnTo>
                  <a:pt x="402" y="119"/>
                </a:lnTo>
                <a:lnTo>
                  <a:pt x="402" y="125"/>
                </a:lnTo>
                <a:lnTo>
                  <a:pt x="408" y="131"/>
                </a:lnTo>
                <a:lnTo>
                  <a:pt x="408" y="131"/>
                </a:lnTo>
                <a:lnTo>
                  <a:pt x="396" y="137"/>
                </a:lnTo>
                <a:lnTo>
                  <a:pt x="390" y="137"/>
                </a:lnTo>
                <a:lnTo>
                  <a:pt x="384" y="143"/>
                </a:lnTo>
                <a:lnTo>
                  <a:pt x="384" y="143"/>
                </a:lnTo>
                <a:lnTo>
                  <a:pt x="384" y="149"/>
                </a:lnTo>
                <a:lnTo>
                  <a:pt x="384" y="149"/>
                </a:lnTo>
                <a:lnTo>
                  <a:pt x="390" y="149"/>
                </a:lnTo>
                <a:lnTo>
                  <a:pt x="390" y="149"/>
                </a:lnTo>
                <a:lnTo>
                  <a:pt x="240" y="173"/>
                </a:lnTo>
                <a:lnTo>
                  <a:pt x="102" y="185"/>
                </a:lnTo>
                <a:lnTo>
                  <a:pt x="6" y="191"/>
                </a:lnTo>
                <a:lnTo>
                  <a:pt x="6" y="19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6" name=""/>
          <p:cNvSpPr/>
          <p:nvPr/>
        </p:nvSpPr>
        <p:spPr>
          <a:xfrm>
            <a:off x="5292720" y="3421080"/>
            <a:ext cx="855720" cy="303120"/>
          </a:xfrm>
          <a:custGeom>
            <a:avLst/>
            <a:gdLst/>
            <a:ahLst/>
            <a:rect l="l" t="t" r="r" b="b"/>
            <a:pathLst>
              <a:path w="539" h="191">
                <a:moveTo>
                  <a:pt x="6" y="191"/>
                </a:moveTo>
                <a:lnTo>
                  <a:pt x="6" y="185"/>
                </a:lnTo>
                <a:lnTo>
                  <a:pt x="12" y="185"/>
                </a:lnTo>
                <a:lnTo>
                  <a:pt x="12" y="179"/>
                </a:lnTo>
                <a:lnTo>
                  <a:pt x="12" y="179"/>
                </a:lnTo>
                <a:lnTo>
                  <a:pt x="6" y="173"/>
                </a:lnTo>
                <a:lnTo>
                  <a:pt x="6" y="167"/>
                </a:lnTo>
                <a:lnTo>
                  <a:pt x="0" y="167"/>
                </a:lnTo>
                <a:lnTo>
                  <a:pt x="0" y="167"/>
                </a:lnTo>
                <a:lnTo>
                  <a:pt x="6" y="155"/>
                </a:lnTo>
                <a:lnTo>
                  <a:pt x="12" y="149"/>
                </a:lnTo>
                <a:lnTo>
                  <a:pt x="24" y="143"/>
                </a:lnTo>
                <a:lnTo>
                  <a:pt x="24" y="143"/>
                </a:lnTo>
                <a:lnTo>
                  <a:pt x="24" y="137"/>
                </a:lnTo>
                <a:lnTo>
                  <a:pt x="24" y="131"/>
                </a:lnTo>
                <a:lnTo>
                  <a:pt x="24" y="125"/>
                </a:lnTo>
                <a:lnTo>
                  <a:pt x="24" y="125"/>
                </a:lnTo>
                <a:lnTo>
                  <a:pt x="30" y="125"/>
                </a:lnTo>
                <a:lnTo>
                  <a:pt x="30" y="125"/>
                </a:lnTo>
                <a:lnTo>
                  <a:pt x="30" y="119"/>
                </a:lnTo>
                <a:lnTo>
                  <a:pt x="30" y="119"/>
                </a:lnTo>
                <a:lnTo>
                  <a:pt x="30" y="113"/>
                </a:lnTo>
                <a:lnTo>
                  <a:pt x="30" y="113"/>
                </a:lnTo>
                <a:lnTo>
                  <a:pt x="36" y="101"/>
                </a:lnTo>
                <a:lnTo>
                  <a:pt x="36" y="89"/>
                </a:lnTo>
                <a:lnTo>
                  <a:pt x="36" y="77"/>
                </a:lnTo>
                <a:lnTo>
                  <a:pt x="36" y="77"/>
                </a:lnTo>
                <a:lnTo>
                  <a:pt x="66" y="71"/>
                </a:lnTo>
                <a:lnTo>
                  <a:pt x="90" y="66"/>
                </a:lnTo>
                <a:lnTo>
                  <a:pt x="120" y="60"/>
                </a:lnTo>
                <a:lnTo>
                  <a:pt x="120" y="60"/>
                </a:lnTo>
                <a:lnTo>
                  <a:pt x="126" y="54"/>
                </a:lnTo>
                <a:lnTo>
                  <a:pt x="132" y="48"/>
                </a:lnTo>
                <a:lnTo>
                  <a:pt x="138" y="48"/>
                </a:lnTo>
                <a:lnTo>
                  <a:pt x="138" y="48"/>
                </a:lnTo>
                <a:lnTo>
                  <a:pt x="144" y="48"/>
                </a:lnTo>
                <a:lnTo>
                  <a:pt x="150" y="48"/>
                </a:lnTo>
                <a:lnTo>
                  <a:pt x="162" y="54"/>
                </a:lnTo>
                <a:lnTo>
                  <a:pt x="162" y="54"/>
                </a:lnTo>
                <a:lnTo>
                  <a:pt x="168" y="54"/>
                </a:lnTo>
                <a:lnTo>
                  <a:pt x="168" y="48"/>
                </a:lnTo>
                <a:lnTo>
                  <a:pt x="168" y="42"/>
                </a:lnTo>
                <a:lnTo>
                  <a:pt x="168" y="42"/>
                </a:lnTo>
                <a:lnTo>
                  <a:pt x="312" y="36"/>
                </a:lnTo>
                <a:lnTo>
                  <a:pt x="420" y="18"/>
                </a:lnTo>
                <a:lnTo>
                  <a:pt x="539" y="0"/>
                </a:lnTo>
                <a:lnTo>
                  <a:pt x="539" y="0"/>
                </a:lnTo>
                <a:lnTo>
                  <a:pt x="539" y="6"/>
                </a:lnTo>
                <a:lnTo>
                  <a:pt x="539" y="18"/>
                </a:lnTo>
                <a:lnTo>
                  <a:pt x="539" y="24"/>
                </a:lnTo>
                <a:lnTo>
                  <a:pt x="539" y="24"/>
                </a:lnTo>
                <a:lnTo>
                  <a:pt x="533" y="24"/>
                </a:lnTo>
                <a:lnTo>
                  <a:pt x="527" y="24"/>
                </a:lnTo>
                <a:lnTo>
                  <a:pt x="521" y="24"/>
                </a:lnTo>
                <a:lnTo>
                  <a:pt x="521" y="24"/>
                </a:lnTo>
                <a:lnTo>
                  <a:pt x="521" y="30"/>
                </a:lnTo>
                <a:lnTo>
                  <a:pt x="521" y="36"/>
                </a:lnTo>
                <a:lnTo>
                  <a:pt x="521" y="48"/>
                </a:lnTo>
                <a:lnTo>
                  <a:pt x="521" y="48"/>
                </a:lnTo>
                <a:lnTo>
                  <a:pt x="515" y="48"/>
                </a:lnTo>
                <a:lnTo>
                  <a:pt x="509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497" y="54"/>
                </a:lnTo>
                <a:lnTo>
                  <a:pt x="497" y="54"/>
                </a:lnTo>
                <a:lnTo>
                  <a:pt x="497" y="54"/>
                </a:lnTo>
                <a:lnTo>
                  <a:pt x="491" y="60"/>
                </a:lnTo>
                <a:lnTo>
                  <a:pt x="479" y="60"/>
                </a:lnTo>
                <a:lnTo>
                  <a:pt x="473" y="60"/>
                </a:lnTo>
                <a:lnTo>
                  <a:pt x="473" y="60"/>
                </a:lnTo>
                <a:lnTo>
                  <a:pt x="473" y="66"/>
                </a:lnTo>
                <a:lnTo>
                  <a:pt x="473" y="66"/>
                </a:lnTo>
                <a:lnTo>
                  <a:pt x="473" y="77"/>
                </a:lnTo>
                <a:lnTo>
                  <a:pt x="473" y="77"/>
                </a:lnTo>
                <a:lnTo>
                  <a:pt x="467" y="77"/>
                </a:lnTo>
                <a:lnTo>
                  <a:pt x="461" y="83"/>
                </a:lnTo>
                <a:lnTo>
                  <a:pt x="455" y="83"/>
                </a:lnTo>
                <a:lnTo>
                  <a:pt x="455" y="83"/>
                </a:lnTo>
                <a:lnTo>
                  <a:pt x="449" y="83"/>
                </a:lnTo>
                <a:lnTo>
                  <a:pt x="449" y="89"/>
                </a:lnTo>
                <a:lnTo>
                  <a:pt x="449" y="95"/>
                </a:lnTo>
                <a:lnTo>
                  <a:pt x="449" y="95"/>
                </a:lnTo>
                <a:lnTo>
                  <a:pt x="437" y="95"/>
                </a:lnTo>
                <a:lnTo>
                  <a:pt x="432" y="101"/>
                </a:lnTo>
                <a:lnTo>
                  <a:pt x="426" y="101"/>
                </a:lnTo>
                <a:lnTo>
                  <a:pt x="426" y="101"/>
                </a:lnTo>
                <a:lnTo>
                  <a:pt x="420" y="101"/>
                </a:lnTo>
                <a:lnTo>
                  <a:pt x="420" y="107"/>
                </a:lnTo>
                <a:lnTo>
                  <a:pt x="414" y="107"/>
                </a:lnTo>
                <a:lnTo>
                  <a:pt x="414" y="107"/>
                </a:lnTo>
                <a:lnTo>
                  <a:pt x="408" y="113"/>
                </a:lnTo>
                <a:lnTo>
                  <a:pt x="402" y="113"/>
                </a:lnTo>
                <a:lnTo>
                  <a:pt x="396" y="113"/>
                </a:lnTo>
                <a:lnTo>
                  <a:pt x="396" y="113"/>
                </a:lnTo>
                <a:lnTo>
                  <a:pt x="402" y="119"/>
                </a:lnTo>
                <a:lnTo>
                  <a:pt x="402" y="125"/>
                </a:lnTo>
                <a:lnTo>
                  <a:pt x="408" y="131"/>
                </a:lnTo>
                <a:lnTo>
                  <a:pt x="408" y="131"/>
                </a:lnTo>
                <a:lnTo>
                  <a:pt x="396" y="137"/>
                </a:lnTo>
                <a:lnTo>
                  <a:pt x="390" y="137"/>
                </a:lnTo>
                <a:lnTo>
                  <a:pt x="384" y="143"/>
                </a:lnTo>
                <a:lnTo>
                  <a:pt x="384" y="143"/>
                </a:lnTo>
                <a:lnTo>
                  <a:pt x="384" y="149"/>
                </a:lnTo>
                <a:lnTo>
                  <a:pt x="384" y="149"/>
                </a:lnTo>
                <a:lnTo>
                  <a:pt x="390" y="149"/>
                </a:lnTo>
                <a:lnTo>
                  <a:pt x="390" y="149"/>
                </a:lnTo>
                <a:lnTo>
                  <a:pt x="240" y="173"/>
                </a:lnTo>
                <a:lnTo>
                  <a:pt x="102" y="185"/>
                </a:lnTo>
                <a:lnTo>
                  <a:pt x="6" y="191"/>
                </a:lnTo>
                <a:lnTo>
                  <a:pt x="6" y="191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7" name=""/>
          <p:cNvSpPr/>
          <p:nvPr/>
        </p:nvSpPr>
        <p:spPr>
          <a:xfrm>
            <a:off x="5187960" y="3714840"/>
            <a:ext cx="361800" cy="655560"/>
          </a:xfrm>
          <a:custGeom>
            <a:avLst/>
            <a:gdLst/>
            <a:ahLst/>
            <a:rect l="l" t="t" r="r" b="b"/>
            <a:pathLst>
              <a:path w="228" h="413">
                <a:moveTo>
                  <a:pt x="72" y="6"/>
                </a:moveTo>
                <a:lnTo>
                  <a:pt x="114" y="6"/>
                </a:lnTo>
                <a:lnTo>
                  <a:pt x="156" y="0"/>
                </a:lnTo>
                <a:lnTo>
                  <a:pt x="204" y="0"/>
                </a:lnTo>
                <a:lnTo>
                  <a:pt x="204" y="0"/>
                </a:lnTo>
                <a:lnTo>
                  <a:pt x="204" y="84"/>
                </a:lnTo>
                <a:lnTo>
                  <a:pt x="210" y="168"/>
                </a:lnTo>
                <a:lnTo>
                  <a:pt x="216" y="258"/>
                </a:lnTo>
                <a:lnTo>
                  <a:pt x="216" y="258"/>
                </a:lnTo>
                <a:lnTo>
                  <a:pt x="216" y="300"/>
                </a:lnTo>
                <a:lnTo>
                  <a:pt x="222" y="336"/>
                </a:lnTo>
                <a:lnTo>
                  <a:pt x="228" y="378"/>
                </a:lnTo>
                <a:lnTo>
                  <a:pt x="228" y="378"/>
                </a:lnTo>
                <a:lnTo>
                  <a:pt x="216" y="384"/>
                </a:lnTo>
                <a:lnTo>
                  <a:pt x="204" y="384"/>
                </a:lnTo>
                <a:lnTo>
                  <a:pt x="192" y="384"/>
                </a:lnTo>
                <a:lnTo>
                  <a:pt x="192" y="384"/>
                </a:lnTo>
                <a:lnTo>
                  <a:pt x="186" y="390"/>
                </a:lnTo>
                <a:lnTo>
                  <a:pt x="174" y="390"/>
                </a:lnTo>
                <a:lnTo>
                  <a:pt x="162" y="390"/>
                </a:lnTo>
                <a:lnTo>
                  <a:pt x="162" y="390"/>
                </a:lnTo>
                <a:lnTo>
                  <a:pt x="162" y="390"/>
                </a:lnTo>
                <a:lnTo>
                  <a:pt x="162" y="395"/>
                </a:lnTo>
                <a:lnTo>
                  <a:pt x="156" y="395"/>
                </a:lnTo>
                <a:lnTo>
                  <a:pt x="156" y="395"/>
                </a:lnTo>
                <a:lnTo>
                  <a:pt x="150" y="401"/>
                </a:lnTo>
                <a:lnTo>
                  <a:pt x="138" y="407"/>
                </a:lnTo>
                <a:lnTo>
                  <a:pt x="138" y="413"/>
                </a:lnTo>
                <a:lnTo>
                  <a:pt x="138" y="413"/>
                </a:lnTo>
                <a:lnTo>
                  <a:pt x="138" y="407"/>
                </a:lnTo>
                <a:lnTo>
                  <a:pt x="138" y="401"/>
                </a:lnTo>
                <a:lnTo>
                  <a:pt x="144" y="395"/>
                </a:lnTo>
                <a:lnTo>
                  <a:pt x="144" y="395"/>
                </a:lnTo>
                <a:lnTo>
                  <a:pt x="144" y="390"/>
                </a:lnTo>
                <a:lnTo>
                  <a:pt x="138" y="384"/>
                </a:lnTo>
                <a:lnTo>
                  <a:pt x="132" y="384"/>
                </a:lnTo>
                <a:lnTo>
                  <a:pt x="132" y="384"/>
                </a:lnTo>
                <a:lnTo>
                  <a:pt x="132" y="378"/>
                </a:lnTo>
                <a:lnTo>
                  <a:pt x="132" y="372"/>
                </a:lnTo>
                <a:lnTo>
                  <a:pt x="132" y="366"/>
                </a:lnTo>
                <a:lnTo>
                  <a:pt x="132" y="366"/>
                </a:lnTo>
                <a:lnTo>
                  <a:pt x="126" y="360"/>
                </a:lnTo>
                <a:lnTo>
                  <a:pt x="126" y="360"/>
                </a:lnTo>
                <a:lnTo>
                  <a:pt x="120" y="354"/>
                </a:lnTo>
                <a:lnTo>
                  <a:pt x="120" y="354"/>
                </a:lnTo>
                <a:lnTo>
                  <a:pt x="126" y="348"/>
                </a:lnTo>
                <a:lnTo>
                  <a:pt x="126" y="348"/>
                </a:lnTo>
                <a:lnTo>
                  <a:pt x="132" y="342"/>
                </a:lnTo>
                <a:lnTo>
                  <a:pt x="132" y="342"/>
                </a:lnTo>
                <a:lnTo>
                  <a:pt x="132" y="336"/>
                </a:lnTo>
                <a:lnTo>
                  <a:pt x="126" y="336"/>
                </a:lnTo>
                <a:lnTo>
                  <a:pt x="120" y="336"/>
                </a:lnTo>
                <a:lnTo>
                  <a:pt x="120" y="336"/>
                </a:lnTo>
                <a:lnTo>
                  <a:pt x="96" y="336"/>
                </a:lnTo>
                <a:lnTo>
                  <a:pt x="42" y="342"/>
                </a:lnTo>
                <a:lnTo>
                  <a:pt x="12" y="342"/>
                </a:lnTo>
                <a:lnTo>
                  <a:pt x="12" y="342"/>
                </a:lnTo>
                <a:lnTo>
                  <a:pt x="6" y="330"/>
                </a:lnTo>
                <a:lnTo>
                  <a:pt x="0" y="324"/>
                </a:lnTo>
                <a:lnTo>
                  <a:pt x="0" y="324"/>
                </a:lnTo>
                <a:lnTo>
                  <a:pt x="0" y="324"/>
                </a:lnTo>
                <a:lnTo>
                  <a:pt x="0" y="312"/>
                </a:lnTo>
                <a:lnTo>
                  <a:pt x="6" y="306"/>
                </a:lnTo>
                <a:lnTo>
                  <a:pt x="12" y="300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12" y="282"/>
                </a:lnTo>
                <a:lnTo>
                  <a:pt x="12" y="282"/>
                </a:lnTo>
                <a:lnTo>
                  <a:pt x="18" y="276"/>
                </a:lnTo>
                <a:lnTo>
                  <a:pt x="24" y="270"/>
                </a:lnTo>
                <a:lnTo>
                  <a:pt x="24" y="264"/>
                </a:lnTo>
                <a:lnTo>
                  <a:pt x="24" y="264"/>
                </a:lnTo>
                <a:lnTo>
                  <a:pt x="30" y="258"/>
                </a:lnTo>
                <a:lnTo>
                  <a:pt x="30" y="258"/>
                </a:lnTo>
                <a:lnTo>
                  <a:pt x="30" y="252"/>
                </a:lnTo>
                <a:lnTo>
                  <a:pt x="30" y="252"/>
                </a:lnTo>
                <a:lnTo>
                  <a:pt x="36" y="246"/>
                </a:lnTo>
                <a:lnTo>
                  <a:pt x="36" y="240"/>
                </a:lnTo>
                <a:lnTo>
                  <a:pt x="42" y="228"/>
                </a:lnTo>
                <a:lnTo>
                  <a:pt x="42" y="228"/>
                </a:lnTo>
                <a:lnTo>
                  <a:pt x="36" y="210"/>
                </a:lnTo>
                <a:lnTo>
                  <a:pt x="30" y="204"/>
                </a:lnTo>
                <a:lnTo>
                  <a:pt x="24" y="204"/>
                </a:lnTo>
                <a:lnTo>
                  <a:pt x="24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24" y="180"/>
                </a:lnTo>
                <a:lnTo>
                  <a:pt x="18" y="180"/>
                </a:lnTo>
                <a:lnTo>
                  <a:pt x="18" y="174"/>
                </a:lnTo>
                <a:lnTo>
                  <a:pt x="18" y="174"/>
                </a:lnTo>
                <a:lnTo>
                  <a:pt x="18" y="174"/>
                </a:lnTo>
                <a:lnTo>
                  <a:pt x="18" y="168"/>
                </a:lnTo>
                <a:lnTo>
                  <a:pt x="18" y="168"/>
                </a:lnTo>
                <a:lnTo>
                  <a:pt x="18" y="162"/>
                </a:lnTo>
                <a:lnTo>
                  <a:pt x="18" y="162"/>
                </a:lnTo>
                <a:lnTo>
                  <a:pt x="18" y="156"/>
                </a:lnTo>
                <a:lnTo>
                  <a:pt x="24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6"/>
                </a:lnTo>
                <a:lnTo>
                  <a:pt x="12" y="120"/>
                </a:lnTo>
                <a:lnTo>
                  <a:pt x="24" y="120"/>
                </a:lnTo>
                <a:lnTo>
                  <a:pt x="24" y="114"/>
                </a:lnTo>
                <a:lnTo>
                  <a:pt x="24" y="114"/>
                </a:lnTo>
                <a:lnTo>
                  <a:pt x="24" y="108"/>
                </a:lnTo>
                <a:lnTo>
                  <a:pt x="18" y="102"/>
                </a:lnTo>
                <a:lnTo>
                  <a:pt x="18" y="96"/>
                </a:lnTo>
                <a:lnTo>
                  <a:pt x="18" y="96"/>
                </a:lnTo>
                <a:lnTo>
                  <a:pt x="24" y="90"/>
                </a:lnTo>
                <a:lnTo>
                  <a:pt x="18" y="84"/>
                </a:lnTo>
                <a:lnTo>
                  <a:pt x="18" y="78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30" y="72"/>
                </a:lnTo>
                <a:lnTo>
                  <a:pt x="30" y="72"/>
                </a:lnTo>
                <a:lnTo>
                  <a:pt x="36" y="66"/>
                </a:lnTo>
                <a:lnTo>
                  <a:pt x="42" y="60"/>
                </a:lnTo>
                <a:lnTo>
                  <a:pt x="48" y="54"/>
                </a:lnTo>
                <a:lnTo>
                  <a:pt x="48" y="54"/>
                </a:lnTo>
                <a:lnTo>
                  <a:pt x="48" y="48"/>
                </a:lnTo>
                <a:lnTo>
                  <a:pt x="48" y="42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24"/>
                </a:lnTo>
                <a:lnTo>
                  <a:pt x="60" y="18"/>
                </a:lnTo>
                <a:lnTo>
                  <a:pt x="60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2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8" name=""/>
          <p:cNvSpPr/>
          <p:nvPr/>
        </p:nvSpPr>
        <p:spPr>
          <a:xfrm>
            <a:off x="5187960" y="3714840"/>
            <a:ext cx="361800" cy="655560"/>
          </a:xfrm>
          <a:custGeom>
            <a:avLst/>
            <a:gdLst/>
            <a:ahLst/>
            <a:rect l="l" t="t" r="r" b="b"/>
            <a:pathLst>
              <a:path w="228" h="413">
                <a:moveTo>
                  <a:pt x="72" y="6"/>
                </a:moveTo>
                <a:lnTo>
                  <a:pt x="114" y="6"/>
                </a:lnTo>
                <a:lnTo>
                  <a:pt x="156" y="0"/>
                </a:lnTo>
                <a:lnTo>
                  <a:pt x="204" y="0"/>
                </a:lnTo>
                <a:lnTo>
                  <a:pt x="204" y="0"/>
                </a:lnTo>
                <a:lnTo>
                  <a:pt x="204" y="84"/>
                </a:lnTo>
                <a:lnTo>
                  <a:pt x="210" y="168"/>
                </a:lnTo>
                <a:lnTo>
                  <a:pt x="216" y="258"/>
                </a:lnTo>
                <a:lnTo>
                  <a:pt x="216" y="258"/>
                </a:lnTo>
                <a:lnTo>
                  <a:pt x="216" y="300"/>
                </a:lnTo>
                <a:lnTo>
                  <a:pt x="222" y="336"/>
                </a:lnTo>
                <a:lnTo>
                  <a:pt x="228" y="378"/>
                </a:lnTo>
                <a:lnTo>
                  <a:pt x="228" y="378"/>
                </a:lnTo>
                <a:lnTo>
                  <a:pt x="216" y="384"/>
                </a:lnTo>
                <a:lnTo>
                  <a:pt x="204" y="384"/>
                </a:lnTo>
                <a:lnTo>
                  <a:pt x="192" y="384"/>
                </a:lnTo>
                <a:lnTo>
                  <a:pt x="192" y="384"/>
                </a:lnTo>
                <a:lnTo>
                  <a:pt x="186" y="390"/>
                </a:lnTo>
                <a:lnTo>
                  <a:pt x="174" y="390"/>
                </a:lnTo>
                <a:lnTo>
                  <a:pt x="162" y="390"/>
                </a:lnTo>
                <a:lnTo>
                  <a:pt x="162" y="390"/>
                </a:lnTo>
                <a:lnTo>
                  <a:pt x="162" y="390"/>
                </a:lnTo>
                <a:lnTo>
                  <a:pt x="162" y="395"/>
                </a:lnTo>
                <a:lnTo>
                  <a:pt x="156" y="395"/>
                </a:lnTo>
                <a:lnTo>
                  <a:pt x="156" y="395"/>
                </a:lnTo>
                <a:lnTo>
                  <a:pt x="150" y="401"/>
                </a:lnTo>
                <a:lnTo>
                  <a:pt x="138" y="407"/>
                </a:lnTo>
                <a:lnTo>
                  <a:pt x="138" y="413"/>
                </a:lnTo>
                <a:lnTo>
                  <a:pt x="138" y="413"/>
                </a:lnTo>
                <a:lnTo>
                  <a:pt x="138" y="407"/>
                </a:lnTo>
                <a:lnTo>
                  <a:pt x="138" y="401"/>
                </a:lnTo>
                <a:lnTo>
                  <a:pt x="144" y="395"/>
                </a:lnTo>
                <a:lnTo>
                  <a:pt x="144" y="395"/>
                </a:lnTo>
                <a:lnTo>
                  <a:pt x="144" y="390"/>
                </a:lnTo>
                <a:lnTo>
                  <a:pt x="138" y="384"/>
                </a:lnTo>
                <a:lnTo>
                  <a:pt x="132" y="384"/>
                </a:lnTo>
                <a:lnTo>
                  <a:pt x="132" y="384"/>
                </a:lnTo>
                <a:lnTo>
                  <a:pt x="132" y="378"/>
                </a:lnTo>
                <a:lnTo>
                  <a:pt x="132" y="372"/>
                </a:lnTo>
                <a:lnTo>
                  <a:pt x="132" y="366"/>
                </a:lnTo>
                <a:lnTo>
                  <a:pt x="132" y="366"/>
                </a:lnTo>
                <a:lnTo>
                  <a:pt x="126" y="360"/>
                </a:lnTo>
                <a:lnTo>
                  <a:pt x="126" y="360"/>
                </a:lnTo>
                <a:lnTo>
                  <a:pt x="120" y="354"/>
                </a:lnTo>
                <a:lnTo>
                  <a:pt x="120" y="354"/>
                </a:lnTo>
                <a:lnTo>
                  <a:pt x="126" y="348"/>
                </a:lnTo>
                <a:lnTo>
                  <a:pt x="126" y="348"/>
                </a:lnTo>
                <a:lnTo>
                  <a:pt x="132" y="342"/>
                </a:lnTo>
                <a:lnTo>
                  <a:pt x="132" y="342"/>
                </a:lnTo>
                <a:lnTo>
                  <a:pt x="132" y="336"/>
                </a:lnTo>
                <a:lnTo>
                  <a:pt x="126" y="336"/>
                </a:lnTo>
                <a:lnTo>
                  <a:pt x="120" y="336"/>
                </a:lnTo>
                <a:lnTo>
                  <a:pt x="120" y="336"/>
                </a:lnTo>
                <a:lnTo>
                  <a:pt x="96" y="336"/>
                </a:lnTo>
                <a:lnTo>
                  <a:pt x="42" y="342"/>
                </a:lnTo>
                <a:lnTo>
                  <a:pt x="12" y="342"/>
                </a:lnTo>
                <a:lnTo>
                  <a:pt x="12" y="342"/>
                </a:lnTo>
                <a:lnTo>
                  <a:pt x="6" y="330"/>
                </a:lnTo>
                <a:lnTo>
                  <a:pt x="0" y="324"/>
                </a:lnTo>
                <a:lnTo>
                  <a:pt x="0" y="324"/>
                </a:lnTo>
                <a:lnTo>
                  <a:pt x="0" y="324"/>
                </a:lnTo>
                <a:lnTo>
                  <a:pt x="0" y="312"/>
                </a:lnTo>
                <a:lnTo>
                  <a:pt x="6" y="306"/>
                </a:lnTo>
                <a:lnTo>
                  <a:pt x="12" y="300"/>
                </a:lnTo>
                <a:lnTo>
                  <a:pt x="12" y="300"/>
                </a:lnTo>
                <a:lnTo>
                  <a:pt x="12" y="294"/>
                </a:lnTo>
                <a:lnTo>
                  <a:pt x="12" y="288"/>
                </a:lnTo>
                <a:lnTo>
                  <a:pt x="12" y="282"/>
                </a:lnTo>
                <a:lnTo>
                  <a:pt x="12" y="282"/>
                </a:lnTo>
                <a:lnTo>
                  <a:pt x="18" y="276"/>
                </a:lnTo>
                <a:lnTo>
                  <a:pt x="24" y="270"/>
                </a:lnTo>
                <a:lnTo>
                  <a:pt x="24" y="264"/>
                </a:lnTo>
                <a:lnTo>
                  <a:pt x="24" y="264"/>
                </a:lnTo>
                <a:lnTo>
                  <a:pt x="30" y="258"/>
                </a:lnTo>
                <a:lnTo>
                  <a:pt x="30" y="258"/>
                </a:lnTo>
                <a:lnTo>
                  <a:pt x="30" y="252"/>
                </a:lnTo>
                <a:lnTo>
                  <a:pt x="30" y="252"/>
                </a:lnTo>
                <a:lnTo>
                  <a:pt x="36" y="246"/>
                </a:lnTo>
                <a:lnTo>
                  <a:pt x="36" y="240"/>
                </a:lnTo>
                <a:lnTo>
                  <a:pt x="42" y="228"/>
                </a:lnTo>
                <a:lnTo>
                  <a:pt x="42" y="228"/>
                </a:lnTo>
                <a:lnTo>
                  <a:pt x="36" y="210"/>
                </a:lnTo>
                <a:lnTo>
                  <a:pt x="30" y="204"/>
                </a:lnTo>
                <a:lnTo>
                  <a:pt x="24" y="204"/>
                </a:lnTo>
                <a:lnTo>
                  <a:pt x="24" y="204"/>
                </a:lnTo>
                <a:lnTo>
                  <a:pt x="30" y="198"/>
                </a:lnTo>
                <a:lnTo>
                  <a:pt x="30" y="192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24" y="180"/>
                </a:lnTo>
                <a:lnTo>
                  <a:pt x="18" y="180"/>
                </a:lnTo>
                <a:lnTo>
                  <a:pt x="18" y="174"/>
                </a:lnTo>
                <a:lnTo>
                  <a:pt x="18" y="174"/>
                </a:lnTo>
                <a:lnTo>
                  <a:pt x="18" y="174"/>
                </a:lnTo>
                <a:lnTo>
                  <a:pt x="18" y="168"/>
                </a:lnTo>
                <a:lnTo>
                  <a:pt x="18" y="168"/>
                </a:lnTo>
                <a:lnTo>
                  <a:pt x="18" y="162"/>
                </a:lnTo>
                <a:lnTo>
                  <a:pt x="18" y="162"/>
                </a:lnTo>
                <a:lnTo>
                  <a:pt x="18" y="156"/>
                </a:lnTo>
                <a:lnTo>
                  <a:pt x="24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6"/>
                </a:lnTo>
                <a:lnTo>
                  <a:pt x="12" y="120"/>
                </a:lnTo>
                <a:lnTo>
                  <a:pt x="24" y="120"/>
                </a:lnTo>
                <a:lnTo>
                  <a:pt x="24" y="114"/>
                </a:lnTo>
                <a:lnTo>
                  <a:pt x="24" y="114"/>
                </a:lnTo>
                <a:lnTo>
                  <a:pt x="24" y="108"/>
                </a:lnTo>
                <a:lnTo>
                  <a:pt x="18" y="102"/>
                </a:lnTo>
                <a:lnTo>
                  <a:pt x="18" y="96"/>
                </a:lnTo>
                <a:lnTo>
                  <a:pt x="18" y="96"/>
                </a:lnTo>
                <a:lnTo>
                  <a:pt x="24" y="90"/>
                </a:lnTo>
                <a:lnTo>
                  <a:pt x="18" y="84"/>
                </a:lnTo>
                <a:lnTo>
                  <a:pt x="18" y="78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30" y="72"/>
                </a:lnTo>
                <a:lnTo>
                  <a:pt x="30" y="72"/>
                </a:lnTo>
                <a:lnTo>
                  <a:pt x="36" y="66"/>
                </a:lnTo>
                <a:lnTo>
                  <a:pt x="42" y="60"/>
                </a:lnTo>
                <a:lnTo>
                  <a:pt x="48" y="54"/>
                </a:lnTo>
                <a:lnTo>
                  <a:pt x="48" y="54"/>
                </a:lnTo>
                <a:lnTo>
                  <a:pt x="48" y="48"/>
                </a:lnTo>
                <a:lnTo>
                  <a:pt x="48" y="42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24"/>
                </a:lnTo>
                <a:lnTo>
                  <a:pt x="60" y="18"/>
                </a:lnTo>
                <a:lnTo>
                  <a:pt x="60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2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9" name=""/>
          <p:cNvSpPr/>
          <p:nvPr/>
        </p:nvSpPr>
        <p:spPr>
          <a:xfrm>
            <a:off x="6005520" y="3591000"/>
            <a:ext cx="514440" cy="390600"/>
          </a:xfrm>
          <a:custGeom>
            <a:avLst/>
            <a:gdLst/>
            <a:ahLst/>
            <a:rect l="l" t="t" r="r" b="b"/>
            <a:pathLst>
              <a:path w="324" h="246">
                <a:moveTo>
                  <a:pt x="12" y="36"/>
                </a:moveTo>
                <a:lnTo>
                  <a:pt x="18" y="36"/>
                </a:lnTo>
                <a:lnTo>
                  <a:pt x="24" y="42"/>
                </a:lnTo>
                <a:lnTo>
                  <a:pt x="30" y="36"/>
                </a:lnTo>
                <a:lnTo>
                  <a:pt x="30" y="36"/>
                </a:lnTo>
                <a:lnTo>
                  <a:pt x="42" y="24"/>
                </a:lnTo>
                <a:lnTo>
                  <a:pt x="48" y="12"/>
                </a:lnTo>
                <a:lnTo>
                  <a:pt x="60" y="6"/>
                </a:lnTo>
                <a:lnTo>
                  <a:pt x="60" y="6"/>
                </a:lnTo>
                <a:lnTo>
                  <a:pt x="66" y="6"/>
                </a:lnTo>
                <a:lnTo>
                  <a:pt x="78" y="6"/>
                </a:lnTo>
                <a:lnTo>
                  <a:pt x="90" y="6"/>
                </a:lnTo>
                <a:lnTo>
                  <a:pt x="90" y="6"/>
                </a:lnTo>
                <a:lnTo>
                  <a:pt x="102" y="0"/>
                </a:lnTo>
                <a:lnTo>
                  <a:pt x="102" y="0"/>
                </a:lnTo>
                <a:lnTo>
                  <a:pt x="114" y="0"/>
                </a:lnTo>
                <a:lnTo>
                  <a:pt x="144" y="0"/>
                </a:lnTo>
                <a:lnTo>
                  <a:pt x="156" y="0"/>
                </a:lnTo>
                <a:lnTo>
                  <a:pt x="156" y="0"/>
                </a:lnTo>
                <a:lnTo>
                  <a:pt x="162" y="6"/>
                </a:lnTo>
                <a:lnTo>
                  <a:pt x="168" y="12"/>
                </a:lnTo>
                <a:lnTo>
                  <a:pt x="174" y="18"/>
                </a:lnTo>
                <a:lnTo>
                  <a:pt x="174" y="18"/>
                </a:lnTo>
                <a:lnTo>
                  <a:pt x="192" y="18"/>
                </a:lnTo>
                <a:lnTo>
                  <a:pt x="228" y="18"/>
                </a:lnTo>
                <a:lnTo>
                  <a:pt x="246" y="18"/>
                </a:lnTo>
                <a:lnTo>
                  <a:pt x="246" y="18"/>
                </a:lnTo>
                <a:lnTo>
                  <a:pt x="246" y="18"/>
                </a:lnTo>
                <a:lnTo>
                  <a:pt x="270" y="30"/>
                </a:lnTo>
                <a:lnTo>
                  <a:pt x="306" y="60"/>
                </a:lnTo>
                <a:lnTo>
                  <a:pt x="324" y="72"/>
                </a:lnTo>
                <a:lnTo>
                  <a:pt x="324" y="72"/>
                </a:lnTo>
                <a:lnTo>
                  <a:pt x="318" y="84"/>
                </a:lnTo>
                <a:lnTo>
                  <a:pt x="318" y="90"/>
                </a:lnTo>
                <a:lnTo>
                  <a:pt x="312" y="102"/>
                </a:lnTo>
                <a:lnTo>
                  <a:pt x="312" y="102"/>
                </a:lnTo>
                <a:lnTo>
                  <a:pt x="306" y="108"/>
                </a:lnTo>
                <a:lnTo>
                  <a:pt x="300" y="120"/>
                </a:lnTo>
                <a:lnTo>
                  <a:pt x="288" y="126"/>
                </a:lnTo>
                <a:lnTo>
                  <a:pt x="288" y="126"/>
                </a:lnTo>
                <a:lnTo>
                  <a:pt x="288" y="132"/>
                </a:lnTo>
                <a:lnTo>
                  <a:pt x="288" y="144"/>
                </a:lnTo>
                <a:lnTo>
                  <a:pt x="288" y="150"/>
                </a:lnTo>
                <a:lnTo>
                  <a:pt x="288" y="150"/>
                </a:lnTo>
                <a:lnTo>
                  <a:pt x="282" y="150"/>
                </a:lnTo>
                <a:lnTo>
                  <a:pt x="282" y="150"/>
                </a:lnTo>
                <a:lnTo>
                  <a:pt x="276" y="150"/>
                </a:lnTo>
                <a:lnTo>
                  <a:pt x="276" y="150"/>
                </a:lnTo>
                <a:lnTo>
                  <a:pt x="276" y="150"/>
                </a:lnTo>
                <a:lnTo>
                  <a:pt x="276" y="156"/>
                </a:lnTo>
                <a:lnTo>
                  <a:pt x="276" y="162"/>
                </a:lnTo>
                <a:lnTo>
                  <a:pt x="276" y="162"/>
                </a:lnTo>
                <a:lnTo>
                  <a:pt x="276" y="162"/>
                </a:lnTo>
                <a:lnTo>
                  <a:pt x="270" y="168"/>
                </a:lnTo>
                <a:lnTo>
                  <a:pt x="270" y="168"/>
                </a:lnTo>
                <a:lnTo>
                  <a:pt x="270" y="168"/>
                </a:lnTo>
                <a:lnTo>
                  <a:pt x="264" y="168"/>
                </a:lnTo>
                <a:lnTo>
                  <a:pt x="258" y="168"/>
                </a:lnTo>
                <a:lnTo>
                  <a:pt x="258" y="168"/>
                </a:lnTo>
                <a:lnTo>
                  <a:pt x="258" y="168"/>
                </a:lnTo>
                <a:lnTo>
                  <a:pt x="258" y="174"/>
                </a:lnTo>
                <a:lnTo>
                  <a:pt x="258" y="186"/>
                </a:lnTo>
                <a:lnTo>
                  <a:pt x="258" y="192"/>
                </a:lnTo>
                <a:lnTo>
                  <a:pt x="258" y="192"/>
                </a:lnTo>
                <a:lnTo>
                  <a:pt x="252" y="192"/>
                </a:lnTo>
                <a:lnTo>
                  <a:pt x="252" y="192"/>
                </a:lnTo>
                <a:lnTo>
                  <a:pt x="246" y="198"/>
                </a:lnTo>
                <a:lnTo>
                  <a:pt x="246" y="198"/>
                </a:lnTo>
                <a:lnTo>
                  <a:pt x="240" y="198"/>
                </a:lnTo>
                <a:lnTo>
                  <a:pt x="234" y="198"/>
                </a:lnTo>
                <a:lnTo>
                  <a:pt x="228" y="204"/>
                </a:lnTo>
                <a:lnTo>
                  <a:pt x="228" y="204"/>
                </a:lnTo>
                <a:lnTo>
                  <a:pt x="222" y="204"/>
                </a:lnTo>
                <a:lnTo>
                  <a:pt x="216" y="204"/>
                </a:lnTo>
                <a:lnTo>
                  <a:pt x="216" y="204"/>
                </a:lnTo>
                <a:lnTo>
                  <a:pt x="216" y="204"/>
                </a:lnTo>
                <a:lnTo>
                  <a:pt x="216" y="204"/>
                </a:lnTo>
                <a:lnTo>
                  <a:pt x="210" y="204"/>
                </a:lnTo>
                <a:lnTo>
                  <a:pt x="210" y="210"/>
                </a:lnTo>
                <a:lnTo>
                  <a:pt x="204" y="210"/>
                </a:lnTo>
                <a:lnTo>
                  <a:pt x="204" y="210"/>
                </a:lnTo>
                <a:lnTo>
                  <a:pt x="210" y="222"/>
                </a:lnTo>
                <a:lnTo>
                  <a:pt x="210" y="234"/>
                </a:lnTo>
                <a:lnTo>
                  <a:pt x="198" y="246"/>
                </a:lnTo>
                <a:lnTo>
                  <a:pt x="198" y="246"/>
                </a:lnTo>
                <a:lnTo>
                  <a:pt x="186" y="246"/>
                </a:lnTo>
                <a:lnTo>
                  <a:pt x="180" y="234"/>
                </a:lnTo>
                <a:lnTo>
                  <a:pt x="180" y="216"/>
                </a:lnTo>
                <a:lnTo>
                  <a:pt x="180" y="216"/>
                </a:lnTo>
                <a:lnTo>
                  <a:pt x="174" y="216"/>
                </a:lnTo>
                <a:lnTo>
                  <a:pt x="168" y="216"/>
                </a:lnTo>
                <a:lnTo>
                  <a:pt x="162" y="210"/>
                </a:lnTo>
                <a:lnTo>
                  <a:pt x="162" y="210"/>
                </a:lnTo>
                <a:lnTo>
                  <a:pt x="162" y="204"/>
                </a:lnTo>
                <a:lnTo>
                  <a:pt x="162" y="204"/>
                </a:lnTo>
                <a:lnTo>
                  <a:pt x="162" y="198"/>
                </a:lnTo>
                <a:lnTo>
                  <a:pt x="162" y="198"/>
                </a:lnTo>
                <a:lnTo>
                  <a:pt x="156" y="192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0"/>
                </a:lnTo>
                <a:lnTo>
                  <a:pt x="144" y="174"/>
                </a:lnTo>
                <a:lnTo>
                  <a:pt x="138" y="174"/>
                </a:lnTo>
                <a:lnTo>
                  <a:pt x="138" y="174"/>
                </a:lnTo>
                <a:lnTo>
                  <a:pt x="132" y="174"/>
                </a:lnTo>
                <a:lnTo>
                  <a:pt x="132" y="174"/>
                </a:lnTo>
                <a:lnTo>
                  <a:pt x="132" y="174"/>
                </a:lnTo>
                <a:lnTo>
                  <a:pt x="132" y="174"/>
                </a:lnTo>
                <a:lnTo>
                  <a:pt x="120" y="174"/>
                </a:lnTo>
                <a:lnTo>
                  <a:pt x="120" y="168"/>
                </a:lnTo>
                <a:lnTo>
                  <a:pt x="114" y="162"/>
                </a:lnTo>
                <a:lnTo>
                  <a:pt x="114" y="162"/>
                </a:lnTo>
                <a:lnTo>
                  <a:pt x="114" y="156"/>
                </a:lnTo>
                <a:lnTo>
                  <a:pt x="108" y="150"/>
                </a:lnTo>
                <a:lnTo>
                  <a:pt x="96" y="144"/>
                </a:lnTo>
                <a:lnTo>
                  <a:pt x="96" y="144"/>
                </a:lnTo>
                <a:lnTo>
                  <a:pt x="96" y="138"/>
                </a:lnTo>
                <a:lnTo>
                  <a:pt x="96" y="138"/>
                </a:lnTo>
                <a:lnTo>
                  <a:pt x="96" y="132"/>
                </a:lnTo>
                <a:lnTo>
                  <a:pt x="96" y="132"/>
                </a:lnTo>
                <a:lnTo>
                  <a:pt x="90" y="132"/>
                </a:lnTo>
                <a:lnTo>
                  <a:pt x="84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0"/>
                </a:lnTo>
                <a:lnTo>
                  <a:pt x="72" y="120"/>
                </a:lnTo>
                <a:lnTo>
                  <a:pt x="72" y="120"/>
                </a:lnTo>
                <a:lnTo>
                  <a:pt x="72" y="114"/>
                </a:lnTo>
                <a:lnTo>
                  <a:pt x="72" y="114"/>
                </a:lnTo>
                <a:lnTo>
                  <a:pt x="72" y="114"/>
                </a:lnTo>
                <a:lnTo>
                  <a:pt x="72" y="114"/>
                </a:lnTo>
                <a:lnTo>
                  <a:pt x="66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2"/>
                </a:lnTo>
                <a:lnTo>
                  <a:pt x="54" y="102"/>
                </a:lnTo>
                <a:lnTo>
                  <a:pt x="54" y="102"/>
                </a:lnTo>
                <a:lnTo>
                  <a:pt x="54" y="102"/>
                </a:lnTo>
                <a:lnTo>
                  <a:pt x="48" y="96"/>
                </a:lnTo>
                <a:lnTo>
                  <a:pt x="42" y="90"/>
                </a:lnTo>
                <a:lnTo>
                  <a:pt x="42" y="84"/>
                </a:lnTo>
                <a:lnTo>
                  <a:pt x="42" y="84"/>
                </a:lnTo>
                <a:lnTo>
                  <a:pt x="36" y="78"/>
                </a:lnTo>
                <a:lnTo>
                  <a:pt x="30" y="72"/>
                </a:lnTo>
                <a:lnTo>
                  <a:pt x="24" y="72"/>
                </a:lnTo>
                <a:lnTo>
                  <a:pt x="24" y="72"/>
                </a:lnTo>
                <a:lnTo>
                  <a:pt x="18" y="72"/>
                </a:lnTo>
                <a:lnTo>
                  <a:pt x="12" y="72"/>
                </a:lnTo>
                <a:lnTo>
                  <a:pt x="6" y="66"/>
                </a:lnTo>
                <a:lnTo>
                  <a:pt x="6" y="66"/>
                </a:lnTo>
                <a:lnTo>
                  <a:pt x="0" y="60"/>
                </a:lnTo>
                <a:lnTo>
                  <a:pt x="6" y="54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0" name=""/>
          <p:cNvSpPr/>
          <p:nvPr/>
        </p:nvSpPr>
        <p:spPr>
          <a:xfrm>
            <a:off x="6005520" y="3591000"/>
            <a:ext cx="514440" cy="390600"/>
          </a:xfrm>
          <a:custGeom>
            <a:avLst/>
            <a:gdLst/>
            <a:ahLst/>
            <a:rect l="l" t="t" r="r" b="b"/>
            <a:pathLst>
              <a:path w="324" h="246">
                <a:moveTo>
                  <a:pt x="12" y="36"/>
                </a:moveTo>
                <a:lnTo>
                  <a:pt x="18" y="36"/>
                </a:lnTo>
                <a:lnTo>
                  <a:pt x="24" y="42"/>
                </a:lnTo>
                <a:lnTo>
                  <a:pt x="30" y="36"/>
                </a:lnTo>
                <a:lnTo>
                  <a:pt x="30" y="36"/>
                </a:lnTo>
                <a:lnTo>
                  <a:pt x="42" y="24"/>
                </a:lnTo>
                <a:lnTo>
                  <a:pt x="48" y="12"/>
                </a:lnTo>
                <a:lnTo>
                  <a:pt x="60" y="6"/>
                </a:lnTo>
                <a:lnTo>
                  <a:pt x="60" y="6"/>
                </a:lnTo>
                <a:lnTo>
                  <a:pt x="66" y="6"/>
                </a:lnTo>
                <a:lnTo>
                  <a:pt x="78" y="6"/>
                </a:lnTo>
                <a:lnTo>
                  <a:pt x="90" y="6"/>
                </a:lnTo>
                <a:lnTo>
                  <a:pt x="90" y="6"/>
                </a:lnTo>
                <a:lnTo>
                  <a:pt x="102" y="0"/>
                </a:lnTo>
                <a:lnTo>
                  <a:pt x="102" y="0"/>
                </a:lnTo>
                <a:lnTo>
                  <a:pt x="114" y="0"/>
                </a:lnTo>
                <a:lnTo>
                  <a:pt x="144" y="0"/>
                </a:lnTo>
                <a:lnTo>
                  <a:pt x="156" y="0"/>
                </a:lnTo>
                <a:lnTo>
                  <a:pt x="156" y="0"/>
                </a:lnTo>
                <a:lnTo>
                  <a:pt x="162" y="6"/>
                </a:lnTo>
                <a:lnTo>
                  <a:pt x="168" y="12"/>
                </a:lnTo>
                <a:lnTo>
                  <a:pt x="174" y="18"/>
                </a:lnTo>
                <a:lnTo>
                  <a:pt x="174" y="18"/>
                </a:lnTo>
                <a:lnTo>
                  <a:pt x="192" y="18"/>
                </a:lnTo>
                <a:lnTo>
                  <a:pt x="228" y="18"/>
                </a:lnTo>
                <a:lnTo>
                  <a:pt x="246" y="18"/>
                </a:lnTo>
                <a:lnTo>
                  <a:pt x="246" y="18"/>
                </a:lnTo>
                <a:lnTo>
                  <a:pt x="246" y="18"/>
                </a:lnTo>
                <a:lnTo>
                  <a:pt x="270" y="30"/>
                </a:lnTo>
                <a:lnTo>
                  <a:pt x="306" y="60"/>
                </a:lnTo>
                <a:lnTo>
                  <a:pt x="324" y="72"/>
                </a:lnTo>
                <a:lnTo>
                  <a:pt x="324" y="72"/>
                </a:lnTo>
                <a:lnTo>
                  <a:pt x="318" y="84"/>
                </a:lnTo>
                <a:lnTo>
                  <a:pt x="318" y="90"/>
                </a:lnTo>
                <a:lnTo>
                  <a:pt x="312" y="102"/>
                </a:lnTo>
                <a:lnTo>
                  <a:pt x="312" y="102"/>
                </a:lnTo>
                <a:lnTo>
                  <a:pt x="306" y="108"/>
                </a:lnTo>
                <a:lnTo>
                  <a:pt x="300" y="120"/>
                </a:lnTo>
                <a:lnTo>
                  <a:pt x="288" y="126"/>
                </a:lnTo>
                <a:lnTo>
                  <a:pt x="288" y="126"/>
                </a:lnTo>
                <a:lnTo>
                  <a:pt x="288" y="132"/>
                </a:lnTo>
                <a:lnTo>
                  <a:pt x="288" y="144"/>
                </a:lnTo>
                <a:lnTo>
                  <a:pt x="288" y="150"/>
                </a:lnTo>
                <a:lnTo>
                  <a:pt x="288" y="150"/>
                </a:lnTo>
                <a:lnTo>
                  <a:pt x="282" y="150"/>
                </a:lnTo>
                <a:lnTo>
                  <a:pt x="282" y="150"/>
                </a:lnTo>
                <a:lnTo>
                  <a:pt x="276" y="150"/>
                </a:lnTo>
                <a:lnTo>
                  <a:pt x="276" y="150"/>
                </a:lnTo>
                <a:lnTo>
                  <a:pt x="276" y="150"/>
                </a:lnTo>
                <a:lnTo>
                  <a:pt x="276" y="156"/>
                </a:lnTo>
                <a:lnTo>
                  <a:pt x="276" y="162"/>
                </a:lnTo>
                <a:lnTo>
                  <a:pt x="276" y="162"/>
                </a:lnTo>
                <a:lnTo>
                  <a:pt x="276" y="162"/>
                </a:lnTo>
                <a:lnTo>
                  <a:pt x="270" y="168"/>
                </a:lnTo>
                <a:lnTo>
                  <a:pt x="270" y="168"/>
                </a:lnTo>
                <a:lnTo>
                  <a:pt x="270" y="168"/>
                </a:lnTo>
                <a:lnTo>
                  <a:pt x="264" y="168"/>
                </a:lnTo>
                <a:lnTo>
                  <a:pt x="258" y="168"/>
                </a:lnTo>
                <a:lnTo>
                  <a:pt x="258" y="168"/>
                </a:lnTo>
                <a:lnTo>
                  <a:pt x="258" y="168"/>
                </a:lnTo>
                <a:lnTo>
                  <a:pt x="258" y="174"/>
                </a:lnTo>
                <a:lnTo>
                  <a:pt x="258" y="186"/>
                </a:lnTo>
                <a:lnTo>
                  <a:pt x="258" y="192"/>
                </a:lnTo>
                <a:lnTo>
                  <a:pt x="258" y="192"/>
                </a:lnTo>
                <a:lnTo>
                  <a:pt x="252" y="192"/>
                </a:lnTo>
                <a:lnTo>
                  <a:pt x="252" y="192"/>
                </a:lnTo>
                <a:lnTo>
                  <a:pt x="246" y="198"/>
                </a:lnTo>
                <a:lnTo>
                  <a:pt x="246" y="198"/>
                </a:lnTo>
                <a:lnTo>
                  <a:pt x="240" y="198"/>
                </a:lnTo>
                <a:lnTo>
                  <a:pt x="234" y="198"/>
                </a:lnTo>
                <a:lnTo>
                  <a:pt x="228" y="204"/>
                </a:lnTo>
                <a:lnTo>
                  <a:pt x="228" y="204"/>
                </a:lnTo>
                <a:lnTo>
                  <a:pt x="222" y="204"/>
                </a:lnTo>
                <a:lnTo>
                  <a:pt x="216" y="204"/>
                </a:lnTo>
                <a:lnTo>
                  <a:pt x="216" y="204"/>
                </a:lnTo>
                <a:lnTo>
                  <a:pt x="216" y="204"/>
                </a:lnTo>
                <a:lnTo>
                  <a:pt x="216" y="204"/>
                </a:lnTo>
                <a:lnTo>
                  <a:pt x="210" y="204"/>
                </a:lnTo>
                <a:lnTo>
                  <a:pt x="210" y="210"/>
                </a:lnTo>
                <a:lnTo>
                  <a:pt x="204" y="210"/>
                </a:lnTo>
                <a:lnTo>
                  <a:pt x="204" y="210"/>
                </a:lnTo>
                <a:lnTo>
                  <a:pt x="210" y="222"/>
                </a:lnTo>
                <a:lnTo>
                  <a:pt x="210" y="234"/>
                </a:lnTo>
                <a:lnTo>
                  <a:pt x="198" y="246"/>
                </a:lnTo>
                <a:lnTo>
                  <a:pt x="198" y="246"/>
                </a:lnTo>
                <a:lnTo>
                  <a:pt x="186" y="246"/>
                </a:lnTo>
                <a:lnTo>
                  <a:pt x="180" y="234"/>
                </a:lnTo>
                <a:lnTo>
                  <a:pt x="180" y="216"/>
                </a:lnTo>
                <a:lnTo>
                  <a:pt x="180" y="216"/>
                </a:lnTo>
                <a:lnTo>
                  <a:pt x="174" y="216"/>
                </a:lnTo>
                <a:lnTo>
                  <a:pt x="168" y="216"/>
                </a:lnTo>
                <a:lnTo>
                  <a:pt x="162" y="210"/>
                </a:lnTo>
                <a:lnTo>
                  <a:pt x="162" y="210"/>
                </a:lnTo>
                <a:lnTo>
                  <a:pt x="162" y="204"/>
                </a:lnTo>
                <a:lnTo>
                  <a:pt x="162" y="204"/>
                </a:lnTo>
                <a:lnTo>
                  <a:pt x="162" y="198"/>
                </a:lnTo>
                <a:lnTo>
                  <a:pt x="162" y="198"/>
                </a:lnTo>
                <a:lnTo>
                  <a:pt x="156" y="192"/>
                </a:lnTo>
                <a:lnTo>
                  <a:pt x="150" y="186"/>
                </a:lnTo>
                <a:lnTo>
                  <a:pt x="150" y="186"/>
                </a:lnTo>
                <a:lnTo>
                  <a:pt x="150" y="186"/>
                </a:lnTo>
                <a:lnTo>
                  <a:pt x="150" y="180"/>
                </a:lnTo>
                <a:lnTo>
                  <a:pt x="144" y="174"/>
                </a:lnTo>
                <a:lnTo>
                  <a:pt x="138" y="174"/>
                </a:lnTo>
                <a:lnTo>
                  <a:pt x="138" y="174"/>
                </a:lnTo>
                <a:lnTo>
                  <a:pt x="132" y="174"/>
                </a:lnTo>
                <a:lnTo>
                  <a:pt x="132" y="174"/>
                </a:lnTo>
                <a:lnTo>
                  <a:pt x="132" y="174"/>
                </a:lnTo>
                <a:lnTo>
                  <a:pt x="132" y="174"/>
                </a:lnTo>
                <a:lnTo>
                  <a:pt x="120" y="174"/>
                </a:lnTo>
                <a:lnTo>
                  <a:pt x="120" y="168"/>
                </a:lnTo>
                <a:lnTo>
                  <a:pt x="114" y="162"/>
                </a:lnTo>
                <a:lnTo>
                  <a:pt x="114" y="162"/>
                </a:lnTo>
                <a:lnTo>
                  <a:pt x="114" y="156"/>
                </a:lnTo>
                <a:lnTo>
                  <a:pt x="108" y="150"/>
                </a:lnTo>
                <a:lnTo>
                  <a:pt x="96" y="144"/>
                </a:lnTo>
                <a:lnTo>
                  <a:pt x="96" y="144"/>
                </a:lnTo>
                <a:lnTo>
                  <a:pt x="96" y="138"/>
                </a:lnTo>
                <a:lnTo>
                  <a:pt x="96" y="138"/>
                </a:lnTo>
                <a:lnTo>
                  <a:pt x="96" y="132"/>
                </a:lnTo>
                <a:lnTo>
                  <a:pt x="96" y="132"/>
                </a:lnTo>
                <a:lnTo>
                  <a:pt x="90" y="132"/>
                </a:lnTo>
                <a:lnTo>
                  <a:pt x="84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6"/>
                </a:lnTo>
                <a:lnTo>
                  <a:pt x="78" y="120"/>
                </a:lnTo>
                <a:lnTo>
                  <a:pt x="72" y="120"/>
                </a:lnTo>
                <a:lnTo>
                  <a:pt x="72" y="120"/>
                </a:lnTo>
                <a:lnTo>
                  <a:pt x="72" y="114"/>
                </a:lnTo>
                <a:lnTo>
                  <a:pt x="72" y="114"/>
                </a:lnTo>
                <a:lnTo>
                  <a:pt x="72" y="114"/>
                </a:lnTo>
                <a:lnTo>
                  <a:pt x="72" y="114"/>
                </a:lnTo>
                <a:lnTo>
                  <a:pt x="66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8"/>
                </a:lnTo>
                <a:lnTo>
                  <a:pt x="60" y="102"/>
                </a:lnTo>
                <a:lnTo>
                  <a:pt x="54" y="102"/>
                </a:lnTo>
                <a:lnTo>
                  <a:pt x="54" y="102"/>
                </a:lnTo>
                <a:lnTo>
                  <a:pt x="54" y="102"/>
                </a:lnTo>
                <a:lnTo>
                  <a:pt x="48" y="96"/>
                </a:lnTo>
                <a:lnTo>
                  <a:pt x="42" y="90"/>
                </a:lnTo>
                <a:lnTo>
                  <a:pt x="42" y="84"/>
                </a:lnTo>
                <a:lnTo>
                  <a:pt x="42" y="84"/>
                </a:lnTo>
                <a:lnTo>
                  <a:pt x="36" y="78"/>
                </a:lnTo>
                <a:lnTo>
                  <a:pt x="30" y="72"/>
                </a:lnTo>
                <a:lnTo>
                  <a:pt x="24" y="72"/>
                </a:lnTo>
                <a:lnTo>
                  <a:pt x="24" y="72"/>
                </a:lnTo>
                <a:lnTo>
                  <a:pt x="18" y="72"/>
                </a:lnTo>
                <a:lnTo>
                  <a:pt x="12" y="72"/>
                </a:lnTo>
                <a:lnTo>
                  <a:pt x="6" y="66"/>
                </a:lnTo>
                <a:lnTo>
                  <a:pt x="6" y="66"/>
                </a:lnTo>
                <a:lnTo>
                  <a:pt x="0" y="60"/>
                </a:lnTo>
                <a:lnTo>
                  <a:pt x="6" y="54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12" y="3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1" name=""/>
          <p:cNvSpPr/>
          <p:nvPr/>
        </p:nvSpPr>
        <p:spPr>
          <a:xfrm>
            <a:off x="5778360" y="3648240"/>
            <a:ext cx="541440" cy="581040"/>
          </a:xfrm>
          <a:custGeom>
            <a:avLst/>
            <a:gdLst/>
            <a:ahLst/>
            <a:rect l="l" t="t" r="r" b="b"/>
            <a:pathLst>
              <a:path w="341" h="366">
                <a:moveTo>
                  <a:pt x="0" y="24"/>
                </a:moveTo>
                <a:lnTo>
                  <a:pt x="42" y="18"/>
                </a:lnTo>
                <a:lnTo>
                  <a:pt x="114" y="6"/>
                </a:lnTo>
                <a:lnTo>
                  <a:pt x="155" y="0"/>
                </a:lnTo>
                <a:lnTo>
                  <a:pt x="155" y="0"/>
                </a:lnTo>
                <a:lnTo>
                  <a:pt x="155" y="12"/>
                </a:lnTo>
                <a:lnTo>
                  <a:pt x="149" y="18"/>
                </a:lnTo>
                <a:lnTo>
                  <a:pt x="149" y="30"/>
                </a:lnTo>
                <a:lnTo>
                  <a:pt x="149" y="30"/>
                </a:lnTo>
                <a:lnTo>
                  <a:pt x="149" y="36"/>
                </a:lnTo>
                <a:lnTo>
                  <a:pt x="161" y="36"/>
                </a:lnTo>
                <a:lnTo>
                  <a:pt x="167" y="36"/>
                </a:lnTo>
                <a:lnTo>
                  <a:pt x="167" y="36"/>
                </a:lnTo>
                <a:lnTo>
                  <a:pt x="173" y="42"/>
                </a:lnTo>
                <a:lnTo>
                  <a:pt x="179" y="42"/>
                </a:lnTo>
                <a:lnTo>
                  <a:pt x="185" y="48"/>
                </a:lnTo>
                <a:lnTo>
                  <a:pt x="185" y="48"/>
                </a:lnTo>
                <a:lnTo>
                  <a:pt x="191" y="60"/>
                </a:lnTo>
                <a:lnTo>
                  <a:pt x="197" y="66"/>
                </a:lnTo>
                <a:lnTo>
                  <a:pt x="203" y="72"/>
                </a:lnTo>
                <a:lnTo>
                  <a:pt x="203" y="72"/>
                </a:lnTo>
                <a:lnTo>
                  <a:pt x="203" y="72"/>
                </a:lnTo>
                <a:lnTo>
                  <a:pt x="209" y="72"/>
                </a:lnTo>
                <a:lnTo>
                  <a:pt x="215" y="78"/>
                </a:lnTo>
                <a:lnTo>
                  <a:pt x="215" y="78"/>
                </a:lnTo>
                <a:lnTo>
                  <a:pt x="215" y="78"/>
                </a:lnTo>
                <a:lnTo>
                  <a:pt x="215" y="84"/>
                </a:lnTo>
                <a:lnTo>
                  <a:pt x="215" y="84"/>
                </a:lnTo>
                <a:lnTo>
                  <a:pt x="215" y="84"/>
                </a:lnTo>
                <a:lnTo>
                  <a:pt x="221" y="84"/>
                </a:lnTo>
                <a:lnTo>
                  <a:pt x="233" y="90"/>
                </a:lnTo>
                <a:lnTo>
                  <a:pt x="239" y="96"/>
                </a:lnTo>
                <a:lnTo>
                  <a:pt x="239" y="96"/>
                </a:lnTo>
                <a:lnTo>
                  <a:pt x="239" y="102"/>
                </a:lnTo>
                <a:lnTo>
                  <a:pt x="239" y="102"/>
                </a:lnTo>
                <a:lnTo>
                  <a:pt x="239" y="108"/>
                </a:lnTo>
                <a:lnTo>
                  <a:pt x="239" y="108"/>
                </a:lnTo>
                <a:lnTo>
                  <a:pt x="245" y="108"/>
                </a:lnTo>
                <a:lnTo>
                  <a:pt x="251" y="114"/>
                </a:lnTo>
                <a:lnTo>
                  <a:pt x="257" y="120"/>
                </a:lnTo>
                <a:lnTo>
                  <a:pt x="257" y="120"/>
                </a:lnTo>
                <a:lnTo>
                  <a:pt x="263" y="120"/>
                </a:lnTo>
                <a:lnTo>
                  <a:pt x="263" y="126"/>
                </a:lnTo>
                <a:lnTo>
                  <a:pt x="257" y="132"/>
                </a:lnTo>
                <a:lnTo>
                  <a:pt x="257" y="132"/>
                </a:lnTo>
                <a:lnTo>
                  <a:pt x="263" y="138"/>
                </a:lnTo>
                <a:lnTo>
                  <a:pt x="275" y="138"/>
                </a:lnTo>
                <a:lnTo>
                  <a:pt x="281" y="138"/>
                </a:lnTo>
                <a:lnTo>
                  <a:pt x="281" y="138"/>
                </a:lnTo>
                <a:lnTo>
                  <a:pt x="287" y="138"/>
                </a:lnTo>
                <a:lnTo>
                  <a:pt x="287" y="144"/>
                </a:lnTo>
                <a:lnTo>
                  <a:pt x="293" y="150"/>
                </a:lnTo>
                <a:lnTo>
                  <a:pt x="293" y="150"/>
                </a:lnTo>
                <a:lnTo>
                  <a:pt x="293" y="150"/>
                </a:lnTo>
                <a:lnTo>
                  <a:pt x="299" y="156"/>
                </a:lnTo>
                <a:lnTo>
                  <a:pt x="299" y="162"/>
                </a:lnTo>
                <a:lnTo>
                  <a:pt x="299" y="162"/>
                </a:lnTo>
                <a:lnTo>
                  <a:pt x="305" y="162"/>
                </a:lnTo>
                <a:lnTo>
                  <a:pt x="305" y="168"/>
                </a:lnTo>
                <a:lnTo>
                  <a:pt x="305" y="174"/>
                </a:lnTo>
                <a:lnTo>
                  <a:pt x="305" y="174"/>
                </a:lnTo>
                <a:lnTo>
                  <a:pt x="311" y="180"/>
                </a:lnTo>
                <a:lnTo>
                  <a:pt x="317" y="174"/>
                </a:lnTo>
                <a:lnTo>
                  <a:pt x="317" y="174"/>
                </a:lnTo>
                <a:lnTo>
                  <a:pt x="317" y="174"/>
                </a:lnTo>
                <a:lnTo>
                  <a:pt x="317" y="186"/>
                </a:lnTo>
                <a:lnTo>
                  <a:pt x="323" y="198"/>
                </a:lnTo>
                <a:lnTo>
                  <a:pt x="329" y="204"/>
                </a:lnTo>
                <a:lnTo>
                  <a:pt x="329" y="204"/>
                </a:lnTo>
                <a:lnTo>
                  <a:pt x="329" y="210"/>
                </a:lnTo>
                <a:lnTo>
                  <a:pt x="335" y="210"/>
                </a:lnTo>
                <a:lnTo>
                  <a:pt x="341" y="210"/>
                </a:lnTo>
                <a:lnTo>
                  <a:pt x="341" y="210"/>
                </a:lnTo>
                <a:lnTo>
                  <a:pt x="341" y="216"/>
                </a:lnTo>
                <a:lnTo>
                  <a:pt x="341" y="222"/>
                </a:lnTo>
                <a:lnTo>
                  <a:pt x="341" y="228"/>
                </a:lnTo>
                <a:lnTo>
                  <a:pt x="341" y="228"/>
                </a:lnTo>
                <a:lnTo>
                  <a:pt x="341" y="228"/>
                </a:lnTo>
                <a:lnTo>
                  <a:pt x="335" y="228"/>
                </a:lnTo>
                <a:lnTo>
                  <a:pt x="329" y="228"/>
                </a:lnTo>
                <a:lnTo>
                  <a:pt x="329" y="228"/>
                </a:lnTo>
                <a:lnTo>
                  <a:pt x="329" y="234"/>
                </a:lnTo>
                <a:lnTo>
                  <a:pt x="329" y="234"/>
                </a:lnTo>
                <a:lnTo>
                  <a:pt x="329" y="240"/>
                </a:lnTo>
                <a:lnTo>
                  <a:pt x="329" y="240"/>
                </a:lnTo>
                <a:lnTo>
                  <a:pt x="329" y="240"/>
                </a:lnTo>
                <a:lnTo>
                  <a:pt x="329" y="246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9" y="258"/>
                </a:lnTo>
                <a:lnTo>
                  <a:pt x="329" y="258"/>
                </a:lnTo>
                <a:lnTo>
                  <a:pt x="329" y="258"/>
                </a:lnTo>
                <a:lnTo>
                  <a:pt x="329" y="264"/>
                </a:lnTo>
                <a:lnTo>
                  <a:pt x="329" y="270"/>
                </a:lnTo>
                <a:lnTo>
                  <a:pt x="335" y="270"/>
                </a:lnTo>
                <a:lnTo>
                  <a:pt x="335" y="270"/>
                </a:lnTo>
                <a:lnTo>
                  <a:pt x="329" y="270"/>
                </a:lnTo>
                <a:lnTo>
                  <a:pt x="329" y="276"/>
                </a:lnTo>
                <a:lnTo>
                  <a:pt x="323" y="282"/>
                </a:lnTo>
                <a:lnTo>
                  <a:pt x="323" y="282"/>
                </a:lnTo>
                <a:lnTo>
                  <a:pt x="323" y="282"/>
                </a:lnTo>
                <a:lnTo>
                  <a:pt x="323" y="288"/>
                </a:lnTo>
                <a:lnTo>
                  <a:pt x="323" y="294"/>
                </a:lnTo>
                <a:lnTo>
                  <a:pt x="323" y="294"/>
                </a:lnTo>
                <a:lnTo>
                  <a:pt x="323" y="300"/>
                </a:lnTo>
                <a:lnTo>
                  <a:pt x="317" y="300"/>
                </a:lnTo>
                <a:lnTo>
                  <a:pt x="317" y="300"/>
                </a:lnTo>
                <a:lnTo>
                  <a:pt x="317" y="300"/>
                </a:lnTo>
                <a:lnTo>
                  <a:pt x="317" y="306"/>
                </a:lnTo>
                <a:lnTo>
                  <a:pt x="323" y="312"/>
                </a:lnTo>
                <a:lnTo>
                  <a:pt x="323" y="312"/>
                </a:lnTo>
                <a:lnTo>
                  <a:pt x="323" y="312"/>
                </a:lnTo>
                <a:lnTo>
                  <a:pt x="323" y="324"/>
                </a:lnTo>
                <a:lnTo>
                  <a:pt x="323" y="324"/>
                </a:lnTo>
                <a:lnTo>
                  <a:pt x="323" y="330"/>
                </a:lnTo>
                <a:lnTo>
                  <a:pt x="323" y="330"/>
                </a:lnTo>
                <a:lnTo>
                  <a:pt x="317" y="330"/>
                </a:lnTo>
                <a:lnTo>
                  <a:pt x="317" y="330"/>
                </a:lnTo>
                <a:lnTo>
                  <a:pt x="305" y="330"/>
                </a:lnTo>
                <a:lnTo>
                  <a:pt x="305" y="330"/>
                </a:lnTo>
                <a:lnTo>
                  <a:pt x="299" y="324"/>
                </a:lnTo>
                <a:lnTo>
                  <a:pt x="293" y="324"/>
                </a:lnTo>
                <a:lnTo>
                  <a:pt x="287" y="330"/>
                </a:lnTo>
                <a:lnTo>
                  <a:pt x="287" y="330"/>
                </a:lnTo>
                <a:lnTo>
                  <a:pt x="281" y="330"/>
                </a:lnTo>
                <a:lnTo>
                  <a:pt x="287" y="336"/>
                </a:lnTo>
                <a:lnTo>
                  <a:pt x="287" y="342"/>
                </a:lnTo>
                <a:lnTo>
                  <a:pt x="287" y="342"/>
                </a:lnTo>
                <a:lnTo>
                  <a:pt x="293" y="348"/>
                </a:lnTo>
                <a:lnTo>
                  <a:pt x="293" y="360"/>
                </a:lnTo>
                <a:lnTo>
                  <a:pt x="287" y="366"/>
                </a:lnTo>
                <a:lnTo>
                  <a:pt x="287" y="366"/>
                </a:lnTo>
                <a:lnTo>
                  <a:pt x="281" y="360"/>
                </a:lnTo>
                <a:lnTo>
                  <a:pt x="275" y="354"/>
                </a:lnTo>
                <a:lnTo>
                  <a:pt x="275" y="348"/>
                </a:lnTo>
                <a:lnTo>
                  <a:pt x="275" y="348"/>
                </a:lnTo>
                <a:lnTo>
                  <a:pt x="227" y="354"/>
                </a:lnTo>
                <a:lnTo>
                  <a:pt x="137" y="354"/>
                </a:lnTo>
                <a:lnTo>
                  <a:pt x="90" y="354"/>
                </a:lnTo>
                <a:lnTo>
                  <a:pt x="90" y="354"/>
                </a:lnTo>
                <a:lnTo>
                  <a:pt x="84" y="348"/>
                </a:lnTo>
                <a:lnTo>
                  <a:pt x="78" y="342"/>
                </a:lnTo>
                <a:lnTo>
                  <a:pt x="78" y="336"/>
                </a:lnTo>
                <a:lnTo>
                  <a:pt x="78" y="336"/>
                </a:lnTo>
                <a:lnTo>
                  <a:pt x="78" y="336"/>
                </a:lnTo>
                <a:lnTo>
                  <a:pt x="78" y="330"/>
                </a:lnTo>
                <a:lnTo>
                  <a:pt x="72" y="324"/>
                </a:lnTo>
                <a:lnTo>
                  <a:pt x="72" y="324"/>
                </a:lnTo>
                <a:lnTo>
                  <a:pt x="72" y="324"/>
                </a:lnTo>
                <a:lnTo>
                  <a:pt x="72" y="324"/>
                </a:lnTo>
                <a:lnTo>
                  <a:pt x="66" y="324"/>
                </a:lnTo>
                <a:lnTo>
                  <a:pt x="66" y="324"/>
                </a:lnTo>
                <a:lnTo>
                  <a:pt x="66" y="306"/>
                </a:lnTo>
                <a:lnTo>
                  <a:pt x="72" y="288"/>
                </a:lnTo>
                <a:lnTo>
                  <a:pt x="72" y="282"/>
                </a:lnTo>
                <a:lnTo>
                  <a:pt x="72" y="282"/>
                </a:lnTo>
                <a:lnTo>
                  <a:pt x="72" y="276"/>
                </a:lnTo>
                <a:lnTo>
                  <a:pt x="66" y="276"/>
                </a:lnTo>
                <a:lnTo>
                  <a:pt x="66" y="270"/>
                </a:lnTo>
                <a:lnTo>
                  <a:pt x="66" y="270"/>
                </a:lnTo>
                <a:lnTo>
                  <a:pt x="66" y="270"/>
                </a:lnTo>
                <a:lnTo>
                  <a:pt x="66" y="264"/>
                </a:lnTo>
                <a:lnTo>
                  <a:pt x="66" y="264"/>
                </a:lnTo>
                <a:lnTo>
                  <a:pt x="66" y="264"/>
                </a:lnTo>
                <a:lnTo>
                  <a:pt x="66" y="258"/>
                </a:lnTo>
                <a:lnTo>
                  <a:pt x="66" y="258"/>
                </a:lnTo>
                <a:lnTo>
                  <a:pt x="66" y="252"/>
                </a:lnTo>
                <a:lnTo>
                  <a:pt x="66" y="252"/>
                </a:lnTo>
                <a:lnTo>
                  <a:pt x="72" y="252"/>
                </a:lnTo>
                <a:lnTo>
                  <a:pt x="72" y="246"/>
                </a:lnTo>
                <a:lnTo>
                  <a:pt x="78" y="240"/>
                </a:lnTo>
                <a:lnTo>
                  <a:pt x="78" y="240"/>
                </a:lnTo>
                <a:lnTo>
                  <a:pt x="78" y="234"/>
                </a:lnTo>
                <a:lnTo>
                  <a:pt x="72" y="234"/>
                </a:lnTo>
                <a:lnTo>
                  <a:pt x="72" y="228"/>
                </a:lnTo>
                <a:lnTo>
                  <a:pt x="72" y="228"/>
                </a:lnTo>
                <a:lnTo>
                  <a:pt x="66" y="228"/>
                </a:lnTo>
                <a:lnTo>
                  <a:pt x="66" y="228"/>
                </a:lnTo>
                <a:lnTo>
                  <a:pt x="66" y="222"/>
                </a:lnTo>
                <a:lnTo>
                  <a:pt x="66" y="222"/>
                </a:lnTo>
                <a:lnTo>
                  <a:pt x="66" y="222"/>
                </a:lnTo>
                <a:lnTo>
                  <a:pt x="60" y="222"/>
                </a:lnTo>
                <a:lnTo>
                  <a:pt x="60" y="216"/>
                </a:lnTo>
                <a:lnTo>
                  <a:pt x="48" y="216"/>
                </a:lnTo>
                <a:lnTo>
                  <a:pt x="48" y="216"/>
                </a:lnTo>
                <a:lnTo>
                  <a:pt x="48" y="216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54" y="210"/>
                </a:lnTo>
                <a:lnTo>
                  <a:pt x="54" y="204"/>
                </a:lnTo>
                <a:lnTo>
                  <a:pt x="60" y="198"/>
                </a:lnTo>
                <a:lnTo>
                  <a:pt x="60" y="198"/>
                </a:lnTo>
                <a:lnTo>
                  <a:pt x="54" y="198"/>
                </a:lnTo>
                <a:lnTo>
                  <a:pt x="54" y="192"/>
                </a:lnTo>
                <a:lnTo>
                  <a:pt x="48" y="192"/>
                </a:lnTo>
                <a:lnTo>
                  <a:pt x="48" y="192"/>
                </a:lnTo>
                <a:lnTo>
                  <a:pt x="36" y="144"/>
                </a:lnTo>
                <a:lnTo>
                  <a:pt x="12" y="66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2" name=""/>
          <p:cNvSpPr/>
          <p:nvPr/>
        </p:nvSpPr>
        <p:spPr>
          <a:xfrm>
            <a:off x="5778360" y="3648240"/>
            <a:ext cx="541440" cy="581040"/>
          </a:xfrm>
          <a:custGeom>
            <a:avLst/>
            <a:gdLst/>
            <a:ahLst/>
            <a:rect l="l" t="t" r="r" b="b"/>
            <a:pathLst>
              <a:path w="341" h="366">
                <a:moveTo>
                  <a:pt x="0" y="24"/>
                </a:moveTo>
                <a:lnTo>
                  <a:pt x="42" y="18"/>
                </a:lnTo>
                <a:lnTo>
                  <a:pt x="114" y="6"/>
                </a:lnTo>
                <a:lnTo>
                  <a:pt x="155" y="0"/>
                </a:lnTo>
                <a:lnTo>
                  <a:pt x="155" y="0"/>
                </a:lnTo>
                <a:lnTo>
                  <a:pt x="155" y="12"/>
                </a:lnTo>
                <a:lnTo>
                  <a:pt x="149" y="18"/>
                </a:lnTo>
                <a:lnTo>
                  <a:pt x="149" y="30"/>
                </a:lnTo>
                <a:lnTo>
                  <a:pt x="149" y="30"/>
                </a:lnTo>
                <a:lnTo>
                  <a:pt x="149" y="36"/>
                </a:lnTo>
                <a:lnTo>
                  <a:pt x="161" y="36"/>
                </a:lnTo>
                <a:lnTo>
                  <a:pt x="167" y="36"/>
                </a:lnTo>
                <a:lnTo>
                  <a:pt x="167" y="36"/>
                </a:lnTo>
                <a:lnTo>
                  <a:pt x="173" y="42"/>
                </a:lnTo>
                <a:lnTo>
                  <a:pt x="179" y="42"/>
                </a:lnTo>
                <a:lnTo>
                  <a:pt x="185" y="48"/>
                </a:lnTo>
                <a:lnTo>
                  <a:pt x="185" y="48"/>
                </a:lnTo>
                <a:lnTo>
                  <a:pt x="191" y="60"/>
                </a:lnTo>
                <a:lnTo>
                  <a:pt x="197" y="66"/>
                </a:lnTo>
                <a:lnTo>
                  <a:pt x="203" y="72"/>
                </a:lnTo>
                <a:lnTo>
                  <a:pt x="203" y="72"/>
                </a:lnTo>
                <a:lnTo>
                  <a:pt x="203" y="72"/>
                </a:lnTo>
                <a:lnTo>
                  <a:pt x="209" y="72"/>
                </a:lnTo>
                <a:lnTo>
                  <a:pt x="215" y="78"/>
                </a:lnTo>
                <a:lnTo>
                  <a:pt x="215" y="78"/>
                </a:lnTo>
                <a:lnTo>
                  <a:pt x="215" y="78"/>
                </a:lnTo>
                <a:lnTo>
                  <a:pt x="215" y="84"/>
                </a:lnTo>
                <a:lnTo>
                  <a:pt x="215" y="84"/>
                </a:lnTo>
                <a:lnTo>
                  <a:pt x="215" y="84"/>
                </a:lnTo>
                <a:lnTo>
                  <a:pt x="221" y="84"/>
                </a:lnTo>
                <a:lnTo>
                  <a:pt x="233" y="90"/>
                </a:lnTo>
                <a:lnTo>
                  <a:pt x="239" y="96"/>
                </a:lnTo>
                <a:lnTo>
                  <a:pt x="239" y="96"/>
                </a:lnTo>
                <a:lnTo>
                  <a:pt x="239" y="102"/>
                </a:lnTo>
                <a:lnTo>
                  <a:pt x="239" y="102"/>
                </a:lnTo>
                <a:lnTo>
                  <a:pt x="239" y="108"/>
                </a:lnTo>
                <a:lnTo>
                  <a:pt x="239" y="108"/>
                </a:lnTo>
                <a:lnTo>
                  <a:pt x="245" y="108"/>
                </a:lnTo>
                <a:lnTo>
                  <a:pt x="251" y="114"/>
                </a:lnTo>
                <a:lnTo>
                  <a:pt x="257" y="120"/>
                </a:lnTo>
                <a:lnTo>
                  <a:pt x="257" y="120"/>
                </a:lnTo>
                <a:lnTo>
                  <a:pt x="263" y="120"/>
                </a:lnTo>
                <a:lnTo>
                  <a:pt x="263" y="126"/>
                </a:lnTo>
                <a:lnTo>
                  <a:pt x="257" y="132"/>
                </a:lnTo>
                <a:lnTo>
                  <a:pt x="257" y="132"/>
                </a:lnTo>
                <a:lnTo>
                  <a:pt x="263" y="138"/>
                </a:lnTo>
                <a:lnTo>
                  <a:pt x="275" y="138"/>
                </a:lnTo>
                <a:lnTo>
                  <a:pt x="281" y="138"/>
                </a:lnTo>
                <a:lnTo>
                  <a:pt x="281" y="138"/>
                </a:lnTo>
                <a:lnTo>
                  <a:pt x="287" y="138"/>
                </a:lnTo>
                <a:lnTo>
                  <a:pt x="287" y="144"/>
                </a:lnTo>
                <a:lnTo>
                  <a:pt x="293" y="150"/>
                </a:lnTo>
                <a:lnTo>
                  <a:pt x="293" y="150"/>
                </a:lnTo>
                <a:lnTo>
                  <a:pt x="293" y="150"/>
                </a:lnTo>
                <a:lnTo>
                  <a:pt x="299" y="156"/>
                </a:lnTo>
                <a:lnTo>
                  <a:pt x="299" y="162"/>
                </a:lnTo>
                <a:lnTo>
                  <a:pt x="299" y="162"/>
                </a:lnTo>
                <a:lnTo>
                  <a:pt x="305" y="162"/>
                </a:lnTo>
                <a:lnTo>
                  <a:pt x="305" y="168"/>
                </a:lnTo>
                <a:lnTo>
                  <a:pt x="305" y="174"/>
                </a:lnTo>
                <a:lnTo>
                  <a:pt x="305" y="174"/>
                </a:lnTo>
                <a:lnTo>
                  <a:pt x="311" y="180"/>
                </a:lnTo>
                <a:lnTo>
                  <a:pt x="317" y="174"/>
                </a:lnTo>
                <a:lnTo>
                  <a:pt x="317" y="174"/>
                </a:lnTo>
                <a:lnTo>
                  <a:pt x="317" y="174"/>
                </a:lnTo>
                <a:lnTo>
                  <a:pt x="317" y="186"/>
                </a:lnTo>
                <a:lnTo>
                  <a:pt x="323" y="198"/>
                </a:lnTo>
                <a:lnTo>
                  <a:pt x="329" y="204"/>
                </a:lnTo>
                <a:lnTo>
                  <a:pt x="329" y="204"/>
                </a:lnTo>
                <a:lnTo>
                  <a:pt x="329" y="210"/>
                </a:lnTo>
                <a:lnTo>
                  <a:pt x="335" y="210"/>
                </a:lnTo>
                <a:lnTo>
                  <a:pt x="341" y="210"/>
                </a:lnTo>
                <a:lnTo>
                  <a:pt x="341" y="210"/>
                </a:lnTo>
                <a:lnTo>
                  <a:pt x="341" y="216"/>
                </a:lnTo>
                <a:lnTo>
                  <a:pt x="341" y="222"/>
                </a:lnTo>
                <a:lnTo>
                  <a:pt x="341" y="228"/>
                </a:lnTo>
                <a:lnTo>
                  <a:pt x="341" y="228"/>
                </a:lnTo>
                <a:lnTo>
                  <a:pt x="341" y="228"/>
                </a:lnTo>
                <a:lnTo>
                  <a:pt x="335" y="228"/>
                </a:lnTo>
                <a:lnTo>
                  <a:pt x="329" y="228"/>
                </a:lnTo>
                <a:lnTo>
                  <a:pt x="329" y="228"/>
                </a:lnTo>
                <a:lnTo>
                  <a:pt x="329" y="234"/>
                </a:lnTo>
                <a:lnTo>
                  <a:pt x="329" y="234"/>
                </a:lnTo>
                <a:lnTo>
                  <a:pt x="329" y="240"/>
                </a:lnTo>
                <a:lnTo>
                  <a:pt x="329" y="240"/>
                </a:lnTo>
                <a:lnTo>
                  <a:pt x="329" y="240"/>
                </a:lnTo>
                <a:lnTo>
                  <a:pt x="329" y="246"/>
                </a:lnTo>
                <a:lnTo>
                  <a:pt x="323" y="252"/>
                </a:lnTo>
                <a:lnTo>
                  <a:pt x="323" y="252"/>
                </a:lnTo>
                <a:lnTo>
                  <a:pt x="323" y="252"/>
                </a:lnTo>
                <a:lnTo>
                  <a:pt x="329" y="258"/>
                </a:lnTo>
                <a:lnTo>
                  <a:pt x="329" y="258"/>
                </a:lnTo>
                <a:lnTo>
                  <a:pt x="329" y="258"/>
                </a:lnTo>
                <a:lnTo>
                  <a:pt x="329" y="264"/>
                </a:lnTo>
                <a:lnTo>
                  <a:pt x="329" y="270"/>
                </a:lnTo>
                <a:lnTo>
                  <a:pt x="335" y="270"/>
                </a:lnTo>
                <a:lnTo>
                  <a:pt x="335" y="270"/>
                </a:lnTo>
                <a:lnTo>
                  <a:pt x="329" y="270"/>
                </a:lnTo>
                <a:lnTo>
                  <a:pt x="329" y="276"/>
                </a:lnTo>
                <a:lnTo>
                  <a:pt x="323" y="282"/>
                </a:lnTo>
                <a:lnTo>
                  <a:pt x="323" y="282"/>
                </a:lnTo>
                <a:lnTo>
                  <a:pt x="323" y="282"/>
                </a:lnTo>
                <a:lnTo>
                  <a:pt x="323" y="288"/>
                </a:lnTo>
                <a:lnTo>
                  <a:pt x="323" y="294"/>
                </a:lnTo>
                <a:lnTo>
                  <a:pt x="323" y="294"/>
                </a:lnTo>
                <a:lnTo>
                  <a:pt x="323" y="300"/>
                </a:lnTo>
                <a:lnTo>
                  <a:pt x="317" y="300"/>
                </a:lnTo>
                <a:lnTo>
                  <a:pt x="317" y="300"/>
                </a:lnTo>
                <a:lnTo>
                  <a:pt x="317" y="300"/>
                </a:lnTo>
                <a:lnTo>
                  <a:pt x="317" y="306"/>
                </a:lnTo>
                <a:lnTo>
                  <a:pt x="323" y="312"/>
                </a:lnTo>
                <a:lnTo>
                  <a:pt x="323" y="312"/>
                </a:lnTo>
                <a:lnTo>
                  <a:pt x="323" y="312"/>
                </a:lnTo>
                <a:lnTo>
                  <a:pt x="323" y="324"/>
                </a:lnTo>
                <a:lnTo>
                  <a:pt x="323" y="324"/>
                </a:lnTo>
                <a:lnTo>
                  <a:pt x="323" y="330"/>
                </a:lnTo>
                <a:lnTo>
                  <a:pt x="323" y="330"/>
                </a:lnTo>
                <a:lnTo>
                  <a:pt x="317" y="330"/>
                </a:lnTo>
                <a:lnTo>
                  <a:pt x="317" y="330"/>
                </a:lnTo>
                <a:lnTo>
                  <a:pt x="305" y="330"/>
                </a:lnTo>
                <a:lnTo>
                  <a:pt x="305" y="330"/>
                </a:lnTo>
                <a:lnTo>
                  <a:pt x="299" y="324"/>
                </a:lnTo>
                <a:lnTo>
                  <a:pt x="293" y="324"/>
                </a:lnTo>
                <a:lnTo>
                  <a:pt x="287" y="330"/>
                </a:lnTo>
                <a:lnTo>
                  <a:pt x="287" y="330"/>
                </a:lnTo>
                <a:lnTo>
                  <a:pt x="281" y="330"/>
                </a:lnTo>
                <a:lnTo>
                  <a:pt x="287" y="336"/>
                </a:lnTo>
                <a:lnTo>
                  <a:pt x="287" y="342"/>
                </a:lnTo>
                <a:lnTo>
                  <a:pt x="287" y="342"/>
                </a:lnTo>
                <a:lnTo>
                  <a:pt x="293" y="348"/>
                </a:lnTo>
                <a:lnTo>
                  <a:pt x="293" y="360"/>
                </a:lnTo>
                <a:lnTo>
                  <a:pt x="287" y="366"/>
                </a:lnTo>
                <a:lnTo>
                  <a:pt x="287" y="366"/>
                </a:lnTo>
                <a:lnTo>
                  <a:pt x="281" y="360"/>
                </a:lnTo>
                <a:lnTo>
                  <a:pt x="275" y="354"/>
                </a:lnTo>
                <a:lnTo>
                  <a:pt x="275" y="348"/>
                </a:lnTo>
                <a:lnTo>
                  <a:pt x="275" y="348"/>
                </a:lnTo>
                <a:lnTo>
                  <a:pt x="227" y="354"/>
                </a:lnTo>
                <a:lnTo>
                  <a:pt x="137" y="354"/>
                </a:lnTo>
                <a:lnTo>
                  <a:pt x="90" y="354"/>
                </a:lnTo>
                <a:lnTo>
                  <a:pt x="90" y="354"/>
                </a:lnTo>
                <a:lnTo>
                  <a:pt x="84" y="348"/>
                </a:lnTo>
                <a:lnTo>
                  <a:pt x="78" y="342"/>
                </a:lnTo>
                <a:lnTo>
                  <a:pt x="78" y="336"/>
                </a:lnTo>
                <a:lnTo>
                  <a:pt x="78" y="336"/>
                </a:lnTo>
                <a:lnTo>
                  <a:pt x="78" y="336"/>
                </a:lnTo>
                <a:lnTo>
                  <a:pt x="78" y="330"/>
                </a:lnTo>
                <a:lnTo>
                  <a:pt x="72" y="324"/>
                </a:lnTo>
                <a:lnTo>
                  <a:pt x="72" y="324"/>
                </a:lnTo>
                <a:lnTo>
                  <a:pt x="72" y="324"/>
                </a:lnTo>
                <a:lnTo>
                  <a:pt x="72" y="324"/>
                </a:lnTo>
                <a:lnTo>
                  <a:pt x="66" y="324"/>
                </a:lnTo>
                <a:lnTo>
                  <a:pt x="66" y="324"/>
                </a:lnTo>
                <a:lnTo>
                  <a:pt x="66" y="306"/>
                </a:lnTo>
                <a:lnTo>
                  <a:pt x="72" y="288"/>
                </a:lnTo>
                <a:lnTo>
                  <a:pt x="72" y="282"/>
                </a:lnTo>
                <a:lnTo>
                  <a:pt x="72" y="282"/>
                </a:lnTo>
                <a:lnTo>
                  <a:pt x="72" y="276"/>
                </a:lnTo>
                <a:lnTo>
                  <a:pt x="66" y="276"/>
                </a:lnTo>
                <a:lnTo>
                  <a:pt x="66" y="270"/>
                </a:lnTo>
                <a:lnTo>
                  <a:pt x="66" y="270"/>
                </a:lnTo>
                <a:lnTo>
                  <a:pt x="66" y="270"/>
                </a:lnTo>
                <a:lnTo>
                  <a:pt x="66" y="264"/>
                </a:lnTo>
                <a:lnTo>
                  <a:pt x="66" y="264"/>
                </a:lnTo>
                <a:lnTo>
                  <a:pt x="66" y="264"/>
                </a:lnTo>
                <a:lnTo>
                  <a:pt x="66" y="258"/>
                </a:lnTo>
                <a:lnTo>
                  <a:pt x="66" y="258"/>
                </a:lnTo>
                <a:lnTo>
                  <a:pt x="66" y="252"/>
                </a:lnTo>
                <a:lnTo>
                  <a:pt x="66" y="252"/>
                </a:lnTo>
                <a:lnTo>
                  <a:pt x="72" y="252"/>
                </a:lnTo>
                <a:lnTo>
                  <a:pt x="72" y="246"/>
                </a:lnTo>
                <a:lnTo>
                  <a:pt x="78" y="240"/>
                </a:lnTo>
                <a:lnTo>
                  <a:pt x="78" y="240"/>
                </a:lnTo>
                <a:lnTo>
                  <a:pt x="78" y="234"/>
                </a:lnTo>
                <a:lnTo>
                  <a:pt x="72" y="234"/>
                </a:lnTo>
                <a:lnTo>
                  <a:pt x="72" y="228"/>
                </a:lnTo>
                <a:lnTo>
                  <a:pt x="72" y="228"/>
                </a:lnTo>
                <a:lnTo>
                  <a:pt x="66" y="228"/>
                </a:lnTo>
                <a:lnTo>
                  <a:pt x="66" y="228"/>
                </a:lnTo>
                <a:lnTo>
                  <a:pt x="66" y="222"/>
                </a:lnTo>
                <a:lnTo>
                  <a:pt x="66" y="222"/>
                </a:lnTo>
                <a:lnTo>
                  <a:pt x="66" y="222"/>
                </a:lnTo>
                <a:lnTo>
                  <a:pt x="60" y="222"/>
                </a:lnTo>
                <a:lnTo>
                  <a:pt x="60" y="216"/>
                </a:lnTo>
                <a:lnTo>
                  <a:pt x="48" y="216"/>
                </a:lnTo>
                <a:lnTo>
                  <a:pt x="48" y="216"/>
                </a:lnTo>
                <a:lnTo>
                  <a:pt x="48" y="216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54" y="210"/>
                </a:lnTo>
                <a:lnTo>
                  <a:pt x="54" y="204"/>
                </a:lnTo>
                <a:lnTo>
                  <a:pt x="60" y="198"/>
                </a:lnTo>
                <a:lnTo>
                  <a:pt x="60" y="198"/>
                </a:lnTo>
                <a:lnTo>
                  <a:pt x="54" y="198"/>
                </a:lnTo>
                <a:lnTo>
                  <a:pt x="54" y="192"/>
                </a:lnTo>
                <a:lnTo>
                  <a:pt x="48" y="192"/>
                </a:lnTo>
                <a:lnTo>
                  <a:pt x="48" y="192"/>
                </a:lnTo>
                <a:lnTo>
                  <a:pt x="36" y="144"/>
                </a:lnTo>
                <a:lnTo>
                  <a:pt x="12" y="6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3" name=""/>
          <p:cNvSpPr/>
          <p:nvPr/>
        </p:nvSpPr>
        <p:spPr>
          <a:xfrm>
            <a:off x="5511960" y="3686040"/>
            <a:ext cx="390240" cy="648000"/>
          </a:xfrm>
          <a:custGeom>
            <a:avLst/>
            <a:gdLst/>
            <a:ahLst/>
            <a:rect l="l" t="t" r="r" b="b"/>
            <a:pathLst>
              <a:path w="246" h="408">
                <a:moveTo>
                  <a:pt x="0" y="18"/>
                </a:moveTo>
                <a:lnTo>
                  <a:pt x="168" y="0"/>
                </a:lnTo>
                <a:lnTo>
                  <a:pt x="168" y="0"/>
                </a:lnTo>
                <a:lnTo>
                  <a:pt x="180" y="42"/>
                </a:lnTo>
                <a:lnTo>
                  <a:pt x="204" y="120"/>
                </a:lnTo>
                <a:lnTo>
                  <a:pt x="216" y="168"/>
                </a:lnTo>
                <a:lnTo>
                  <a:pt x="216" y="168"/>
                </a:lnTo>
                <a:lnTo>
                  <a:pt x="222" y="168"/>
                </a:lnTo>
                <a:lnTo>
                  <a:pt x="228" y="174"/>
                </a:lnTo>
                <a:lnTo>
                  <a:pt x="228" y="174"/>
                </a:lnTo>
                <a:lnTo>
                  <a:pt x="228" y="174"/>
                </a:lnTo>
                <a:lnTo>
                  <a:pt x="222" y="180"/>
                </a:lnTo>
                <a:lnTo>
                  <a:pt x="222" y="186"/>
                </a:lnTo>
                <a:lnTo>
                  <a:pt x="216" y="192"/>
                </a:lnTo>
                <a:lnTo>
                  <a:pt x="216" y="192"/>
                </a:lnTo>
                <a:lnTo>
                  <a:pt x="222" y="192"/>
                </a:lnTo>
                <a:lnTo>
                  <a:pt x="228" y="198"/>
                </a:lnTo>
                <a:lnTo>
                  <a:pt x="234" y="198"/>
                </a:lnTo>
                <a:lnTo>
                  <a:pt x="234" y="198"/>
                </a:lnTo>
                <a:lnTo>
                  <a:pt x="234" y="204"/>
                </a:lnTo>
                <a:lnTo>
                  <a:pt x="234" y="210"/>
                </a:lnTo>
                <a:lnTo>
                  <a:pt x="240" y="216"/>
                </a:lnTo>
                <a:lnTo>
                  <a:pt x="240" y="216"/>
                </a:lnTo>
                <a:lnTo>
                  <a:pt x="240" y="216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0" y="222"/>
                </a:lnTo>
                <a:lnTo>
                  <a:pt x="240" y="228"/>
                </a:lnTo>
                <a:lnTo>
                  <a:pt x="234" y="228"/>
                </a:lnTo>
                <a:lnTo>
                  <a:pt x="234" y="228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40"/>
                </a:lnTo>
                <a:lnTo>
                  <a:pt x="234" y="246"/>
                </a:lnTo>
                <a:lnTo>
                  <a:pt x="234" y="246"/>
                </a:lnTo>
                <a:lnTo>
                  <a:pt x="234" y="246"/>
                </a:lnTo>
                <a:lnTo>
                  <a:pt x="234" y="246"/>
                </a:lnTo>
                <a:lnTo>
                  <a:pt x="240" y="252"/>
                </a:lnTo>
                <a:lnTo>
                  <a:pt x="240" y="258"/>
                </a:lnTo>
                <a:lnTo>
                  <a:pt x="240" y="258"/>
                </a:lnTo>
                <a:lnTo>
                  <a:pt x="240" y="270"/>
                </a:lnTo>
                <a:lnTo>
                  <a:pt x="234" y="288"/>
                </a:lnTo>
                <a:lnTo>
                  <a:pt x="234" y="300"/>
                </a:lnTo>
                <a:lnTo>
                  <a:pt x="234" y="300"/>
                </a:lnTo>
                <a:lnTo>
                  <a:pt x="240" y="300"/>
                </a:lnTo>
                <a:lnTo>
                  <a:pt x="246" y="306"/>
                </a:lnTo>
                <a:lnTo>
                  <a:pt x="246" y="312"/>
                </a:lnTo>
                <a:lnTo>
                  <a:pt x="246" y="312"/>
                </a:lnTo>
                <a:lnTo>
                  <a:pt x="204" y="318"/>
                </a:lnTo>
                <a:lnTo>
                  <a:pt x="120" y="324"/>
                </a:lnTo>
                <a:lnTo>
                  <a:pt x="78" y="330"/>
                </a:lnTo>
                <a:lnTo>
                  <a:pt x="78" y="330"/>
                </a:lnTo>
                <a:lnTo>
                  <a:pt x="72" y="336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72" y="354"/>
                </a:lnTo>
                <a:lnTo>
                  <a:pt x="84" y="360"/>
                </a:lnTo>
                <a:lnTo>
                  <a:pt x="96" y="360"/>
                </a:lnTo>
                <a:lnTo>
                  <a:pt x="96" y="360"/>
                </a:lnTo>
                <a:lnTo>
                  <a:pt x="90" y="366"/>
                </a:lnTo>
                <a:lnTo>
                  <a:pt x="90" y="372"/>
                </a:lnTo>
                <a:lnTo>
                  <a:pt x="84" y="372"/>
                </a:lnTo>
                <a:lnTo>
                  <a:pt x="84" y="372"/>
                </a:lnTo>
                <a:lnTo>
                  <a:pt x="90" y="378"/>
                </a:lnTo>
                <a:lnTo>
                  <a:pt x="90" y="384"/>
                </a:lnTo>
                <a:lnTo>
                  <a:pt x="96" y="390"/>
                </a:lnTo>
                <a:lnTo>
                  <a:pt x="96" y="390"/>
                </a:lnTo>
                <a:lnTo>
                  <a:pt x="90" y="396"/>
                </a:lnTo>
                <a:lnTo>
                  <a:pt x="84" y="402"/>
                </a:lnTo>
                <a:lnTo>
                  <a:pt x="78" y="408"/>
                </a:lnTo>
                <a:lnTo>
                  <a:pt x="78" y="408"/>
                </a:lnTo>
                <a:lnTo>
                  <a:pt x="72" y="408"/>
                </a:lnTo>
                <a:lnTo>
                  <a:pt x="72" y="402"/>
                </a:lnTo>
                <a:lnTo>
                  <a:pt x="66" y="402"/>
                </a:lnTo>
                <a:lnTo>
                  <a:pt x="66" y="402"/>
                </a:lnTo>
                <a:lnTo>
                  <a:pt x="66" y="396"/>
                </a:lnTo>
                <a:lnTo>
                  <a:pt x="60" y="390"/>
                </a:lnTo>
                <a:lnTo>
                  <a:pt x="54" y="384"/>
                </a:lnTo>
                <a:lnTo>
                  <a:pt x="54" y="384"/>
                </a:lnTo>
                <a:lnTo>
                  <a:pt x="48" y="384"/>
                </a:lnTo>
                <a:lnTo>
                  <a:pt x="48" y="384"/>
                </a:lnTo>
                <a:lnTo>
                  <a:pt x="42" y="384"/>
                </a:lnTo>
                <a:lnTo>
                  <a:pt x="42" y="384"/>
                </a:lnTo>
                <a:lnTo>
                  <a:pt x="42" y="384"/>
                </a:lnTo>
                <a:lnTo>
                  <a:pt x="42" y="390"/>
                </a:lnTo>
                <a:lnTo>
                  <a:pt x="36" y="396"/>
                </a:lnTo>
                <a:lnTo>
                  <a:pt x="36" y="396"/>
                </a:lnTo>
                <a:lnTo>
                  <a:pt x="36" y="396"/>
                </a:lnTo>
                <a:lnTo>
                  <a:pt x="30" y="396"/>
                </a:lnTo>
                <a:lnTo>
                  <a:pt x="24" y="396"/>
                </a:lnTo>
                <a:lnTo>
                  <a:pt x="24" y="396"/>
                </a:lnTo>
                <a:lnTo>
                  <a:pt x="18" y="366"/>
                </a:lnTo>
                <a:lnTo>
                  <a:pt x="12" y="318"/>
                </a:lnTo>
                <a:lnTo>
                  <a:pt x="12" y="288"/>
                </a:lnTo>
                <a:lnTo>
                  <a:pt x="12" y="28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4" name=""/>
          <p:cNvSpPr/>
          <p:nvPr/>
        </p:nvSpPr>
        <p:spPr>
          <a:xfrm>
            <a:off x="5511960" y="3686040"/>
            <a:ext cx="390240" cy="648000"/>
          </a:xfrm>
          <a:custGeom>
            <a:avLst/>
            <a:gdLst/>
            <a:ahLst/>
            <a:rect l="l" t="t" r="r" b="b"/>
            <a:pathLst>
              <a:path w="246" h="408">
                <a:moveTo>
                  <a:pt x="0" y="18"/>
                </a:moveTo>
                <a:lnTo>
                  <a:pt x="168" y="0"/>
                </a:lnTo>
                <a:lnTo>
                  <a:pt x="168" y="0"/>
                </a:lnTo>
                <a:lnTo>
                  <a:pt x="180" y="42"/>
                </a:lnTo>
                <a:lnTo>
                  <a:pt x="204" y="120"/>
                </a:lnTo>
                <a:lnTo>
                  <a:pt x="216" y="168"/>
                </a:lnTo>
                <a:lnTo>
                  <a:pt x="216" y="168"/>
                </a:lnTo>
                <a:lnTo>
                  <a:pt x="222" y="168"/>
                </a:lnTo>
                <a:lnTo>
                  <a:pt x="228" y="174"/>
                </a:lnTo>
                <a:lnTo>
                  <a:pt x="228" y="174"/>
                </a:lnTo>
                <a:lnTo>
                  <a:pt x="228" y="174"/>
                </a:lnTo>
                <a:lnTo>
                  <a:pt x="222" y="180"/>
                </a:lnTo>
                <a:lnTo>
                  <a:pt x="222" y="186"/>
                </a:lnTo>
                <a:lnTo>
                  <a:pt x="216" y="192"/>
                </a:lnTo>
                <a:lnTo>
                  <a:pt x="216" y="192"/>
                </a:lnTo>
                <a:lnTo>
                  <a:pt x="222" y="192"/>
                </a:lnTo>
                <a:lnTo>
                  <a:pt x="228" y="198"/>
                </a:lnTo>
                <a:lnTo>
                  <a:pt x="234" y="198"/>
                </a:lnTo>
                <a:lnTo>
                  <a:pt x="234" y="198"/>
                </a:lnTo>
                <a:lnTo>
                  <a:pt x="234" y="204"/>
                </a:lnTo>
                <a:lnTo>
                  <a:pt x="234" y="210"/>
                </a:lnTo>
                <a:lnTo>
                  <a:pt x="240" y="216"/>
                </a:lnTo>
                <a:lnTo>
                  <a:pt x="240" y="216"/>
                </a:lnTo>
                <a:lnTo>
                  <a:pt x="240" y="216"/>
                </a:lnTo>
                <a:lnTo>
                  <a:pt x="246" y="216"/>
                </a:lnTo>
                <a:lnTo>
                  <a:pt x="246" y="216"/>
                </a:lnTo>
                <a:lnTo>
                  <a:pt x="246" y="216"/>
                </a:lnTo>
                <a:lnTo>
                  <a:pt x="240" y="222"/>
                </a:lnTo>
                <a:lnTo>
                  <a:pt x="240" y="228"/>
                </a:lnTo>
                <a:lnTo>
                  <a:pt x="234" y="228"/>
                </a:lnTo>
                <a:lnTo>
                  <a:pt x="234" y="228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34"/>
                </a:lnTo>
                <a:lnTo>
                  <a:pt x="234" y="240"/>
                </a:lnTo>
                <a:lnTo>
                  <a:pt x="234" y="246"/>
                </a:lnTo>
                <a:lnTo>
                  <a:pt x="234" y="246"/>
                </a:lnTo>
                <a:lnTo>
                  <a:pt x="234" y="246"/>
                </a:lnTo>
                <a:lnTo>
                  <a:pt x="234" y="246"/>
                </a:lnTo>
                <a:lnTo>
                  <a:pt x="240" y="252"/>
                </a:lnTo>
                <a:lnTo>
                  <a:pt x="240" y="258"/>
                </a:lnTo>
                <a:lnTo>
                  <a:pt x="240" y="258"/>
                </a:lnTo>
                <a:lnTo>
                  <a:pt x="240" y="270"/>
                </a:lnTo>
                <a:lnTo>
                  <a:pt x="234" y="288"/>
                </a:lnTo>
                <a:lnTo>
                  <a:pt x="234" y="300"/>
                </a:lnTo>
                <a:lnTo>
                  <a:pt x="234" y="300"/>
                </a:lnTo>
                <a:lnTo>
                  <a:pt x="240" y="300"/>
                </a:lnTo>
                <a:lnTo>
                  <a:pt x="246" y="306"/>
                </a:lnTo>
                <a:lnTo>
                  <a:pt x="246" y="312"/>
                </a:lnTo>
                <a:lnTo>
                  <a:pt x="246" y="312"/>
                </a:lnTo>
                <a:lnTo>
                  <a:pt x="204" y="318"/>
                </a:lnTo>
                <a:lnTo>
                  <a:pt x="120" y="324"/>
                </a:lnTo>
                <a:lnTo>
                  <a:pt x="78" y="330"/>
                </a:lnTo>
                <a:lnTo>
                  <a:pt x="78" y="330"/>
                </a:lnTo>
                <a:lnTo>
                  <a:pt x="72" y="336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72" y="354"/>
                </a:lnTo>
                <a:lnTo>
                  <a:pt x="84" y="360"/>
                </a:lnTo>
                <a:lnTo>
                  <a:pt x="96" y="360"/>
                </a:lnTo>
                <a:lnTo>
                  <a:pt x="96" y="360"/>
                </a:lnTo>
                <a:lnTo>
                  <a:pt x="90" y="366"/>
                </a:lnTo>
                <a:lnTo>
                  <a:pt x="90" y="372"/>
                </a:lnTo>
                <a:lnTo>
                  <a:pt x="84" y="372"/>
                </a:lnTo>
                <a:lnTo>
                  <a:pt x="84" y="372"/>
                </a:lnTo>
                <a:lnTo>
                  <a:pt x="90" y="378"/>
                </a:lnTo>
                <a:lnTo>
                  <a:pt x="90" y="384"/>
                </a:lnTo>
                <a:lnTo>
                  <a:pt x="96" y="390"/>
                </a:lnTo>
                <a:lnTo>
                  <a:pt x="96" y="390"/>
                </a:lnTo>
                <a:lnTo>
                  <a:pt x="90" y="396"/>
                </a:lnTo>
                <a:lnTo>
                  <a:pt x="84" y="402"/>
                </a:lnTo>
                <a:lnTo>
                  <a:pt x="78" y="408"/>
                </a:lnTo>
                <a:lnTo>
                  <a:pt x="78" y="408"/>
                </a:lnTo>
                <a:lnTo>
                  <a:pt x="72" y="408"/>
                </a:lnTo>
                <a:lnTo>
                  <a:pt x="72" y="402"/>
                </a:lnTo>
                <a:lnTo>
                  <a:pt x="66" y="402"/>
                </a:lnTo>
                <a:lnTo>
                  <a:pt x="66" y="402"/>
                </a:lnTo>
                <a:lnTo>
                  <a:pt x="66" y="396"/>
                </a:lnTo>
                <a:lnTo>
                  <a:pt x="60" y="390"/>
                </a:lnTo>
                <a:lnTo>
                  <a:pt x="54" y="384"/>
                </a:lnTo>
                <a:lnTo>
                  <a:pt x="54" y="384"/>
                </a:lnTo>
                <a:lnTo>
                  <a:pt x="48" y="384"/>
                </a:lnTo>
                <a:lnTo>
                  <a:pt x="48" y="384"/>
                </a:lnTo>
                <a:lnTo>
                  <a:pt x="42" y="384"/>
                </a:lnTo>
                <a:lnTo>
                  <a:pt x="42" y="384"/>
                </a:lnTo>
                <a:lnTo>
                  <a:pt x="42" y="384"/>
                </a:lnTo>
                <a:lnTo>
                  <a:pt x="42" y="390"/>
                </a:lnTo>
                <a:lnTo>
                  <a:pt x="36" y="396"/>
                </a:lnTo>
                <a:lnTo>
                  <a:pt x="36" y="396"/>
                </a:lnTo>
                <a:lnTo>
                  <a:pt x="36" y="396"/>
                </a:lnTo>
                <a:lnTo>
                  <a:pt x="30" y="396"/>
                </a:lnTo>
                <a:lnTo>
                  <a:pt x="24" y="396"/>
                </a:lnTo>
                <a:lnTo>
                  <a:pt x="24" y="396"/>
                </a:lnTo>
                <a:lnTo>
                  <a:pt x="18" y="366"/>
                </a:lnTo>
                <a:lnTo>
                  <a:pt x="12" y="318"/>
                </a:lnTo>
                <a:lnTo>
                  <a:pt x="12" y="288"/>
                </a:lnTo>
                <a:lnTo>
                  <a:pt x="12" y="288"/>
                </a:lnTo>
                <a:lnTo>
                  <a:pt x="0" y="18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5" name=""/>
          <p:cNvSpPr/>
          <p:nvPr/>
        </p:nvSpPr>
        <p:spPr>
          <a:xfrm>
            <a:off x="6481800" y="487512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6" y="24"/>
                </a:lnTo>
                <a:lnTo>
                  <a:pt x="6" y="24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6" name=""/>
          <p:cNvSpPr/>
          <p:nvPr/>
        </p:nvSpPr>
        <p:spPr>
          <a:xfrm>
            <a:off x="6481800" y="487512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6" y="24"/>
                </a:lnTo>
                <a:lnTo>
                  <a:pt x="6" y="24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7" name=""/>
          <p:cNvSpPr/>
          <p:nvPr/>
        </p:nvSpPr>
        <p:spPr>
          <a:xfrm>
            <a:off x="6329520" y="4932360"/>
            <a:ext cx="37800" cy="19080"/>
          </a:xfrm>
          <a:custGeom>
            <a:avLst/>
            <a:gdLst/>
            <a:ahLst/>
            <a:rect l="l" t="t" r="r" b="b"/>
            <a:pathLst>
              <a:path w="24" h="12">
                <a:moveTo>
                  <a:pt x="18" y="0"/>
                </a:moveTo>
                <a:lnTo>
                  <a:pt x="24" y="0"/>
                </a:lnTo>
                <a:lnTo>
                  <a:pt x="24" y="0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8" name=""/>
          <p:cNvSpPr/>
          <p:nvPr/>
        </p:nvSpPr>
        <p:spPr>
          <a:xfrm>
            <a:off x="6329520" y="4932360"/>
            <a:ext cx="37800" cy="19080"/>
          </a:xfrm>
          <a:custGeom>
            <a:avLst/>
            <a:gdLst/>
            <a:ahLst/>
            <a:rect l="l" t="t" r="r" b="b"/>
            <a:pathLst>
              <a:path w="24" h="12">
                <a:moveTo>
                  <a:pt x="18" y="0"/>
                </a:moveTo>
                <a:lnTo>
                  <a:pt x="24" y="0"/>
                </a:lnTo>
                <a:lnTo>
                  <a:pt x="24" y="0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9" name=""/>
          <p:cNvSpPr/>
          <p:nvPr/>
        </p:nvSpPr>
        <p:spPr>
          <a:xfrm>
            <a:off x="6386400" y="4932360"/>
            <a:ext cx="38160" cy="1440"/>
          </a:xfrm>
          <a:custGeom>
            <a:avLst/>
            <a:gdLst/>
            <a:ahLst/>
            <a:rect l="l" t="t" r="r" b="b"/>
            <a:pathLst>
              <a:path w="24" h="0">
                <a:moveTo>
                  <a:pt x="18" y="0"/>
                </a:move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0" name=""/>
          <p:cNvSpPr/>
          <p:nvPr/>
        </p:nvSpPr>
        <p:spPr>
          <a:xfrm>
            <a:off x="6386400" y="4932360"/>
            <a:ext cx="38160" cy="1440"/>
          </a:xfrm>
          <a:custGeom>
            <a:avLst/>
            <a:gdLst/>
            <a:ahLst/>
            <a:rect l="l" t="t" r="r" b="b"/>
            <a:pathLst>
              <a:path w="24" h="0">
                <a:moveTo>
                  <a:pt x="18" y="0"/>
                </a:move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1" name=""/>
          <p:cNvSpPr/>
          <p:nvPr/>
        </p:nvSpPr>
        <p:spPr>
          <a:xfrm>
            <a:off x="6443640" y="4913280"/>
            <a:ext cx="97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2" name=""/>
          <p:cNvSpPr/>
          <p:nvPr/>
        </p:nvSpPr>
        <p:spPr>
          <a:xfrm>
            <a:off x="6443640" y="4913280"/>
            <a:ext cx="97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3" name=""/>
          <p:cNvSpPr/>
          <p:nvPr/>
        </p:nvSpPr>
        <p:spPr>
          <a:xfrm>
            <a:off x="6262560" y="4932360"/>
            <a:ext cx="2880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4" name=""/>
          <p:cNvSpPr/>
          <p:nvPr/>
        </p:nvSpPr>
        <p:spPr>
          <a:xfrm>
            <a:off x="6262560" y="4932360"/>
            <a:ext cx="2880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5" name=""/>
          <p:cNvSpPr/>
          <p:nvPr/>
        </p:nvSpPr>
        <p:spPr>
          <a:xfrm>
            <a:off x="6367320" y="48942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6" y="0"/>
                </a:move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6" name=""/>
          <p:cNvSpPr/>
          <p:nvPr/>
        </p:nvSpPr>
        <p:spPr>
          <a:xfrm>
            <a:off x="6367320" y="48942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6" y="0"/>
                </a:move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7" name=""/>
          <p:cNvSpPr/>
          <p:nvPr/>
        </p:nvSpPr>
        <p:spPr>
          <a:xfrm>
            <a:off x="6300720" y="4932360"/>
            <a:ext cx="97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8" name=""/>
          <p:cNvSpPr/>
          <p:nvPr/>
        </p:nvSpPr>
        <p:spPr>
          <a:xfrm>
            <a:off x="6300720" y="4932360"/>
            <a:ext cx="97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9" name=""/>
          <p:cNvSpPr/>
          <p:nvPr/>
        </p:nvSpPr>
        <p:spPr>
          <a:xfrm>
            <a:off x="6415200" y="4884840"/>
            <a:ext cx="19080" cy="9360"/>
          </a:xfrm>
          <a:custGeom>
            <a:avLst/>
            <a:gdLst/>
            <a:ahLst/>
            <a:rect l="l" t="t" r="r" b="b"/>
            <a:pathLst>
              <a:path w="12" h="6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0" name=""/>
          <p:cNvSpPr/>
          <p:nvPr/>
        </p:nvSpPr>
        <p:spPr>
          <a:xfrm>
            <a:off x="6415200" y="4884840"/>
            <a:ext cx="19080" cy="9360"/>
          </a:xfrm>
          <a:custGeom>
            <a:avLst/>
            <a:gdLst/>
            <a:ahLst/>
            <a:rect l="l" t="t" r="r" b="b"/>
            <a:pathLst>
              <a:path w="12" h="6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1" name=""/>
          <p:cNvSpPr/>
          <p:nvPr/>
        </p:nvSpPr>
        <p:spPr>
          <a:xfrm>
            <a:off x="6291360" y="491328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2" name=""/>
          <p:cNvSpPr/>
          <p:nvPr/>
        </p:nvSpPr>
        <p:spPr>
          <a:xfrm>
            <a:off x="6291360" y="491328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3" name=""/>
          <p:cNvSpPr/>
          <p:nvPr/>
        </p:nvSpPr>
        <p:spPr>
          <a:xfrm>
            <a:off x="6319800" y="4913280"/>
            <a:ext cx="97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4" name=""/>
          <p:cNvSpPr/>
          <p:nvPr/>
        </p:nvSpPr>
        <p:spPr>
          <a:xfrm>
            <a:off x="6319800" y="4913280"/>
            <a:ext cx="97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5" name=""/>
          <p:cNvSpPr/>
          <p:nvPr/>
        </p:nvSpPr>
        <p:spPr>
          <a:xfrm>
            <a:off x="5616720" y="4162320"/>
            <a:ext cx="941400" cy="703440"/>
          </a:xfrm>
          <a:custGeom>
            <a:avLst/>
            <a:gdLst/>
            <a:ahLst/>
            <a:rect l="l" t="t" r="r" b="b"/>
            <a:pathLst>
              <a:path w="593" h="443">
                <a:moveTo>
                  <a:pt x="192" y="30"/>
                </a:moveTo>
                <a:lnTo>
                  <a:pt x="239" y="30"/>
                </a:lnTo>
                <a:lnTo>
                  <a:pt x="329" y="30"/>
                </a:lnTo>
                <a:lnTo>
                  <a:pt x="377" y="24"/>
                </a:lnTo>
                <a:lnTo>
                  <a:pt x="377" y="24"/>
                </a:lnTo>
                <a:lnTo>
                  <a:pt x="383" y="30"/>
                </a:lnTo>
                <a:lnTo>
                  <a:pt x="383" y="36"/>
                </a:lnTo>
                <a:lnTo>
                  <a:pt x="395" y="42"/>
                </a:lnTo>
                <a:lnTo>
                  <a:pt x="395" y="42"/>
                </a:lnTo>
                <a:lnTo>
                  <a:pt x="395" y="36"/>
                </a:lnTo>
                <a:lnTo>
                  <a:pt x="395" y="30"/>
                </a:lnTo>
                <a:lnTo>
                  <a:pt x="395" y="18"/>
                </a:lnTo>
                <a:lnTo>
                  <a:pt x="395" y="18"/>
                </a:lnTo>
                <a:lnTo>
                  <a:pt x="389" y="18"/>
                </a:lnTo>
                <a:lnTo>
                  <a:pt x="383" y="12"/>
                </a:lnTo>
                <a:lnTo>
                  <a:pt x="389" y="6"/>
                </a:lnTo>
                <a:lnTo>
                  <a:pt x="389" y="6"/>
                </a:lnTo>
                <a:lnTo>
                  <a:pt x="389" y="0"/>
                </a:lnTo>
                <a:lnTo>
                  <a:pt x="395" y="0"/>
                </a:lnTo>
                <a:lnTo>
                  <a:pt x="401" y="0"/>
                </a:lnTo>
                <a:lnTo>
                  <a:pt x="401" y="0"/>
                </a:lnTo>
                <a:lnTo>
                  <a:pt x="407" y="0"/>
                </a:lnTo>
                <a:lnTo>
                  <a:pt x="407" y="0"/>
                </a:lnTo>
                <a:lnTo>
                  <a:pt x="419" y="6"/>
                </a:lnTo>
                <a:lnTo>
                  <a:pt x="419" y="6"/>
                </a:lnTo>
                <a:lnTo>
                  <a:pt x="419" y="6"/>
                </a:lnTo>
                <a:lnTo>
                  <a:pt x="419" y="6"/>
                </a:lnTo>
                <a:lnTo>
                  <a:pt x="425" y="6"/>
                </a:lnTo>
                <a:lnTo>
                  <a:pt x="425" y="6"/>
                </a:lnTo>
                <a:lnTo>
                  <a:pt x="431" y="12"/>
                </a:lnTo>
                <a:lnTo>
                  <a:pt x="431" y="18"/>
                </a:lnTo>
                <a:lnTo>
                  <a:pt x="437" y="24"/>
                </a:lnTo>
                <a:lnTo>
                  <a:pt x="437" y="24"/>
                </a:lnTo>
                <a:lnTo>
                  <a:pt x="437" y="30"/>
                </a:lnTo>
                <a:lnTo>
                  <a:pt x="431" y="30"/>
                </a:lnTo>
                <a:lnTo>
                  <a:pt x="425" y="42"/>
                </a:lnTo>
                <a:lnTo>
                  <a:pt x="425" y="42"/>
                </a:lnTo>
                <a:lnTo>
                  <a:pt x="431" y="42"/>
                </a:lnTo>
                <a:lnTo>
                  <a:pt x="437" y="42"/>
                </a:lnTo>
                <a:lnTo>
                  <a:pt x="437" y="42"/>
                </a:lnTo>
                <a:lnTo>
                  <a:pt x="437" y="42"/>
                </a:lnTo>
                <a:lnTo>
                  <a:pt x="443" y="48"/>
                </a:lnTo>
                <a:lnTo>
                  <a:pt x="449" y="60"/>
                </a:lnTo>
                <a:lnTo>
                  <a:pt x="449" y="66"/>
                </a:lnTo>
                <a:lnTo>
                  <a:pt x="449" y="66"/>
                </a:lnTo>
                <a:lnTo>
                  <a:pt x="455" y="72"/>
                </a:lnTo>
                <a:lnTo>
                  <a:pt x="461" y="78"/>
                </a:lnTo>
                <a:lnTo>
                  <a:pt x="467" y="90"/>
                </a:lnTo>
                <a:lnTo>
                  <a:pt x="467" y="90"/>
                </a:lnTo>
                <a:lnTo>
                  <a:pt x="473" y="90"/>
                </a:lnTo>
                <a:lnTo>
                  <a:pt x="473" y="102"/>
                </a:lnTo>
                <a:lnTo>
                  <a:pt x="479" y="108"/>
                </a:lnTo>
                <a:lnTo>
                  <a:pt x="479" y="108"/>
                </a:lnTo>
                <a:lnTo>
                  <a:pt x="485" y="113"/>
                </a:lnTo>
                <a:lnTo>
                  <a:pt x="491" y="119"/>
                </a:lnTo>
                <a:lnTo>
                  <a:pt x="491" y="131"/>
                </a:lnTo>
                <a:lnTo>
                  <a:pt x="491" y="131"/>
                </a:lnTo>
                <a:lnTo>
                  <a:pt x="497" y="131"/>
                </a:lnTo>
                <a:lnTo>
                  <a:pt x="497" y="137"/>
                </a:lnTo>
                <a:lnTo>
                  <a:pt x="503" y="143"/>
                </a:lnTo>
                <a:lnTo>
                  <a:pt x="503" y="143"/>
                </a:lnTo>
                <a:lnTo>
                  <a:pt x="503" y="143"/>
                </a:lnTo>
                <a:lnTo>
                  <a:pt x="503" y="149"/>
                </a:lnTo>
                <a:lnTo>
                  <a:pt x="509" y="149"/>
                </a:lnTo>
                <a:lnTo>
                  <a:pt x="509" y="149"/>
                </a:lnTo>
                <a:lnTo>
                  <a:pt x="509" y="149"/>
                </a:lnTo>
                <a:lnTo>
                  <a:pt x="515" y="149"/>
                </a:lnTo>
                <a:lnTo>
                  <a:pt x="515" y="155"/>
                </a:lnTo>
                <a:lnTo>
                  <a:pt x="515" y="155"/>
                </a:lnTo>
                <a:lnTo>
                  <a:pt x="515" y="161"/>
                </a:lnTo>
                <a:lnTo>
                  <a:pt x="515" y="167"/>
                </a:lnTo>
                <a:lnTo>
                  <a:pt x="521" y="179"/>
                </a:lnTo>
                <a:lnTo>
                  <a:pt x="521" y="179"/>
                </a:lnTo>
                <a:lnTo>
                  <a:pt x="521" y="191"/>
                </a:lnTo>
                <a:lnTo>
                  <a:pt x="527" y="203"/>
                </a:lnTo>
                <a:lnTo>
                  <a:pt x="533" y="215"/>
                </a:lnTo>
                <a:lnTo>
                  <a:pt x="533" y="215"/>
                </a:lnTo>
                <a:lnTo>
                  <a:pt x="539" y="221"/>
                </a:lnTo>
                <a:lnTo>
                  <a:pt x="545" y="227"/>
                </a:lnTo>
                <a:lnTo>
                  <a:pt x="551" y="233"/>
                </a:lnTo>
                <a:lnTo>
                  <a:pt x="551" y="233"/>
                </a:lnTo>
                <a:lnTo>
                  <a:pt x="551" y="233"/>
                </a:lnTo>
                <a:lnTo>
                  <a:pt x="551" y="239"/>
                </a:lnTo>
                <a:lnTo>
                  <a:pt x="557" y="245"/>
                </a:lnTo>
                <a:lnTo>
                  <a:pt x="557" y="257"/>
                </a:lnTo>
                <a:lnTo>
                  <a:pt x="557" y="257"/>
                </a:lnTo>
                <a:lnTo>
                  <a:pt x="575" y="281"/>
                </a:lnTo>
                <a:lnTo>
                  <a:pt x="587" y="299"/>
                </a:lnTo>
                <a:lnTo>
                  <a:pt x="593" y="341"/>
                </a:lnTo>
                <a:lnTo>
                  <a:pt x="593" y="341"/>
                </a:lnTo>
                <a:lnTo>
                  <a:pt x="593" y="347"/>
                </a:lnTo>
                <a:lnTo>
                  <a:pt x="593" y="353"/>
                </a:lnTo>
                <a:lnTo>
                  <a:pt x="593" y="353"/>
                </a:lnTo>
                <a:lnTo>
                  <a:pt x="593" y="353"/>
                </a:lnTo>
                <a:lnTo>
                  <a:pt x="593" y="365"/>
                </a:lnTo>
                <a:lnTo>
                  <a:pt x="593" y="377"/>
                </a:lnTo>
                <a:lnTo>
                  <a:pt x="593" y="389"/>
                </a:lnTo>
                <a:lnTo>
                  <a:pt x="593" y="389"/>
                </a:lnTo>
                <a:lnTo>
                  <a:pt x="587" y="389"/>
                </a:lnTo>
                <a:lnTo>
                  <a:pt x="587" y="389"/>
                </a:lnTo>
                <a:lnTo>
                  <a:pt x="581" y="395"/>
                </a:lnTo>
                <a:lnTo>
                  <a:pt x="581" y="395"/>
                </a:lnTo>
                <a:lnTo>
                  <a:pt x="587" y="401"/>
                </a:lnTo>
                <a:lnTo>
                  <a:pt x="587" y="413"/>
                </a:lnTo>
                <a:lnTo>
                  <a:pt x="593" y="419"/>
                </a:lnTo>
                <a:lnTo>
                  <a:pt x="593" y="419"/>
                </a:lnTo>
                <a:lnTo>
                  <a:pt x="581" y="431"/>
                </a:lnTo>
                <a:lnTo>
                  <a:pt x="563" y="437"/>
                </a:lnTo>
                <a:lnTo>
                  <a:pt x="551" y="437"/>
                </a:lnTo>
                <a:lnTo>
                  <a:pt x="551" y="437"/>
                </a:lnTo>
                <a:lnTo>
                  <a:pt x="545" y="443"/>
                </a:lnTo>
                <a:lnTo>
                  <a:pt x="533" y="443"/>
                </a:lnTo>
                <a:lnTo>
                  <a:pt x="527" y="443"/>
                </a:lnTo>
                <a:lnTo>
                  <a:pt x="527" y="443"/>
                </a:lnTo>
                <a:lnTo>
                  <a:pt x="521" y="443"/>
                </a:lnTo>
                <a:lnTo>
                  <a:pt x="521" y="443"/>
                </a:lnTo>
                <a:lnTo>
                  <a:pt x="521" y="437"/>
                </a:lnTo>
                <a:lnTo>
                  <a:pt x="521" y="437"/>
                </a:lnTo>
                <a:lnTo>
                  <a:pt x="527" y="431"/>
                </a:lnTo>
                <a:lnTo>
                  <a:pt x="527" y="425"/>
                </a:lnTo>
                <a:lnTo>
                  <a:pt x="521" y="419"/>
                </a:lnTo>
                <a:lnTo>
                  <a:pt x="521" y="419"/>
                </a:lnTo>
                <a:lnTo>
                  <a:pt x="521" y="419"/>
                </a:lnTo>
                <a:lnTo>
                  <a:pt x="521" y="413"/>
                </a:lnTo>
                <a:lnTo>
                  <a:pt x="515" y="413"/>
                </a:lnTo>
                <a:lnTo>
                  <a:pt x="515" y="413"/>
                </a:lnTo>
                <a:lnTo>
                  <a:pt x="515" y="413"/>
                </a:lnTo>
                <a:lnTo>
                  <a:pt x="515" y="407"/>
                </a:lnTo>
                <a:lnTo>
                  <a:pt x="509" y="401"/>
                </a:lnTo>
                <a:lnTo>
                  <a:pt x="509" y="401"/>
                </a:lnTo>
                <a:lnTo>
                  <a:pt x="503" y="401"/>
                </a:lnTo>
                <a:lnTo>
                  <a:pt x="503" y="401"/>
                </a:lnTo>
                <a:lnTo>
                  <a:pt x="503" y="395"/>
                </a:lnTo>
                <a:lnTo>
                  <a:pt x="503" y="395"/>
                </a:lnTo>
                <a:lnTo>
                  <a:pt x="497" y="395"/>
                </a:lnTo>
                <a:lnTo>
                  <a:pt x="491" y="389"/>
                </a:lnTo>
                <a:lnTo>
                  <a:pt x="485" y="389"/>
                </a:lnTo>
                <a:lnTo>
                  <a:pt x="485" y="389"/>
                </a:lnTo>
                <a:lnTo>
                  <a:pt x="485" y="389"/>
                </a:lnTo>
                <a:lnTo>
                  <a:pt x="473" y="389"/>
                </a:lnTo>
                <a:lnTo>
                  <a:pt x="467" y="389"/>
                </a:lnTo>
                <a:lnTo>
                  <a:pt x="467" y="389"/>
                </a:lnTo>
                <a:lnTo>
                  <a:pt x="461" y="383"/>
                </a:lnTo>
                <a:lnTo>
                  <a:pt x="461" y="377"/>
                </a:lnTo>
                <a:lnTo>
                  <a:pt x="461" y="365"/>
                </a:lnTo>
                <a:lnTo>
                  <a:pt x="461" y="365"/>
                </a:lnTo>
                <a:lnTo>
                  <a:pt x="449" y="353"/>
                </a:lnTo>
                <a:lnTo>
                  <a:pt x="443" y="347"/>
                </a:lnTo>
                <a:lnTo>
                  <a:pt x="437" y="347"/>
                </a:lnTo>
                <a:lnTo>
                  <a:pt x="437" y="347"/>
                </a:lnTo>
                <a:lnTo>
                  <a:pt x="431" y="335"/>
                </a:lnTo>
                <a:lnTo>
                  <a:pt x="431" y="329"/>
                </a:lnTo>
                <a:lnTo>
                  <a:pt x="437" y="311"/>
                </a:lnTo>
                <a:lnTo>
                  <a:pt x="437" y="311"/>
                </a:lnTo>
                <a:lnTo>
                  <a:pt x="437" y="311"/>
                </a:lnTo>
                <a:lnTo>
                  <a:pt x="431" y="311"/>
                </a:lnTo>
                <a:lnTo>
                  <a:pt x="431" y="311"/>
                </a:lnTo>
                <a:lnTo>
                  <a:pt x="431" y="311"/>
                </a:lnTo>
                <a:lnTo>
                  <a:pt x="431" y="317"/>
                </a:lnTo>
                <a:lnTo>
                  <a:pt x="425" y="317"/>
                </a:lnTo>
                <a:lnTo>
                  <a:pt x="419" y="317"/>
                </a:lnTo>
                <a:lnTo>
                  <a:pt x="419" y="317"/>
                </a:lnTo>
                <a:lnTo>
                  <a:pt x="413" y="317"/>
                </a:lnTo>
                <a:lnTo>
                  <a:pt x="407" y="311"/>
                </a:lnTo>
                <a:lnTo>
                  <a:pt x="401" y="305"/>
                </a:lnTo>
                <a:lnTo>
                  <a:pt x="401" y="305"/>
                </a:lnTo>
                <a:lnTo>
                  <a:pt x="401" y="299"/>
                </a:lnTo>
                <a:lnTo>
                  <a:pt x="395" y="293"/>
                </a:lnTo>
                <a:lnTo>
                  <a:pt x="395" y="287"/>
                </a:lnTo>
                <a:lnTo>
                  <a:pt x="395" y="287"/>
                </a:lnTo>
                <a:lnTo>
                  <a:pt x="389" y="281"/>
                </a:lnTo>
                <a:lnTo>
                  <a:pt x="383" y="275"/>
                </a:lnTo>
                <a:lnTo>
                  <a:pt x="383" y="275"/>
                </a:lnTo>
                <a:lnTo>
                  <a:pt x="383" y="275"/>
                </a:lnTo>
                <a:lnTo>
                  <a:pt x="383" y="269"/>
                </a:lnTo>
                <a:lnTo>
                  <a:pt x="395" y="257"/>
                </a:lnTo>
                <a:lnTo>
                  <a:pt x="395" y="239"/>
                </a:lnTo>
                <a:lnTo>
                  <a:pt x="395" y="239"/>
                </a:lnTo>
                <a:lnTo>
                  <a:pt x="383" y="245"/>
                </a:lnTo>
                <a:lnTo>
                  <a:pt x="377" y="251"/>
                </a:lnTo>
                <a:lnTo>
                  <a:pt x="377" y="257"/>
                </a:lnTo>
                <a:lnTo>
                  <a:pt x="377" y="257"/>
                </a:lnTo>
                <a:lnTo>
                  <a:pt x="371" y="245"/>
                </a:lnTo>
                <a:lnTo>
                  <a:pt x="365" y="239"/>
                </a:lnTo>
                <a:lnTo>
                  <a:pt x="365" y="227"/>
                </a:lnTo>
                <a:lnTo>
                  <a:pt x="365" y="227"/>
                </a:lnTo>
                <a:lnTo>
                  <a:pt x="365" y="215"/>
                </a:lnTo>
                <a:lnTo>
                  <a:pt x="359" y="203"/>
                </a:lnTo>
                <a:lnTo>
                  <a:pt x="359" y="197"/>
                </a:lnTo>
                <a:lnTo>
                  <a:pt x="359" y="197"/>
                </a:lnTo>
                <a:lnTo>
                  <a:pt x="365" y="191"/>
                </a:lnTo>
                <a:lnTo>
                  <a:pt x="365" y="191"/>
                </a:lnTo>
                <a:lnTo>
                  <a:pt x="365" y="191"/>
                </a:lnTo>
                <a:lnTo>
                  <a:pt x="365" y="191"/>
                </a:lnTo>
                <a:lnTo>
                  <a:pt x="371" y="185"/>
                </a:lnTo>
                <a:lnTo>
                  <a:pt x="371" y="173"/>
                </a:lnTo>
                <a:lnTo>
                  <a:pt x="365" y="161"/>
                </a:lnTo>
                <a:lnTo>
                  <a:pt x="365" y="161"/>
                </a:lnTo>
                <a:lnTo>
                  <a:pt x="365" y="161"/>
                </a:lnTo>
                <a:lnTo>
                  <a:pt x="365" y="155"/>
                </a:lnTo>
                <a:lnTo>
                  <a:pt x="359" y="149"/>
                </a:lnTo>
                <a:lnTo>
                  <a:pt x="359" y="149"/>
                </a:lnTo>
                <a:lnTo>
                  <a:pt x="353" y="143"/>
                </a:lnTo>
                <a:lnTo>
                  <a:pt x="347" y="143"/>
                </a:lnTo>
                <a:lnTo>
                  <a:pt x="335" y="143"/>
                </a:lnTo>
                <a:lnTo>
                  <a:pt x="335" y="143"/>
                </a:lnTo>
                <a:lnTo>
                  <a:pt x="329" y="143"/>
                </a:lnTo>
                <a:lnTo>
                  <a:pt x="329" y="131"/>
                </a:lnTo>
                <a:lnTo>
                  <a:pt x="323" y="119"/>
                </a:lnTo>
                <a:lnTo>
                  <a:pt x="323" y="119"/>
                </a:lnTo>
                <a:lnTo>
                  <a:pt x="317" y="119"/>
                </a:lnTo>
                <a:lnTo>
                  <a:pt x="305" y="113"/>
                </a:lnTo>
                <a:lnTo>
                  <a:pt x="293" y="108"/>
                </a:lnTo>
                <a:lnTo>
                  <a:pt x="293" y="108"/>
                </a:lnTo>
                <a:lnTo>
                  <a:pt x="287" y="108"/>
                </a:lnTo>
                <a:lnTo>
                  <a:pt x="287" y="102"/>
                </a:lnTo>
                <a:lnTo>
                  <a:pt x="287" y="96"/>
                </a:lnTo>
                <a:lnTo>
                  <a:pt x="287" y="96"/>
                </a:lnTo>
                <a:lnTo>
                  <a:pt x="281" y="90"/>
                </a:lnTo>
                <a:lnTo>
                  <a:pt x="275" y="84"/>
                </a:lnTo>
                <a:lnTo>
                  <a:pt x="269" y="84"/>
                </a:lnTo>
                <a:lnTo>
                  <a:pt x="269" y="84"/>
                </a:lnTo>
                <a:lnTo>
                  <a:pt x="263" y="78"/>
                </a:lnTo>
                <a:lnTo>
                  <a:pt x="251" y="78"/>
                </a:lnTo>
                <a:lnTo>
                  <a:pt x="245" y="84"/>
                </a:lnTo>
                <a:lnTo>
                  <a:pt x="245" y="84"/>
                </a:lnTo>
                <a:lnTo>
                  <a:pt x="239" y="84"/>
                </a:lnTo>
                <a:lnTo>
                  <a:pt x="233" y="96"/>
                </a:lnTo>
                <a:lnTo>
                  <a:pt x="233" y="108"/>
                </a:lnTo>
                <a:lnTo>
                  <a:pt x="233" y="108"/>
                </a:lnTo>
                <a:lnTo>
                  <a:pt x="228" y="108"/>
                </a:lnTo>
                <a:lnTo>
                  <a:pt x="228" y="113"/>
                </a:lnTo>
                <a:lnTo>
                  <a:pt x="216" y="113"/>
                </a:lnTo>
                <a:lnTo>
                  <a:pt x="216" y="113"/>
                </a:lnTo>
                <a:lnTo>
                  <a:pt x="210" y="113"/>
                </a:lnTo>
                <a:lnTo>
                  <a:pt x="204" y="119"/>
                </a:lnTo>
                <a:lnTo>
                  <a:pt x="192" y="119"/>
                </a:lnTo>
                <a:lnTo>
                  <a:pt x="192" y="119"/>
                </a:lnTo>
                <a:lnTo>
                  <a:pt x="192" y="125"/>
                </a:lnTo>
                <a:lnTo>
                  <a:pt x="186" y="131"/>
                </a:lnTo>
                <a:lnTo>
                  <a:pt x="174" y="131"/>
                </a:lnTo>
                <a:lnTo>
                  <a:pt x="174" y="131"/>
                </a:lnTo>
                <a:lnTo>
                  <a:pt x="174" y="119"/>
                </a:lnTo>
                <a:lnTo>
                  <a:pt x="168" y="113"/>
                </a:lnTo>
                <a:lnTo>
                  <a:pt x="168" y="108"/>
                </a:lnTo>
                <a:lnTo>
                  <a:pt x="168" y="108"/>
                </a:lnTo>
                <a:lnTo>
                  <a:pt x="162" y="108"/>
                </a:lnTo>
                <a:lnTo>
                  <a:pt x="156" y="108"/>
                </a:lnTo>
                <a:lnTo>
                  <a:pt x="150" y="108"/>
                </a:lnTo>
                <a:lnTo>
                  <a:pt x="150" y="108"/>
                </a:lnTo>
                <a:lnTo>
                  <a:pt x="150" y="102"/>
                </a:lnTo>
                <a:lnTo>
                  <a:pt x="150" y="96"/>
                </a:lnTo>
                <a:lnTo>
                  <a:pt x="150" y="90"/>
                </a:lnTo>
                <a:lnTo>
                  <a:pt x="150" y="90"/>
                </a:lnTo>
                <a:lnTo>
                  <a:pt x="144" y="84"/>
                </a:lnTo>
                <a:lnTo>
                  <a:pt x="132" y="90"/>
                </a:lnTo>
                <a:lnTo>
                  <a:pt x="120" y="96"/>
                </a:lnTo>
                <a:lnTo>
                  <a:pt x="120" y="96"/>
                </a:lnTo>
                <a:lnTo>
                  <a:pt x="108" y="96"/>
                </a:lnTo>
                <a:lnTo>
                  <a:pt x="102" y="90"/>
                </a:lnTo>
                <a:lnTo>
                  <a:pt x="96" y="96"/>
                </a:lnTo>
                <a:lnTo>
                  <a:pt x="96" y="96"/>
                </a:lnTo>
                <a:lnTo>
                  <a:pt x="96" y="96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0" y="84"/>
                </a:lnTo>
                <a:lnTo>
                  <a:pt x="90" y="72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84" y="66"/>
                </a:lnTo>
                <a:lnTo>
                  <a:pt x="84" y="66"/>
                </a:lnTo>
                <a:lnTo>
                  <a:pt x="84" y="66"/>
                </a:lnTo>
                <a:lnTo>
                  <a:pt x="84" y="72"/>
                </a:lnTo>
                <a:lnTo>
                  <a:pt x="78" y="78"/>
                </a:lnTo>
                <a:lnTo>
                  <a:pt x="78" y="84"/>
                </a:lnTo>
                <a:lnTo>
                  <a:pt x="78" y="84"/>
                </a:lnTo>
                <a:lnTo>
                  <a:pt x="72" y="78"/>
                </a:lnTo>
                <a:lnTo>
                  <a:pt x="66" y="78"/>
                </a:lnTo>
                <a:lnTo>
                  <a:pt x="60" y="72"/>
                </a:lnTo>
                <a:lnTo>
                  <a:pt x="60" y="72"/>
                </a:lnTo>
                <a:lnTo>
                  <a:pt x="60" y="78"/>
                </a:lnTo>
                <a:lnTo>
                  <a:pt x="54" y="84"/>
                </a:lnTo>
                <a:lnTo>
                  <a:pt x="54" y="90"/>
                </a:lnTo>
                <a:lnTo>
                  <a:pt x="54" y="90"/>
                </a:lnTo>
                <a:lnTo>
                  <a:pt x="48" y="90"/>
                </a:lnTo>
                <a:lnTo>
                  <a:pt x="48" y="84"/>
                </a:lnTo>
                <a:lnTo>
                  <a:pt x="42" y="84"/>
                </a:lnTo>
                <a:lnTo>
                  <a:pt x="42" y="84"/>
                </a:lnTo>
                <a:lnTo>
                  <a:pt x="36" y="84"/>
                </a:lnTo>
                <a:lnTo>
                  <a:pt x="30" y="90"/>
                </a:lnTo>
                <a:lnTo>
                  <a:pt x="30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18" y="72"/>
                </a:lnTo>
                <a:lnTo>
                  <a:pt x="18" y="72"/>
                </a:lnTo>
                <a:lnTo>
                  <a:pt x="24" y="72"/>
                </a:lnTo>
                <a:lnTo>
                  <a:pt x="24" y="66"/>
                </a:lnTo>
                <a:lnTo>
                  <a:pt x="30" y="60"/>
                </a:lnTo>
                <a:lnTo>
                  <a:pt x="30" y="60"/>
                </a:lnTo>
                <a:lnTo>
                  <a:pt x="12" y="60"/>
                </a:lnTo>
                <a:lnTo>
                  <a:pt x="6" y="54"/>
                </a:lnTo>
                <a:lnTo>
                  <a:pt x="0" y="48"/>
                </a:lnTo>
                <a:lnTo>
                  <a:pt x="0" y="48"/>
                </a:lnTo>
                <a:lnTo>
                  <a:pt x="0" y="42"/>
                </a:lnTo>
                <a:lnTo>
                  <a:pt x="6" y="36"/>
                </a:lnTo>
                <a:lnTo>
                  <a:pt x="18" y="30"/>
                </a:lnTo>
                <a:lnTo>
                  <a:pt x="18" y="30"/>
                </a:lnTo>
                <a:lnTo>
                  <a:pt x="60" y="24"/>
                </a:lnTo>
                <a:lnTo>
                  <a:pt x="138" y="18"/>
                </a:lnTo>
                <a:lnTo>
                  <a:pt x="180" y="12"/>
                </a:lnTo>
                <a:lnTo>
                  <a:pt x="180" y="12"/>
                </a:lnTo>
                <a:lnTo>
                  <a:pt x="192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6" name=""/>
          <p:cNvSpPr/>
          <p:nvPr/>
        </p:nvSpPr>
        <p:spPr>
          <a:xfrm>
            <a:off x="5616720" y="4162320"/>
            <a:ext cx="941400" cy="703440"/>
          </a:xfrm>
          <a:custGeom>
            <a:avLst/>
            <a:gdLst/>
            <a:ahLst/>
            <a:rect l="l" t="t" r="r" b="b"/>
            <a:pathLst>
              <a:path w="593" h="443">
                <a:moveTo>
                  <a:pt x="192" y="30"/>
                </a:moveTo>
                <a:lnTo>
                  <a:pt x="239" y="30"/>
                </a:lnTo>
                <a:lnTo>
                  <a:pt x="329" y="30"/>
                </a:lnTo>
                <a:lnTo>
                  <a:pt x="377" y="24"/>
                </a:lnTo>
                <a:lnTo>
                  <a:pt x="377" y="24"/>
                </a:lnTo>
                <a:lnTo>
                  <a:pt x="383" y="30"/>
                </a:lnTo>
                <a:lnTo>
                  <a:pt x="383" y="36"/>
                </a:lnTo>
                <a:lnTo>
                  <a:pt x="395" y="42"/>
                </a:lnTo>
                <a:lnTo>
                  <a:pt x="395" y="42"/>
                </a:lnTo>
                <a:lnTo>
                  <a:pt x="395" y="36"/>
                </a:lnTo>
                <a:lnTo>
                  <a:pt x="395" y="30"/>
                </a:lnTo>
                <a:lnTo>
                  <a:pt x="395" y="18"/>
                </a:lnTo>
                <a:lnTo>
                  <a:pt x="395" y="18"/>
                </a:lnTo>
                <a:lnTo>
                  <a:pt x="389" y="18"/>
                </a:lnTo>
                <a:lnTo>
                  <a:pt x="383" y="12"/>
                </a:lnTo>
                <a:lnTo>
                  <a:pt x="389" y="6"/>
                </a:lnTo>
                <a:lnTo>
                  <a:pt x="389" y="6"/>
                </a:lnTo>
                <a:lnTo>
                  <a:pt x="389" y="0"/>
                </a:lnTo>
                <a:lnTo>
                  <a:pt x="395" y="0"/>
                </a:lnTo>
                <a:lnTo>
                  <a:pt x="401" y="0"/>
                </a:lnTo>
                <a:lnTo>
                  <a:pt x="401" y="0"/>
                </a:lnTo>
                <a:lnTo>
                  <a:pt x="407" y="0"/>
                </a:lnTo>
                <a:lnTo>
                  <a:pt x="407" y="0"/>
                </a:lnTo>
                <a:lnTo>
                  <a:pt x="419" y="6"/>
                </a:lnTo>
                <a:lnTo>
                  <a:pt x="419" y="6"/>
                </a:lnTo>
                <a:lnTo>
                  <a:pt x="419" y="6"/>
                </a:lnTo>
                <a:lnTo>
                  <a:pt x="419" y="6"/>
                </a:lnTo>
                <a:lnTo>
                  <a:pt x="425" y="6"/>
                </a:lnTo>
                <a:lnTo>
                  <a:pt x="425" y="6"/>
                </a:lnTo>
                <a:lnTo>
                  <a:pt x="431" y="12"/>
                </a:lnTo>
                <a:lnTo>
                  <a:pt x="431" y="18"/>
                </a:lnTo>
                <a:lnTo>
                  <a:pt x="437" y="24"/>
                </a:lnTo>
                <a:lnTo>
                  <a:pt x="437" y="24"/>
                </a:lnTo>
                <a:lnTo>
                  <a:pt x="437" y="30"/>
                </a:lnTo>
                <a:lnTo>
                  <a:pt x="431" y="30"/>
                </a:lnTo>
                <a:lnTo>
                  <a:pt x="425" y="42"/>
                </a:lnTo>
                <a:lnTo>
                  <a:pt x="425" y="42"/>
                </a:lnTo>
                <a:lnTo>
                  <a:pt x="431" y="42"/>
                </a:lnTo>
                <a:lnTo>
                  <a:pt x="437" y="42"/>
                </a:lnTo>
                <a:lnTo>
                  <a:pt x="437" y="42"/>
                </a:lnTo>
                <a:lnTo>
                  <a:pt x="437" y="42"/>
                </a:lnTo>
                <a:lnTo>
                  <a:pt x="443" y="48"/>
                </a:lnTo>
                <a:lnTo>
                  <a:pt x="449" y="60"/>
                </a:lnTo>
                <a:lnTo>
                  <a:pt x="449" y="66"/>
                </a:lnTo>
                <a:lnTo>
                  <a:pt x="449" y="66"/>
                </a:lnTo>
                <a:lnTo>
                  <a:pt x="455" y="72"/>
                </a:lnTo>
                <a:lnTo>
                  <a:pt x="461" y="78"/>
                </a:lnTo>
                <a:lnTo>
                  <a:pt x="467" y="90"/>
                </a:lnTo>
                <a:lnTo>
                  <a:pt x="467" y="90"/>
                </a:lnTo>
                <a:lnTo>
                  <a:pt x="473" y="90"/>
                </a:lnTo>
                <a:lnTo>
                  <a:pt x="473" y="102"/>
                </a:lnTo>
                <a:lnTo>
                  <a:pt x="479" y="108"/>
                </a:lnTo>
                <a:lnTo>
                  <a:pt x="479" y="108"/>
                </a:lnTo>
                <a:lnTo>
                  <a:pt x="485" y="113"/>
                </a:lnTo>
                <a:lnTo>
                  <a:pt x="491" y="119"/>
                </a:lnTo>
                <a:lnTo>
                  <a:pt x="491" y="131"/>
                </a:lnTo>
                <a:lnTo>
                  <a:pt x="491" y="131"/>
                </a:lnTo>
                <a:lnTo>
                  <a:pt x="497" y="131"/>
                </a:lnTo>
                <a:lnTo>
                  <a:pt x="497" y="137"/>
                </a:lnTo>
                <a:lnTo>
                  <a:pt x="503" y="143"/>
                </a:lnTo>
                <a:lnTo>
                  <a:pt x="503" y="143"/>
                </a:lnTo>
                <a:lnTo>
                  <a:pt x="503" y="143"/>
                </a:lnTo>
                <a:lnTo>
                  <a:pt x="503" y="149"/>
                </a:lnTo>
                <a:lnTo>
                  <a:pt x="509" y="149"/>
                </a:lnTo>
                <a:lnTo>
                  <a:pt x="509" y="149"/>
                </a:lnTo>
                <a:lnTo>
                  <a:pt x="509" y="149"/>
                </a:lnTo>
                <a:lnTo>
                  <a:pt x="515" y="149"/>
                </a:lnTo>
                <a:lnTo>
                  <a:pt x="515" y="155"/>
                </a:lnTo>
                <a:lnTo>
                  <a:pt x="515" y="155"/>
                </a:lnTo>
                <a:lnTo>
                  <a:pt x="515" y="161"/>
                </a:lnTo>
                <a:lnTo>
                  <a:pt x="515" y="167"/>
                </a:lnTo>
                <a:lnTo>
                  <a:pt x="521" y="179"/>
                </a:lnTo>
                <a:lnTo>
                  <a:pt x="521" y="179"/>
                </a:lnTo>
                <a:lnTo>
                  <a:pt x="521" y="191"/>
                </a:lnTo>
                <a:lnTo>
                  <a:pt x="527" y="203"/>
                </a:lnTo>
                <a:lnTo>
                  <a:pt x="533" y="215"/>
                </a:lnTo>
                <a:lnTo>
                  <a:pt x="533" y="215"/>
                </a:lnTo>
                <a:lnTo>
                  <a:pt x="539" y="221"/>
                </a:lnTo>
                <a:lnTo>
                  <a:pt x="545" y="227"/>
                </a:lnTo>
                <a:lnTo>
                  <a:pt x="551" y="233"/>
                </a:lnTo>
                <a:lnTo>
                  <a:pt x="551" y="233"/>
                </a:lnTo>
                <a:lnTo>
                  <a:pt x="551" y="233"/>
                </a:lnTo>
                <a:lnTo>
                  <a:pt x="551" y="239"/>
                </a:lnTo>
                <a:lnTo>
                  <a:pt x="557" y="245"/>
                </a:lnTo>
                <a:lnTo>
                  <a:pt x="557" y="257"/>
                </a:lnTo>
                <a:lnTo>
                  <a:pt x="557" y="257"/>
                </a:lnTo>
                <a:lnTo>
                  <a:pt x="575" y="281"/>
                </a:lnTo>
                <a:lnTo>
                  <a:pt x="587" y="299"/>
                </a:lnTo>
                <a:lnTo>
                  <a:pt x="593" y="341"/>
                </a:lnTo>
                <a:lnTo>
                  <a:pt x="593" y="341"/>
                </a:lnTo>
                <a:lnTo>
                  <a:pt x="593" y="347"/>
                </a:lnTo>
                <a:lnTo>
                  <a:pt x="593" y="353"/>
                </a:lnTo>
                <a:lnTo>
                  <a:pt x="593" y="353"/>
                </a:lnTo>
                <a:lnTo>
                  <a:pt x="593" y="353"/>
                </a:lnTo>
                <a:lnTo>
                  <a:pt x="593" y="365"/>
                </a:lnTo>
                <a:lnTo>
                  <a:pt x="593" y="377"/>
                </a:lnTo>
                <a:lnTo>
                  <a:pt x="593" y="389"/>
                </a:lnTo>
                <a:lnTo>
                  <a:pt x="593" y="389"/>
                </a:lnTo>
                <a:lnTo>
                  <a:pt x="587" y="389"/>
                </a:lnTo>
                <a:lnTo>
                  <a:pt x="587" y="389"/>
                </a:lnTo>
                <a:lnTo>
                  <a:pt x="581" y="395"/>
                </a:lnTo>
                <a:lnTo>
                  <a:pt x="581" y="395"/>
                </a:lnTo>
                <a:lnTo>
                  <a:pt x="587" y="401"/>
                </a:lnTo>
                <a:lnTo>
                  <a:pt x="587" y="413"/>
                </a:lnTo>
                <a:lnTo>
                  <a:pt x="593" y="419"/>
                </a:lnTo>
                <a:lnTo>
                  <a:pt x="593" y="419"/>
                </a:lnTo>
                <a:lnTo>
                  <a:pt x="581" y="431"/>
                </a:lnTo>
                <a:lnTo>
                  <a:pt x="563" y="437"/>
                </a:lnTo>
                <a:lnTo>
                  <a:pt x="551" y="437"/>
                </a:lnTo>
                <a:lnTo>
                  <a:pt x="551" y="437"/>
                </a:lnTo>
                <a:lnTo>
                  <a:pt x="545" y="443"/>
                </a:lnTo>
                <a:lnTo>
                  <a:pt x="533" y="443"/>
                </a:lnTo>
                <a:lnTo>
                  <a:pt x="527" y="443"/>
                </a:lnTo>
                <a:lnTo>
                  <a:pt x="527" y="443"/>
                </a:lnTo>
                <a:lnTo>
                  <a:pt x="521" y="443"/>
                </a:lnTo>
                <a:lnTo>
                  <a:pt x="521" y="443"/>
                </a:lnTo>
                <a:lnTo>
                  <a:pt x="521" y="437"/>
                </a:lnTo>
                <a:lnTo>
                  <a:pt x="521" y="437"/>
                </a:lnTo>
                <a:lnTo>
                  <a:pt x="527" y="431"/>
                </a:lnTo>
                <a:lnTo>
                  <a:pt x="527" y="425"/>
                </a:lnTo>
                <a:lnTo>
                  <a:pt x="521" y="419"/>
                </a:lnTo>
                <a:lnTo>
                  <a:pt x="521" y="419"/>
                </a:lnTo>
                <a:lnTo>
                  <a:pt x="521" y="419"/>
                </a:lnTo>
                <a:lnTo>
                  <a:pt x="521" y="413"/>
                </a:lnTo>
                <a:lnTo>
                  <a:pt x="515" y="413"/>
                </a:lnTo>
                <a:lnTo>
                  <a:pt x="515" y="413"/>
                </a:lnTo>
                <a:lnTo>
                  <a:pt x="515" y="413"/>
                </a:lnTo>
                <a:lnTo>
                  <a:pt x="515" y="407"/>
                </a:lnTo>
                <a:lnTo>
                  <a:pt x="509" y="401"/>
                </a:lnTo>
                <a:lnTo>
                  <a:pt x="509" y="401"/>
                </a:lnTo>
                <a:lnTo>
                  <a:pt x="503" y="401"/>
                </a:lnTo>
                <a:lnTo>
                  <a:pt x="503" y="401"/>
                </a:lnTo>
                <a:lnTo>
                  <a:pt x="503" y="395"/>
                </a:lnTo>
                <a:lnTo>
                  <a:pt x="503" y="395"/>
                </a:lnTo>
                <a:lnTo>
                  <a:pt x="497" y="395"/>
                </a:lnTo>
                <a:lnTo>
                  <a:pt x="491" y="389"/>
                </a:lnTo>
                <a:lnTo>
                  <a:pt x="485" y="389"/>
                </a:lnTo>
                <a:lnTo>
                  <a:pt x="485" y="389"/>
                </a:lnTo>
                <a:lnTo>
                  <a:pt x="485" y="389"/>
                </a:lnTo>
                <a:lnTo>
                  <a:pt x="473" y="389"/>
                </a:lnTo>
                <a:lnTo>
                  <a:pt x="467" y="389"/>
                </a:lnTo>
                <a:lnTo>
                  <a:pt x="467" y="389"/>
                </a:lnTo>
                <a:lnTo>
                  <a:pt x="461" y="383"/>
                </a:lnTo>
                <a:lnTo>
                  <a:pt x="461" y="377"/>
                </a:lnTo>
                <a:lnTo>
                  <a:pt x="461" y="365"/>
                </a:lnTo>
                <a:lnTo>
                  <a:pt x="461" y="365"/>
                </a:lnTo>
                <a:lnTo>
                  <a:pt x="449" y="353"/>
                </a:lnTo>
                <a:lnTo>
                  <a:pt x="443" y="347"/>
                </a:lnTo>
                <a:lnTo>
                  <a:pt x="437" y="347"/>
                </a:lnTo>
                <a:lnTo>
                  <a:pt x="437" y="347"/>
                </a:lnTo>
                <a:lnTo>
                  <a:pt x="431" y="335"/>
                </a:lnTo>
                <a:lnTo>
                  <a:pt x="431" y="329"/>
                </a:lnTo>
                <a:lnTo>
                  <a:pt x="437" y="311"/>
                </a:lnTo>
                <a:lnTo>
                  <a:pt x="437" y="311"/>
                </a:lnTo>
                <a:lnTo>
                  <a:pt x="437" y="311"/>
                </a:lnTo>
                <a:lnTo>
                  <a:pt x="431" y="311"/>
                </a:lnTo>
                <a:lnTo>
                  <a:pt x="431" y="311"/>
                </a:lnTo>
                <a:lnTo>
                  <a:pt x="431" y="311"/>
                </a:lnTo>
                <a:lnTo>
                  <a:pt x="431" y="317"/>
                </a:lnTo>
                <a:lnTo>
                  <a:pt x="425" y="317"/>
                </a:lnTo>
                <a:lnTo>
                  <a:pt x="419" y="317"/>
                </a:lnTo>
                <a:lnTo>
                  <a:pt x="419" y="317"/>
                </a:lnTo>
                <a:lnTo>
                  <a:pt x="413" y="317"/>
                </a:lnTo>
                <a:lnTo>
                  <a:pt x="407" y="311"/>
                </a:lnTo>
                <a:lnTo>
                  <a:pt x="401" y="305"/>
                </a:lnTo>
                <a:lnTo>
                  <a:pt x="401" y="305"/>
                </a:lnTo>
                <a:lnTo>
                  <a:pt x="401" y="299"/>
                </a:lnTo>
                <a:lnTo>
                  <a:pt x="395" y="293"/>
                </a:lnTo>
                <a:lnTo>
                  <a:pt x="395" y="287"/>
                </a:lnTo>
                <a:lnTo>
                  <a:pt x="395" y="287"/>
                </a:lnTo>
                <a:lnTo>
                  <a:pt x="389" y="281"/>
                </a:lnTo>
                <a:lnTo>
                  <a:pt x="383" y="275"/>
                </a:lnTo>
                <a:lnTo>
                  <a:pt x="383" y="275"/>
                </a:lnTo>
                <a:lnTo>
                  <a:pt x="383" y="275"/>
                </a:lnTo>
                <a:lnTo>
                  <a:pt x="383" y="269"/>
                </a:lnTo>
                <a:lnTo>
                  <a:pt x="395" y="257"/>
                </a:lnTo>
                <a:lnTo>
                  <a:pt x="395" y="239"/>
                </a:lnTo>
                <a:lnTo>
                  <a:pt x="395" y="239"/>
                </a:lnTo>
                <a:lnTo>
                  <a:pt x="383" y="245"/>
                </a:lnTo>
                <a:lnTo>
                  <a:pt x="377" y="251"/>
                </a:lnTo>
                <a:lnTo>
                  <a:pt x="377" y="257"/>
                </a:lnTo>
                <a:lnTo>
                  <a:pt x="377" y="257"/>
                </a:lnTo>
                <a:lnTo>
                  <a:pt x="371" y="245"/>
                </a:lnTo>
                <a:lnTo>
                  <a:pt x="365" y="239"/>
                </a:lnTo>
                <a:lnTo>
                  <a:pt x="365" y="227"/>
                </a:lnTo>
                <a:lnTo>
                  <a:pt x="365" y="227"/>
                </a:lnTo>
                <a:lnTo>
                  <a:pt x="365" y="215"/>
                </a:lnTo>
                <a:lnTo>
                  <a:pt x="359" y="203"/>
                </a:lnTo>
                <a:lnTo>
                  <a:pt x="359" y="197"/>
                </a:lnTo>
                <a:lnTo>
                  <a:pt x="359" y="197"/>
                </a:lnTo>
                <a:lnTo>
                  <a:pt x="365" y="191"/>
                </a:lnTo>
                <a:lnTo>
                  <a:pt x="365" y="191"/>
                </a:lnTo>
                <a:lnTo>
                  <a:pt x="365" y="191"/>
                </a:lnTo>
                <a:lnTo>
                  <a:pt x="365" y="191"/>
                </a:lnTo>
                <a:lnTo>
                  <a:pt x="371" y="185"/>
                </a:lnTo>
                <a:lnTo>
                  <a:pt x="371" y="173"/>
                </a:lnTo>
                <a:lnTo>
                  <a:pt x="365" y="161"/>
                </a:lnTo>
                <a:lnTo>
                  <a:pt x="365" y="161"/>
                </a:lnTo>
                <a:lnTo>
                  <a:pt x="365" y="161"/>
                </a:lnTo>
                <a:lnTo>
                  <a:pt x="365" y="155"/>
                </a:lnTo>
                <a:lnTo>
                  <a:pt x="359" y="149"/>
                </a:lnTo>
                <a:lnTo>
                  <a:pt x="359" y="149"/>
                </a:lnTo>
                <a:lnTo>
                  <a:pt x="353" y="143"/>
                </a:lnTo>
                <a:lnTo>
                  <a:pt x="347" y="143"/>
                </a:lnTo>
                <a:lnTo>
                  <a:pt x="335" y="143"/>
                </a:lnTo>
                <a:lnTo>
                  <a:pt x="335" y="143"/>
                </a:lnTo>
                <a:lnTo>
                  <a:pt x="329" y="143"/>
                </a:lnTo>
                <a:lnTo>
                  <a:pt x="329" y="131"/>
                </a:lnTo>
                <a:lnTo>
                  <a:pt x="323" y="119"/>
                </a:lnTo>
                <a:lnTo>
                  <a:pt x="323" y="119"/>
                </a:lnTo>
                <a:lnTo>
                  <a:pt x="317" y="119"/>
                </a:lnTo>
                <a:lnTo>
                  <a:pt x="305" y="113"/>
                </a:lnTo>
                <a:lnTo>
                  <a:pt x="293" y="108"/>
                </a:lnTo>
                <a:lnTo>
                  <a:pt x="293" y="108"/>
                </a:lnTo>
                <a:lnTo>
                  <a:pt x="287" y="108"/>
                </a:lnTo>
                <a:lnTo>
                  <a:pt x="287" y="102"/>
                </a:lnTo>
                <a:lnTo>
                  <a:pt x="287" y="96"/>
                </a:lnTo>
                <a:lnTo>
                  <a:pt x="287" y="96"/>
                </a:lnTo>
                <a:lnTo>
                  <a:pt x="281" y="90"/>
                </a:lnTo>
                <a:lnTo>
                  <a:pt x="275" y="84"/>
                </a:lnTo>
                <a:lnTo>
                  <a:pt x="269" y="84"/>
                </a:lnTo>
                <a:lnTo>
                  <a:pt x="269" y="84"/>
                </a:lnTo>
                <a:lnTo>
                  <a:pt x="263" y="78"/>
                </a:lnTo>
                <a:lnTo>
                  <a:pt x="251" y="78"/>
                </a:lnTo>
                <a:lnTo>
                  <a:pt x="245" y="84"/>
                </a:lnTo>
                <a:lnTo>
                  <a:pt x="245" y="84"/>
                </a:lnTo>
                <a:lnTo>
                  <a:pt x="239" y="84"/>
                </a:lnTo>
                <a:lnTo>
                  <a:pt x="233" y="96"/>
                </a:lnTo>
                <a:lnTo>
                  <a:pt x="233" y="108"/>
                </a:lnTo>
                <a:lnTo>
                  <a:pt x="233" y="108"/>
                </a:lnTo>
                <a:lnTo>
                  <a:pt x="228" y="108"/>
                </a:lnTo>
                <a:lnTo>
                  <a:pt x="228" y="113"/>
                </a:lnTo>
                <a:lnTo>
                  <a:pt x="216" y="113"/>
                </a:lnTo>
                <a:lnTo>
                  <a:pt x="216" y="113"/>
                </a:lnTo>
                <a:lnTo>
                  <a:pt x="210" y="113"/>
                </a:lnTo>
                <a:lnTo>
                  <a:pt x="204" y="119"/>
                </a:lnTo>
                <a:lnTo>
                  <a:pt x="192" y="119"/>
                </a:lnTo>
                <a:lnTo>
                  <a:pt x="192" y="119"/>
                </a:lnTo>
                <a:lnTo>
                  <a:pt x="192" y="125"/>
                </a:lnTo>
                <a:lnTo>
                  <a:pt x="186" y="131"/>
                </a:lnTo>
                <a:lnTo>
                  <a:pt x="174" y="131"/>
                </a:lnTo>
                <a:lnTo>
                  <a:pt x="174" y="131"/>
                </a:lnTo>
                <a:lnTo>
                  <a:pt x="174" y="119"/>
                </a:lnTo>
                <a:lnTo>
                  <a:pt x="168" y="113"/>
                </a:lnTo>
                <a:lnTo>
                  <a:pt x="168" y="108"/>
                </a:lnTo>
                <a:lnTo>
                  <a:pt x="168" y="108"/>
                </a:lnTo>
                <a:lnTo>
                  <a:pt x="162" y="108"/>
                </a:lnTo>
                <a:lnTo>
                  <a:pt x="156" y="108"/>
                </a:lnTo>
                <a:lnTo>
                  <a:pt x="150" y="108"/>
                </a:lnTo>
                <a:lnTo>
                  <a:pt x="150" y="108"/>
                </a:lnTo>
                <a:lnTo>
                  <a:pt x="150" y="102"/>
                </a:lnTo>
                <a:lnTo>
                  <a:pt x="150" y="96"/>
                </a:lnTo>
                <a:lnTo>
                  <a:pt x="150" y="90"/>
                </a:lnTo>
                <a:lnTo>
                  <a:pt x="150" y="90"/>
                </a:lnTo>
                <a:lnTo>
                  <a:pt x="144" y="84"/>
                </a:lnTo>
                <a:lnTo>
                  <a:pt x="132" y="90"/>
                </a:lnTo>
                <a:lnTo>
                  <a:pt x="120" y="96"/>
                </a:lnTo>
                <a:lnTo>
                  <a:pt x="120" y="96"/>
                </a:lnTo>
                <a:lnTo>
                  <a:pt x="108" y="96"/>
                </a:lnTo>
                <a:lnTo>
                  <a:pt x="102" y="90"/>
                </a:lnTo>
                <a:lnTo>
                  <a:pt x="96" y="96"/>
                </a:lnTo>
                <a:lnTo>
                  <a:pt x="96" y="96"/>
                </a:lnTo>
                <a:lnTo>
                  <a:pt x="96" y="96"/>
                </a:lnTo>
                <a:lnTo>
                  <a:pt x="96" y="90"/>
                </a:lnTo>
                <a:lnTo>
                  <a:pt x="96" y="90"/>
                </a:lnTo>
                <a:lnTo>
                  <a:pt x="96" y="90"/>
                </a:lnTo>
                <a:lnTo>
                  <a:pt x="90" y="84"/>
                </a:lnTo>
                <a:lnTo>
                  <a:pt x="90" y="72"/>
                </a:lnTo>
                <a:lnTo>
                  <a:pt x="90" y="66"/>
                </a:lnTo>
                <a:lnTo>
                  <a:pt x="90" y="66"/>
                </a:lnTo>
                <a:lnTo>
                  <a:pt x="90" y="66"/>
                </a:lnTo>
                <a:lnTo>
                  <a:pt x="84" y="66"/>
                </a:lnTo>
                <a:lnTo>
                  <a:pt x="84" y="66"/>
                </a:lnTo>
                <a:lnTo>
                  <a:pt x="84" y="66"/>
                </a:lnTo>
                <a:lnTo>
                  <a:pt x="84" y="72"/>
                </a:lnTo>
                <a:lnTo>
                  <a:pt x="78" y="78"/>
                </a:lnTo>
                <a:lnTo>
                  <a:pt x="78" y="84"/>
                </a:lnTo>
                <a:lnTo>
                  <a:pt x="78" y="84"/>
                </a:lnTo>
                <a:lnTo>
                  <a:pt x="72" y="78"/>
                </a:lnTo>
                <a:lnTo>
                  <a:pt x="66" y="78"/>
                </a:lnTo>
                <a:lnTo>
                  <a:pt x="60" y="72"/>
                </a:lnTo>
                <a:lnTo>
                  <a:pt x="60" y="72"/>
                </a:lnTo>
                <a:lnTo>
                  <a:pt x="60" y="78"/>
                </a:lnTo>
                <a:lnTo>
                  <a:pt x="54" y="84"/>
                </a:lnTo>
                <a:lnTo>
                  <a:pt x="54" y="90"/>
                </a:lnTo>
                <a:lnTo>
                  <a:pt x="54" y="90"/>
                </a:lnTo>
                <a:lnTo>
                  <a:pt x="48" y="90"/>
                </a:lnTo>
                <a:lnTo>
                  <a:pt x="48" y="84"/>
                </a:lnTo>
                <a:lnTo>
                  <a:pt x="42" y="84"/>
                </a:lnTo>
                <a:lnTo>
                  <a:pt x="42" y="84"/>
                </a:lnTo>
                <a:lnTo>
                  <a:pt x="36" y="84"/>
                </a:lnTo>
                <a:lnTo>
                  <a:pt x="30" y="90"/>
                </a:lnTo>
                <a:lnTo>
                  <a:pt x="30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18" y="72"/>
                </a:lnTo>
                <a:lnTo>
                  <a:pt x="18" y="72"/>
                </a:lnTo>
                <a:lnTo>
                  <a:pt x="24" y="72"/>
                </a:lnTo>
                <a:lnTo>
                  <a:pt x="24" y="66"/>
                </a:lnTo>
                <a:lnTo>
                  <a:pt x="30" y="60"/>
                </a:lnTo>
                <a:lnTo>
                  <a:pt x="30" y="60"/>
                </a:lnTo>
                <a:lnTo>
                  <a:pt x="12" y="60"/>
                </a:lnTo>
                <a:lnTo>
                  <a:pt x="6" y="54"/>
                </a:lnTo>
                <a:lnTo>
                  <a:pt x="0" y="48"/>
                </a:lnTo>
                <a:lnTo>
                  <a:pt x="0" y="48"/>
                </a:lnTo>
                <a:lnTo>
                  <a:pt x="0" y="42"/>
                </a:lnTo>
                <a:lnTo>
                  <a:pt x="6" y="36"/>
                </a:lnTo>
                <a:lnTo>
                  <a:pt x="18" y="30"/>
                </a:lnTo>
                <a:lnTo>
                  <a:pt x="18" y="30"/>
                </a:lnTo>
                <a:lnTo>
                  <a:pt x="60" y="24"/>
                </a:lnTo>
                <a:lnTo>
                  <a:pt x="138" y="18"/>
                </a:lnTo>
                <a:lnTo>
                  <a:pt x="180" y="12"/>
                </a:lnTo>
                <a:lnTo>
                  <a:pt x="180" y="12"/>
                </a:lnTo>
                <a:lnTo>
                  <a:pt x="192" y="3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7" name=""/>
          <p:cNvSpPr/>
          <p:nvPr/>
        </p:nvSpPr>
        <p:spPr>
          <a:xfrm>
            <a:off x="6529320" y="4818240"/>
            <a:ext cx="47520" cy="75960"/>
          </a:xfrm>
          <a:custGeom>
            <a:avLst/>
            <a:gdLst/>
            <a:ahLst/>
            <a:rect l="l" t="t" r="r" b="b"/>
            <a:pathLst>
              <a:path w="30" h="48">
                <a:moveTo>
                  <a:pt x="6" y="18"/>
                </a:move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30" y="12"/>
                </a:lnTo>
                <a:lnTo>
                  <a:pt x="24" y="30"/>
                </a:lnTo>
                <a:lnTo>
                  <a:pt x="24" y="30"/>
                </a:lnTo>
                <a:lnTo>
                  <a:pt x="12" y="36"/>
                </a:lnTo>
                <a:lnTo>
                  <a:pt x="6" y="42"/>
                </a:lnTo>
                <a:lnTo>
                  <a:pt x="0" y="48"/>
                </a:lnTo>
                <a:lnTo>
                  <a:pt x="0" y="48"/>
                </a:lnTo>
                <a:lnTo>
                  <a:pt x="0" y="42"/>
                </a:lnTo>
                <a:lnTo>
                  <a:pt x="0" y="30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8" name=""/>
          <p:cNvSpPr/>
          <p:nvPr/>
        </p:nvSpPr>
        <p:spPr>
          <a:xfrm>
            <a:off x="6529320" y="4818240"/>
            <a:ext cx="47520" cy="75960"/>
          </a:xfrm>
          <a:custGeom>
            <a:avLst/>
            <a:gdLst/>
            <a:ahLst/>
            <a:rect l="l" t="t" r="r" b="b"/>
            <a:pathLst>
              <a:path w="30" h="48">
                <a:moveTo>
                  <a:pt x="6" y="18"/>
                </a:move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30" y="12"/>
                </a:lnTo>
                <a:lnTo>
                  <a:pt x="24" y="30"/>
                </a:lnTo>
                <a:lnTo>
                  <a:pt x="24" y="30"/>
                </a:lnTo>
                <a:lnTo>
                  <a:pt x="12" y="36"/>
                </a:lnTo>
                <a:lnTo>
                  <a:pt x="6" y="42"/>
                </a:lnTo>
                <a:lnTo>
                  <a:pt x="0" y="48"/>
                </a:lnTo>
                <a:lnTo>
                  <a:pt x="0" y="48"/>
                </a:lnTo>
                <a:lnTo>
                  <a:pt x="0" y="42"/>
                </a:lnTo>
                <a:lnTo>
                  <a:pt x="0" y="30"/>
                </a:lnTo>
                <a:lnTo>
                  <a:pt x="6" y="18"/>
                </a:lnTo>
                <a:lnTo>
                  <a:pt x="6" y="18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9" name=""/>
          <p:cNvSpPr/>
          <p:nvPr/>
        </p:nvSpPr>
        <p:spPr>
          <a:xfrm>
            <a:off x="6481800" y="487512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6" y="24"/>
                </a:lnTo>
                <a:lnTo>
                  <a:pt x="6" y="24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0" name=""/>
          <p:cNvSpPr/>
          <p:nvPr/>
        </p:nvSpPr>
        <p:spPr>
          <a:xfrm>
            <a:off x="6481800" y="487512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6" y="24"/>
                </a:lnTo>
                <a:lnTo>
                  <a:pt x="6" y="24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1" name=""/>
          <p:cNvSpPr/>
          <p:nvPr/>
        </p:nvSpPr>
        <p:spPr>
          <a:xfrm>
            <a:off x="6443640" y="4913280"/>
            <a:ext cx="97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2" name=""/>
          <p:cNvSpPr/>
          <p:nvPr/>
        </p:nvSpPr>
        <p:spPr>
          <a:xfrm>
            <a:off x="6443640" y="4913280"/>
            <a:ext cx="97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3" name=""/>
          <p:cNvSpPr/>
          <p:nvPr/>
        </p:nvSpPr>
        <p:spPr>
          <a:xfrm>
            <a:off x="6415200" y="4884840"/>
            <a:ext cx="19080" cy="9360"/>
          </a:xfrm>
          <a:custGeom>
            <a:avLst/>
            <a:gdLst/>
            <a:ahLst/>
            <a:rect l="l" t="t" r="r" b="b"/>
            <a:pathLst>
              <a:path w="12" h="6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4" name=""/>
          <p:cNvSpPr/>
          <p:nvPr/>
        </p:nvSpPr>
        <p:spPr>
          <a:xfrm>
            <a:off x="6415200" y="4884840"/>
            <a:ext cx="19080" cy="9360"/>
          </a:xfrm>
          <a:custGeom>
            <a:avLst/>
            <a:gdLst/>
            <a:ahLst/>
            <a:rect l="l" t="t" r="r" b="b"/>
            <a:pathLst>
              <a:path w="12" h="6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5" name=""/>
          <p:cNvSpPr/>
          <p:nvPr/>
        </p:nvSpPr>
        <p:spPr>
          <a:xfrm>
            <a:off x="6386400" y="4932360"/>
            <a:ext cx="38160" cy="1440"/>
          </a:xfrm>
          <a:custGeom>
            <a:avLst/>
            <a:gdLst/>
            <a:ahLst/>
            <a:rect l="l" t="t" r="r" b="b"/>
            <a:pathLst>
              <a:path w="24" h="0">
                <a:moveTo>
                  <a:pt x="18" y="0"/>
                </a:move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6" name=""/>
          <p:cNvSpPr/>
          <p:nvPr/>
        </p:nvSpPr>
        <p:spPr>
          <a:xfrm>
            <a:off x="6386400" y="4932360"/>
            <a:ext cx="38160" cy="1440"/>
          </a:xfrm>
          <a:custGeom>
            <a:avLst/>
            <a:gdLst/>
            <a:ahLst/>
            <a:rect l="l" t="t" r="r" b="b"/>
            <a:pathLst>
              <a:path w="24" h="0">
                <a:moveTo>
                  <a:pt x="18" y="0"/>
                </a:move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7" name=""/>
          <p:cNvSpPr/>
          <p:nvPr/>
        </p:nvSpPr>
        <p:spPr>
          <a:xfrm>
            <a:off x="6367320" y="48942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6" y="0"/>
                </a:move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8" name=""/>
          <p:cNvSpPr/>
          <p:nvPr/>
        </p:nvSpPr>
        <p:spPr>
          <a:xfrm>
            <a:off x="6367320" y="4894200"/>
            <a:ext cx="19080" cy="28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6" y="0"/>
                </a:move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12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9" name=""/>
          <p:cNvSpPr/>
          <p:nvPr/>
        </p:nvSpPr>
        <p:spPr>
          <a:xfrm>
            <a:off x="6329520" y="4932360"/>
            <a:ext cx="37800" cy="19080"/>
          </a:xfrm>
          <a:custGeom>
            <a:avLst/>
            <a:gdLst/>
            <a:ahLst/>
            <a:rect l="l" t="t" r="r" b="b"/>
            <a:pathLst>
              <a:path w="24" h="12">
                <a:moveTo>
                  <a:pt x="18" y="0"/>
                </a:moveTo>
                <a:lnTo>
                  <a:pt x="24" y="0"/>
                </a:lnTo>
                <a:lnTo>
                  <a:pt x="24" y="0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0" name=""/>
          <p:cNvSpPr/>
          <p:nvPr/>
        </p:nvSpPr>
        <p:spPr>
          <a:xfrm>
            <a:off x="6329520" y="4932360"/>
            <a:ext cx="37800" cy="19080"/>
          </a:xfrm>
          <a:custGeom>
            <a:avLst/>
            <a:gdLst/>
            <a:ahLst/>
            <a:rect l="l" t="t" r="r" b="b"/>
            <a:pathLst>
              <a:path w="24" h="12">
                <a:moveTo>
                  <a:pt x="18" y="0"/>
                </a:moveTo>
                <a:lnTo>
                  <a:pt x="24" y="0"/>
                </a:lnTo>
                <a:lnTo>
                  <a:pt x="24" y="0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18" y="6"/>
                </a:lnTo>
                <a:lnTo>
                  <a:pt x="18" y="6"/>
                </a:ln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1" name=""/>
          <p:cNvSpPr/>
          <p:nvPr/>
        </p:nvSpPr>
        <p:spPr>
          <a:xfrm>
            <a:off x="6319800" y="4913280"/>
            <a:ext cx="97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2" name=""/>
          <p:cNvSpPr/>
          <p:nvPr/>
        </p:nvSpPr>
        <p:spPr>
          <a:xfrm>
            <a:off x="6319800" y="4913280"/>
            <a:ext cx="97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3" name=""/>
          <p:cNvSpPr/>
          <p:nvPr/>
        </p:nvSpPr>
        <p:spPr>
          <a:xfrm>
            <a:off x="6300720" y="4932360"/>
            <a:ext cx="97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4" name=""/>
          <p:cNvSpPr/>
          <p:nvPr/>
        </p:nvSpPr>
        <p:spPr>
          <a:xfrm>
            <a:off x="6300720" y="4932360"/>
            <a:ext cx="97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5" name=""/>
          <p:cNvSpPr/>
          <p:nvPr/>
        </p:nvSpPr>
        <p:spPr>
          <a:xfrm>
            <a:off x="6291360" y="491328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6" name=""/>
          <p:cNvSpPr/>
          <p:nvPr/>
        </p:nvSpPr>
        <p:spPr>
          <a:xfrm>
            <a:off x="6291360" y="491328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7" name=""/>
          <p:cNvSpPr/>
          <p:nvPr/>
        </p:nvSpPr>
        <p:spPr>
          <a:xfrm>
            <a:off x="6262560" y="4932360"/>
            <a:ext cx="2880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8" name=""/>
          <p:cNvSpPr/>
          <p:nvPr/>
        </p:nvSpPr>
        <p:spPr>
          <a:xfrm>
            <a:off x="6262560" y="4932360"/>
            <a:ext cx="2880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9" name=""/>
          <p:cNvSpPr/>
          <p:nvPr/>
        </p:nvSpPr>
        <p:spPr>
          <a:xfrm>
            <a:off x="5683320" y="2222640"/>
            <a:ext cx="9360" cy="2844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0" name=""/>
          <p:cNvSpPr/>
          <p:nvPr/>
        </p:nvSpPr>
        <p:spPr>
          <a:xfrm>
            <a:off x="5683320" y="2222640"/>
            <a:ext cx="9360" cy="2844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1" name=""/>
          <p:cNvSpPr/>
          <p:nvPr/>
        </p:nvSpPr>
        <p:spPr>
          <a:xfrm>
            <a:off x="5702400" y="223200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18"/>
                </a:lnTo>
                <a:lnTo>
                  <a:pt x="12" y="24"/>
                </a:lnTo>
                <a:lnTo>
                  <a:pt x="12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2" name=""/>
          <p:cNvSpPr/>
          <p:nvPr/>
        </p:nvSpPr>
        <p:spPr>
          <a:xfrm>
            <a:off x="5702400" y="2232000"/>
            <a:ext cx="190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0"/>
                </a:move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18"/>
                </a:lnTo>
                <a:lnTo>
                  <a:pt x="12" y="24"/>
                </a:lnTo>
                <a:lnTo>
                  <a:pt x="12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3" name=""/>
          <p:cNvSpPr/>
          <p:nvPr/>
        </p:nvSpPr>
        <p:spPr>
          <a:xfrm>
            <a:off x="5645160" y="2270160"/>
            <a:ext cx="190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4" name=""/>
          <p:cNvSpPr/>
          <p:nvPr/>
        </p:nvSpPr>
        <p:spPr>
          <a:xfrm>
            <a:off x="5645160" y="2270160"/>
            <a:ext cx="190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6" y="12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5" name=""/>
          <p:cNvSpPr/>
          <p:nvPr/>
        </p:nvSpPr>
        <p:spPr>
          <a:xfrm>
            <a:off x="5740560" y="226044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6" name=""/>
          <p:cNvSpPr/>
          <p:nvPr/>
        </p:nvSpPr>
        <p:spPr>
          <a:xfrm>
            <a:off x="5740560" y="2260440"/>
            <a:ext cx="936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7" name=""/>
          <p:cNvSpPr/>
          <p:nvPr/>
        </p:nvSpPr>
        <p:spPr>
          <a:xfrm flipV="1">
            <a:off x="3468600" y="1366920"/>
            <a:ext cx="57240" cy="504720"/>
          </a:xfrm>
          <a:prstGeom prst="line">
            <a:avLst/>
          </a:prstGeom>
          <a:ln w="0">
            <a:solidFill>
              <a:srgbClr val="7f7f7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8" name=""/>
          <p:cNvSpPr/>
          <p:nvPr/>
        </p:nvSpPr>
        <p:spPr>
          <a:xfrm flipH="1" flipV="1">
            <a:off x="4124160" y="1356840"/>
            <a:ext cx="28800" cy="569880"/>
          </a:xfrm>
          <a:prstGeom prst="line">
            <a:avLst/>
          </a:prstGeom>
          <a:ln w="0">
            <a:solidFill>
              <a:srgbClr val="7f7f7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9" name=""/>
          <p:cNvSpPr/>
          <p:nvPr/>
        </p:nvSpPr>
        <p:spPr>
          <a:xfrm>
            <a:off x="4722840" y="1347840"/>
            <a:ext cx="76320" cy="552240"/>
          </a:xfrm>
          <a:custGeom>
            <a:avLst/>
            <a:gdLst/>
            <a:ahLst/>
            <a:rect l="l" t="t" r="r" b="b"/>
            <a:pathLst>
              <a:path w="48" h="348">
                <a:moveTo>
                  <a:pt x="6" y="348"/>
                </a:moveTo>
                <a:lnTo>
                  <a:pt x="0" y="72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7f7f7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0" name=""/>
          <p:cNvSpPr/>
          <p:nvPr/>
        </p:nvSpPr>
        <p:spPr>
          <a:xfrm>
            <a:off x="6195960" y="1795320"/>
            <a:ext cx="523800" cy="389160"/>
          </a:xfrm>
          <a:custGeom>
            <a:avLst/>
            <a:gdLst/>
            <a:ahLst/>
            <a:rect l="l" t="t" r="r" b="b"/>
            <a:pathLst>
              <a:path w="330" h="245">
                <a:moveTo>
                  <a:pt x="324" y="245"/>
                </a:moveTo>
                <a:lnTo>
                  <a:pt x="330" y="221"/>
                </a:lnTo>
                <a:lnTo>
                  <a:pt x="306" y="185"/>
                </a:lnTo>
                <a:lnTo>
                  <a:pt x="318" y="179"/>
                </a:lnTo>
                <a:lnTo>
                  <a:pt x="312" y="167"/>
                </a:lnTo>
                <a:lnTo>
                  <a:pt x="300" y="167"/>
                </a:lnTo>
                <a:lnTo>
                  <a:pt x="168" y="209"/>
                </a:lnTo>
                <a:lnTo>
                  <a:pt x="156" y="203"/>
                </a:lnTo>
                <a:lnTo>
                  <a:pt x="132" y="173"/>
                </a:lnTo>
                <a:lnTo>
                  <a:pt x="126" y="173"/>
                </a:lnTo>
                <a:lnTo>
                  <a:pt x="120" y="179"/>
                </a:lnTo>
                <a:lnTo>
                  <a:pt x="60" y="155"/>
                </a:lnTo>
                <a:lnTo>
                  <a:pt x="6" y="83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7f7f7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1" name=""/>
          <p:cNvSpPr/>
          <p:nvPr/>
        </p:nvSpPr>
        <p:spPr>
          <a:xfrm>
            <a:off x="3306600" y="1738440"/>
            <a:ext cx="3544920" cy="922320"/>
          </a:xfrm>
          <a:custGeom>
            <a:avLst/>
            <a:gdLst/>
            <a:ahLst/>
            <a:rect l="l" t="t" r="r" b="b"/>
            <a:pathLst>
              <a:path w="2233" h="581">
                <a:moveTo>
                  <a:pt x="0" y="0"/>
                </a:moveTo>
                <a:lnTo>
                  <a:pt x="60" y="6"/>
                </a:lnTo>
                <a:lnTo>
                  <a:pt x="233" y="18"/>
                </a:lnTo>
                <a:lnTo>
                  <a:pt x="491" y="48"/>
                </a:lnTo>
                <a:lnTo>
                  <a:pt x="808" y="96"/>
                </a:lnTo>
                <a:lnTo>
                  <a:pt x="1168" y="167"/>
                </a:lnTo>
                <a:lnTo>
                  <a:pt x="1539" y="269"/>
                </a:lnTo>
                <a:lnTo>
                  <a:pt x="1904" y="407"/>
                </a:lnTo>
                <a:lnTo>
                  <a:pt x="2233" y="581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2" name=""/>
          <p:cNvSpPr/>
          <p:nvPr/>
        </p:nvSpPr>
        <p:spPr>
          <a:xfrm>
            <a:off x="3192480" y="1728720"/>
            <a:ext cx="2195640" cy="1073160"/>
          </a:xfrm>
          <a:custGeom>
            <a:avLst/>
            <a:gdLst/>
            <a:ahLst/>
            <a:rect l="l" t="t" r="r" b="b"/>
            <a:pathLst>
              <a:path w="1383" h="676">
                <a:moveTo>
                  <a:pt x="0" y="0"/>
                </a:moveTo>
                <a:lnTo>
                  <a:pt x="84" y="24"/>
                </a:lnTo>
                <a:lnTo>
                  <a:pt x="311" y="96"/>
                </a:lnTo>
                <a:lnTo>
                  <a:pt x="629" y="227"/>
                </a:lnTo>
                <a:lnTo>
                  <a:pt x="1006" y="419"/>
                </a:lnTo>
                <a:lnTo>
                  <a:pt x="1383" y="676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3" name=""/>
          <p:cNvSpPr/>
          <p:nvPr/>
        </p:nvSpPr>
        <p:spPr>
          <a:xfrm>
            <a:off x="3772440" y="4038480"/>
            <a:ext cx="3495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Permian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4" name=""/>
          <p:cNvSpPr/>
          <p:nvPr/>
        </p:nvSpPr>
        <p:spPr>
          <a:xfrm>
            <a:off x="6148440" y="2241720"/>
            <a:ext cx="236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Dawn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5" name=""/>
          <p:cNvSpPr/>
          <p:nvPr/>
        </p:nvSpPr>
        <p:spPr>
          <a:xfrm>
            <a:off x="6880680" y="2658960"/>
            <a:ext cx="207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6" name=""/>
          <p:cNvSpPr/>
          <p:nvPr/>
        </p:nvSpPr>
        <p:spPr>
          <a:xfrm>
            <a:off x="6889680" y="2744640"/>
            <a:ext cx="1972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York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7" name=""/>
          <p:cNvSpPr/>
          <p:nvPr/>
        </p:nvSpPr>
        <p:spPr>
          <a:xfrm>
            <a:off x="5359320" y="4370400"/>
            <a:ext cx="4474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Henry Hub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8" name=""/>
          <p:cNvSpPr/>
          <p:nvPr/>
        </p:nvSpPr>
        <p:spPr>
          <a:xfrm>
            <a:off x="5254560" y="2840040"/>
            <a:ext cx="3495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9" name=""/>
          <p:cNvSpPr/>
          <p:nvPr/>
        </p:nvSpPr>
        <p:spPr>
          <a:xfrm>
            <a:off x="5425920" y="2670120"/>
            <a:ext cx="1416240" cy="150840"/>
          </a:xfrm>
          <a:custGeom>
            <a:avLst/>
            <a:gdLst/>
            <a:ahLst/>
            <a:rect l="l" t="t" r="r" b="b"/>
            <a:pathLst>
              <a:path w="892" h="95">
                <a:moveTo>
                  <a:pt x="0" y="95"/>
                </a:moveTo>
                <a:lnTo>
                  <a:pt x="186" y="95"/>
                </a:lnTo>
                <a:lnTo>
                  <a:pt x="563" y="71"/>
                </a:lnTo>
                <a:lnTo>
                  <a:pt x="892" y="0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0" name=""/>
          <p:cNvSpPr/>
          <p:nvPr/>
        </p:nvSpPr>
        <p:spPr>
          <a:xfrm>
            <a:off x="1228680" y="2901960"/>
            <a:ext cx="1360440" cy="380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1" name=""/>
          <p:cNvSpPr/>
          <p:nvPr/>
        </p:nvSpPr>
        <p:spPr>
          <a:xfrm>
            <a:off x="3632040" y="2598840"/>
            <a:ext cx="1416240" cy="36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2" name=""/>
          <p:cNvSpPr/>
          <p:nvPr/>
        </p:nvSpPr>
        <p:spPr>
          <a:xfrm>
            <a:off x="7134120" y="2749680"/>
            <a:ext cx="1621080" cy="512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3" name=""/>
          <p:cNvSpPr/>
          <p:nvPr/>
        </p:nvSpPr>
        <p:spPr>
          <a:xfrm>
            <a:off x="7128000" y="1936800"/>
            <a:ext cx="1083960" cy="485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4" name=""/>
          <p:cNvSpPr/>
          <p:nvPr/>
        </p:nvSpPr>
        <p:spPr>
          <a:xfrm>
            <a:off x="7132680" y="1941480"/>
            <a:ext cx="1189080" cy="476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5" name=""/>
          <p:cNvSpPr/>
          <p:nvPr/>
        </p:nvSpPr>
        <p:spPr>
          <a:xfrm>
            <a:off x="6851520" y="1747800"/>
            <a:ext cx="209520" cy="912960"/>
          </a:xfrm>
          <a:custGeom>
            <a:avLst/>
            <a:gdLst/>
            <a:ahLst/>
            <a:rect l="l" t="t" r="r" b="b"/>
            <a:pathLst>
              <a:path w="132" h="575">
                <a:moveTo>
                  <a:pt x="132" y="0"/>
                </a:moveTo>
                <a:lnTo>
                  <a:pt x="132" y="107"/>
                </a:lnTo>
                <a:lnTo>
                  <a:pt x="102" y="341"/>
                </a:lnTo>
                <a:lnTo>
                  <a:pt x="0" y="575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6" name=""/>
          <p:cNvSpPr/>
          <p:nvPr/>
        </p:nvSpPr>
        <p:spPr>
          <a:xfrm>
            <a:off x="5416560" y="2403360"/>
            <a:ext cx="903240" cy="408240"/>
          </a:xfrm>
          <a:custGeom>
            <a:avLst/>
            <a:gdLst/>
            <a:ahLst/>
            <a:rect l="l" t="t" r="r" b="b"/>
            <a:pathLst>
              <a:path w="569" h="257">
                <a:moveTo>
                  <a:pt x="0" y="257"/>
                </a:moveTo>
                <a:lnTo>
                  <a:pt x="90" y="186"/>
                </a:lnTo>
                <a:lnTo>
                  <a:pt x="306" y="60"/>
                </a:lnTo>
                <a:lnTo>
                  <a:pt x="569" y="0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7" name=""/>
          <p:cNvSpPr/>
          <p:nvPr/>
        </p:nvSpPr>
        <p:spPr>
          <a:xfrm>
            <a:off x="3144960" y="2935440"/>
            <a:ext cx="75960" cy="552240"/>
          </a:xfrm>
          <a:custGeom>
            <a:avLst/>
            <a:gdLst/>
            <a:ahLst/>
            <a:rect l="l" t="t" r="r" b="b"/>
            <a:pathLst>
              <a:path w="48" h="348">
                <a:moveTo>
                  <a:pt x="12" y="0"/>
                </a:moveTo>
                <a:lnTo>
                  <a:pt x="0" y="18"/>
                </a:lnTo>
                <a:lnTo>
                  <a:pt x="0" y="120"/>
                </a:lnTo>
                <a:lnTo>
                  <a:pt x="48" y="348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8" name=""/>
          <p:cNvSpPr/>
          <p:nvPr/>
        </p:nvSpPr>
        <p:spPr>
          <a:xfrm>
            <a:off x="2835360" y="3795840"/>
            <a:ext cx="2512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SoCal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9" name=""/>
          <p:cNvSpPr/>
          <p:nvPr/>
        </p:nvSpPr>
        <p:spPr>
          <a:xfrm>
            <a:off x="2356560" y="2482920"/>
            <a:ext cx="2268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0" name=""/>
          <p:cNvSpPr/>
          <p:nvPr/>
        </p:nvSpPr>
        <p:spPr>
          <a:xfrm>
            <a:off x="0" y="236520"/>
            <a:ext cx="914400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Major Pipeline Additions/Expansions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and New Gas Supplies 2000 Through 2002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1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2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3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4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5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d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6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7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8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9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0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1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2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3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5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4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5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6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7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8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9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0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9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1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2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3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d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4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5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6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7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8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8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9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0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1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5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2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3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4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5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6" name=""/>
          <p:cNvSpPr/>
          <p:nvPr/>
        </p:nvSpPr>
        <p:spPr>
          <a:xfrm>
            <a:off x="963720" y="1268280"/>
            <a:ext cx="7197480" cy="360"/>
          </a:xfrm>
          <a:prstGeom prst="rect">
            <a:avLst/>
          </a:prstGeom>
          <a:solidFill>
            <a:srgbClr val="008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7" name=""/>
          <p:cNvSpPr/>
          <p:nvPr/>
        </p:nvSpPr>
        <p:spPr>
          <a:xfrm>
            <a:off x="1109160" y="4586400"/>
            <a:ext cx="14742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New/Additional Gas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8" name=""/>
          <p:cNvSpPr/>
          <p:nvPr/>
        </p:nvSpPr>
        <p:spPr>
          <a:xfrm>
            <a:off x="1108800" y="4767120"/>
            <a:ext cx="804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79" name=""/>
          <p:cNvSpPr/>
          <p:nvPr/>
        </p:nvSpPr>
        <p:spPr>
          <a:xfrm>
            <a:off x="1109160" y="5005440"/>
            <a:ext cx="1423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/ Planned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0" name=""/>
          <p:cNvSpPr/>
          <p:nvPr/>
        </p:nvSpPr>
        <p:spPr>
          <a:xfrm flipH="1">
            <a:off x="681120" y="5100480"/>
            <a:ext cx="341280" cy="1800"/>
          </a:xfrm>
          <a:prstGeom prst="line">
            <a:avLst/>
          </a:prstGeom>
          <a:ln w="28440">
            <a:solidFill>
              <a:srgbClr val="cc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1" name=""/>
          <p:cNvSpPr/>
          <p:nvPr/>
        </p:nvSpPr>
        <p:spPr>
          <a:xfrm>
            <a:off x="2830680" y="1544760"/>
            <a:ext cx="590400" cy="29052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6161a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2" name=""/>
          <p:cNvSpPr/>
          <p:nvPr/>
        </p:nvSpPr>
        <p:spPr>
          <a:xfrm>
            <a:off x="2979720" y="1665360"/>
            <a:ext cx="2998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 than 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1.3 Bcf/d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needed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3" name=""/>
          <p:cNvSpPr/>
          <p:nvPr/>
        </p:nvSpPr>
        <p:spPr>
          <a:xfrm>
            <a:off x="2900880" y="1524600"/>
            <a:ext cx="443160" cy="1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Alberta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4" name=""/>
          <p:cNvSpPr/>
          <p:nvPr/>
        </p:nvSpPr>
        <p:spPr>
          <a:xfrm>
            <a:off x="609480" y="4600440"/>
            <a:ext cx="446040" cy="21924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6161a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5" name=""/>
          <p:cNvSpPr/>
          <p:nvPr/>
        </p:nvSpPr>
        <p:spPr>
          <a:xfrm>
            <a:off x="5365800" y="277812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6" name=""/>
          <p:cNvSpPr/>
          <p:nvPr/>
        </p:nvSpPr>
        <p:spPr>
          <a:xfrm>
            <a:off x="6289560" y="2354400"/>
            <a:ext cx="7488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7" name=""/>
          <p:cNvSpPr/>
          <p:nvPr/>
        </p:nvSpPr>
        <p:spPr>
          <a:xfrm>
            <a:off x="6804000" y="263052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8" name=""/>
          <p:cNvSpPr/>
          <p:nvPr/>
        </p:nvSpPr>
        <p:spPr>
          <a:xfrm>
            <a:off x="6956280" y="2340000"/>
            <a:ext cx="7488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89" name=""/>
          <p:cNvSpPr/>
          <p:nvPr/>
        </p:nvSpPr>
        <p:spPr>
          <a:xfrm>
            <a:off x="3998880" y="414036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0" name=""/>
          <p:cNvSpPr/>
          <p:nvPr/>
        </p:nvSpPr>
        <p:spPr>
          <a:xfrm>
            <a:off x="2513160" y="3487680"/>
            <a:ext cx="704880" cy="324000"/>
          </a:xfrm>
          <a:custGeom>
            <a:avLst/>
            <a:gdLst/>
            <a:ahLst/>
            <a:rect l="l" t="t" r="r" b="b"/>
            <a:pathLst>
              <a:path w="444" h="204">
                <a:moveTo>
                  <a:pt x="0" y="180"/>
                </a:moveTo>
                <a:lnTo>
                  <a:pt x="177" y="204"/>
                </a:lnTo>
                <a:lnTo>
                  <a:pt x="444" y="0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1" name=""/>
          <p:cNvSpPr/>
          <p:nvPr/>
        </p:nvSpPr>
        <p:spPr>
          <a:xfrm>
            <a:off x="3184560" y="345456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2" name=""/>
          <p:cNvSpPr/>
          <p:nvPr/>
        </p:nvSpPr>
        <p:spPr>
          <a:xfrm>
            <a:off x="2760840" y="376884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3" name=""/>
          <p:cNvSpPr/>
          <p:nvPr/>
        </p:nvSpPr>
        <p:spPr>
          <a:xfrm>
            <a:off x="5261040" y="435924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4" name=""/>
          <p:cNvSpPr/>
          <p:nvPr/>
        </p:nvSpPr>
        <p:spPr>
          <a:xfrm>
            <a:off x="5651640" y="3535200"/>
            <a:ext cx="928440" cy="704880"/>
          </a:xfrm>
          <a:custGeom>
            <a:avLst/>
            <a:gdLst/>
            <a:ahLst/>
            <a:rect l="l" t="t" r="r" b="b"/>
            <a:pathLst>
              <a:path w="585" h="444">
                <a:moveTo>
                  <a:pt x="0" y="444"/>
                </a:moveTo>
                <a:cubicBezTo>
                  <a:pt x="199" y="319"/>
                  <a:pt x="399" y="194"/>
                  <a:pt x="492" y="120"/>
                </a:cubicBezTo>
                <a:cubicBezTo>
                  <a:pt x="585" y="46"/>
                  <a:pt x="547" y="20"/>
                  <a:pt x="558" y="0"/>
                </a:cubicBez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5" name=""/>
          <p:cNvSpPr/>
          <p:nvPr/>
        </p:nvSpPr>
        <p:spPr>
          <a:xfrm>
            <a:off x="6508800" y="350208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6" name=""/>
          <p:cNvSpPr/>
          <p:nvPr/>
        </p:nvSpPr>
        <p:spPr>
          <a:xfrm>
            <a:off x="5656320" y="4240080"/>
            <a:ext cx="809640" cy="500040"/>
          </a:xfrm>
          <a:custGeom>
            <a:avLst/>
            <a:gdLst/>
            <a:ahLst/>
            <a:rect l="l" t="t" r="r" b="b"/>
            <a:pathLst>
              <a:path w="510" h="315">
                <a:moveTo>
                  <a:pt x="0" y="0"/>
                </a:moveTo>
                <a:cubicBezTo>
                  <a:pt x="157" y="34"/>
                  <a:pt x="314" y="68"/>
                  <a:pt x="399" y="120"/>
                </a:cubicBezTo>
                <a:cubicBezTo>
                  <a:pt x="484" y="172"/>
                  <a:pt x="491" y="283"/>
                  <a:pt x="510" y="315"/>
                </a:cubicBez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7" name=""/>
          <p:cNvSpPr/>
          <p:nvPr/>
        </p:nvSpPr>
        <p:spPr>
          <a:xfrm>
            <a:off x="5717880" y="4189320"/>
            <a:ext cx="4672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Mobile Bay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8" name=""/>
          <p:cNvSpPr/>
          <p:nvPr/>
        </p:nvSpPr>
        <p:spPr>
          <a:xfrm>
            <a:off x="6427800" y="4697280"/>
            <a:ext cx="74520" cy="7488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9" name=""/>
          <p:cNvSpPr/>
          <p:nvPr/>
        </p:nvSpPr>
        <p:spPr>
          <a:xfrm>
            <a:off x="5641920" y="4197240"/>
            <a:ext cx="74520" cy="7488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0" name=""/>
          <p:cNvSpPr/>
          <p:nvPr/>
        </p:nvSpPr>
        <p:spPr>
          <a:xfrm>
            <a:off x="6664320" y="1482840"/>
            <a:ext cx="590400" cy="29052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6161a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1" name=""/>
          <p:cNvSpPr/>
          <p:nvPr/>
        </p:nvSpPr>
        <p:spPr>
          <a:xfrm>
            <a:off x="6792840" y="1641600"/>
            <a:ext cx="301320" cy="9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+200 MMcf/d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(Net U.S.)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2" name=""/>
          <p:cNvSpPr/>
          <p:nvPr/>
        </p:nvSpPr>
        <p:spPr>
          <a:xfrm>
            <a:off x="6642720" y="1500840"/>
            <a:ext cx="625320" cy="1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Sable Island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3" name=""/>
          <p:cNvSpPr/>
          <p:nvPr/>
        </p:nvSpPr>
        <p:spPr>
          <a:xfrm>
            <a:off x="5435640" y="4611600"/>
            <a:ext cx="590400" cy="29052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6161a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4" name=""/>
          <p:cNvSpPr/>
          <p:nvPr/>
        </p:nvSpPr>
        <p:spPr>
          <a:xfrm>
            <a:off x="5418000" y="4644000"/>
            <a:ext cx="671760" cy="1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Deepwater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5" name=""/>
          <p:cNvSpPr/>
          <p:nvPr/>
        </p:nvSpPr>
        <p:spPr>
          <a:xfrm>
            <a:off x="5546880" y="4784760"/>
            <a:ext cx="376200" cy="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+1.6 Bcf/d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6" name=""/>
          <p:cNvSpPr/>
          <p:nvPr/>
        </p:nvSpPr>
        <p:spPr>
          <a:xfrm>
            <a:off x="5051520" y="3065400"/>
            <a:ext cx="1415880" cy="36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7" name=""/>
          <p:cNvSpPr/>
          <p:nvPr/>
        </p:nvSpPr>
        <p:spPr>
          <a:xfrm>
            <a:off x="1081080" y="3602160"/>
            <a:ext cx="1360440" cy="380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8" name=""/>
          <p:cNvSpPr/>
          <p:nvPr/>
        </p:nvSpPr>
        <p:spPr>
          <a:xfrm>
            <a:off x="6634080" y="4330800"/>
            <a:ext cx="1360440" cy="774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9" name=""/>
          <p:cNvSpPr/>
          <p:nvPr/>
        </p:nvSpPr>
        <p:spPr>
          <a:xfrm>
            <a:off x="3632040" y="2600280"/>
            <a:ext cx="1416240" cy="133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 to Midwest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0" name=""/>
          <p:cNvSpPr/>
          <p:nvPr/>
        </p:nvSpPr>
        <p:spPr>
          <a:xfrm>
            <a:off x="3683160" y="2813040"/>
            <a:ext cx="1326960" cy="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Pipeline   1,325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1" name=""/>
          <p:cNvSpPr/>
          <p:nvPr/>
        </p:nvSpPr>
        <p:spPr>
          <a:xfrm>
            <a:off x="5051520" y="3067200"/>
            <a:ext cx="1415880" cy="1332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Chicago to Dawn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2" name=""/>
          <p:cNvSpPr/>
          <p:nvPr/>
        </p:nvSpPr>
        <p:spPr>
          <a:xfrm>
            <a:off x="5096520" y="3278160"/>
            <a:ext cx="1292400" cy="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Vector                      700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3" name=""/>
          <p:cNvSpPr/>
          <p:nvPr/>
        </p:nvSpPr>
        <p:spPr>
          <a:xfrm>
            <a:off x="7134120" y="2749680"/>
            <a:ext cx="1621080" cy="1332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Midwest to Northeast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4" name=""/>
          <p:cNvSpPr/>
          <p:nvPr/>
        </p:nvSpPr>
        <p:spPr>
          <a:xfrm>
            <a:off x="7178040" y="2927520"/>
            <a:ext cx="153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Independence Pipeline    296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MarketLink*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Millenium                          650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5" name=""/>
          <p:cNvSpPr/>
          <p:nvPr/>
        </p:nvSpPr>
        <p:spPr>
          <a:xfrm>
            <a:off x="7134120" y="1943280"/>
            <a:ext cx="1187640" cy="1332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Sable Island to Northeast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6" name=""/>
          <p:cNvSpPr/>
          <p:nvPr/>
        </p:nvSpPr>
        <p:spPr>
          <a:xfrm>
            <a:off x="7161120" y="2190600"/>
            <a:ext cx="1165320" cy="1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Maritimes &amp;     440 MMcf/d 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Northeast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7" name=""/>
          <p:cNvSpPr/>
          <p:nvPr/>
        </p:nvSpPr>
        <p:spPr>
          <a:xfrm>
            <a:off x="1228680" y="2901960"/>
            <a:ext cx="1362240" cy="1332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Rocky Mountain to California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8" name=""/>
          <p:cNvSpPr/>
          <p:nvPr/>
        </p:nvSpPr>
        <p:spPr>
          <a:xfrm>
            <a:off x="1281240" y="3112920"/>
            <a:ext cx="1271520" cy="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Kern River            125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9" name=""/>
          <p:cNvSpPr/>
          <p:nvPr/>
        </p:nvSpPr>
        <p:spPr>
          <a:xfrm>
            <a:off x="1082520" y="3591000"/>
            <a:ext cx="1359000" cy="142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San Juan to California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0" name=""/>
          <p:cNvSpPr/>
          <p:nvPr/>
        </p:nvSpPr>
        <p:spPr>
          <a:xfrm>
            <a:off x="1133640" y="3722760"/>
            <a:ext cx="127152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Questar                 120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      140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1" name=""/>
          <p:cNvSpPr/>
          <p:nvPr/>
        </p:nvSpPr>
        <p:spPr>
          <a:xfrm>
            <a:off x="6635880" y="4330800"/>
            <a:ext cx="1358640" cy="13320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 of Mobile Bay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2" name=""/>
          <p:cNvSpPr/>
          <p:nvPr/>
        </p:nvSpPr>
        <p:spPr>
          <a:xfrm>
            <a:off x="6696000" y="4567320"/>
            <a:ext cx="1390680" cy="3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6800" bIns="0" anchor="t">
            <a:spAutoFit/>
          </a:bodyPr>
          <a:p>
            <a:pPr>
              <a:lnSpc>
                <a:spcPct val="65000"/>
              </a:lnSpc>
              <a:tabLst>
                <a:tab algn="l" pos="0"/>
                <a:tab algn="l" pos="723960"/>
                <a:tab algn="l" pos="90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 Gas 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700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5000"/>
              </a:lnSpc>
              <a:tabLst>
                <a:tab algn="l" pos="0"/>
                <a:tab algn="l" pos="723960"/>
                <a:tab algn="l" pos="90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5000"/>
              </a:lnSpc>
              <a:tabLst>
                <a:tab algn="l" pos="0"/>
                <a:tab algn="l" pos="723960"/>
                <a:tab algn="l" pos="90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Gulfstream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5000"/>
              </a:lnSpc>
              <a:tabLst>
                <a:tab algn="l" pos="0"/>
                <a:tab algn="l" pos="723960"/>
                <a:tab algn="l" pos="90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5000"/>
              </a:lnSpc>
              <a:tabLst>
                <a:tab algn="l" pos="0"/>
                <a:tab algn="l" pos="723960"/>
                <a:tab algn="l" pos="90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Transco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475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3" name=""/>
          <p:cNvSpPr/>
          <p:nvPr/>
        </p:nvSpPr>
        <p:spPr>
          <a:xfrm>
            <a:off x="2973240" y="3524400"/>
            <a:ext cx="3938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Juan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4" name=""/>
          <p:cNvSpPr/>
          <p:nvPr/>
        </p:nvSpPr>
        <p:spPr>
          <a:xfrm>
            <a:off x="6511680" y="2289240"/>
            <a:ext cx="4672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Dracut, MA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5" name=""/>
          <p:cNvSpPr/>
          <p:nvPr/>
        </p:nvSpPr>
        <p:spPr>
          <a:xfrm>
            <a:off x="264960" y="1193760"/>
            <a:ext cx="8610840" cy="152280"/>
          </a:xfrm>
          <a:prstGeom prst="rect">
            <a:avLst/>
          </a:prstGeom>
          <a:gradFill rotWithShape="0">
            <a:gsLst>
              <a:gs pos="0">
                <a:srgbClr val="acda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6" name=""/>
          <p:cNvSpPr/>
          <p:nvPr/>
        </p:nvSpPr>
        <p:spPr>
          <a:xfrm>
            <a:off x="438120" y="5472000"/>
            <a:ext cx="2962440" cy="847080"/>
          </a:xfrm>
          <a:prstGeom prst="bevel">
            <a:avLst>
              <a:gd name="adj" fmla="val 8454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5920" indent="-11592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Note:  Transco’s portion (Market Link) will disconnect from the Chicago to New York long-haul project, and build the section from Leidy, PA to New York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7" name=""/>
          <p:cNvSpPr/>
          <p:nvPr/>
        </p:nvSpPr>
        <p:spPr>
          <a:xfrm>
            <a:off x="793800" y="1720800"/>
            <a:ext cx="1360440" cy="380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8" name=""/>
          <p:cNvSpPr/>
          <p:nvPr/>
        </p:nvSpPr>
        <p:spPr>
          <a:xfrm>
            <a:off x="793800" y="1720800"/>
            <a:ext cx="1361880" cy="133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Canada to California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9" name=""/>
          <p:cNvSpPr/>
          <p:nvPr/>
        </p:nvSpPr>
        <p:spPr>
          <a:xfrm>
            <a:off x="846000" y="1938240"/>
            <a:ext cx="1271880" cy="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PGT                       200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0" name=""/>
          <p:cNvSpPr/>
          <p:nvPr/>
        </p:nvSpPr>
        <p:spPr>
          <a:xfrm>
            <a:off x="2273400" y="1765440"/>
            <a:ext cx="615960" cy="768240"/>
          </a:xfrm>
          <a:custGeom>
            <a:avLst/>
            <a:gdLst/>
            <a:ahLst/>
            <a:rect l="l" t="t" r="r" b="b"/>
            <a:pathLst>
              <a:path w="388" h="484">
                <a:moveTo>
                  <a:pt x="388" y="0"/>
                </a:moveTo>
                <a:lnTo>
                  <a:pt x="0" y="484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1" name=""/>
          <p:cNvSpPr/>
          <p:nvPr/>
        </p:nvSpPr>
        <p:spPr>
          <a:xfrm>
            <a:off x="2222640" y="2498760"/>
            <a:ext cx="85680" cy="85680"/>
          </a:xfrm>
          <a:custGeom>
            <a:avLst/>
            <a:gdLst/>
            <a:ahLst/>
            <a:rect l="l" t="t" r="r" b="b"/>
            <a:pathLst>
              <a:path w="54" h="54">
                <a:moveTo>
                  <a:pt x="24" y="54"/>
                </a:moveTo>
                <a:lnTo>
                  <a:pt x="42" y="48"/>
                </a:lnTo>
                <a:lnTo>
                  <a:pt x="48" y="42"/>
                </a:lnTo>
                <a:lnTo>
                  <a:pt x="54" y="24"/>
                </a:lnTo>
                <a:lnTo>
                  <a:pt x="54" y="24"/>
                </a:lnTo>
                <a:lnTo>
                  <a:pt x="48" y="12"/>
                </a:lnTo>
                <a:lnTo>
                  <a:pt x="42" y="6"/>
                </a:lnTo>
                <a:lnTo>
                  <a:pt x="24" y="0"/>
                </a:lnTo>
                <a:lnTo>
                  <a:pt x="24" y="0"/>
                </a:lnTo>
                <a:lnTo>
                  <a:pt x="12" y="6"/>
                </a:lnTo>
                <a:lnTo>
                  <a:pt x="6" y="12"/>
                </a:lnTo>
                <a:lnTo>
                  <a:pt x="0" y="24"/>
                </a:lnTo>
                <a:lnTo>
                  <a:pt x="0" y="24"/>
                </a:lnTo>
                <a:lnTo>
                  <a:pt x="6" y="42"/>
                </a:lnTo>
                <a:lnTo>
                  <a:pt x="12" y="48"/>
                </a:lnTo>
                <a:lnTo>
                  <a:pt x="24" y="54"/>
                </a:lnTo>
                <a:lnTo>
                  <a:pt x="24" y="54"/>
                </a:lnTo>
                <a:close/>
              </a:path>
            </a:pathLst>
          </a:cu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2" name=""/>
          <p:cNvSpPr/>
          <p:nvPr/>
        </p:nvSpPr>
        <p:spPr>
          <a:xfrm>
            <a:off x="2513160" y="2921040"/>
            <a:ext cx="426960" cy="830160"/>
          </a:xfrm>
          <a:custGeom>
            <a:avLst/>
            <a:gdLst/>
            <a:ahLst/>
            <a:rect l="l" t="t" r="r" b="b"/>
            <a:pathLst>
              <a:path w="269" h="523">
                <a:moveTo>
                  <a:pt x="269" y="0"/>
                </a:moveTo>
                <a:lnTo>
                  <a:pt x="0" y="523"/>
                </a:ln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3" name=""/>
          <p:cNvSpPr/>
          <p:nvPr/>
        </p:nvSpPr>
        <p:spPr>
          <a:xfrm>
            <a:off x="2470320" y="373068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4" name=""/>
          <p:cNvSpPr/>
          <p:nvPr/>
        </p:nvSpPr>
        <p:spPr>
          <a:xfrm>
            <a:off x="3438360" y="3251160"/>
            <a:ext cx="1360800" cy="380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5" name=""/>
          <p:cNvSpPr/>
          <p:nvPr/>
        </p:nvSpPr>
        <p:spPr>
          <a:xfrm>
            <a:off x="3440160" y="3240000"/>
            <a:ext cx="1359000" cy="142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Rockies to Mdwest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6" name=""/>
          <p:cNvSpPr/>
          <p:nvPr/>
        </p:nvSpPr>
        <p:spPr>
          <a:xfrm>
            <a:off x="3490920" y="3371760"/>
            <a:ext cx="127152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Trailblazer             300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CIG                        500 MMcf/d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7" name=""/>
          <p:cNvSpPr/>
          <p:nvPr/>
        </p:nvSpPr>
        <p:spPr>
          <a:xfrm>
            <a:off x="3405240" y="2852640"/>
            <a:ext cx="1305000" cy="338400"/>
          </a:xfrm>
          <a:custGeom>
            <a:avLst/>
            <a:gdLst/>
            <a:ahLst/>
            <a:rect l="l" t="t" r="r" b="b"/>
            <a:pathLst>
              <a:path w="822" h="213">
                <a:moveTo>
                  <a:pt x="0" y="0"/>
                </a:moveTo>
                <a:cubicBezTo>
                  <a:pt x="228" y="213"/>
                  <a:pt x="822" y="108"/>
                  <a:pt x="822" y="108"/>
                </a:cubicBezTo>
              </a:path>
            </a:pathLst>
          </a:custGeom>
          <a:noFill/>
          <a:ln w="28440">
            <a:solidFill>
              <a:srgbClr val="cc99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8" name=""/>
          <p:cNvSpPr/>
          <p:nvPr/>
        </p:nvSpPr>
        <p:spPr>
          <a:xfrm>
            <a:off x="4657680" y="2990880"/>
            <a:ext cx="74520" cy="74520"/>
          </a:xfrm>
          <a:prstGeom prst="ellipse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9" name=""/>
          <p:cNvSpPr/>
          <p:nvPr/>
        </p:nvSpPr>
        <p:spPr>
          <a:xfrm>
            <a:off x="2830680" y="2687760"/>
            <a:ext cx="590400" cy="29052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6161a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0" name=""/>
          <p:cNvSpPr/>
          <p:nvPr/>
        </p:nvSpPr>
        <p:spPr>
          <a:xfrm>
            <a:off x="2872440" y="2707200"/>
            <a:ext cx="519480" cy="2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Rocky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Mountain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DC7566-81C5-48C6-B12B-98A75F604F12}" type="slidenum">
              <a:t>38</a:t>
            </a:fld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" name="PlaceHolder 1"/>
          <p:cNvSpPr>
            <a:spLocks noGrp="1"/>
          </p:cNvSpPr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Bottom Line: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5342" name="PlaceHolder 2"/>
          <p:cNvSpPr>
            <a:spLocks noGrp="1"/>
          </p:cNvSpPr>
          <p:nvPr>
            <p:ph type="subTitle"/>
          </p:nvPr>
        </p:nvSpPr>
        <p:spPr>
          <a:xfrm>
            <a:off x="1584360" y="3076200"/>
            <a:ext cx="6951600" cy="29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13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generation holds the key to gas demand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3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growth in Deep-Water, Canada, Rockies and LNG will be critical for market expansion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3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expenditures need to increase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3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flows across North America will change radically from historical patterns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3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price disparities and basis volatility will continue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3" name=""/>
          <p:cNvSpPr/>
          <p:nvPr/>
        </p:nvSpPr>
        <p:spPr>
          <a:xfrm>
            <a:off x="3460680" y="914400"/>
            <a:ext cx="2251080" cy="1471680"/>
          </a:xfrm>
          <a:prstGeom prst="downArrow">
            <a:avLst>
              <a:gd name="adj1" fmla="val 51194"/>
              <a:gd name="adj2" fmla="val 42718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4" name=""/>
          <p:cNvSpPr/>
          <p:nvPr/>
        </p:nvSpPr>
        <p:spPr>
          <a:xfrm rot="16200000">
            <a:off x="985680" y="2947680"/>
            <a:ext cx="422280" cy="631800"/>
          </a:xfrm>
          <a:prstGeom prst="downArrow">
            <a:avLst>
              <a:gd name="adj1" fmla="val 51194"/>
              <a:gd name="adj2" fmla="val 63912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5" name=""/>
          <p:cNvSpPr/>
          <p:nvPr/>
        </p:nvSpPr>
        <p:spPr>
          <a:xfrm rot="16200000">
            <a:off x="985680" y="3476160"/>
            <a:ext cx="422280" cy="631800"/>
          </a:xfrm>
          <a:prstGeom prst="downArrow">
            <a:avLst>
              <a:gd name="adj1" fmla="val 51194"/>
              <a:gd name="adj2" fmla="val 63912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6" name=""/>
          <p:cNvSpPr/>
          <p:nvPr/>
        </p:nvSpPr>
        <p:spPr>
          <a:xfrm rot="16200000">
            <a:off x="985680" y="4314600"/>
            <a:ext cx="422280" cy="631800"/>
          </a:xfrm>
          <a:prstGeom prst="downArrow">
            <a:avLst>
              <a:gd name="adj1" fmla="val 51194"/>
              <a:gd name="adj2" fmla="val 63912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7" name=""/>
          <p:cNvSpPr/>
          <p:nvPr/>
        </p:nvSpPr>
        <p:spPr>
          <a:xfrm rot="16200000">
            <a:off x="985680" y="4814640"/>
            <a:ext cx="422280" cy="631800"/>
          </a:xfrm>
          <a:prstGeom prst="downArrow">
            <a:avLst>
              <a:gd name="adj1" fmla="val 51194"/>
              <a:gd name="adj2" fmla="val 63912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8" name=""/>
          <p:cNvSpPr/>
          <p:nvPr/>
        </p:nvSpPr>
        <p:spPr>
          <a:xfrm>
            <a:off x="3657600" y="640080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2ECCDCC-7624-46FD-9FA1-6C0B999100C2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9" name=""/>
          <p:cNvSpPr/>
          <p:nvPr/>
        </p:nvSpPr>
        <p:spPr>
          <a:xfrm rot="16200000">
            <a:off x="985680" y="5644800"/>
            <a:ext cx="422280" cy="631800"/>
          </a:xfrm>
          <a:prstGeom prst="downArrow">
            <a:avLst>
              <a:gd name="adj1" fmla="val 51194"/>
              <a:gd name="adj2" fmla="val 63912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"/>
          <p:cNvSpPr/>
          <p:nvPr/>
        </p:nvSpPr>
        <p:spPr>
          <a:xfrm>
            <a:off x="1647720" y="2517840"/>
            <a:ext cx="5791320" cy="1177920"/>
          </a:xfrm>
          <a:prstGeom prst="bevel">
            <a:avLst>
              <a:gd name="adj" fmla="val 10241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1800360" y="2828880"/>
            <a:ext cx="5486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Demand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63BBFD-A9AA-454D-A24F-71175DA912B0}" type="slidenum">
              <a:t>4</a:t>
            </a:fld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0" name=""/>
          <p:cNvGrpSpPr/>
          <p:nvPr/>
        </p:nvGrpSpPr>
        <p:grpSpPr>
          <a:xfrm>
            <a:off x="2844720" y="1527120"/>
            <a:ext cx="3425760" cy="3392280"/>
            <a:chOff x="2844720" y="1527120"/>
            <a:chExt cx="3425760" cy="3392280"/>
          </a:xfrm>
        </p:grpSpPr>
        <p:pic>
          <p:nvPicPr>
            <p:cNvPr id="5351" name="ENE_C_WHI" descr=""/>
            <p:cNvPicPr/>
            <p:nvPr/>
          </p:nvPicPr>
          <p:blipFill>
            <a:blip r:embed="rId1"/>
            <a:stretch/>
          </p:blipFill>
          <p:spPr>
            <a:xfrm>
              <a:off x="2844720" y="1527120"/>
              <a:ext cx="3373920" cy="3392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52" name=""/>
            <p:cNvSpPr/>
            <p:nvPr/>
          </p:nvSpPr>
          <p:spPr>
            <a:xfrm>
              <a:off x="5921280" y="352008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53" name=""/>
          <p:cNvSpPr/>
          <p:nvPr/>
        </p:nvSpPr>
        <p:spPr>
          <a:xfrm>
            <a:off x="8096400" y="5562720"/>
            <a:ext cx="1047600" cy="129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E4EE7C-1C01-41E7-9B0C-CA8DCD468C9E}" type="slidenum">
              <a:t>40</a:t>
            </a:fld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"/>
          <p:cNvGraphicFramePr/>
          <p:nvPr/>
        </p:nvGraphicFramePr>
        <p:xfrm>
          <a:off x="558720" y="1698480"/>
          <a:ext cx="7950240" cy="4208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8720" y="1698480"/>
                    <a:ext cx="7950240" cy="42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9" name=""/>
          <p:cNvSpPr/>
          <p:nvPr/>
        </p:nvSpPr>
        <p:spPr>
          <a:xfrm>
            <a:off x="1146240" y="2192400"/>
            <a:ext cx="2811240" cy="1325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228600" y="133200"/>
            <a:ext cx="8686800" cy="1371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Current and Projected Components</a:t>
            </a:r>
            <a:br>
              <a:rPr sz="2700"/>
            </a:b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of U.S. Natural Gas Demand: Electric Generation Experiences the Greatest Growth</a:t>
            </a:r>
            <a:br>
              <a:rPr sz="2700"/>
            </a:b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(Year 1985 - 2020)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-166680" y="6269040"/>
            <a:ext cx="367200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490680" indent="-4906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EIA, Annual Energy Outlook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90680" indent="-4906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1171440" y="2179800"/>
            <a:ext cx="3086280" cy="13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Projected Annual Growth Rate (1999 - 2020)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Residential: 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1.3%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Total: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2.3%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Commercial: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1.3%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Industrial: 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24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Generation: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5.4%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499"/>
              </a:spcBef>
              <a:tabLst>
                <a:tab algn="l" pos="0"/>
                <a:tab algn="l" pos="895320"/>
                <a:tab algn="l" pos="1760400"/>
                <a:tab algn="l" pos="22366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Includes Cogenerators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3" name=""/>
          <p:cNvGrpSpPr/>
          <p:nvPr/>
        </p:nvGrpSpPr>
        <p:grpSpPr>
          <a:xfrm>
            <a:off x="3276720" y="5943600"/>
            <a:ext cx="3504960" cy="95400"/>
            <a:chOff x="3276720" y="5943600"/>
            <a:chExt cx="3504960" cy="95400"/>
          </a:xfrm>
        </p:grpSpPr>
        <p:sp>
          <p:nvSpPr>
            <p:cNvPr id="194" name=""/>
            <p:cNvSpPr/>
            <p:nvPr/>
          </p:nvSpPr>
          <p:spPr>
            <a:xfrm>
              <a:off x="3277800" y="5987160"/>
              <a:ext cx="3495240" cy="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3276720" y="5943600"/>
              <a:ext cx="0" cy="9144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6781680" y="5943600"/>
              <a:ext cx="0" cy="9540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7" name=""/>
          <p:cNvSpPr/>
          <p:nvPr/>
        </p:nvSpPr>
        <p:spPr>
          <a:xfrm>
            <a:off x="4608360" y="5864400"/>
            <a:ext cx="841320" cy="231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19% Growth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596520" y="1461960"/>
            <a:ext cx="73764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Bcf per 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7995960" y="5799240"/>
            <a:ext cx="511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35 Tcf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399839-D0FD-42AE-8841-6038A08054AE}" type="slidenum">
              <a:t>5</a:t>
            </a:fld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3895560" y="5735520"/>
            <a:ext cx="828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5" y="0"/>
                </a:ln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3865680" y="5594400"/>
            <a:ext cx="23760" cy="7920"/>
          </a:xfrm>
          <a:custGeom>
            <a:avLst/>
            <a:gdLst/>
            <a:ahLst/>
            <a:rect l="l" t="t" r="r" b="b"/>
            <a:pathLst>
              <a:path w="15" h="5">
                <a:moveTo>
                  <a:pt x="10" y="0"/>
                </a:moveTo>
                <a:lnTo>
                  <a:pt x="1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3240000" y="2897280"/>
            <a:ext cx="7920" cy="21960"/>
          </a:xfrm>
          <a:custGeom>
            <a:avLst/>
            <a:gdLst/>
            <a:ahLst/>
            <a:rect l="l" t="t" r="r" b="b"/>
            <a:pathLst>
              <a:path w="5" h="14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0"/>
                </a:lnTo>
                <a:lnTo>
                  <a:pt x="5" y="10"/>
                </a:lnTo>
                <a:lnTo>
                  <a:pt x="5" y="14"/>
                </a:lnTo>
                <a:lnTo>
                  <a:pt x="5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2743200" y="3776760"/>
            <a:ext cx="7920" cy="15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2803680" y="961920"/>
            <a:ext cx="2811240" cy="439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100080" y="28440"/>
            <a:ext cx="9043920" cy="7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Merchant Plant Activity - Megawatts by Region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(1998 and forward)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6" name=""/>
          <p:cNvGrpSpPr/>
          <p:nvPr/>
        </p:nvGrpSpPr>
        <p:grpSpPr>
          <a:xfrm>
            <a:off x="262080" y="1006560"/>
            <a:ext cx="5943600" cy="5288400"/>
            <a:chOff x="262080" y="1006560"/>
            <a:chExt cx="5943600" cy="5288400"/>
          </a:xfrm>
        </p:grpSpPr>
        <p:sp>
          <p:nvSpPr>
            <p:cNvPr id="207" name=""/>
            <p:cNvSpPr/>
            <p:nvPr/>
          </p:nvSpPr>
          <p:spPr>
            <a:xfrm>
              <a:off x="262080" y="1413000"/>
              <a:ext cx="5943600" cy="4289400"/>
            </a:xfrm>
            <a:prstGeom prst="rect">
              <a:avLst/>
            </a:prstGeom>
            <a:solidFill>
              <a:srgbClr val="66cc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3679920" y="3627360"/>
              <a:ext cx="1544760" cy="1906560"/>
            </a:xfrm>
            <a:custGeom>
              <a:avLst/>
              <a:gdLst/>
              <a:ahLst/>
              <a:rect l="l" t="t" r="r" b="b"/>
              <a:pathLst>
                <a:path w="973" h="1201">
                  <a:moveTo>
                    <a:pt x="332" y="831"/>
                  </a:moveTo>
                  <a:lnTo>
                    <a:pt x="337" y="836"/>
                  </a:lnTo>
                  <a:lnTo>
                    <a:pt x="394" y="817"/>
                  </a:lnTo>
                  <a:lnTo>
                    <a:pt x="384" y="855"/>
                  </a:lnTo>
                  <a:lnTo>
                    <a:pt x="422" y="874"/>
                  </a:lnTo>
                  <a:lnTo>
                    <a:pt x="474" y="850"/>
                  </a:lnTo>
                  <a:lnTo>
                    <a:pt x="455" y="826"/>
                  </a:lnTo>
                  <a:lnTo>
                    <a:pt x="498" y="822"/>
                  </a:lnTo>
                  <a:lnTo>
                    <a:pt x="607" y="864"/>
                  </a:lnTo>
                  <a:lnTo>
                    <a:pt x="603" y="921"/>
                  </a:lnTo>
                  <a:lnTo>
                    <a:pt x="603" y="936"/>
                  </a:lnTo>
                  <a:lnTo>
                    <a:pt x="598" y="945"/>
                  </a:lnTo>
                  <a:lnTo>
                    <a:pt x="598" y="969"/>
                  </a:lnTo>
                  <a:lnTo>
                    <a:pt x="603" y="988"/>
                  </a:lnTo>
                  <a:lnTo>
                    <a:pt x="636" y="1054"/>
                  </a:lnTo>
                  <a:lnTo>
                    <a:pt x="645" y="1064"/>
                  </a:lnTo>
                  <a:lnTo>
                    <a:pt x="655" y="1068"/>
                  </a:lnTo>
                  <a:lnTo>
                    <a:pt x="664" y="1049"/>
                  </a:lnTo>
                  <a:lnTo>
                    <a:pt x="669" y="1054"/>
                  </a:lnTo>
                  <a:lnTo>
                    <a:pt x="669" y="1064"/>
                  </a:lnTo>
                  <a:lnTo>
                    <a:pt x="669" y="1073"/>
                  </a:lnTo>
                  <a:lnTo>
                    <a:pt x="664" y="1083"/>
                  </a:lnTo>
                  <a:lnTo>
                    <a:pt x="674" y="1102"/>
                  </a:lnTo>
                  <a:lnTo>
                    <a:pt x="688" y="1111"/>
                  </a:lnTo>
                  <a:lnTo>
                    <a:pt x="697" y="1116"/>
                  </a:lnTo>
                  <a:lnTo>
                    <a:pt x="697" y="1135"/>
                  </a:lnTo>
                  <a:lnTo>
                    <a:pt x="702" y="1140"/>
                  </a:lnTo>
                  <a:lnTo>
                    <a:pt x="731" y="1144"/>
                  </a:lnTo>
                  <a:lnTo>
                    <a:pt x="750" y="1159"/>
                  </a:lnTo>
                  <a:lnTo>
                    <a:pt x="764" y="1168"/>
                  </a:lnTo>
                  <a:lnTo>
                    <a:pt x="769" y="1182"/>
                  </a:lnTo>
                  <a:lnTo>
                    <a:pt x="759" y="1192"/>
                  </a:lnTo>
                  <a:lnTo>
                    <a:pt x="764" y="1201"/>
                  </a:lnTo>
                  <a:lnTo>
                    <a:pt x="773" y="1197"/>
                  </a:lnTo>
                  <a:lnTo>
                    <a:pt x="783" y="1197"/>
                  </a:lnTo>
                  <a:lnTo>
                    <a:pt x="792" y="1192"/>
                  </a:lnTo>
                  <a:lnTo>
                    <a:pt x="792" y="1182"/>
                  </a:lnTo>
                  <a:lnTo>
                    <a:pt x="816" y="1187"/>
                  </a:lnTo>
                  <a:lnTo>
                    <a:pt x="821" y="1178"/>
                  </a:lnTo>
                  <a:lnTo>
                    <a:pt x="826" y="1168"/>
                  </a:lnTo>
                  <a:lnTo>
                    <a:pt x="826" y="1163"/>
                  </a:lnTo>
                  <a:lnTo>
                    <a:pt x="811" y="1154"/>
                  </a:lnTo>
                  <a:lnTo>
                    <a:pt x="821" y="1140"/>
                  </a:lnTo>
                  <a:lnTo>
                    <a:pt x="821" y="1135"/>
                  </a:lnTo>
                  <a:lnTo>
                    <a:pt x="826" y="1125"/>
                  </a:lnTo>
                  <a:lnTo>
                    <a:pt x="826" y="1102"/>
                  </a:lnTo>
                  <a:lnTo>
                    <a:pt x="816" y="1083"/>
                  </a:lnTo>
                  <a:lnTo>
                    <a:pt x="821" y="1059"/>
                  </a:lnTo>
                  <a:lnTo>
                    <a:pt x="816" y="1045"/>
                  </a:lnTo>
                  <a:lnTo>
                    <a:pt x="792" y="1035"/>
                  </a:lnTo>
                  <a:lnTo>
                    <a:pt x="783" y="992"/>
                  </a:lnTo>
                  <a:lnTo>
                    <a:pt x="745" y="907"/>
                  </a:lnTo>
                  <a:lnTo>
                    <a:pt x="740" y="898"/>
                  </a:lnTo>
                  <a:lnTo>
                    <a:pt x="731" y="893"/>
                  </a:lnTo>
                  <a:lnTo>
                    <a:pt x="731" y="883"/>
                  </a:lnTo>
                  <a:lnTo>
                    <a:pt x="716" y="864"/>
                  </a:lnTo>
                  <a:lnTo>
                    <a:pt x="697" y="836"/>
                  </a:lnTo>
                  <a:lnTo>
                    <a:pt x="674" y="793"/>
                  </a:lnTo>
                  <a:lnTo>
                    <a:pt x="660" y="712"/>
                  </a:lnTo>
                  <a:lnTo>
                    <a:pt x="660" y="703"/>
                  </a:lnTo>
                  <a:lnTo>
                    <a:pt x="669" y="693"/>
                  </a:lnTo>
                  <a:lnTo>
                    <a:pt x="660" y="674"/>
                  </a:lnTo>
                  <a:lnTo>
                    <a:pt x="664" y="665"/>
                  </a:lnTo>
                  <a:lnTo>
                    <a:pt x="664" y="651"/>
                  </a:lnTo>
                  <a:lnTo>
                    <a:pt x="678" y="651"/>
                  </a:lnTo>
                  <a:lnTo>
                    <a:pt x="678" y="646"/>
                  </a:lnTo>
                  <a:lnTo>
                    <a:pt x="678" y="641"/>
                  </a:lnTo>
                  <a:lnTo>
                    <a:pt x="688" y="627"/>
                  </a:lnTo>
                  <a:lnTo>
                    <a:pt x="688" y="622"/>
                  </a:lnTo>
                  <a:lnTo>
                    <a:pt x="693" y="617"/>
                  </a:lnTo>
                  <a:lnTo>
                    <a:pt x="693" y="594"/>
                  </a:lnTo>
                  <a:lnTo>
                    <a:pt x="702" y="589"/>
                  </a:lnTo>
                  <a:lnTo>
                    <a:pt x="721" y="584"/>
                  </a:lnTo>
                  <a:lnTo>
                    <a:pt x="735" y="575"/>
                  </a:lnTo>
                  <a:lnTo>
                    <a:pt x="735" y="561"/>
                  </a:lnTo>
                  <a:lnTo>
                    <a:pt x="735" y="556"/>
                  </a:lnTo>
                  <a:lnTo>
                    <a:pt x="754" y="556"/>
                  </a:lnTo>
                  <a:lnTo>
                    <a:pt x="759" y="532"/>
                  </a:lnTo>
                  <a:lnTo>
                    <a:pt x="773" y="532"/>
                  </a:lnTo>
                  <a:lnTo>
                    <a:pt x="773" y="508"/>
                  </a:lnTo>
                  <a:lnTo>
                    <a:pt x="792" y="485"/>
                  </a:lnTo>
                  <a:lnTo>
                    <a:pt x="802" y="475"/>
                  </a:lnTo>
                  <a:lnTo>
                    <a:pt x="811" y="451"/>
                  </a:lnTo>
                  <a:lnTo>
                    <a:pt x="826" y="456"/>
                  </a:lnTo>
                  <a:lnTo>
                    <a:pt x="845" y="451"/>
                  </a:lnTo>
                  <a:lnTo>
                    <a:pt x="854" y="442"/>
                  </a:lnTo>
                  <a:lnTo>
                    <a:pt x="859" y="409"/>
                  </a:lnTo>
                  <a:lnTo>
                    <a:pt x="892" y="375"/>
                  </a:lnTo>
                  <a:lnTo>
                    <a:pt x="906" y="366"/>
                  </a:lnTo>
                  <a:lnTo>
                    <a:pt x="925" y="361"/>
                  </a:lnTo>
                  <a:lnTo>
                    <a:pt x="935" y="347"/>
                  </a:lnTo>
                  <a:lnTo>
                    <a:pt x="949" y="337"/>
                  </a:lnTo>
                  <a:lnTo>
                    <a:pt x="916" y="337"/>
                  </a:lnTo>
                  <a:lnTo>
                    <a:pt x="916" y="309"/>
                  </a:lnTo>
                  <a:lnTo>
                    <a:pt x="930" y="304"/>
                  </a:lnTo>
                  <a:lnTo>
                    <a:pt x="949" y="304"/>
                  </a:lnTo>
                  <a:lnTo>
                    <a:pt x="954" y="295"/>
                  </a:lnTo>
                  <a:lnTo>
                    <a:pt x="959" y="276"/>
                  </a:lnTo>
                  <a:lnTo>
                    <a:pt x="963" y="266"/>
                  </a:lnTo>
                  <a:lnTo>
                    <a:pt x="963" y="252"/>
                  </a:lnTo>
                  <a:lnTo>
                    <a:pt x="954" y="252"/>
                  </a:lnTo>
                  <a:lnTo>
                    <a:pt x="940" y="257"/>
                  </a:lnTo>
                  <a:lnTo>
                    <a:pt x="930" y="257"/>
                  </a:lnTo>
                  <a:lnTo>
                    <a:pt x="921" y="257"/>
                  </a:lnTo>
                  <a:lnTo>
                    <a:pt x="911" y="262"/>
                  </a:lnTo>
                  <a:lnTo>
                    <a:pt x="906" y="262"/>
                  </a:lnTo>
                  <a:lnTo>
                    <a:pt x="902" y="262"/>
                  </a:lnTo>
                  <a:lnTo>
                    <a:pt x="902" y="252"/>
                  </a:lnTo>
                  <a:lnTo>
                    <a:pt x="906" y="247"/>
                  </a:lnTo>
                  <a:lnTo>
                    <a:pt x="906" y="243"/>
                  </a:lnTo>
                  <a:lnTo>
                    <a:pt x="916" y="243"/>
                  </a:lnTo>
                  <a:lnTo>
                    <a:pt x="925" y="238"/>
                  </a:lnTo>
                  <a:lnTo>
                    <a:pt x="935" y="238"/>
                  </a:lnTo>
                  <a:lnTo>
                    <a:pt x="944" y="238"/>
                  </a:lnTo>
                  <a:lnTo>
                    <a:pt x="949" y="238"/>
                  </a:lnTo>
                  <a:lnTo>
                    <a:pt x="954" y="238"/>
                  </a:lnTo>
                  <a:lnTo>
                    <a:pt x="959" y="243"/>
                  </a:lnTo>
                  <a:lnTo>
                    <a:pt x="968" y="247"/>
                  </a:lnTo>
                  <a:lnTo>
                    <a:pt x="973" y="247"/>
                  </a:lnTo>
                  <a:lnTo>
                    <a:pt x="921" y="181"/>
                  </a:lnTo>
                  <a:lnTo>
                    <a:pt x="906" y="181"/>
                  </a:lnTo>
                  <a:lnTo>
                    <a:pt x="892" y="181"/>
                  </a:lnTo>
                  <a:lnTo>
                    <a:pt x="897" y="171"/>
                  </a:lnTo>
                  <a:lnTo>
                    <a:pt x="892" y="167"/>
                  </a:lnTo>
                  <a:lnTo>
                    <a:pt x="892" y="162"/>
                  </a:lnTo>
                  <a:lnTo>
                    <a:pt x="887" y="152"/>
                  </a:lnTo>
                  <a:lnTo>
                    <a:pt x="892" y="143"/>
                  </a:lnTo>
                  <a:lnTo>
                    <a:pt x="892" y="133"/>
                  </a:lnTo>
                  <a:lnTo>
                    <a:pt x="887" y="129"/>
                  </a:lnTo>
                  <a:lnTo>
                    <a:pt x="887" y="114"/>
                  </a:lnTo>
                  <a:lnTo>
                    <a:pt x="892" y="105"/>
                  </a:lnTo>
                  <a:lnTo>
                    <a:pt x="864" y="91"/>
                  </a:lnTo>
                  <a:lnTo>
                    <a:pt x="854" y="86"/>
                  </a:lnTo>
                  <a:lnTo>
                    <a:pt x="849" y="81"/>
                  </a:lnTo>
                  <a:lnTo>
                    <a:pt x="845" y="81"/>
                  </a:lnTo>
                  <a:lnTo>
                    <a:pt x="840" y="81"/>
                  </a:lnTo>
                  <a:lnTo>
                    <a:pt x="826" y="81"/>
                  </a:lnTo>
                  <a:lnTo>
                    <a:pt x="826" y="76"/>
                  </a:lnTo>
                  <a:lnTo>
                    <a:pt x="821" y="67"/>
                  </a:lnTo>
                  <a:lnTo>
                    <a:pt x="826" y="53"/>
                  </a:lnTo>
                  <a:lnTo>
                    <a:pt x="826" y="48"/>
                  </a:lnTo>
                  <a:lnTo>
                    <a:pt x="840" y="38"/>
                  </a:lnTo>
                  <a:lnTo>
                    <a:pt x="830" y="29"/>
                  </a:lnTo>
                  <a:lnTo>
                    <a:pt x="811" y="24"/>
                  </a:lnTo>
                  <a:lnTo>
                    <a:pt x="807" y="24"/>
                  </a:lnTo>
                  <a:lnTo>
                    <a:pt x="797" y="15"/>
                  </a:lnTo>
                  <a:lnTo>
                    <a:pt x="792" y="5"/>
                  </a:lnTo>
                  <a:lnTo>
                    <a:pt x="778" y="5"/>
                  </a:lnTo>
                  <a:lnTo>
                    <a:pt x="769" y="0"/>
                  </a:lnTo>
                  <a:lnTo>
                    <a:pt x="764" y="24"/>
                  </a:lnTo>
                  <a:lnTo>
                    <a:pt x="735" y="15"/>
                  </a:lnTo>
                  <a:lnTo>
                    <a:pt x="731" y="38"/>
                  </a:lnTo>
                  <a:lnTo>
                    <a:pt x="721" y="43"/>
                  </a:lnTo>
                  <a:lnTo>
                    <a:pt x="712" y="48"/>
                  </a:lnTo>
                  <a:lnTo>
                    <a:pt x="716" y="53"/>
                  </a:lnTo>
                  <a:lnTo>
                    <a:pt x="721" y="62"/>
                  </a:lnTo>
                  <a:lnTo>
                    <a:pt x="721" y="72"/>
                  </a:lnTo>
                  <a:lnTo>
                    <a:pt x="693" y="76"/>
                  </a:lnTo>
                  <a:lnTo>
                    <a:pt x="693" y="100"/>
                  </a:lnTo>
                  <a:lnTo>
                    <a:pt x="678" y="95"/>
                  </a:lnTo>
                  <a:lnTo>
                    <a:pt x="669" y="95"/>
                  </a:lnTo>
                  <a:lnTo>
                    <a:pt x="664" y="110"/>
                  </a:lnTo>
                  <a:lnTo>
                    <a:pt x="655" y="129"/>
                  </a:lnTo>
                  <a:lnTo>
                    <a:pt x="636" y="148"/>
                  </a:lnTo>
                  <a:lnTo>
                    <a:pt x="636" y="162"/>
                  </a:lnTo>
                  <a:lnTo>
                    <a:pt x="631" y="171"/>
                  </a:lnTo>
                  <a:lnTo>
                    <a:pt x="612" y="205"/>
                  </a:lnTo>
                  <a:lnTo>
                    <a:pt x="693" y="176"/>
                  </a:lnTo>
                  <a:lnTo>
                    <a:pt x="716" y="181"/>
                  </a:lnTo>
                  <a:lnTo>
                    <a:pt x="721" y="195"/>
                  </a:lnTo>
                  <a:lnTo>
                    <a:pt x="702" y="228"/>
                  </a:lnTo>
                  <a:lnTo>
                    <a:pt x="688" y="219"/>
                  </a:lnTo>
                  <a:lnTo>
                    <a:pt x="660" y="243"/>
                  </a:lnTo>
                  <a:lnTo>
                    <a:pt x="655" y="262"/>
                  </a:lnTo>
                  <a:lnTo>
                    <a:pt x="617" y="271"/>
                  </a:lnTo>
                  <a:lnTo>
                    <a:pt x="555" y="276"/>
                  </a:lnTo>
                  <a:lnTo>
                    <a:pt x="508" y="280"/>
                  </a:lnTo>
                  <a:lnTo>
                    <a:pt x="455" y="290"/>
                  </a:lnTo>
                  <a:lnTo>
                    <a:pt x="413" y="299"/>
                  </a:lnTo>
                  <a:lnTo>
                    <a:pt x="375" y="304"/>
                  </a:lnTo>
                  <a:lnTo>
                    <a:pt x="341" y="304"/>
                  </a:lnTo>
                  <a:lnTo>
                    <a:pt x="318" y="309"/>
                  </a:lnTo>
                  <a:lnTo>
                    <a:pt x="303" y="309"/>
                  </a:lnTo>
                  <a:lnTo>
                    <a:pt x="275" y="314"/>
                  </a:lnTo>
                  <a:lnTo>
                    <a:pt x="265" y="314"/>
                  </a:lnTo>
                  <a:lnTo>
                    <a:pt x="232" y="314"/>
                  </a:lnTo>
                  <a:lnTo>
                    <a:pt x="208" y="318"/>
                  </a:lnTo>
                  <a:lnTo>
                    <a:pt x="189" y="318"/>
                  </a:lnTo>
                  <a:lnTo>
                    <a:pt x="166" y="323"/>
                  </a:lnTo>
                  <a:lnTo>
                    <a:pt x="142" y="328"/>
                  </a:lnTo>
                  <a:lnTo>
                    <a:pt x="123" y="337"/>
                  </a:lnTo>
                  <a:lnTo>
                    <a:pt x="52" y="342"/>
                  </a:lnTo>
                  <a:lnTo>
                    <a:pt x="33" y="404"/>
                  </a:lnTo>
                  <a:lnTo>
                    <a:pt x="33" y="423"/>
                  </a:lnTo>
                  <a:lnTo>
                    <a:pt x="19" y="432"/>
                  </a:lnTo>
                  <a:lnTo>
                    <a:pt x="19" y="447"/>
                  </a:lnTo>
                  <a:lnTo>
                    <a:pt x="14" y="456"/>
                  </a:lnTo>
                  <a:lnTo>
                    <a:pt x="0" y="494"/>
                  </a:lnTo>
                  <a:lnTo>
                    <a:pt x="23" y="542"/>
                  </a:lnTo>
                  <a:lnTo>
                    <a:pt x="52" y="594"/>
                  </a:lnTo>
                  <a:lnTo>
                    <a:pt x="95" y="670"/>
                  </a:lnTo>
                  <a:lnTo>
                    <a:pt x="85" y="684"/>
                  </a:lnTo>
                  <a:lnTo>
                    <a:pt x="80" y="712"/>
                  </a:lnTo>
                  <a:lnTo>
                    <a:pt x="71" y="746"/>
                  </a:lnTo>
                  <a:lnTo>
                    <a:pt x="57" y="798"/>
                  </a:lnTo>
                  <a:lnTo>
                    <a:pt x="76" y="812"/>
                  </a:lnTo>
                  <a:lnTo>
                    <a:pt x="90" y="812"/>
                  </a:lnTo>
                  <a:lnTo>
                    <a:pt x="99" y="812"/>
                  </a:lnTo>
                  <a:lnTo>
                    <a:pt x="104" y="817"/>
                  </a:lnTo>
                  <a:lnTo>
                    <a:pt x="104" y="822"/>
                  </a:lnTo>
                  <a:lnTo>
                    <a:pt x="99" y="822"/>
                  </a:lnTo>
                  <a:lnTo>
                    <a:pt x="90" y="826"/>
                  </a:lnTo>
                  <a:lnTo>
                    <a:pt x="95" y="836"/>
                  </a:lnTo>
                  <a:lnTo>
                    <a:pt x="99" y="836"/>
                  </a:lnTo>
                  <a:lnTo>
                    <a:pt x="104" y="845"/>
                  </a:lnTo>
                  <a:lnTo>
                    <a:pt x="109" y="860"/>
                  </a:lnTo>
                  <a:lnTo>
                    <a:pt x="118" y="869"/>
                  </a:lnTo>
                  <a:lnTo>
                    <a:pt x="113" y="874"/>
                  </a:lnTo>
                  <a:lnTo>
                    <a:pt x="109" y="888"/>
                  </a:lnTo>
                  <a:lnTo>
                    <a:pt x="118" y="888"/>
                  </a:lnTo>
                  <a:lnTo>
                    <a:pt x="128" y="869"/>
                  </a:lnTo>
                  <a:lnTo>
                    <a:pt x="128" y="855"/>
                  </a:lnTo>
                  <a:lnTo>
                    <a:pt x="147" y="855"/>
                  </a:lnTo>
                  <a:lnTo>
                    <a:pt x="151" y="850"/>
                  </a:lnTo>
                  <a:lnTo>
                    <a:pt x="185" y="845"/>
                  </a:lnTo>
                  <a:lnTo>
                    <a:pt x="199" y="845"/>
                  </a:lnTo>
                  <a:lnTo>
                    <a:pt x="208" y="841"/>
                  </a:lnTo>
                  <a:lnTo>
                    <a:pt x="208" y="831"/>
                  </a:lnTo>
                  <a:lnTo>
                    <a:pt x="237" y="855"/>
                  </a:lnTo>
                  <a:lnTo>
                    <a:pt x="261" y="836"/>
                  </a:lnTo>
                  <a:lnTo>
                    <a:pt x="270" y="831"/>
                  </a:lnTo>
                  <a:lnTo>
                    <a:pt x="280" y="831"/>
                  </a:lnTo>
                  <a:lnTo>
                    <a:pt x="284" y="826"/>
                  </a:lnTo>
                  <a:lnTo>
                    <a:pt x="294" y="822"/>
                  </a:lnTo>
                  <a:lnTo>
                    <a:pt x="308" y="817"/>
                  </a:lnTo>
                  <a:lnTo>
                    <a:pt x="308" y="826"/>
                  </a:lnTo>
                  <a:lnTo>
                    <a:pt x="313" y="817"/>
                  </a:lnTo>
                  <a:lnTo>
                    <a:pt x="318" y="817"/>
                  </a:lnTo>
                  <a:lnTo>
                    <a:pt x="327" y="826"/>
                  </a:lnTo>
                  <a:lnTo>
                    <a:pt x="332" y="831"/>
                  </a:lnTo>
                  <a:close/>
                </a:path>
              </a:pathLst>
            </a:custGeom>
            <a:solidFill>
              <a:srgbClr val="00f0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4040280" y="4811760"/>
              <a:ext cx="950760" cy="708120"/>
            </a:xfrm>
            <a:custGeom>
              <a:avLst/>
              <a:gdLst/>
              <a:ahLst/>
              <a:rect l="l" t="t" r="r" b="b"/>
              <a:pathLst>
                <a:path w="599" h="446">
                  <a:moveTo>
                    <a:pt x="200" y="33"/>
                  </a:moveTo>
                  <a:lnTo>
                    <a:pt x="205" y="33"/>
                  </a:lnTo>
                  <a:lnTo>
                    <a:pt x="224" y="33"/>
                  </a:lnTo>
                  <a:lnTo>
                    <a:pt x="247" y="33"/>
                  </a:lnTo>
                  <a:lnTo>
                    <a:pt x="276" y="28"/>
                  </a:lnTo>
                  <a:lnTo>
                    <a:pt x="304" y="28"/>
                  </a:lnTo>
                  <a:lnTo>
                    <a:pt x="333" y="28"/>
                  </a:lnTo>
                  <a:lnTo>
                    <a:pt x="361" y="28"/>
                  </a:lnTo>
                  <a:lnTo>
                    <a:pt x="376" y="28"/>
                  </a:lnTo>
                  <a:lnTo>
                    <a:pt x="380" y="28"/>
                  </a:lnTo>
                  <a:lnTo>
                    <a:pt x="380" y="28"/>
                  </a:lnTo>
                  <a:lnTo>
                    <a:pt x="390" y="33"/>
                  </a:lnTo>
                  <a:lnTo>
                    <a:pt x="395" y="38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4" y="33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395" y="19"/>
                  </a:lnTo>
                  <a:lnTo>
                    <a:pt x="395" y="9"/>
                  </a:lnTo>
                  <a:lnTo>
                    <a:pt x="395" y="4"/>
                  </a:lnTo>
                  <a:lnTo>
                    <a:pt x="395" y="4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3" y="4"/>
                  </a:lnTo>
                  <a:lnTo>
                    <a:pt x="428" y="4"/>
                  </a:lnTo>
                  <a:lnTo>
                    <a:pt x="428" y="9"/>
                  </a:lnTo>
                  <a:lnTo>
                    <a:pt x="433" y="4"/>
                  </a:lnTo>
                  <a:lnTo>
                    <a:pt x="433" y="4"/>
                  </a:lnTo>
                  <a:lnTo>
                    <a:pt x="437" y="14"/>
                  </a:lnTo>
                  <a:lnTo>
                    <a:pt x="442" y="19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2" y="33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7" y="38"/>
                  </a:lnTo>
                  <a:lnTo>
                    <a:pt x="442" y="38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451" y="47"/>
                  </a:lnTo>
                  <a:lnTo>
                    <a:pt x="456" y="61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6" y="76"/>
                  </a:lnTo>
                  <a:lnTo>
                    <a:pt x="470" y="80"/>
                  </a:lnTo>
                  <a:lnTo>
                    <a:pt x="475" y="90"/>
                  </a:lnTo>
                  <a:lnTo>
                    <a:pt x="475" y="90"/>
                  </a:lnTo>
                  <a:lnTo>
                    <a:pt x="480" y="95"/>
                  </a:lnTo>
                  <a:lnTo>
                    <a:pt x="485" y="99"/>
                  </a:lnTo>
                  <a:lnTo>
                    <a:pt x="489" y="109"/>
                  </a:lnTo>
                  <a:lnTo>
                    <a:pt x="489" y="109"/>
                  </a:lnTo>
                  <a:lnTo>
                    <a:pt x="494" y="114"/>
                  </a:lnTo>
                  <a:lnTo>
                    <a:pt x="499" y="12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8" y="13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13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23" y="156"/>
                  </a:lnTo>
                  <a:lnTo>
                    <a:pt x="523" y="161"/>
                  </a:lnTo>
                  <a:lnTo>
                    <a:pt x="523" y="161"/>
                  </a:lnTo>
                  <a:lnTo>
                    <a:pt x="523" y="166"/>
                  </a:lnTo>
                  <a:lnTo>
                    <a:pt x="523" y="171"/>
                  </a:lnTo>
                  <a:lnTo>
                    <a:pt x="532" y="180"/>
                  </a:lnTo>
                  <a:lnTo>
                    <a:pt x="532" y="180"/>
                  </a:lnTo>
                  <a:lnTo>
                    <a:pt x="532" y="194"/>
                  </a:lnTo>
                  <a:lnTo>
                    <a:pt x="537" y="209"/>
                  </a:lnTo>
                  <a:lnTo>
                    <a:pt x="546" y="218"/>
                  </a:lnTo>
                  <a:lnTo>
                    <a:pt x="546" y="218"/>
                  </a:lnTo>
                  <a:lnTo>
                    <a:pt x="546" y="223"/>
                  </a:lnTo>
                  <a:lnTo>
                    <a:pt x="556" y="232"/>
                  </a:lnTo>
                  <a:lnTo>
                    <a:pt x="556" y="237"/>
                  </a:lnTo>
                  <a:lnTo>
                    <a:pt x="556" y="237"/>
                  </a:lnTo>
                  <a:lnTo>
                    <a:pt x="556" y="237"/>
                  </a:lnTo>
                  <a:lnTo>
                    <a:pt x="561" y="242"/>
                  </a:lnTo>
                  <a:lnTo>
                    <a:pt x="565" y="251"/>
                  </a:lnTo>
                  <a:lnTo>
                    <a:pt x="565" y="256"/>
                  </a:lnTo>
                  <a:lnTo>
                    <a:pt x="565" y="256"/>
                  </a:lnTo>
                  <a:lnTo>
                    <a:pt x="575" y="275"/>
                  </a:lnTo>
                  <a:lnTo>
                    <a:pt x="580" y="284"/>
                  </a:lnTo>
                  <a:lnTo>
                    <a:pt x="589" y="289"/>
                  </a:lnTo>
                  <a:lnTo>
                    <a:pt x="594" y="294"/>
                  </a:lnTo>
                  <a:lnTo>
                    <a:pt x="599" y="303"/>
                  </a:lnTo>
                  <a:lnTo>
                    <a:pt x="599" y="322"/>
                  </a:lnTo>
                  <a:lnTo>
                    <a:pt x="599" y="341"/>
                  </a:lnTo>
                  <a:lnTo>
                    <a:pt x="599" y="341"/>
                  </a:lnTo>
                  <a:lnTo>
                    <a:pt x="599" y="351"/>
                  </a:lnTo>
                  <a:lnTo>
                    <a:pt x="599" y="356"/>
                  </a:lnTo>
                  <a:lnTo>
                    <a:pt x="599" y="356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9" y="379"/>
                  </a:lnTo>
                  <a:lnTo>
                    <a:pt x="599" y="394"/>
                  </a:lnTo>
                  <a:lnTo>
                    <a:pt x="599" y="394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4" y="398"/>
                  </a:lnTo>
                  <a:lnTo>
                    <a:pt x="594" y="398"/>
                  </a:lnTo>
                  <a:lnTo>
                    <a:pt x="594" y="408"/>
                  </a:lnTo>
                  <a:lnTo>
                    <a:pt x="599" y="417"/>
                  </a:lnTo>
                  <a:lnTo>
                    <a:pt x="599" y="427"/>
                  </a:lnTo>
                  <a:lnTo>
                    <a:pt x="599" y="427"/>
                  </a:lnTo>
                  <a:lnTo>
                    <a:pt x="589" y="436"/>
                  </a:lnTo>
                  <a:lnTo>
                    <a:pt x="575" y="441"/>
                  </a:lnTo>
                  <a:lnTo>
                    <a:pt x="556" y="441"/>
                  </a:lnTo>
                  <a:lnTo>
                    <a:pt x="556" y="441"/>
                  </a:lnTo>
                  <a:lnTo>
                    <a:pt x="551" y="446"/>
                  </a:lnTo>
                  <a:lnTo>
                    <a:pt x="546" y="446"/>
                  </a:lnTo>
                  <a:lnTo>
                    <a:pt x="537" y="446"/>
                  </a:lnTo>
                  <a:lnTo>
                    <a:pt x="537" y="446"/>
                  </a:lnTo>
                  <a:lnTo>
                    <a:pt x="532" y="446"/>
                  </a:lnTo>
                  <a:lnTo>
                    <a:pt x="532" y="446"/>
                  </a:lnTo>
                  <a:lnTo>
                    <a:pt x="532" y="441"/>
                  </a:lnTo>
                  <a:lnTo>
                    <a:pt x="532" y="441"/>
                  </a:lnTo>
                  <a:lnTo>
                    <a:pt x="537" y="436"/>
                  </a:lnTo>
                  <a:lnTo>
                    <a:pt x="537" y="432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27" y="422"/>
                  </a:lnTo>
                  <a:lnTo>
                    <a:pt x="527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23" y="417"/>
                  </a:lnTo>
                  <a:lnTo>
                    <a:pt x="523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8" y="403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4" y="398"/>
                  </a:lnTo>
                  <a:lnTo>
                    <a:pt x="499" y="394"/>
                  </a:lnTo>
                  <a:lnTo>
                    <a:pt x="494" y="394"/>
                  </a:lnTo>
                  <a:lnTo>
                    <a:pt x="494" y="394"/>
                  </a:lnTo>
                  <a:lnTo>
                    <a:pt x="489" y="394"/>
                  </a:lnTo>
                  <a:lnTo>
                    <a:pt x="480" y="394"/>
                  </a:lnTo>
                  <a:lnTo>
                    <a:pt x="475" y="394"/>
                  </a:lnTo>
                  <a:lnTo>
                    <a:pt x="475" y="394"/>
                  </a:lnTo>
                  <a:lnTo>
                    <a:pt x="470" y="389"/>
                  </a:lnTo>
                  <a:lnTo>
                    <a:pt x="466" y="379"/>
                  </a:lnTo>
                  <a:lnTo>
                    <a:pt x="466" y="370"/>
                  </a:lnTo>
                  <a:lnTo>
                    <a:pt x="466" y="370"/>
                  </a:lnTo>
                  <a:lnTo>
                    <a:pt x="461" y="360"/>
                  </a:lnTo>
                  <a:lnTo>
                    <a:pt x="451" y="351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42" y="341"/>
                  </a:lnTo>
                  <a:lnTo>
                    <a:pt x="442" y="332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2" y="313"/>
                  </a:lnTo>
                  <a:lnTo>
                    <a:pt x="442" y="313"/>
                  </a:lnTo>
                  <a:lnTo>
                    <a:pt x="437" y="313"/>
                  </a:lnTo>
                  <a:lnTo>
                    <a:pt x="437" y="313"/>
                  </a:lnTo>
                  <a:lnTo>
                    <a:pt x="437" y="318"/>
                  </a:lnTo>
                  <a:lnTo>
                    <a:pt x="433" y="322"/>
                  </a:lnTo>
                  <a:lnTo>
                    <a:pt x="423" y="322"/>
                  </a:lnTo>
                  <a:lnTo>
                    <a:pt x="423" y="322"/>
                  </a:lnTo>
                  <a:lnTo>
                    <a:pt x="423" y="318"/>
                  </a:lnTo>
                  <a:lnTo>
                    <a:pt x="418" y="313"/>
                  </a:lnTo>
                  <a:lnTo>
                    <a:pt x="409" y="308"/>
                  </a:lnTo>
                  <a:lnTo>
                    <a:pt x="409" y="308"/>
                  </a:lnTo>
                  <a:lnTo>
                    <a:pt x="409" y="303"/>
                  </a:lnTo>
                  <a:lnTo>
                    <a:pt x="404" y="299"/>
                  </a:lnTo>
                  <a:lnTo>
                    <a:pt x="404" y="294"/>
                  </a:lnTo>
                  <a:lnTo>
                    <a:pt x="404" y="294"/>
                  </a:lnTo>
                  <a:lnTo>
                    <a:pt x="395" y="284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5" y="270"/>
                  </a:lnTo>
                  <a:lnTo>
                    <a:pt x="399" y="256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0" y="246"/>
                  </a:lnTo>
                  <a:lnTo>
                    <a:pt x="385" y="256"/>
                  </a:lnTo>
                  <a:lnTo>
                    <a:pt x="380" y="256"/>
                  </a:lnTo>
                  <a:lnTo>
                    <a:pt x="380" y="256"/>
                  </a:lnTo>
                  <a:lnTo>
                    <a:pt x="376" y="251"/>
                  </a:lnTo>
                  <a:lnTo>
                    <a:pt x="376" y="242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71" y="218"/>
                  </a:lnTo>
                  <a:lnTo>
                    <a:pt x="366" y="209"/>
                  </a:lnTo>
                  <a:lnTo>
                    <a:pt x="366" y="204"/>
                  </a:lnTo>
                  <a:lnTo>
                    <a:pt x="366" y="204"/>
                  </a:lnTo>
                  <a:lnTo>
                    <a:pt x="371" y="199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80" y="185"/>
                  </a:lnTo>
                  <a:lnTo>
                    <a:pt x="376" y="175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76" y="161"/>
                  </a:lnTo>
                  <a:lnTo>
                    <a:pt x="371" y="156"/>
                  </a:lnTo>
                  <a:lnTo>
                    <a:pt x="366" y="152"/>
                  </a:lnTo>
                  <a:lnTo>
                    <a:pt x="366" y="152"/>
                  </a:lnTo>
                  <a:lnTo>
                    <a:pt x="361" y="147"/>
                  </a:lnTo>
                  <a:lnTo>
                    <a:pt x="352" y="147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23" y="123"/>
                  </a:lnTo>
                  <a:lnTo>
                    <a:pt x="309" y="114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295" y="109"/>
                  </a:lnTo>
                  <a:lnTo>
                    <a:pt x="295" y="104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85" y="90"/>
                  </a:lnTo>
                  <a:lnTo>
                    <a:pt x="281" y="85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6" y="80"/>
                  </a:lnTo>
                  <a:lnTo>
                    <a:pt x="257" y="80"/>
                  </a:lnTo>
                  <a:lnTo>
                    <a:pt x="247" y="80"/>
                  </a:lnTo>
                  <a:lnTo>
                    <a:pt x="247" y="80"/>
                  </a:lnTo>
                  <a:lnTo>
                    <a:pt x="243" y="85"/>
                  </a:lnTo>
                  <a:lnTo>
                    <a:pt x="243" y="95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38" y="114"/>
                  </a:lnTo>
                  <a:lnTo>
                    <a:pt x="228" y="114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4" y="118"/>
                  </a:lnTo>
                  <a:lnTo>
                    <a:pt x="205" y="118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195" y="128"/>
                  </a:lnTo>
                  <a:lnTo>
                    <a:pt x="190" y="133"/>
                  </a:lnTo>
                  <a:lnTo>
                    <a:pt x="176" y="133"/>
                  </a:lnTo>
                  <a:lnTo>
                    <a:pt x="176" y="133"/>
                  </a:lnTo>
                  <a:lnTo>
                    <a:pt x="176" y="123"/>
                  </a:lnTo>
                  <a:lnTo>
                    <a:pt x="171" y="118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67" y="109"/>
                  </a:lnTo>
                  <a:lnTo>
                    <a:pt x="162" y="109"/>
                  </a:lnTo>
                  <a:lnTo>
                    <a:pt x="157" y="109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57" y="95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48" y="85"/>
                  </a:lnTo>
                  <a:lnTo>
                    <a:pt x="133" y="90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14" y="95"/>
                  </a:lnTo>
                  <a:lnTo>
                    <a:pt x="11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95" y="80"/>
                  </a:lnTo>
                  <a:lnTo>
                    <a:pt x="95" y="7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1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76"/>
                  </a:lnTo>
                  <a:lnTo>
                    <a:pt x="86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2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2" y="80"/>
                  </a:lnTo>
                  <a:lnTo>
                    <a:pt x="57" y="85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8" y="85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38" y="85"/>
                  </a:lnTo>
                  <a:lnTo>
                    <a:pt x="34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80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15" y="57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3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48" y="28"/>
                  </a:lnTo>
                  <a:lnTo>
                    <a:pt x="76" y="28"/>
                  </a:lnTo>
                  <a:lnTo>
                    <a:pt x="105" y="23"/>
                  </a:lnTo>
                  <a:lnTo>
                    <a:pt x="133" y="19"/>
                  </a:lnTo>
                  <a:lnTo>
                    <a:pt x="162" y="14"/>
                  </a:lnTo>
                  <a:lnTo>
                    <a:pt x="176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200" y="33"/>
                  </a:lnTo>
                  <a:close/>
                </a:path>
              </a:pathLst>
            </a:custGeom>
            <a:solidFill>
              <a:srgbClr val="009f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4727520" y="3560760"/>
              <a:ext cx="466920" cy="233280"/>
            </a:xfrm>
            <a:custGeom>
              <a:avLst/>
              <a:gdLst/>
              <a:ahLst/>
              <a:rect l="l" t="t" r="r" b="b"/>
              <a:pathLst>
                <a:path w="294" h="147">
                  <a:moveTo>
                    <a:pt x="0" y="38"/>
                  </a:moveTo>
                  <a:lnTo>
                    <a:pt x="223" y="0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61" y="90"/>
                  </a:lnTo>
                  <a:lnTo>
                    <a:pt x="280" y="90"/>
                  </a:lnTo>
                  <a:lnTo>
                    <a:pt x="289" y="90"/>
                  </a:lnTo>
                  <a:lnTo>
                    <a:pt x="289" y="90"/>
                  </a:lnTo>
                  <a:lnTo>
                    <a:pt x="294" y="90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04"/>
                  </a:lnTo>
                  <a:lnTo>
                    <a:pt x="289" y="104"/>
                  </a:lnTo>
                  <a:lnTo>
                    <a:pt x="289" y="104"/>
                  </a:lnTo>
                  <a:lnTo>
                    <a:pt x="289" y="109"/>
                  </a:lnTo>
                  <a:lnTo>
                    <a:pt x="289" y="109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9" y="109"/>
                  </a:lnTo>
                  <a:lnTo>
                    <a:pt x="289" y="109"/>
                  </a:lnTo>
                  <a:lnTo>
                    <a:pt x="284" y="114"/>
                  </a:lnTo>
                  <a:lnTo>
                    <a:pt x="280" y="118"/>
                  </a:lnTo>
                  <a:lnTo>
                    <a:pt x="280" y="123"/>
                  </a:lnTo>
                  <a:lnTo>
                    <a:pt x="280" y="123"/>
                  </a:lnTo>
                  <a:lnTo>
                    <a:pt x="275" y="128"/>
                  </a:lnTo>
                  <a:lnTo>
                    <a:pt x="261" y="133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1" y="133"/>
                  </a:lnTo>
                  <a:lnTo>
                    <a:pt x="251" y="123"/>
                  </a:lnTo>
                  <a:lnTo>
                    <a:pt x="246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27" y="114"/>
                  </a:lnTo>
                  <a:lnTo>
                    <a:pt x="227" y="104"/>
                  </a:lnTo>
                  <a:lnTo>
                    <a:pt x="223" y="95"/>
                  </a:lnTo>
                  <a:lnTo>
                    <a:pt x="223" y="95"/>
                  </a:lnTo>
                  <a:lnTo>
                    <a:pt x="223" y="90"/>
                  </a:lnTo>
                  <a:lnTo>
                    <a:pt x="223" y="8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3" y="76"/>
                  </a:lnTo>
                  <a:lnTo>
                    <a:pt x="218" y="71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3" y="6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13" y="57"/>
                  </a:lnTo>
                  <a:lnTo>
                    <a:pt x="218" y="52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3" y="47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13" y="19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08" y="14"/>
                  </a:lnTo>
                  <a:lnTo>
                    <a:pt x="204" y="19"/>
                  </a:lnTo>
                  <a:lnTo>
                    <a:pt x="204" y="28"/>
                  </a:lnTo>
                  <a:lnTo>
                    <a:pt x="204" y="28"/>
                  </a:lnTo>
                  <a:lnTo>
                    <a:pt x="194" y="33"/>
                  </a:lnTo>
                  <a:lnTo>
                    <a:pt x="189" y="3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47"/>
                  </a:lnTo>
                  <a:lnTo>
                    <a:pt x="194" y="47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61"/>
                  </a:lnTo>
                  <a:lnTo>
                    <a:pt x="199" y="6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199" y="76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9" y="90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104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8" y="118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8"/>
                  </a:lnTo>
                  <a:lnTo>
                    <a:pt x="223" y="137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08" y="147"/>
                  </a:lnTo>
                  <a:lnTo>
                    <a:pt x="208" y="142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5" y="133"/>
                  </a:lnTo>
                  <a:lnTo>
                    <a:pt x="185" y="128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0" y="123"/>
                  </a:lnTo>
                  <a:lnTo>
                    <a:pt x="170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6" y="114"/>
                  </a:lnTo>
                  <a:lnTo>
                    <a:pt x="156" y="99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6" y="85"/>
                  </a:lnTo>
                  <a:lnTo>
                    <a:pt x="170" y="80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61" y="71"/>
                  </a:lnTo>
                  <a:lnTo>
                    <a:pt x="147" y="66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28" y="5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3" y="47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42"/>
                  </a:lnTo>
                  <a:lnTo>
                    <a:pt x="113" y="38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04" y="33"/>
                  </a:lnTo>
                  <a:lnTo>
                    <a:pt x="90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56" y="47"/>
                  </a:lnTo>
                  <a:lnTo>
                    <a:pt x="47" y="5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7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4" y="7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879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4727520" y="3560760"/>
              <a:ext cx="466920" cy="233280"/>
            </a:xfrm>
            <a:custGeom>
              <a:avLst/>
              <a:gdLst/>
              <a:ahLst/>
              <a:rect l="l" t="t" r="r" b="b"/>
              <a:pathLst>
                <a:path w="294" h="147">
                  <a:moveTo>
                    <a:pt x="0" y="38"/>
                  </a:moveTo>
                  <a:lnTo>
                    <a:pt x="223" y="0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61" y="90"/>
                  </a:lnTo>
                  <a:lnTo>
                    <a:pt x="280" y="90"/>
                  </a:lnTo>
                  <a:lnTo>
                    <a:pt x="289" y="90"/>
                  </a:lnTo>
                  <a:lnTo>
                    <a:pt x="289" y="90"/>
                  </a:lnTo>
                  <a:lnTo>
                    <a:pt x="294" y="90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04"/>
                  </a:lnTo>
                  <a:lnTo>
                    <a:pt x="289" y="104"/>
                  </a:lnTo>
                  <a:lnTo>
                    <a:pt x="289" y="104"/>
                  </a:lnTo>
                  <a:lnTo>
                    <a:pt x="289" y="109"/>
                  </a:lnTo>
                  <a:lnTo>
                    <a:pt x="289" y="109"/>
                  </a:lnTo>
                  <a:lnTo>
                    <a:pt x="284" y="114"/>
                  </a:lnTo>
                  <a:lnTo>
                    <a:pt x="284" y="114"/>
                  </a:lnTo>
                  <a:lnTo>
                    <a:pt x="289" y="109"/>
                  </a:lnTo>
                  <a:lnTo>
                    <a:pt x="289" y="109"/>
                  </a:lnTo>
                  <a:lnTo>
                    <a:pt x="284" y="114"/>
                  </a:lnTo>
                  <a:lnTo>
                    <a:pt x="280" y="118"/>
                  </a:lnTo>
                  <a:lnTo>
                    <a:pt x="280" y="123"/>
                  </a:lnTo>
                  <a:lnTo>
                    <a:pt x="280" y="123"/>
                  </a:lnTo>
                  <a:lnTo>
                    <a:pt x="275" y="128"/>
                  </a:lnTo>
                  <a:lnTo>
                    <a:pt x="261" y="133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51" y="133"/>
                  </a:lnTo>
                  <a:lnTo>
                    <a:pt x="251" y="123"/>
                  </a:lnTo>
                  <a:lnTo>
                    <a:pt x="246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27" y="114"/>
                  </a:lnTo>
                  <a:lnTo>
                    <a:pt x="227" y="104"/>
                  </a:lnTo>
                  <a:lnTo>
                    <a:pt x="223" y="95"/>
                  </a:lnTo>
                  <a:lnTo>
                    <a:pt x="223" y="95"/>
                  </a:lnTo>
                  <a:lnTo>
                    <a:pt x="223" y="90"/>
                  </a:lnTo>
                  <a:lnTo>
                    <a:pt x="223" y="8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23" y="76"/>
                  </a:lnTo>
                  <a:lnTo>
                    <a:pt x="218" y="71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3" y="6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13" y="57"/>
                  </a:lnTo>
                  <a:lnTo>
                    <a:pt x="218" y="52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3" y="47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13" y="19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08" y="14"/>
                  </a:lnTo>
                  <a:lnTo>
                    <a:pt x="204" y="19"/>
                  </a:lnTo>
                  <a:lnTo>
                    <a:pt x="204" y="28"/>
                  </a:lnTo>
                  <a:lnTo>
                    <a:pt x="204" y="28"/>
                  </a:lnTo>
                  <a:lnTo>
                    <a:pt x="194" y="33"/>
                  </a:lnTo>
                  <a:lnTo>
                    <a:pt x="189" y="3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47"/>
                  </a:lnTo>
                  <a:lnTo>
                    <a:pt x="194" y="47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61"/>
                  </a:lnTo>
                  <a:lnTo>
                    <a:pt x="199" y="6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199" y="76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9" y="90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104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8" y="118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8"/>
                  </a:lnTo>
                  <a:lnTo>
                    <a:pt x="223" y="137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08" y="147"/>
                  </a:lnTo>
                  <a:lnTo>
                    <a:pt x="208" y="142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5" y="133"/>
                  </a:lnTo>
                  <a:lnTo>
                    <a:pt x="185" y="128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80" y="123"/>
                  </a:lnTo>
                  <a:lnTo>
                    <a:pt x="170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6" y="114"/>
                  </a:lnTo>
                  <a:lnTo>
                    <a:pt x="156" y="99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6" y="85"/>
                  </a:lnTo>
                  <a:lnTo>
                    <a:pt x="170" y="80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61" y="71"/>
                  </a:lnTo>
                  <a:lnTo>
                    <a:pt x="147" y="66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57"/>
                  </a:lnTo>
                  <a:lnTo>
                    <a:pt x="128" y="5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3" y="47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42"/>
                  </a:lnTo>
                  <a:lnTo>
                    <a:pt x="113" y="38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04" y="33"/>
                  </a:lnTo>
                  <a:lnTo>
                    <a:pt x="90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1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56" y="47"/>
                  </a:lnTo>
                  <a:lnTo>
                    <a:pt x="47" y="5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7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4" y="76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4568760" y="3243240"/>
              <a:ext cx="595440" cy="392040"/>
            </a:xfrm>
            <a:custGeom>
              <a:avLst/>
              <a:gdLst/>
              <a:ahLst/>
              <a:rect l="l" t="t" r="r" b="b"/>
              <a:pathLst>
                <a:path w="375" h="247">
                  <a:moveTo>
                    <a:pt x="0" y="62"/>
                  </a:moveTo>
                  <a:lnTo>
                    <a:pt x="9" y="62"/>
                  </a:lnTo>
                  <a:lnTo>
                    <a:pt x="14" y="5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3" y="4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62" y="53"/>
                  </a:lnTo>
                  <a:lnTo>
                    <a:pt x="76" y="53"/>
                  </a:lnTo>
                  <a:lnTo>
                    <a:pt x="95" y="48"/>
                  </a:lnTo>
                  <a:lnTo>
                    <a:pt x="114" y="48"/>
                  </a:lnTo>
                  <a:lnTo>
                    <a:pt x="128" y="43"/>
                  </a:lnTo>
                  <a:lnTo>
                    <a:pt x="147" y="38"/>
                  </a:lnTo>
                  <a:lnTo>
                    <a:pt x="166" y="34"/>
                  </a:lnTo>
                  <a:lnTo>
                    <a:pt x="185" y="34"/>
                  </a:lnTo>
                  <a:lnTo>
                    <a:pt x="199" y="29"/>
                  </a:lnTo>
                  <a:lnTo>
                    <a:pt x="218" y="24"/>
                  </a:lnTo>
                  <a:lnTo>
                    <a:pt x="237" y="19"/>
                  </a:lnTo>
                  <a:lnTo>
                    <a:pt x="256" y="15"/>
                  </a:lnTo>
                  <a:lnTo>
                    <a:pt x="275" y="10"/>
                  </a:lnTo>
                  <a:lnTo>
                    <a:pt x="294" y="5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3" y="10"/>
                  </a:lnTo>
                  <a:lnTo>
                    <a:pt x="318" y="15"/>
                  </a:lnTo>
                  <a:lnTo>
                    <a:pt x="332" y="15"/>
                  </a:lnTo>
                  <a:lnTo>
                    <a:pt x="332" y="15"/>
                  </a:lnTo>
                  <a:lnTo>
                    <a:pt x="332" y="24"/>
                  </a:lnTo>
                  <a:lnTo>
                    <a:pt x="332" y="29"/>
                  </a:lnTo>
                  <a:lnTo>
                    <a:pt x="337" y="34"/>
                  </a:lnTo>
                  <a:lnTo>
                    <a:pt x="337" y="34"/>
                  </a:lnTo>
                  <a:lnTo>
                    <a:pt x="346" y="38"/>
                  </a:lnTo>
                  <a:lnTo>
                    <a:pt x="351" y="38"/>
                  </a:lnTo>
                  <a:lnTo>
                    <a:pt x="351" y="48"/>
                  </a:lnTo>
                  <a:lnTo>
                    <a:pt x="351" y="48"/>
                  </a:lnTo>
                  <a:lnTo>
                    <a:pt x="351" y="53"/>
                  </a:lnTo>
                  <a:lnTo>
                    <a:pt x="346" y="53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46" y="62"/>
                  </a:lnTo>
                  <a:lnTo>
                    <a:pt x="342" y="72"/>
                  </a:lnTo>
                  <a:lnTo>
                    <a:pt x="337" y="76"/>
                  </a:lnTo>
                  <a:lnTo>
                    <a:pt x="337" y="76"/>
                  </a:lnTo>
                  <a:lnTo>
                    <a:pt x="342" y="86"/>
                  </a:lnTo>
                  <a:lnTo>
                    <a:pt x="346" y="91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100"/>
                  </a:lnTo>
                  <a:lnTo>
                    <a:pt x="337" y="105"/>
                  </a:lnTo>
                  <a:lnTo>
                    <a:pt x="337" y="105"/>
                  </a:lnTo>
                  <a:lnTo>
                    <a:pt x="342" y="114"/>
                  </a:lnTo>
                  <a:lnTo>
                    <a:pt x="342" y="119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56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9"/>
                  </a:lnTo>
                  <a:lnTo>
                    <a:pt x="361" y="133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70" y="148"/>
                  </a:lnTo>
                  <a:lnTo>
                    <a:pt x="365" y="157"/>
                  </a:lnTo>
                  <a:lnTo>
                    <a:pt x="361" y="167"/>
                  </a:lnTo>
                  <a:lnTo>
                    <a:pt x="361" y="167"/>
                  </a:lnTo>
                  <a:lnTo>
                    <a:pt x="356" y="171"/>
                  </a:lnTo>
                  <a:lnTo>
                    <a:pt x="351" y="176"/>
                  </a:lnTo>
                  <a:lnTo>
                    <a:pt x="346" y="176"/>
                  </a:lnTo>
                  <a:lnTo>
                    <a:pt x="346" y="176"/>
                  </a:lnTo>
                  <a:lnTo>
                    <a:pt x="342" y="181"/>
                  </a:lnTo>
                  <a:lnTo>
                    <a:pt x="337" y="181"/>
                  </a:lnTo>
                  <a:lnTo>
                    <a:pt x="337" y="185"/>
                  </a:lnTo>
                  <a:lnTo>
                    <a:pt x="337" y="185"/>
                  </a:lnTo>
                  <a:lnTo>
                    <a:pt x="332" y="185"/>
                  </a:lnTo>
                  <a:lnTo>
                    <a:pt x="327" y="190"/>
                  </a:lnTo>
                  <a:lnTo>
                    <a:pt x="323" y="200"/>
                  </a:lnTo>
                  <a:lnTo>
                    <a:pt x="323" y="200"/>
                  </a:lnTo>
                  <a:lnTo>
                    <a:pt x="313" y="200"/>
                  </a:lnTo>
                  <a:lnTo>
                    <a:pt x="299" y="200"/>
                  </a:lnTo>
                  <a:lnTo>
                    <a:pt x="285" y="204"/>
                  </a:lnTo>
                  <a:lnTo>
                    <a:pt x="266" y="209"/>
                  </a:lnTo>
                  <a:lnTo>
                    <a:pt x="247" y="209"/>
                  </a:lnTo>
                  <a:lnTo>
                    <a:pt x="228" y="214"/>
                  </a:lnTo>
                  <a:lnTo>
                    <a:pt x="204" y="219"/>
                  </a:lnTo>
                  <a:lnTo>
                    <a:pt x="185" y="223"/>
                  </a:lnTo>
                  <a:lnTo>
                    <a:pt x="161" y="228"/>
                  </a:lnTo>
                  <a:lnTo>
                    <a:pt x="137" y="228"/>
                  </a:lnTo>
                  <a:lnTo>
                    <a:pt x="118" y="233"/>
                  </a:lnTo>
                  <a:lnTo>
                    <a:pt x="100" y="238"/>
                  </a:lnTo>
                  <a:lnTo>
                    <a:pt x="81" y="242"/>
                  </a:lnTo>
                  <a:lnTo>
                    <a:pt x="62" y="242"/>
                  </a:lnTo>
                  <a:lnTo>
                    <a:pt x="4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3" y="242"/>
                  </a:lnTo>
                  <a:lnTo>
                    <a:pt x="33" y="228"/>
                  </a:lnTo>
                  <a:lnTo>
                    <a:pt x="28" y="209"/>
                  </a:lnTo>
                  <a:lnTo>
                    <a:pt x="24" y="181"/>
                  </a:lnTo>
                  <a:lnTo>
                    <a:pt x="19" y="157"/>
                  </a:lnTo>
                  <a:lnTo>
                    <a:pt x="14" y="129"/>
                  </a:lnTo>
                  <a:lnTo>
                    <a:pt x="9" y="105"/>
                  </a:lnTo>
                  <a:lnTo>
                    <a:pt x="5" y="81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79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3792600" y="2943360"/>
              <a:ext cx="1114560" cy="1242720"/>
            </a:xfrm>
            <a:custGeom>
              <a:avLst/>
              <a:gdLst/>
              <a:ahLst/>
              <a:rect l="l" t="t" r="r" b="b"/>
              <a:pathLst>
                <a:path w="702" h="783">
                  <a:moveTo>
                    <a:pt x="180" y="0"/>
                  </a:moveTo>
                  <a:lnTo>
                    <a:pt x="180" y="14"/>
                  </a:lnTo>
                  <a:lnTo>
                    <a:pt x="180" y="33"/>
                  </a:lnTo>
                  <a:lnTo>
                    <a:pt x="171" y="37"/>
                  </a:lnTo>
                  <a:lnTo>
                    <a:pt x="161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37" y="56"/>
                  </a:lnTo>
                  <a:lnTo>
                    <a:pt x="128" y="71"/>
                  </a:lnTo>
                  <a:lnTo>
                    <a:pt x="123" y="75"/>
                  </a:lnTo>
                  <a:lnTo>
                    <a:pt x="123" y="75"/>
                  </a:lnTo>
                  <a:lnTo>
                    <a:pt x="123" y="85"/>
                  </a:lnTo>
                  <a:lnTo>
                    <a:pt x="123" y="104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8" y="142"/>
                  </a:lnTo>
                  <a:lnTo>
                    <a:pt x="118" y="156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18" y="175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37" y="204"/>
                  </a:lnTo>
                  <a:lnTo>
                    <a:pt x="137" y="237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52" y="261"/>
                  </a:lnTo>
                  <a:lnTo>
                    <a:pt x="152" y="261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42" y="289"/>
                  </a:lnTo>
                  <a:lnTo>
                    <a:pt x="123" y="322"/>
                  </a:lnTo>
                  <a:lnTo>
                    <a:pt x="109" y="337"/>
                  </a:lnTo>
                  <a:lnTo>
                    <a:pt x="109" y="337"/>
                  </a:lnTo>
                  <a:lnTo>
                    <a:pt x="76" y="337"/>
                  </a:lnTo>
                  <a:lnTo>
                    <a:pt x="80" y="374"/>
                  </a:lnTo>
                  <a:lnTo>
                    <a:pt x="80" y="412"/>
                  </a:lnTo>
                  <a:lnTo>
                    <a:pt x="90" y="488"/>
                  </a:lnTo>
                  <a:lnTo>
                    <a:pt x="90" y="488"/>
                  </a:lnTo>
                  <a:lnTo>
                    <a:pt x="90" y="498"/>
                  </a:lnTo>
                  <a:lnTo>
                    <a:pt x="95" y="517"/>
                  </a:lnTo>
                  <a:lnTo>
                    <a:pt x="90" y="536"/>
                  </a:lnTo>
                  <a:lnTo>
                    <a:pt x="90" y="536"/>
                  </a:lnTo>
                  <a:lnTo>
                    <a:pt x="85" y="545"/>
                  </a:lnTo>
                  <a:lnTo>
                    <a:pt x="85" y="550"/>
                  </a:lnTo>
                  <a:lnTo>
                    <a:pt x="90" y="555"/>
                  </a:lnTo>
                  <a:lnTo>
                    <a:pt x="90" y="555"/>
                  </a:lnTo>
                  <a:lnTo>
                    <a:pt x="90" y="569"/>
                  </a:lnTo>
                  <a:lnTo>
                    <a:pt x="90" y="583"/>
                  </a:lnTo>
                  <a:lnTo>
                    <a:pt x="85" y="598"/>
                  </a:lnTo>
                  <a:lnTo>
                    <a:pt x="85" y="598"/>
                  </a:lnTo>
                  <a:lnTo>
                    <a:pt x="80" y="602"/>
                  </a:lnTo>
                  <a:lnTo>
                    <a:pt x="80" y="612"/>
                  </a:lnTo>
                  <a:lnTo>
                    <a:pt x="85" y="612"/>
                  </a:lnTo>
                  <a:lnTo>
                    <a:pt x="85" y="612"/>
                  </a:lnTo>
                  <a:lnTo>
                    <a:pt x="85" y="626"/>
                  </a:lnTo>
                  <a:lnTo>
                    <a:pt x="76" y="631"/>
                  </a:lnTo>
                  <a:lnTo>
                    <a:pt x="80" y="645"/>
                  </a:lnTo>
                  <a:lnTo>
                    <a:pt x="80" y="645"/>
                  </a:lnTo>
                  <a:lnTo>
                    <a:pt x="76" y="650"/>
                  </a:lnTo>
                  <a:lnTo>
                    <a:pt x="76" y="655"/>
                  </a:lnTo>
                  <a:lnTo>
                    <a:pt x="71" y="659"/>
                  </a:lnTo>
                  <a:lnTo>
                    <a:pt x="71" y="659"/>
                  </a:lnTo>
                  <a:lnTo>
                    <a:pt x="76" y="669"/>
                  </a:lnTo>
                  <a:lnTo>
                    <a:pt x="76" y="669"/>
                  </a:lnTo>
                  <a:lnTo>
                    <a:pt x="80" y="669"/>
                  </a:lnTo>
                  <a:lnTo>
                    <a:pt x="80" y="669"/>
                  </a:lnTo>
                  <a:lnTo>
                    <a:pt x="85" y="669"/>
                  </a:lnTo>
                  <a:lnTo>
                    <a:pt x="33" y="702"/>
                  </a:lnTo>
                  <a:lnTo>
                    <a:pt x="42" y="707"/>
                  </a:lnTo>
                  <a:lnTo>
                    <a:pt x="42" y="707"/>
                  </a:lnTo>
                  <a:lnTo>
                    <a:pt x="47" y="707"/>
                  </a:lnTo>
                  <a:lnTo>
                    <a:pt x="57" y="716"/>
                  </a:lnTo>
                  <a:lnTo>
                    <a:pt x="61" y="726"/>
                  </a:lnTo>
                  <a:lnTo>
                    <a:pt x="61" y="726"/>
                  </a:lnTo>
                  <a:lnTo>
                    <a:pt x="57" y="730"/>
                  </a:lnTo>
                  <a:lnTo>
                    <a:pt x="47" y="721"/>
                  </a:lnTo>
                  <a:lnTo>
                    <a:pt x="42" y="716"/>
                  </a:lnTo>
                  <a:lnTo>
                    <a:pt x="42" y="716"/>
                  </a:lnTo>
                  <a:lnTo>
                    <a:pt x="28" y="716"/>
                  </a:lnTo>
                  <a:lnTo>
                    <a:pt x="14" y="721"/>
                  </a:lnTo>
                  <a:lnTo>
                    <a:pt x="14" y="721"/>
                  </a:lnTo>
                  <a:lnTo>
                    <a:pt x="14" y="730"/>
                  </a:lnTo>
                  <a:lnTo>
                    <a:pt x="9" y="745"/>
                  </a:lnTo>
                  <a:lnTo>
                    <a:pt x="9" y="759"/>
                  </a:lnTo>
                  <a:lnTo>
                    <a:pt x="9" y="759"/>
                  </a:lnTo>
                  <a:lnTo>
                    <a:pt x="5" y="768"/>
                  </a:lnTo>
                  <a:lnTo>
                    <a:pt x="0" y="773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83"/>
                  </a:lnTo>
                  <a:lnTo>
                    <a:pt x="33" y="773"/>
                  </a:lnTo>
                  <a:lnTo>
                    <a:pt x="66" y="773"/>
                  </a:lnTo>
                  <a:lnTo>
                    <a:pt x="71" y="768"/>
                  </a:lnTo>
                  <a:lnTo>
                    <a:pt x="95" y="749"/>
                  </a:lnTo>
                  <a:lnTo>
                    <a:pt x="114" y="754"/>
                  </a:lnTo>
                  <a:lnTo>
                    <a:pt x="128" y="749"/>
                  </a:lnTo>
                  <a:lnTo>
                    <a:pt x="213" y="740"/>
                  </a:lnTo>
                  <a:lnTo>
                    <a:pt x="218" y="740"/>
                  </a:lnTo>
                  <a:lnTo>
                    <a:pt x="285" y="740"/>
                  </a:lnTo>
                  <a:lnTo>
                    <a:pt x="399" y="721"/>
                  </a:lnTo>
                  <a:lnTo>
                    <a:pt x="579" y="693"/>
                  </a:lnTo>
                  <a:lnTo>
                    <a:pt x="589" y="693"/>
                  </a:lnTo>
                  <a:lnTo>
                    <a:pt x="593" y="683"/>
                  </a:lnTo>
                  <a:lnTo>
                    <a:pt x="589" y="674"/>
                  </a:lnTo>
                  <a:lnTo>
                    <a:pt x="617" y="650"/>
                  </a:lnTo>
                  <a:lnTo>
                    <a:pt x="631" y="664"/>
                  </a:lnTo>
                  <a:lnTo>
                    <a:pt x="650" y="621"/>
                  </a:lnTo>
                  <a:lnTo>
                    <a:pt x="645" y="612"/>
                  </a:lnTo>
                  <a:lnTo>
                    <a:pt x="622" y="607"/>
                  </a:lnTo>
                  <a:lnTo>
                    <a:pt x="546" y="631"/>
                  </a:lnTo>
                  <a:lnTo>
                    <a:pt x="546" y="626"/>
                  </a:lnTo>
                  <a:lnTo>
                    <a:pt x="551" y="617"/>
                  </a:lnTo>
                  <a:lnTo>
                    <a:pt x="574" y="588"/>
                  </a:lnTo>
                  <a:lnTo>
                    <a:pt x="579" y="579"/>
                  </a:lnTo>
                  <a:lnTo>
                    <a:pt x="579" y="564"/>
                  </a:lnTo>
                  <a:lnTo>
                    <a:pt x="589" y="545"/>
                  </a:lnTo>
                  <a:lnTo>
                    <a:pt x="593" y="531"/>
                  </a:lnTo>
                  <a:lnTo>
                    <a:pt x="603" y="522"/>
                  </a:lnTo>
                  <a:lnTo>
                    <a:pt x="622" y="531"/>
                  </a:lnTo>
                  <a:lnTo>
                    <a:pt x="622" y="507"/>
                  </a:lnTo>
                  <a:lnTo>
                    <a:pt x="650" y="503"/>
                  </a:lnTo>
                  <a:lnTo>
                    <a:pt x="655" y="498"/>
                  </a:lnTo>
                  <a:lnTo>
                    <a:pt x="641" y="479"/>
                  </a:lnTo>
                  <a:lnTo>
                    <a:pt x="660" y="469"/>
                  </a:lnTo>
                  <a:lnTo>
                    <a:pt x="664" y="446"/>
                  </a:lnTo>
                  <a:lnTo>
                    <a:pt x="693" y="455"/>
                  </a:lnTo>
                  <a:lnTo>
                    <a:pt x="702" y="403"/>
                  </a:lnTo>
                  <a:lnTo>
                    <a:pt x="674" y="384"/>
                  </a:lnTo>
                  <a:lnTo>
                    <a:pt x="650" y="408"/>
                  </a:lnTo>
                  <a:lnTo>
                    <a:pt x="603" y="403"/>
                  </a:lnTo>
                  <a:lnTo>
                    <a:pt x="570" y="365"/>
                  </a:lnTo>
                  <a:lnTo>
                    <a:pt x="565" y="360"/>
                  </a:lnTo>
                  <a:lnTo>
                    <a:pt x="560" y="360"/>
                  </a:lnTo>
                  <a:lnTo>
                    <a:pt x="560" y="365"/>
                  </a:lnTo>
                  <a:lnTo>
                    <a:pt x="551" y="365"/>
                  </a:lnTo>
                  <a:lnTo>
                    <a:pt x="551" y="356"/>
                  </a:lnTo>
                  <a:lnTo>
                    <a:pt x="603" y="332"/>
                  </a:lnTo>
                  <a:lnTo>
                    <a:pt x="622" y="337"/>
                  </a:lnTo>
                  <a:lnTo>
                    <a:pt x="645" y="341"/>
                  </a:lnTo>
                  <a:lnTo>
                    <a:pt x="645" y="322"/>
                  </a:lnTo>
                  <a:lnTo>
                    <a:pt x="650" y="299"/>
                  </a:lnTo>
                  <a:lnTo>
                    <a:pt x="617" y="256"/>
                  </a:lnTo>
                  <a:lnTo>
                    <a:pt x="603" y="270"/>
                  </a:lnTo>
                  <a:lnTo>
                    <a:pt x="522" y="284"/>
                  </a:lnTo>
                  <a:lnTo>
                    <a:pt x="489" y="256"/>
                  </a:lnTo>
                  <a:lnTo>
                    <a:pt x="451" y="275"/>
                  </a:lnTo>
                  <a:lnTo>
                    <a:pt x="437" y="299"/>
                  </a:lnTo>
                  <a:lnTo>
                    <a:pt x="432" y="303"/>
                  </a:lnTo>
                  <a:lnTo>
                    <a:pt x="432" y="313"/>
                  </a:lnTo>
                  <a:lnTo>
                    <a:pt x="413" y="308"/>
                  </a:lnTo>
                  <a:lnTo>
                    <a:pt x="408" y="303"/>
                  </a:lnTo>
                  <a:lnTo>
                    <a:pt x="399" y="313"/>
                  </a:lnTo>
                  <a:lnTo>
                    <a:pt x="394" y="318"/>
                  </a:lnTo>
                  <a:lnTo>
                    <a:pt x="318" y="303"/>
                  </a:lnTo>
                  <a:lnTo>
                    <a:pt x="351" y="275"/>
                  </a:lnTo>
                  <a:lnTo>
                    <a:pt x="342" y="261"/>
                  </a:lnTo>
                  <a:lnTo>
                    <a:pt x="356" y="251"/>
                  </a:lnTo>
                  <a:lnTo>
                    <a:pt x="361" y="242"/>
                  </a:lnTo>
                  <a:lnTo>
                    <a:pt x="361" y="218"/>
                  </a:lnTo>
                  <a:lnTo>
                    <a:pt x="370" y="208"/>
                  </a:lnTo>
                  <a:lnTo>
                    <a:pt x="370" y="199"/>
                  </a:lnTo>
                  <a:lnTo>
                    <a:pt x="365" y="189"/>
                  </a:lnTo>
                  <a:lnTo>
                    <a:pt x="356" y="180"/>
                  </a:lnTo>
                  <a:lnTo>
                    <a:pt x="356" y="180"/>
                  </a:lnTo>
                  <a:lnTo>
                    <a:pt x="356" y="175"/>
                  </a:lnTo>
                  <a:lnTo>
                    <a:pt x="356" y="166"/>
                  </a:lnTo>
                  <a:lnTo>
                    <a:pt x="356" y="161"/>
                  </a:lnTo>
                  <a:lnTo>
                    <a:pt x="356" y="161"/>
                  </a:lnTo>
                  <a:lnTo>
                    <a:pt x="351" y="151"/>
                  </a:lnTo>
                  <a:lnTo>
                    <a:pt x="346" y="137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23" y="118"/>
                  </a:lnTo>
                  <a:lnTo>
                    <a:pt x="313" y="118"/>
                  </a:lnTo>
                  <a:lnTo>
                    <a:pt x="304" y="137"/>
                  </a:lnTo>
                  <a:lnTo>
                    <a:pt x="304" y="137"/>
                  </a:lnTo>
                  <a:lnTo>
                    <a:pt x="299" y="142"/>
                  </a:lnTo>
                  <a:lnTo>
                    <a:pt x="294" y="147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61"/>
                  </a:lnTo>
                  <a:lnTo>
                    <a:pt x="285" y="161"/>
                  </a:lnTo>
                  <a:lnTo>
                    <a:pt x="285" y="161"/>
                  </a:lnTo>
                  <a:lnTo>
                    <a:pt x="285" y="161"/>
                  </a:lnTo>
                  <a:lnTo>
                    <a:pt x="275" y="161"/>
                  </a:lnTo>
                  <a:lnTo>
                    <a:pt x="266" y="15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28"/>
                  </a:lnTo>
                  <a:lnTo>
                    <a:pt x="289" y="12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9" y="99"/>
                  </a:lnTo>
                  <a:lnTo>
                    <a:pt x="299" y="85"/>
                  </a:lnTo>
                  <a:lnTo>
                    <a:pt x="299" y="75"/>
                  </a:lnTo>
                  <a:lnTo>
                    <a:pt x="299" y="75"/>
                  </a:lnTo>
                  <a:lnTo>
                    <a:pt x="285" y="52"/>
                  </a:lnTo>
                  <a:lnTo>
                    <a:pt x="294" y="42"/>
                  </a:lnTo>
                  <a:lnTo>
                    <a:pt x="289" y="28"/>
                  </a:lnTo>
                  <a:lnTo>
                    <a:pt x="285" y="18"/>
                  </a:lnTo>
                  <a:lnTo>
                    <a:pt x="266" y="14"/>
                  </a:lnTo>
                  <a:lnTo>
                    <a:pt x="256" y="14"/>
                  </a:lnTo>
                  <a:lnTo>
                    <a:pt x="232" y="0"/>
                  </a:lnTo>
                  <a:lnTo>
                    <a:pt x="19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46e0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2336760" y="2955960"/>
              <a:ext cx="731880" cy="422280"/>
            </a:xfrm>
            <a:custGeom>
              <a:avLst/>
              <a:gdLst/>
              <a:ahLst/>
              <a:rect l="l" t="t" r="r" b="b"/>
              <a:pathLst>
                <a:path w="461" h="266">
                  <a:moveTo>
                    <a:pt x="15" y="10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10" y="252"/>
                  </a:lnTo>
                  <a:lnTo>
                    <a:pt x="29" y="252"/>
                  </a:lnTo>
                  <a:lnTo>
                    <a:pt x="57" y="252"/>
                  </a:lnTo>
                  <a:lnTo>
                    <a:pt x="91" y="252"/>
                  </a:lnTo>
                  <a:lnTo>
                    <a:pt x="91" y="252"/>
                  </a:lnTo>
                  <a:lnTo>
                    <a:pt x="95" y="252"/>
                  </a:lnTo>
                  <a:lnTo>
                    <a:pt x="110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33" y="252"/>
                  </a:lnTo>
                  <a:lnTo>
                    <a:pt x="167" y="252"/>
                  </a:lnTo>
                  <a:lnTo>
                    <a:pt x="200" y="257"/>
                  </a:lnTo>
                  <a:lnTo>
                    <a:pt x="224" y="223"/>
                  </a:lnTo>
                  <a:lnTo>
                    <a:pt x="238" y="223"/>
                  </a:lnTo>
                  <a:lnTo>
                    <a:pt x="262" y="223"/>
                  </a:lnTo>
                  <a:lnTo>
                    <a:pt x="281" y="223"/>
                  </a:lnTo>
                  <a:lnTo>
                    <a:pt x="290" y="223"/>
                  </a:lnTo>
                  <a:lnTo>
                    <a:pt x="300" y="223"/>
                  </a:lnTo>
                  <a:lnTo>
                    <a:pt x="319" y="223"/>
                  </a:lnTo>
                  <a:lnTo>
                    <a:pt x="342" y="223"/>
                  </a:lnTo>
                  <a:lnTo>
                    <a:pt x="352" y="238"/>
                  </a:lnTo>
                  <a:lnTo>
                    <a:pt x="357" y="247"/>
                  </a:lnTo>
                  <a:lnTo>
                    <a:pt x="371" y="247"/>
                  </a:lnTo>
                  <a:lnTo>
                    <a:pt x="390" y="233"/>
                  </a:lnTo>
                  <a:lnTo>
                    <a:pt x="399" y="242"/>
                  </a:lnTo>
                  <a:lnTo>
                    <a:pt x="418" y="233"/>
                  </a:lnTo>
                  <a:lnTo>
                    <a:pt x="437" y="252"/>
                  </a:lnTo>
                  <a:lnTo>
                    <a:pt x="451" y="266"/>
                  </a:lnTo>
                  <a:lnTo>
                    <a:pt x="451" y="252"/>
                  </a:lnTo>
                  <a:lnTo>
                    <a:pt x="451" y="242"/>
                  </a:lnTo>
                  <a:lnTo>
                    <a:pt x="451" y="238"/>
                  </a:lnTo>
                  <a:lnTo>
                    <a:pt x="456" y="228"/>
                  </a:lnTo>
                  <a:lnTo>
                    <a:pt x="451" y="209"/>
                  </a:lnTo>
                  <a:lnTo>
                    <a:pt x="451" y="195"/>
                  </a:lnTo>
                  <a:lnTo>
                    <a:pt x="456" y="185"/>
                  </a:lnTo>
                  <a:lnTo>
                    <a:pt x="461" y="171"/>
                  </a:lnTo>
                  <a:lnTo>
                    <a:pt x="456" y="162"/>
                  </a:lnTo>
                  <a:lnTo>
                    <a:pt x="456" y="152"/>
                  </a:lnTo>
                  <a:lnTo>
                    <a:pt x="456" y="138"/>
                  </a:lnTo>
                  <a:lnTo>
                    <a:pt x="456" y="128"/>
                  </a:lnTo>
                  <a:lnTo>
                    <a:pt x="456" y="119"/>
                  </a:lnTo>
                  <a:lnTo>
                    <a:pt x="456" y="114"/>
                  </a:lnTo>
                  <a:lnTo>
                    <a:pt x="456" y="109"/>
                  </a:lnTo>
                  <a:lnTo>
                    <a:pt x="461" y="95"/>
                  </a:lnTo>
                  <a:lnTo>
                    <a:pt x="461" y="86"/>
                  </a:lnTo>
                  <a:lnTo>
                    <a:pt x="456" y="76"/>
                  </a:lnTo>
                  <a:lnTo>
                    <a:pt x="451" y="67"/>
                  </a:lnTo>
                  <a:lnTo>
                    <a:pt x="447" y="52"/>
                  </a:lnTo>
                  <a:lnTo>
                    <a:pt x="442" y="43"/>
                  </a:lnTo>
                  <a:lnTo>
                    <a:pt x="437" y="33"/>
                  </a:lnTo>
                  <a:lnTo>
                    <a:pt x="432" y="24"/>
                  </a:lnTo>
                  <a:lnTo>
                    <a:pt x="451" y="19"/>
                  </a:lnTo>
                  <a:lnTo>
                    <a:pt x="451" y="0"/>
                  </a:lnTo>
                  <a:lnTo>
                    <a:pt x="442" y="0"/>
                  </a:lnTo>
                  <a:lnTo>
                    <a:pt x="428" y="0"/>
                  </a:lnTo>
                  <a:lnTo>
                    <a:pt x="385" y="29"/>
                  </a:lnTo>
                  <a:lnTo>
                    <a:pt x="371" y="24"/>
                  </a:lnTo>
                  <a:lnTo>
                    <a:pt x="352" y="24"/>
                  </a:lnTo>
                  <a:lnTo>
                    <a:pt x="328" y="29"/>
                  </a:lnTo>
                  <a:lnTo>
                    <a:pt x="300" y="29"/>
                  </a:lnTo>
                  <a:lnTo>
                    <a:pt x="266" y="24"/>
                  </a:lnTo>
                  <a:lnTo>
                    <a:pt x="238" y="24"/>
                  </a:lnTo>
                  <a:lnTo>
                    <a:pt x="219" y="24"/>
                  </a:lnTo>
                  <a:lnTo>
                    <a:pt x="190" y="24"/>
                  </a:lnTo>
                  <a:lnTo>
                    <a:pt x="171" y="24"/>
                  </a:lnTo>
                  <a:lnTo>
                    <a:pt x="143" y="19"/>
                  </a:lnTo>
                  <a:lnTo>
                    <a:pt x="124" y="19"/>
                  </a:lnTo>
                  <a:lnTo>
                    <a:pt x="105" y="19"/>
                  </a:lnTo>
                  <a:lnTo>
                    <a:pt x="76" y="14"/>
                  </a:lnTo>
                  <a:lnTo>
                    <a:pt x="53" y="14"/>
                  </a:lnTo>
                  <a:lnTo>
                    <a:pt x="29" y="10"/>
                  </a:lnTo>
                  <a:lnTo>
                    <a:pt x="15" y="10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911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103480" y="2521080"/>
              <a:ext cx="993960" cy="549000"/>
            </a:xfrm>
            <a:custGeom>
              <a:avLst/>
              <a:gdLst/>
              <a:ahLst/>
              <a:rect l="l" t="t" r="r" b="b"/>
              <a:pathLst>
                <a:path w="598" h="322">
                  <a:moveTo>
                    <a:pt x="598" y="308"/>
                  </a:moveTo>
                  <a:lnTo>
                    <a:pt x="504" y="294"/>
                  </a:lnTo>
                  <a:lnTo>
                    <a:pt x="361" y="322"/>
                  </a:lnTo>
                  <a:lnTo>
                    <a:pt x="0" y="284"/>
                  </a:lnTo>
                  <a:lnTo>
                    <a:pt x="24" y="0"/>
                  </a:lnTo>
                  <a:lnTo>
                    <a:pt x="560" y="33"/>
                  </a:lnTo>
                  <a:lnTo>
                    <a:pt x="556" y="90"/>
                  </a:lnTo>
                  <a:lnTo>
                    <a:pt x="575" y="166"/>
                  </a:lnTo>
                  <a:lnTo>
                    <a:pt x="575" y="218"/>
                  </a:lnTo>
                  <a:lnTo>
                    <a:pt x="589" y="237"/>
                  </a:lnTo>
                  <a:lnTo>
                    <a:pt x="594" y="242"/>
                  </a:lnTo>
                  <a:lnTo>
                    <a:pt x="598" y="256"/>
                  </a:lnTo>
                  <a:lnTo>
                    <a:pt x="598" y="308"/>
                  </a:lnTo>
                  <a:close/>
                </a:path>
              </a:pathLst>
            </a:custGeom>
            <a:solidFill>
              <a:srgbClr val="911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3340080" y="2814480"/>
              <a:ext cx="422280" cy="444600"/>
            </a:xfrm>
            <a:custGeom>
              <a:avLst/>
              <a:gdLst/>
              <a:ahLst/>
              <a:rect l="l" t="t" r="r" b="b"/>
              <a:pathLst>
                <a:path w="266" h="280">
                  <a:moveTo>
                    <a:pt x="237" y="0"/>
                  </a:moveTo>
                  <a:lnTo>
                    <a:pt x="209" y="9"/>
                  </a:lnTo>
                  <a:lnTo>
                    <a:pt x="171" y="19"/>
                  </a:lnTo>
                  <a:lnTo>
                    <a:pt x="161" y="38"/>
                  </a:lnTo>
                  <a:lnTo>
                    <a:pt x="152" y="38"/>
                  </a:lnTo>
                  <a:lnTo>
                    <a:pt x="142" y="33"/>
                  </a:lnTo>
                  <a:lnTo>
                    <a:pt x="128" y="24"/>
                  </a:lnTo>
                  <a:lnTo>
                    <a:pt x="128" y="14"/>
                  </a:lnTo>
                  <a:lnTo>
                    <a:pt x="123" y="9"/>
                  </a:lnTo>
                  <a:lnTo>
                    <a:pt x="119" y="14"/>
                  </a:lnTo>
                  <a:lnTo>
                    <a:pt x="104" y="24"/>
                  </a:lnTo>
                  <a:lnTo>
                    <a:pt x="85" y="33"/>
                  </a:lnTo>
                  <a:lnTo>
                    <a:pt x="71" y="38"/>
                  </a:lnTo>
                  <a:lnTo>
                    <a:pt x="57" y="38"/>
                  </a:lnTo>
                  <a:lnTo>
                    <a:pt x="52" y="38"/>
                  </a:lnTo>
                  <a:lnTo>
                    <a:pt x="47" y="47"/>
                  </a:lnTo>
                  <a:lnTo>
                    <a:pt x="47" y="66"/>
                  </a:lnTo>
                  <a:lnTo>
                    <a:pt x="47" y="85"/>
                  </a:lnTo>
                  <a:lnTo>
                    <a:pt x="19" y="95"/>
                  </a:lnTo>
                  <a:lnTo>
                    <a:pt x="0" y="104"/>
                  </a:lnTo>
                  <a:lnTo>
                    <a:pt x="71" y="270"/>
                  </a:lnTo>
                  <a:lnTo>
                    <a:pt x="133" y="280"/>
                  </a:lnTo>
                  <a:lnTo>
                    <a:pt x="261" y="128"/>
                  </a:lnTo>
                  <a:lnTo>
                    <a:pt x="266" y="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911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3943440" y="2798640"/>
              <a:ext cx="156960" cy="166680"/>
            </a:xfrm>
            <a:custGeom>
              <a:avLst/>
              <a:gdLst/>
              <a:ahLst/>
              <a:rect l="l" t="t" r="r" b="b"/>
              <a:pathLst>
                <a:path w="99" h="105">
                  <a:moveTo>
                    <a:pt x="4" y="24"/>
                  </a:moveTo>
                  <a:lnTo>
                    <a:pt x="0" y="105"/>
                  </a:lnTo>
                  <a:lnTo>
                    <a:pt x="9" y="105"/>
                  </a:lnTo>
                  <a:lnTo>
                    <a:pt x="14" y="86"/>
                  </a:lnTo>
                  <a:lnTo>
                    <a:pt x="23" y="81"/>
                  </a:lnTo>
                  <a:lnTo>
                    <a:pt x="42" y="81"/>
                  </a:lnTo>
                  <a:lnTo>
                    <a:pt x="52" y="67"/>
                  </a:lnTo>
                  <a:lnTo>
                    <a:pt x="57" y="62"/>
                  </a:lnTo>
                  <a:lnTo>
                    <a:pt x="80" y="57"/>
                  </a:lnTo>
                  <a:lnTo>
                    <a:pt x="99" y="48"/>
                  </a:lnTo>
                  <a:lnTo>
                    <a:pt x="85" y="29"/>
                  </a:lnTo>
                  <a:lnTo>
                    <a:pt x="76" y="19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57" y="10"/>
                  </a:lnTo>
                  <a:lnTo>
                    <a:pt x="42" y="15"/>
                  </a:lnTo>
                  <a:lnTo>
                    <a:pt x="23" y="19"/>
                  </a:lnTo>
                  <a:lnTo>
                    <a:pt x="14" y="1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bc5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385920" y="2792520"/>
              <a:ext cx="2260440" cy="2342880"/>
            </a:xfrm>
            <a:custGeom>
              <a:avLst/>
              <a:gdLst/>
              <a:ahLst/>
              <a:rect l="l" t="t" r="r" b="b"/>
              <a:pathLst>
                <a:path w="1424" h="1476">
                  <a:moveTo>
                    <a:pt x="1168" y="52"/>
                  </a:moveTo>
                  <a:lnTo>
                    <a:pt x="1191" y="104"/>
                  </a:lnTo>
                  <a:lnTo>
                    <a:pt x="1334" y="208"/>
                  </a:lnTo>
                  <a:lnTo>
                    <a:pt x="1343" y="246"/>
                  </a:lnTo>
                  <a:lnTo>
                    <a:pt x="1419" y="270"/>
                  </a:lnTo>
                  <a:lnTo>
                    <a:pt x="1424" y="356"/>
                  </a:lnTo>
                  <a:lnTo>
                    <a:pt x="1267" y="346"/>
                  </a:lnTo>
                  <a:lnTo>
                    <a:pt x="1263" y="493"/>
                  </a:lnTo>
                  <a:lnTo>
                    <a:pt x="1396" y="507"/>
                  </a:lnTo>
                  <a:lnTo>
                    <a:pt x="1372" y="844"/>
                  </a:lnTo>
                  <a:lnTo>
                    <a:pt x="1263" y="840"/>
                  </a:lnTo>
                  <a:lnTo>
                    <a:pt x="1253" y="1025"/>
                  </a:lnTo>
                  <a:lnTo>
                    <a:pt x="1215" y="1077"/>
                  </a:lnTo>
                  <a:lnTo>
                    <a:pt x="1206" y="1110"/>
                  </a:lnTo>
                  <a:lnTo>
                    <a:pt x="1196" y="1167"/>
                  </a:lnTo>
                  <a:lnTo>
                    <a:pt x="1187" y="1324"/>
                  </a:lnTo>
                  <a:lnTo>
                    <a:pt x="1177" y="1476"/>
                  </a:lnTo>
                  <a:lnTo>
                    <a:pt x="1149" y="1457"/>
                  </a:lnTo>
                  <a:lnTo>
                    <a:pt x="1115" y="1419"/>
                  </a:lnTo>
                  <a:lnTo>
                    <a:pt x="1111" y="1367"/>
                  </a:lnTo>
                  <a:lnTo>
                    <a:pt x="1106" y="1338"/>
                  </a:lnTo>
                  <a:lnTo>
                    <a:pt x="1087" y="1338"/>
                  </a:lnTo>
                  <a:lnTo>
                    <a:pt x="1059" y="1310"/>
                  </a:lnTo>
                  <a:lnTo>
                    <a:pt x="1025" y="1276"/>
                  </a:lnTo>
                  <a:lnTo>
                    <a:pt x="1006" y="1243"/>
                  </a:lnTo>
                  <a:lnTo>
                    <a:pt x="987" y="1238"/>
                  </a:lnTo>
                  <a:lnTo>
                    <a:pt x="935" y="1238"/>
                  </a:lnTo>
                  <a:lnTo>
                    <a:pt x="888" y="1234"/>
                  </a:lnTo>
                  <a:lnTo>
                    <a:pt x="878" y="1262"/>
                  </a:lnTo>
                  <a:lnTo>
                    <a:pt x="693" y="1243"/>
                  </a:lnTo>
                  <a:lnTo>
                    <a:pt x="460" y="1101"/>
                  </a:lnTo>
                  <a:lnTo>
                    <a:pt x="470" y="1295"/>
                  </a:lnTo>
                  <a:lnTo>
                    <a:pt x="337" y="1234"/>
                  </a:lnTo>
                  <a:lnTo>
                    <a:pt x="294" y="1030"/>
                  </a:lnTo>
                  <a:lnTo>
                    <a:pt x="270" y="987"/>
                  </a:lnTo>
                  <a:lnTo>
                    <a:pt x="237" y="954"/>
                  </a:lnTo>
                  <a:lnTo>
                    <a:pt x="218" y="920"/>
                  </a:lnTo>
                  <a:lnTo>
                    <a:pt x="199" y="916"/>
                  </a:lnTo>
                  <a:lnTo>
                    <a:pt x="180" y="892"/>
                  </a:lnTo>
                  <a:lnTo>
                    <a:pt x="109" y="873"/>
                  </a:lnTo>
                  <a:lnTo>
                    <a:pt x="99" y="840"/>
                  </a:lnTo>
                  <a:lnTo>
                    <a:pt x="114" y="825"/>
                  </a:lnTo>
                  <a:lnTo>
                    <a:pt x="114" y="816"/>
                  </a:lnTo>
                  <a:lnTo>
                    <a:pt x="99" y="797"/>
                  </a:lnTo>
                  <a:lnTo>
                    <a:pt x="109" y="778"/>
                  </a:lnTo>
                  <a:lnTo>
                    <a:pt x="85" y="769"/>
                  </a:lnTo>
                  <a:lnTo>
                    <a:pt x="76" y="721"/>
                  </a:lnTo>
                  <a:lnTo>
                    <a:pt x="57" y="707"/>
                  </a:lnTo>
                  <a:lnTo>
                    <a:pt x="52" y="688"/>
                  </a:lnTo>
                  <a:lnTo>
                    <a:pt x="57" y="683"/>
                  </a:lnTo>
                  <a:lnTo>
                    <a:pt x="61" y="674"/>
                  </a:lnTo>
                  <a:lnTo>
                    <a:pt x="66" y="655"/>
                  </a:lnTo>
                  <a:lnTo>
                    <a:pt x="61" y="645"/>
                  </a:lnTo>
                  <a:lnTo>
                    <a:pt x="47" y="612"/>
                  </a:lnTo>
                  <a:lnTo>
                    <a:pt x="52" y="583"/>
                  </a:lnTo>
                  <a:lnTo>
                    <a:pt x="38" y="545"/>
                  </a:lnTo>
                  <a:lnTo>
                    <a:pt x="19" y="498"/>
                  </a:lnTo>
                  <a:lnTo>
                    <a:pt x="4" y="479"/>
                  </a:lnTo>
                  <a:lnTo>
                    <a:pt x="9" y="436"/>
                  </a:lnTo>
                  <a:lnTo>
                    <a:pt x="19" y="413"/>
                  </a:lnTo>
                  <a:lnTo>
                    <a:pt x="0" y="341"/>
                  </a:lnTo>
                  <a:lnTo>
                    <a:pt x="14" y="299"/>
                  </a:lnTo>
                  <a:lnTo>
                    <a:pt x="38" y="223"/>
                  </a:lnTo>
                  <a:lnTo>
                    <a:pt x="42" y="208"/>
                  </a:lnTo>
                  <a:lnTo>
                    <a:pt x="38" y="189"/>
                  </a:lnTo>
                  <a:lnTo>
                    <a:pt x="38" y="170"/>
                  </a:lnTo>
                  <a:lnTo>
                    <a:pt x="38" y="147"/>
                  </a:lnTo>
                  <a:lnTo>
                    <a:pt x="47" y="123"/>
                  </a:lnTo>
                  <a:lnTo>
                    <a:pt x="76" y="76"/>
                  </a:lnTo>
                  <a:lnTo>
                    <a:pt x="118" y="0"/>
                  </a:lnTo>
                  <a:lnTo>
                    <a:pt x="1168" y="52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2314800" y="2527200"/>
              <a:ext cx="1341360" cy="1220760"/>
            </a:xfrm>
            <a:custGeom>
              <a:avLst/>
              <a:gdLst/>
              <a:ahLst/>
              <a:rect l="l" t="t" r="r" b="b"/>
              <a:pathLst>
                <a:path w="845" h="769">
                  <a:moveTo>
                    <a:pt x="532" y="0"/>
                  </a:moveTo>
                  <a:lnTo>
                    <a:pt x="556" y="5"/>
                  </a:lnTo>
                  <a:lnTo>
                    <a:pt x="551" y="24"/>
                  </a:lnTo>
                  <a:lnTo>
                    <a:pt x="556" y="43"/>
                  </a:lnTo>
                  <a:lnTo>
                    <a:pt x="565" y="57"/>
                  </a:lnTo>
                  <a:lnTo>
                    <a:pt x="594" y="67"/>
                  </a:lnTo>
                  <a:lnTo>
                    <a:pt x="613" y="76"/>
                  </a:lnTo>
                  <a:lnTo>
                    <a:pt x="627" y="62"/>
                  </a:lnTo>
                  <a:lnTo>
                    <a:pt x="660" y="67"/>
                  </a:lnTo>
                  <a:lnTo>
                    <a:pt x="679" y="86"/>
                  </a:lnTo>
                  <a:lnTo>
                    <a:pt x="712" y="95"/>
                  </a:lnTo>
                  <a:lnTo>
                    <a:pt x="741" y="100"/>
                  </a:lnTo>
                  <a:lnTo>
                    <a:pt x="765" y="86"/>
                  </a:lnTo>
                  <a:lnTo>
                    <a:pt x="779" y="81"/>
                  </a:lnTo>
                  <a:lnTo>
                    <a:pt x="793" y="95"/>
                  </a:lnTo>
                  <a:lnTo>
                    <a:pt x="807" y="95"/>
                  </a:lnTo>
                  <a:lnTo>
                    <a:pt x="831" y="100"/>
                  </a:lnTo>
                  <a:lnTo>
                    <a:pt x="803" y="119"/>
                  </a:lnTo>
                  <a:lnTo>
                    <a:pt x="793" y="124"/>
                  </a:lnTo>
                  <a:lnTo>
                    <a:pt x="779" y="133"/>
                  </a:lnTo>
                  <a:lnTo>
                    <a:pt x="769" y="143"/>
                  </a:lnTo>
                  <a:lnTo>
                    <a:pt x="760" y="148"/>
                  </a:lnTo>
                  <a:lnTo>
                    <a:pt x="750" y="157"/>
                  </a:lnTo>
                  <a:lnTo>
                    <a:pt x="741" y="167"/>
                  </a:lnTo>
                  <a:lnTo>
                    <a:pt x="736" y="176"/>
                  </a:lnTo>
                  <a:lnTo>
                    <a:pt x="727" y="190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717" y="205"/>
                  </a:lnTo>
                  <a:lnTo>
                    <a:pt x="717" y="205"/>
                  </a:lnTo>
                  <a:lnTo>
                    <a:pt x="717" y="205"/>
                  </a:lnTo>
                  <a:lnTo>
                    <a:pt x="712" y="214"/>
                  </a:lnTo>
                  <a:lnTo>
                    <a:pt x="708" y="219"/>
                  </a:lnTo>
                  <a:lnTo>
                    <a:pt x="708" y="219"/>
                  </a:lnTo>
                  <a:lnTo>
                    <a:pt x="708" y="219"/>
                  </a:lnTo>
                  <a:lnTo>
                    <a:pt x="698" y="224"/>
                  </a:lnTo>
                  <a:lnTo>
                    <a:pt x="698" y="243"/>
                  </a:lnTo>
                  <a:lnTo>
                    <a:pt x="693" y="262"/>
                  </a:lnTo>
                  <a:lnTo>
                    <a:pt x="698" y="266"/>
                  </a:lnTo>
                  <a:lnTo>
                    <a:pt x="684" y="276"/>
                  </a:lnTo>
                  <a:lnTo>
                    <a:pt x="674" y="285"/>
                  </a:lnTo>
                  <a:lnTo>
                    <a:pt x="670" y="290"/>
                  </a:lnTo>
                  <a:lnTo>
                    <a:pt x="670" y="295"/>
                  </a:lnTo>
                  <a:lnTo>
                    <a:pt x="684" y="295"/>
                  </a:lnTo>
                  <a:lnTo>
                    <a:pt x="674" y="314"/>
                  </a:lnTo>
                  <a:lnTo>
                    <a:pt x="674" y="342"/>
                  </a:lnTo>
                  <a:lnTo>
                    <a:pt x="674" y="352"/>
                  </a:lnTo>
                  <a:lnTo>
                    <a:pt x="674" y="361"/>
                  </a:lnTo>
                  <a:lnTo>
                    <a:pt x="679" y="366"/>
                  </a:lnTo>
                  <a:lnTo>
                    <a:pt x="684" y="371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3" y="390"/>
                  </a:lnTo>
                  <a:lnTo>
                    <a:pt x="693" y="390"/>
                  </a:lnTo>
                  <a:lnTo>
                    <a:pt x="698" y="394"/>
                  </a:lnTo>
                  <a:lnTo>
                    <a:pt x="698" y="394"/>
                  </a:lnTo>
                  <a:lnTo>
                    <a:pt x="708" y="394"/>
                  </a:lnTo>
                  <a:lnTo>
                    <a:pt x="712" y="399"/>
                  </a:lnTo>
                  <a:lnTo>
                    <a:pt x="717" y="399"/>
                  </a:lnTo>
                  <a:lnTo>
                    <a:pt x="717" y="399"/>
                  </a:lnTo>
                  <a:lnTo>
                    <a:pt x="741" y="428"/>
                  </a:lnTo>
                  <a:lnTo>
                    <a:pt x="760" y="432"/>
                  </a:lnTo>
                  <a:lnTo>
                    <a:pt x="779" y="475"/>
                  </a:lnTo>
                  <a:lnTo>
                    <a:pt x="788" y="499"/>
                  </a:lnTo>
                  <a:lnTo>
                    <a:pt x="803" y="532"/>
                  </a:lnTo>
                  <a:lnTo>
                    <a:pt x="803" y="542"/>
                  </a:lnTo>
                  <a:lnTo>
                    <a:pt x="812" y="542"/>
                  </a:lnTo>
                  <a:lnTo>
                    <a:pt x="812" y="546"/>
                  </a:lnTo>
                  <a:lnTo>
                    <a:pt x="817" y="556"/>
                  </a:lnTo>
                  <a:lnTo>
                    <a:pt x="817" y="565"/>
                  </a:lnTo>
                  <a:lnTo>
                    <a:pt x="826" y="565"/>
                  </a:lnTo>
                  <a:lnTo>
                    <a:pt x="831" y="580"/>
                  </a:lnTo>
                  <a:lnTo>
                    <a:pt x="845" y="589"/>
                  </a:lnTo>
                  <a:lnTo>
                    <a:pt x="845" y="603"/>
                  </a:lnTo>
                  <a:lnTo>
                    <a:pt x="845" y="618"/>
                  </a:lnTo>
                  <a:lnTo>
                    <a:pt x="822" y="632"/>
                  </a:lnTo>
                  <a:lnTo>
                    <a:pt x="803" y="636"/>
                  </a:lnTo>
                  <a:lnTo>
                    <a:pt x="788" y="641"/>
                  </a:lnTo>
                  <a:lnTo>
                    <a:pt x="784" y="651"/>
                  </a:lnTo>
                  <a:lnTo>
                    <a:pt x="784" y="660"/>
                  </a:lnTo>
                  <a:lnTo>
                    <a:pt x="788" y="665"/>
                  </a:lnTo>
                  <a:lnTo>
                    <a:pt x="793" y="679"/>
                  </a:lnTo>
                  <a:lnTo>
                    <a:pt x="793" y="698"/>
                  </a:lnTo>
                  <a:lnTo>
                    <a:pt x="793" y="703"/>
                  </a:lnTo>
                  <a:lnTo>
                    <a:pt x="784" y="717"/>
                  </a:lnTo>
                  <a:lnTo>
                    <a:pt x="784" y="722"/>
                  </a:lnTo>
                  <a:lnTo>
                    <a:pt x="779" y="731"/>
                  </a:lnTo>
                  <a:lnTo>
                    <a:pt x="769" y="731"/>
                  </a:lnTo>
                  <a:lnTo>
                    <a:pt x="765" y="727"/>
                  </a:lnTo>
                  <a:lnTo>
                    <a:pt x="769" y="712"/>
                  </a:lnTo>
                  <a:lnTo>
                    <a:pt x="760" y="712"/>
                  </a:lnTo>
                  <a:lnTo>
                    <a:pt x="727" y="712"/>
                  </a:lnTo>
                  <a:lnTo>
                    <a:pt x="646" y="717"/>
                  </a:lnTo>
                  <a:lnTo>
                    <a:pt x="575" y="703"/>
                  </a:lnTo>
                  <a:lnTo>
                    <a:pt x="537" y="712"/>
                  </a:lnTo>
                  <a:lnTo>
                    <a:pt x="527" y="712"/>
                  </a:lnTo>
                  <a:lnTo>
                    <a:pt x="518" y="712"/>
                  </a:lnTo>
                  <a:lnTo>
                    <a:pt x="508" y="717"/>
                  </a:lnTo>
                  <a:lnTo>
                    <a:pt x="513" y="731"/>
                  </a:lnTo>
                  <a:lnTo>
                    <a:pt x="522" y="750"/>
                  </a:lnTo>
                  <a:lnTo>
                    <a:pt x="522" y="765"/>
                  </a:lnTo>
                  <a:lnTo>
                    <a:pt x="484" y="769"/>
                  </a:lnTo>
                  <a:lnTo>
                    <a:pt x="437" y="769"/>
                  </a:lnTo>
                  <a:lnTo>
                    <a:pt x="380" y="765"/>
                  </a:lnTo>
                  <a:lnTo>
                    <a:pt x="299" y="765"/>
                  </a:lnTo>
                  <a:lnTo>
                    <a:pt x="247" y="765"/>
                  </a:lnTo>
                  <a:lnTo>
                    <a:pt x="181" y="769"/>
                  </a:lnTo>
                  <a:lnTo>
                    <a:pt x="119" y="765"/>
                  </a:lnTo>
                  <a:lnTo>
                    <a:pt x="119" y="684"/>
                  </a:lnTo>
                  <a:lnTo>
                    <a:pt x="0" y="674"/>
                  </a:lnTo>
                  <a:lnTo>
                    <a:pt x="10" y="518"/>
                  </a:lnTo>
                  <a:lnTo>
                    <a:pt x="219" y="485"/>
                  </a:lnTo>
                  <a:lnTo>
                    <a:pt x="285" y="485"/>
                  </a:lnTo>
                  <a:lnTo>
                    <a:pt x="309" y="480"/>
                  </a:lnTo>
                  <a:lnTo>
                    <a:pt x="352" y="489"/>
                  </a:lnTo>
                  <a:lnTo>
                    <a:pt x="366" y="504"/>
                  </a:lnTo>
                  <a:lnTo>
                    <a:pt x="371" y="513"/>
                  </a:lnTo>
                  <a:lnTo>
                    <a:pt x="385" y="508"/>
                  </a:lnTo>
                  <a:lnTo>
                    <a:pt x="394" y="504"/>
                  </a:lnTo>
                  <a:lnTo>
                    <a:pt x="399" y="499"/>
                  </a:lnTo>
                  <a:lnTo>
                    <a:pt x="404" y="504"/>
                  </a:lnTo>
                  <a:lnTo>
                    <a:pt x="409" y="508"/>
                  </a:lnTo>
                  <a:lnTo>
                    <a:pt x="427" y="494"/>
                  </a:lnTo>
                  <a:lnTo>
                    <a:pt x="442" y="504"/>
                  </a:lnTo>
                  <a:lnTo>
                    <a:pt x="451" y="513"/>
                  </a:lnTo>
                  <a:lnTo>
                    <a:pt x="456" y="523"/>
                  </a:lnTo>
                  <a:lnTo>
                    <a:pt x="461" y="527"/>
                  </a:lnTo>
                  <a:lnTo>
                    <a:pt x="465" y="513"/>
                  </a:lnTo>
                  <a:lnTo>
                    <a:pt x="461" y="504"/>
                  </a:lnTo>
                  <a:lnTo>
                    <a:pt x="465" y="499"/>
                  </a:lnTo>
                  <a:lnTo>
                    <a:pt x="470" y="494"/>
                  </a:lnTo>
                  <a:lnTo>
                    <a:pt x="465" y="480"/>
                  </a:lnTo>
                  <a:lnTo>
                    <a:pt x="461" y="470"/>
                  </a:lnTo>
                  <a:lnTo>
                    <a:pt x="465" y="456"/>
                  </a:lnTo>
                  <a:lnTo>
                    <a:pt x="470" y="437"/>
                  </a:lnTo>
                  <a:lnTo>
                    <a:pt x="465" y="418"/>
                  </a:lnTo>
                  <a:lnTo>
                    <a:pt x="470" y="399"/>
                  </a:lnTo>
                  <a:lnTo>
                    <a:pt x="470" y="371"/>
                  </a:lnTo>
                  <a:lnTo>
                    <a:pt x="475" y="352"/>
                  </a:lnTo>
                  <a:lnTo>
                    <a:pt x="465" y="328"/>
                  </a:lnTo>
                  <a:lnTo>
                    <a:pt x="451" y="299"/>
                  </a:lnTo>
                  <a:lnTo>
                    <a:pt x="446" y="290"/>
                  </a:lnTo>
                  <a:lnTo>
                    <a:pt x="456" y="285"/>
                  </a:lnTo>
                  <a:lnTo>
                    <a:pt x="465" y="280"/>
                  </a:lnTo>
                  <a:lnTo>
                    <a:pt x="461" y="262"/>
                  </a:lnTo>
                  <a:lnTo>
                    <a:pt x="465" y="252"/>
                  </a:lnTo>
                  <a:lnTo>
                    <a:pt x="461" y="238"/>
                  </a:lnTo>
                  <a:lnTo>
                    <a:pt x="456" y="233"/>
                  </a:lnTo>
                  <a:lnTo>
                    <a:pt x="442" y="209"/>
                  </a:lnTo>
                  <a:lnTo>
                    <a:pt x="432" y="176"/>
                  </a:lnTo>
                  <a:lnTo>
                    <a:pt x="437" y="162"/>
                  </a:lnTo>
                  <a:lnTo>
                    <a:pt x="442" y="152"/>
                  </a:lnTo>
                  <a:lnTo>
                    <a:pt x="432" y="129"/>
                  </a:lnTo>
                  <a:lnTo>
                    <a:pt x="423" y="100"/>
                  </a:lnTo>
                  <a:lnTo>
                    <a:pt x="418" y="81"/>
                  </a:lnTo>
                  <a:lnTo>
                    <a:pt x="413" y="67"/>
                  </a:lnTo>
                  <a:lnTo>
                    <a:pt x="380" y="19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911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370080" y="1716120"/>
              <a:ext cx="2284200" cy="2208240"/>
            </a:xfrm>
            <a:custGeom>
              <a:avLst/>
              <a:gdLst/>
              <a:ahLst/>
              <a:rect l="l" t="t" r="r" b="b"/>
              <a:pathLst>
                <a:path w="1439" h="1391">
                  <a:moveTo>
                    <a:pt x="76" y="5"/>
                  </a:moveTo>
                  <a:lnTo>
                    <a:pt x="76" y="19"/>
                  </a:lnTo>
                  <a:lnTo>
                    <a:pt x="67" y="38"/>
                  </a:lnTo>
                  <a:lnTo>
                    <a:pt x="67" y="72"/>
                  </a:lnTo>
                  <a:lnTo>
                    <a:pt x="67" y="76"/>
                  </a:lnTo>
                  <a:lnTo>
                    <a:pt x="67" y="91"/>
                  </a:lnTo>
                  <a:lnTo>
                    <a:pt x="67" y="109"/>
                  </a:lnTo>
                  <a:lnTo>
                    <a:pt x="67" y="128"/>
                  </a:lnTo>
                  <a:lnTo>
                    <a:pt x="76" y="133"/>
                  </a:lnTo>
                  <a:lnTo>
                    <a:pt x="133" y="166"/>
                  </a:lnTo>
                  <a:lnTo>
                    <a:pt x="133" y="166"/>
                  </a:lnTo>
                  <a:lnTo>
                    <a:pt x="133" y="171"/>
                  </a:lnTo>
                  <a:lnTo>
                    <a:pt x="138" y="181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62" y="200"/>
                  </a:lnTo>
                  <a:lnTo>
                    <a:pt x="18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200" y="214"/>
                  </a:lnTo>
                  <a:lnTo>
                    <a:pt x="185" y="233"/>
                  </a:lnTo>
                  <a:lnTo>
                    <a:pt x="204" y="261"/>
                  </a:lnTo>
                  <a:lnTo>
                    <a:pt x="209" y="285"/>
                  </a:lnTo>
                  <a:lnTo>
                    <a:pt x="228" y="290"/>
                  </a:lnTo>
                  <a:lnTo>
                    <a:pt x="228" y="309"/>
                  </a:lnTo>
                  <a:lnTo>
                    <a:pt x="238" y="318"/>
                  </a:lnTo>
                  <a:lnTo>
                    <a:pt x="252" y="337"/>
                  </a:lnTo>
                  <a:lnTo>
                    <a:pt x="266" y="342"/>
                  </a:lnTo>
                  <a:lnTo>
                    <a:pt x="276" y="347"/>
                  </a:lnTo>
                  <a:lnTo>
                    <a:pt x="290" y="380"/>
                  </a:lnTo>
                  <a:lnTo>
                    <a:pt x="271" y="409"/>
                  </a:lnTo>
                  <a:lnTo>
                    <a:pt x="266" y="428"/>
                  </a:lnTo>
                  <a:lnTo>
                    <a:pt x="295" y="442"/>
                  </a:lnTo>
                  <a:lnTo>
                    <a:pt x="276" y="456"/>
                  </a:lnTo>
                  <a:lnTo>
                    <a:pt x="276" y="470"/>
                  </a:lnTo>
                  <a:lnTo>
                    <a:pt x="276" y="489"/>
                  </a:lnTo>
                  <a:lnTo>
                    <a:pt x="261" y="494"/>
                  </a:lnTo>
                  <a:lnTo>
                    <a:pt x="247" y="499"/>
                  </a:lnTo>
                  <a:lnTo>
                    <a:pt x="247" y="489"/>
                  </a:lnTo>
                  <a:lnTo>
                    <a:pt x="261" y="461"/>
                  </a:lnTo>
                  <a:lnTo>
                    <a:pt x="252" y="442"/>
                  </a:lnTo>
                  <a:lnTo>
                    <a:pt x="261" y="428"/>
                  </a:lnTo>
                  <a:lnTo>
                    <a:pt x="257" y="418"/>
                  </a:lnTo>
                  <a:lnTo>
                    <a:pt x="242" y="409"/>
                  </a:lnTo>
                  <a:lnTo>
                    <a:pt x="209" y="404"/>
                  </a:lnTo>
                  <a:lnTo>
                    <a:pt x="195" y="394"/>
                  </a:lnTo>
                  <a:lnTo>
                    <a:pt x="181" y="385"/>
                  </a:lnTo>
                  <a:lnTo>
                    <a:pt x="166" y="375"/>
                  </a:lnTo>
                  <a:lnTo>
                    <a:pt x="162" y="375"/>
                  </a:lnTo>
                  <a:lnTo>
                    <a:pt x="152" y="380"/>
                  </a:lnTo>
                  <a:lnTo>
                    <a:pt x="147" y="394"/>
                  </a:lnTo>
                  <a:lnTo>
                    <a:pt x="166" y="428"/>
                  </a:lnTo>
                  <a:lnTo>
                    <a:pt x="157" y="456"/>
                  </a:lnTo>
                  <a:lnTo>
                    <a:pt x="157" y="494"/>
                  </a:lnTo>
                  <a:lnTo>
                    <a:pt x="166" y="518"/>
                  </a:lnTo>
                  <a:lnTo>
                    <a:pt x="152" y="532"/>
                  </a:lnTo>
                  <a:lnTo>
                    <a:pt x="152" y="560"/>
                  </a:lnTo>
                  <a:lnTo>
                    <a:pt x="143" y="584"/>
                  </a:lnTo>
                  <a:lnTo>
                    <a:pt x="143" y="617"/>
                  </a:lnTo>
                  <a:lnTo>
                    <a:pt x="124" y="646"/>
                  </a:lnTo>
                  <a:lnTo>
                    <a:pt x="128" y="665"/>
                  </a:lnTo>
                  <a:lnTo>
                    <a:pt x="100" y="712"/>
                  </a:lnTo>
                  <a:lnTo>
                    <a:pt x="67" y="779"/>
                  </a:lnTo>
                  <a:lnTo>
                    <a:pt x="57" y="798"/>
                  </a:lnTo>
                  <a:lnTo>
                    <a:pt x="48" y="807"/>
                  </a:lnTo>
                  <a:lnTo>
                    <a:pt x="43" y="817"/>
                  </a:lnTo>
                  <a:lnTo>
                    <a:pt x="38" y="826"/>
                  </a:lnTo>
                  <a:lnTo>
                    <a:pt x="43" y="845"/>
                  </a:lnTo>
                  <a:lnTo>
                    <a:pt x="33" y="859"/>
                  </a:lnTo>
                  <a:lnTo>
                    <a:pt x="43" y="878"/>
                  </a:lnTo>
                  <a:lnTo>
                    <a:pt x="48" y="883"/>
                  </a:lnTo>
                  <a:lnTo>
                    <a:pt x="43" y="883"/>
                  </a:lnTo>
                  <a:lnTo>
                    <a:pt x="38" y="912"/>
                  </a:lnTo>
                  <a:lnTo>
                    <a:pt x="43" y="926"/>
                  </a:lnTo>
                  <a:lnTo>
                    <a:pt x="43" y="926"/>
                  </a:lnTo>
                  <a:lnTo>
                    <a:pt x="38" y="935"/>
                  </a:lnTo>
                  <a:lnTo>
                    <a:pt x="33" y="945"/>
                  </a:lnTo>
                  <a:lnTo>
                    <a:pt x="29" y="954"/>
                  </a:lnTo>
                  <a:lnTo>
                    <a:pt x="29" y="954"/>
                  </a:lnTo>
                  <a:lnTo>
                    <a:pt x="29" y="964"/>
                  </a:lnTo>
                  <a:lnTo>
                    <a:pt x="29" y="973"/>
                  </a:lnTo>
                  <a:lnTo>
                    <a:pt x="19" y="983"/>
                  </a:lnTo>
                  <a:lnTo>
                    <a:pt x="19" y="983"/>
                  </a:lnTo>
                  <a:lnTo>
                    <a:pt x="14" y="988"/>
                  </a:lnTo>
                  <a:lnTo>
                    <a:pt x="10" y="988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7"/>
                  </a:lnTo>
                  <a:lnTo>
                    <a:pt x="0" y="1002"/>
                  </a:lnTo>
                  <a:lnTo>
                    <a:pt x="0" y="1007"/>
                  </a:lnTo>
                  <a:lnTo>
                    <a:pt x="0" y="1007"/>
                  </a:lnTo>
                  <a:lnTo>
                    <a:pt x="5" y="1016"/>
                  </a:lnTo>
                  <a:lnTo>
                    <a:pt x="10" y="1035"/>
                  </a:lnTo>
                  <a:lnTo>
                    <a:pt x="14" y="1049"/>
                  </a:lnTo>
                  <a:lnTo>
                    <a:pt x="14" y="1049"/>
                  </a:lnTo>
                  <a:lnTo>
                    <a:pt x="14" y="1064"/>
                  </a:lnTo>
                  <a:lnTo>
                    <a:pt x="19" y="1078"/>
                  </a:lnTo>
                  <a:lnTo>
                    <a:pt x="24" y="1083"/>
                  </a:lnTo>
                  <a:lnTo>
                    <a:pt x="24" y="1083"/>
                  </a:lnTo>
                  <a:lnTo>
                    <a:pt x="14" y="1092"/>
                  </a:lnTo>
                  <a:lnTo>
                    <a:pt x="10" y="1116"/>
                  </a:lnTo>
                  <a:lnTo>
                    <a:pt x="10" y="1116"/>
                  </a:lnTo>
                  <a:lnTo>
                    <a:pt x="10" y="1121"/>
                  </a:lnTo>
                  <a:lnTo>
                    <a:pt x="10" y="1139"/>
                  </a:lnTo>
                  <a:lnTo>
                    <a:pt x="10" y="1149"/>
                  </a:lnTo>
                  <a:lnTo>
                    <a:pt x="10" y="1149"/>
                  </a:lnTo>
                  <a:lnTo>
                    <a:pt x="19" y="1168"/>
                  </a:lnTo>
                  <a:lnTo>
                    <a:pt x="33" y="1182"/>
                  </a:lnTo>
                  <a:lnTo>
                    <a:pt x="38" y="1192"/>
                  </a:lnTo>
                  <a:lnTo>
                    <a:pt x="38" y="1192"/>
                  </a:lnTo>
                  <a:lnTo>
                    <a:pt x="43" y="1220"/>
                  </a:lnTo>
                  <a:lnTo>
                    <a:pt x="43" y="1220"/>
                  </a:lnTo>
                  <a:lnTo>
                    <a:pt x="48" y="1230"/>
                  </a:lnTo>
                  <a:lnTo>
                    <a:pt x="52" y="1249"/>
                  </a:lnTo>
                  <a:lnTo>
                    <a:pt x="52" y="1277"/>
                  </a:lnTo>
                  <a:lnTo>
                    <a:pt x="52" y="1277"/>
                  </a:lnTo>
                  <a:lnTo>
                    <a:pt x="52" y="1287"/>
                  </a:lnTo>
                  <a:lnTo>
                    <a:pt x="57" y="1296"/>
                  </a:lnTo>
                  <a:lnTo>
                    <a:pt x="57" y="1301"/>
                  </a:lnTo>
                  <a:lnTo>
                    <a:pt x="57" y="1301"/>
                  </a:lnTo>
                  <a:lnTo>
                    <a:pt x="71" y="1310"/>
                  </a:lnTo>
                  <a:lnTo>
                    <a:pt x="76" y="1320"/>
                  </a:lnTo>
                  <a:lnTo>
                    <a:pt x="1391" y="1391"/>
                  </a:lnTo>
                  <a:lnTo>
                    <a:pt x="1406" y="1173"/>
                  </a:lnTo>
                  <a:lnTo>
                    <a:pt x="1282" y="1168"/>
                  </a:lnTo>
                  <a:lnTo>
                    <a:pt x="1287" y="1021"/>
                  </a:lnTo>
                  <a:lnTo>
                    <a:pt x="1439" y="1026"/>
                  </a:lnTo>
                  <a:lnTo>
                    <a:pt x="1439" y="1026"/>
                  </a:lnTo>
                  <a:lnTo>
                    <a:pt x="1439" y="1016"/>
                  </a:lnTo>
                  <a:lnTo>
                    <a:pt x="1439" y="988"/>
                  </a:lnTo>
                  <a:lnTo>
                    <a:pt x="1439" y="969"/>
                  </a:lnTo>
                  <a:lnTo>
                    <a:pt x="1439" y="969"/>
                  </a:lnTo>
                  <a:lnTo>
                    <a:pt x="1434" y="959"/>
                  </a:lnTo>
                  <a:lnTo>
                    <a:pt x="1434" y="945"/>
                  </a:lnTo>
                  <a:lnTo>
                    <a:pt x="1434" y="940"/>
                  </a:lnTo>
                  <a:lnTo>
                    <a:pt x="1434" y="940"/>
                  </a:lnTo>
                  <a:lnTo>
                    <a:pt x="1401" y="926"/>
                  </a:lnTo>
                  <a:lnTo>
                    <a:pt x="1353" y="921"/>
                  </a:lnTo>
                  <a:lnTo>
                    <a:pt x="1349" y="878"/>
                  </a:lnTo>
                  <a:lnTo>
                    <a:pt x="1349" y="878"/>
                  </a:lnTo>
                  <a:lnTo>
                    <a:pt x="1344" y="878"/>
                  </a:lnTo>
                  <a:lnTo>
                    <a:pt x="1330" y="864"/>
                  </a:lnTo>
                  <a:lnTo>
                    <a:pt x="1311" y="850"/>
                  </a:lnTo>
                  <a:lnTo>
                    <a:pt x="1287" y="836"/>
                  </a:lnTo>
                  <a:lnTo>
                    <a:pt x="1263" y="817"/>
                  </a:lnTo>
                  <a:lnTo>
                    <a:pt x="1244" y="802"/>
                  </a:lnTo>
                  <a:lnTo>
                    <a:pt x="1225" y="788"/>
                  </a:lnTo>
                  <a:lnTo>
                    <a:pt x="1220" y="779"/>
                  </a:lnTo>
                  <a:lnTo>
                    <a:pt x="1220" y="779"/>
                  </a:lnTo>
                  <a:lnTo>
                    <a:pt x="1216" y="769"/>
                  </a:lnTo>
                  <a:lnTo>
                    <a:pt x="1206" y="755"/>
                  </a:lnTo>
                  <a:lnTo>
                    <a:pt x="1197" y="731"/>
                  </a:lnTo>
                  <a:lnTo>
                    <a:pt x="1182" y="708"/>
                  </a:lnTo>
                  <a:lnTo>
                    <a:pt x="1173" y="679"/>
                  </a:lnTo>
                  <a:lnTo>
                    <a:pt x="1159" y="660"/>
                  </a:lnTo>
                  <a:lnTo>
                    <a:pt x="1154" y="646"/>
                  </a:lnTo>
                  <a:lnTo>
                    <a:pt x="1154" y="641"/>
                  </a:lnTo>
                  <a:lnTo>
                    <a:pt x="1154" y="641"/>
                  </a:lnTo>
                  <a:lnTo>
                    <a:pt x="1149" y="575"/>
                  </a:lnTo>
                  <a:lnTo>
                    <a:pt x="1135" y="503"/>
                  </a:lnTo>
                  <a:lnTo>
                    <a:pt x="988" y="494"/>
                  </a:lnTo>
                  <a:lnTo>
                    <a:pt x="1026" y="0"/>
                  </a:lnTo>
                  <a:lnTo>
                    <a:pt x="76" y="5"/>
                  </a:lnTo>
                  <a:close/>
                </a:path>
              </a:pathLst>
            </a:cu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270160" y="3627360"/>
              <a:ext cx="1665360" cy="1530360"/>
            </a:xfrm>
            <a:custGeom>
              <a:avLst/>
              <a:gdLst/>
              <a:ahLst/>
              <a:rect l="l" t="t" r="r" b="b"/>
              <a:pathLst>
                <a:path w="1049" h="964">
                  <a:moveTo>
                    <a:pt x="0" y="703"/>
                  </a:moveTo>
                  <a:lnTo>
                    <a:pt x="52" y="708"/>
                  </a:lnTo>
                  <a:lnTo>
                    <a:pt x="61" y="679"/>
                  </a:lnTo>
                  <a:lnTo>
                    <a:pt x="99" y="670"/>
                  </a:lnTo>
                  <a:lnTo>
                    <a:pt x="118" y="632"/>
                  </a:lnTo>
                  <a:lnTo>
                    <a:pt x="180" y="627"/>
                  </a:lnTo>
                  <a:lnTo>
                    <a:pt x="180" y="556"/>
                  </a:lnTo>
                  <a:lnTo>
                    <a:pt x="133" y="551"/>
                  </a:lnTo>
                  <a:lnTo>
                    <a:pt x="133" y="527"/>
                  </a:lnTo>
                  <a:lnTo>
                    <a:pt x="199" y="518"/>
                  </a:lnTo>
                  <a:lnTo>
                    <a:pt x="194" y="480"/>
                  </a:lnTo>
                  <a:lnTo>
                    <a:pt x="147" y="480"/>
                  </a:lnTo>
                  <a:lnTo>
                    <a:pt x="147" y="451"/>
                  </a:lnTo>
                  <a:lnTo>
                    <a:pt x="180" y="447"/>
                  </a:lnTo>
                  <a:lnTo>
                    <a:pt x="185" y="409"/>
                  </a:lnTo>
                  <a:lnTo>
                    <a:pt x="256" y="418"/>
                  </a:lnTo>
                  <a:lnTo>
                    <a:pt x="266" y="504"/>
                  </a:lnTo>
                  <a:lnTo>
                    <a:pt x="280" y="523"/>
                  </a:lnTo>
                  <a:lnTo>
                    <a:pt x="280" y="532"/>
                  </a:lnTo>
                  <a:lnTo>
                    <a:pt x="289" y="537"/>
                  </a:lnTo>
                  <a:lnTo>
                    <a:pt x="299" y="532"/>
                  </a:lnTo>
                  <a:lnTo>
                    <a:pt x="313" y="527"/>
                  </a:lnTo>
                  <a:lnTo>
                    <a:pt x="318" y="523"/>
                  </a:lnTo>
                  <a:lnTo>
                    <a:pt x="327" y="532"/>
                  </a:lnTo>
                  <a:lnTo>
                    <a:pt x="327" y="546"/>
                  </a:lnTo>
                  <a:lnTo>
                    <a:pt x="337" y="551"/>
                  </a:lnTo>
                  <a:lnTo>
                    <a:pt x="365" y="556"/>
                  </a:lnTo>
                  <a:lnTo>
                    <a:pt x="380" y="537"/>
                  </a:lnTo>
                  <a:lnTo>
                    <a:pt x="389" y="542"/>
                  </a:lnTo>
                  <a:lnTo>
                    <a:pt x="408" y="570"/>
                  </a:lnTo>
                  <a:lnTo>
                    <a:pt x="446" y="565"/>
                  </a:lnTo>
                  <a:lnTo>
                    <a:pt x="465" y="584"/>
                  </a:lnTo>
                  <a:lnTo>
                    <a:pt x="484" y="580"/>
                  </a:lnTo>
                  <a:lnTo>
                    <a:pt x="522" y="584"/>
                  </a:lnTo>
                  <a:lnTo>
                    <a:pt x="541" y="570"/>
                  </a:lnTo>
                  <a:lnTo>
                    <a:pt x="550" y="575"/>
                  </a:lnTo>
                  <a:lnTo>
                    <a:pt x="550" y="603"/>
                  </a:lnTo>
                  <a:lnTo>
                    <a:pt x="560" y="589"/>
                  </a:lnTo>
                  <a:lnTo>
                    <a:pt x="565" y="580"/>
                  </a:lnTo>
                  <a:lnTo>
                    <a:pt x="588" y="594"/>
                  </a:lnTo>
                  <a:lnTo>
                    <a:pt x="579" y="622"/>
                  </a:lnTo>
                  <a:lnTo>
                    <a:pt x="584" y="603"/>
                  </a:lnTo>
                  <a:lnTo>
                    <a:pt x="574" y="599"/>
                  </a:lnTo>
                  <a:lnTo>
                    <a:pt x="598" y="580"/>
                  </a:lnTo>
                  <a:lnTo>
                    <a:pt x="593" y="570"/>
                  </a:lnTo>
                  <a:lnTo>
                    <a:pt x="603" y="580"/>
                  </a:lnTo>
                  <a:lnTo>
                    <a:pt x="607" y="584"/>
                  </a:lnTo>
                  <a:lnTo>
                    <a:pt x="617" y="561"/>
                  </a:lnTo>
                  <a:lnTo>
                    <a:pt x="607" y="580"/>
                  </a:lnTo>
                  <a:lnTo>
                    <a:pt x="631" y="584"/>
                  </a:lnTo>
                  <a:lnTo>
                    <a:pt x="626" y="622"/>
                  </a:lnTo>
                  <a:lnTo>
                    <a:pt x="584" y="670"/>
                  </a:lnTo>
                  <a:lnTo>
                    <a:pt x="622" y="698"/>
                  </a:lnTo>
                  <a:lnTo>
                    <a:pt x="660" y="689"/>
                  </a:lnTo>
                  <a:lnTo>
                    <a:pt x="660" y="727"/>
                  </a:lnTo>
                  <a:lnTo>
                    <a:pt x="688" y="741"/>
                  </a:lnTo>
                  <a:lnTo>
                    <a:pt x="702" y="798"/>
                  </a:lnTo>
                  <a:lnTo>
                    <a:pt x="569" y="798"/>
                  </a:lnTo>
                  <a:lnTo>
                    <a:pt x="574" y="826"/>
                  </a:lnTo>
                  <a:lnTo>
                    <a:pt x="655" y="831"/>
                  </a:lnTo>
                  <a:lnTo>
                    <a:pt x="650" y="893"/>
                  </a:lnTo>
                  <a:lnTo>
                    <a:pt x="655" y="902"/>
                  </a:lnTo>
                  <a:lnTo>
                    <a:pt x="645" y="912"/>
                  </a:lnTo>
                  <a:lnTo>
                    <a:pt x="645" y="940"/>
                  </a:lnTo>
                  <a:lnTo>
                    <a:pt x="669" y="936"/>
                  </a:lnTo>
                  <a:lnTo>
                    <a:pt x="688" y="912"/>
                  </a:lnTo>
                  <a:lnTo>
                    <a:pt x="698" y="917"/>
                  </a:lnTo>
                  <a:lnTo>
                    <a:pt x="764" y="893"/>
                  </a:lnTo>
                  <a:lnTo>
                    <a:pt x="769" y="917"/>
                  </a:lnTo>
                  <a:lnTo>
                    <a:pt x="816" y="936"/>
                  </a:lnTo>
                  <a:lnTo>
                    <a:pt x="835" y="917"/>
                  </a:lnTo>
                  <a:lnTo>
                    <a:pt x="892" y="879"/>
                  </a:lnTo>
                  <a:lnTo>
                    <a:pt x="897" y="893"/>
                  </a:lnTo>
                  <a:lnTo>
                    <a:pt x="859" y="926"/>
                  </a:lnTo>
                  <a:lnTo>
                    <a:pt x="864" y="936"/>
                  </a:lnTo>
                  <a:lnTo>
                    <a:pt x="878" y="936"/>
                  </a:lnTo>
                  <a:lnTo>
                    <a:pt x="878" y="945"/>
                  </a:lnTo>
                  <a:lnTo>
                    <a:pt x="883" y="950"/>
                  </a:lnTo>
                  <a:lnTo>
                    <a:pt x="902" y="959"/>
                  </a:lnTo>
                  <a:lnTo>
                    <a:pt x="926" y="964"/>
                  </a:lnTo>
                  <a:lnTo>
                    <a:pt x="930" y="950"/>
                  </a:lnTo>
                  <a:lnTo>
                    <a:pt x="949" y="955"/>
                  </a:lnTo>
                  <a:lnTo>
                    <a:pt x="968" y="959"/>
                  </a:lnTo>
                  <a:lnTo>
                    <a:pt x="968" y="926"/>
                  </a:lnTo>
                  <a:lnTo>
                    <a:pt x="959" y="912"/>
                  </a:lnTo>
                  <a:lnTo>
                    <a:pt x="959" y="902"/>
                  </a:lnTo>
                  <a:lnTo>
                    <a:pt x="964" y="907"/>
                  </a:lnTo>
                  <a:lnTo>
                    <a:pt x="978" y="936"/>
                  </a:lnTo>
                  <a:lnTo>
                    <a:pt x="992" y="936"/>
                  </a:lnTo>
                  <a:lnTo>
                    <a:pt x="1006" y="950"/>
                  </a:lnTo>
                  <a:lnTo>
                    <a:pt x="1020" y="964"/>
                  </a:lnTo>
                  <a:lnTo>
                    <a:pt x="1039" y="955"/>
                  </a:lnTo>
                  <a:lnTo>
                    <a:pt x="1049" y="940"/>
                  </a:lnTo>
                  <a:lnTo>
                    <a:pt x="1039" y="940"/>
                  </a:lnTo>
                  <a:lnTo>
                    <a:pt x="1030" y="921"/>
                  </a:lnTo>
                  <a:lnTo>
                    <a:pt x="1006" y="912"/>
                  </a:lnTo>
                  <a:lnTo>
                    <a:pt x="997" y="898"/>
                  </a:lnTo>
                  <a:lnTo>
                    <a:pt x="1020" y="893"/>
                  </a:lnTo>
                  <a:lnTo>
                    <a:pt x="1011" y="841"/>
                  </a:lnTo>
                  <a:lnTo>
                    <a:pt x="1006" y="826"/>
                  </a:lnTo>
                  <a:lnTo>
                    <a:pt x="997" y="822"/>
                  </a:lnTo>
                  <a:lnTo>
                    <a:pt x="978" y="793"/>
                  </a:lnTo>
                  <a:lnTo>
                    <a:pt x="973" y="798"/>
                  </a:lnTo>
                  <a:lnTo>
                    <a:pt x="954" y="803"/>
                  </a:lnTo>
                  <a:lnTo>
                    <a:pt x="945" y="798"/>
                  </a:lnTo>
                  <a:lnTo>
                    <a:pt x="983" y="665"/>
                  </a:lnTo>
                  <a:lnTo>
                    <a:pt x="916" y="542"/>
                  </a:lnTo>
                  <a:lnTo>
                    <a:pt x="888" y="499"/>
                  </a:lnTo>
                  <a:lnTo>
                    <a:pt x="892" y="485"/>
                  </a:lnTo>
                  <a:lnTo>
                    <a:pt x="902" y="461"/>
                  </a:lnTo>
                  <a:lnTo>
                    <a:pt x="907" y="432"/>
                  </a:lnTo>
                  <a:lnTo>
                    <a:pt x="921" y="423"/>
                  </a:lnTo>
                  <a:lnTo>
                    <a:pt x="921" y="399"/>
                  </a:lnTo>
                  <a:lnTo>
                    <a:pt x="930" y="375"/>
                  </a:lnTo>
                  <a:lnTo>
                    <a:pt x="945" y="337"/>
                  </a:lnTo>
                  <a:lnTo>
                    <a:pt x="888" y="219"/>
                  </a:lnTo>
                  <a:lnTo>
                    <a:pt x="831" y="195"/>
                  </a:lnTo>
                  <a:lnTo>
                    <a:pt x="821" y="162"/>
                  </a:lnTo>
                  <a:lnTo>
                    <a:pt x="783" y="162"/>
                  </a:lnTo>
                  <a:lnTo>
                    <a:pt x="736" y="162"/>
                  </a:lnTo>
                  <a:lnTo>
                    <a:pt x="731" y="181"/>
                  </a:lnTo>
                  <a:lnTo>
                    <a:pt x="702" y="186"/>
                  </a:lnTo>
                  <a:lnTo>
                    <a:pt x="702" y="219"/>
                  </a:lnTo>
                  <a:lnTo>
                    <a:pt x="688" y="205"/>
                  </a:lnTo>
                  <a:lnTo>
                    <a:pt x="669" y="190"/>
                  </a:lnTo>
                  <a:lnTo>
                    <a:pt x="650" y="190"/>
                  </a:lnTo>
                  <a:lnTo>
                    <a:pt x="683" y="167"/>
                  </a:lnTo>
                  <a:lnTo>
                    <a:pt x="769" y="167"/>
                  </a:lnTo>
                  <a:lnTo>
                    <a:pt x="707" y="124"/>
                  </a:lnTo>
                  <a:lnTo>
                    <a:pt x="707" y="129"/>
                  </a:lnTo>
                  <a:lnTo>
                    <a:pt x="712" y="95"/>
                  </a:lnTo>
                  <a:lnTo>
                    <a:pt x="693" y="72"/>
                  </a:lnTo>
                  <a:lnTo>
                    <a:pt x="698" y="34"/>
                  </a:lnTo>
                  <a:lnTo>
                    <a:pt x="664" y="0"/>
                  </a:lnTo>
                  <a:lnTo>
                    <a:pt x="531" y="15"/>
                  </a:lnTo>
                  <a:lnTo>
                    <a:pt x="546" y="43"/>
                  </a:lnTo>
                  <a:lnTo>
                    <a:pt x="536" y="67"/>
                  </a:lnTo>
                  <a:lnTo>
                    <a:pt x="147" y="67"/>
                  </a:lnTo>
                  <a:lnTo>
                    <a:pt x="133" y="309"/>
                  </a:lnTo>
                  <a:lnTo>
                    <a:pt x="76" y="309"/>
                  </a:lnTo>
                  <a:lnTo>
                    <a:pt x="61" y="499"/>
                  </a:lnTo>
                  <a:lnTo>
                    <a:pt x="38" y="508"/>
                  </a:lnTo>
                  <a:lnTo>
                    <a:pt x="14" y="570"/>
                  </a:lnTo>
                  <a:lnTo>
                    <a:pt x="4" y="62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ff00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3309840" y="2732040"/>
              <a:ext cx="648000" cy="1446120"/>
            </a:xfrm>
            <a:custGeom>
              <a:avLst/>
              <a:gdLst/>
              <a:ahLst/>
              <a:rect l="l" t="t" r="r" b="b"/>
              <a:pathLst>
                <a:path w="408" h="911">
                  <a:moveTo>
                    <a:pt x="157" y="403"/>
                  </a:moveTo>
                  <a:lnTo>
                    <a:pt x="147" y="408"/>
                  </a:lnTo>
                  <a:lnTo>
                    <a:pt x="142" y="398"/>
                  </a:lnTo>
                  <a:lnTo>
                    <a:pt x="147" y="389"/>
                  </a:lnTo>
                  <a:lnTo>
                    <a:pt x="152" y="384"/>
                  </a:lnTo>
                  <a:lnTo>
                    <a:pt x="157" y="375"/>
                  </a:lnTo>
                  <a:lnTo>
                    <a:pt x="152" y="370"/>
                  </a:lnTo>
                  <a:lnTo>
                    <a:pt x="161" y="370"/>
                  </a:lnTo>
                  <a:lnTo>
                    <a:pt x="147" y="365"/>
                  </a:lnTo>
                  <a:lnTo>
                    <a:pt x="147" y="351"/>
                  </a:lnTo>
                  <a:lnTo>
                    <a:pt x="142" y="308"/>
                  </a:lnTo>
                  <a:lnTo>
                    <a:pt x="152" y="270"/>
                  </a:lnTo>
                  <a:lnTo>
                    <a:pt x="157" y="256"/>
                  </a:lnTo>
                  <a:lnTo>
                    <a:pt x="161" y="246"/>
                  </a:lnTo>
                  <a:lnTo>
                    <a:pt x="166" y="246"/>
                  </a:lnTo>
                  <a:lnTo>
                    <a:pt x="171" y="242"/>
                  </a:lnTo>
                  <a:lnTo>
                    <a:pt x="180" y="237"/>
                  </a:lnTo>
                  <a:lnTo>
                    <a:pt x="237" y="156"/>
                  </a:lnTo>
                  <a:lnTo>
                    <a:pt x="237" y="147"/>
                  </a:lnTo>
                  <a:lnTo>
                    <a:pt x="261" y="147"/>
                  </a:lnTo>
                  <a:lnTo>
                    <a:pt x="266" y="128"/>
                  </a:lnTo>
                  <a:lnTo>
                    <a:pt x="266" y="114"/>
                  </a:lnTo>
                  <a:lnTo>
                    <a:pt x="256" y="104"/>
                  </a:lnTo>
                  <a:lnTo>
                    <a:pt x="256" y="80"/>
                  </a:lnTo>
                  <a:lnTo>
                    <a:pt x="266" y="42"/>
                  </a:lnTo>
                  <a:lnTo>
                    <a:pt x="280" y="23"/>
                  </a:lnTo>
                  <a:lnTo>
                    <a:pt x="280" y="0"/>
                  </a:lnTo>
                  <a:lnTo>
                    <a:pt x="328" y="4"/>
                  </a:lnTo>
                  <a:lnTo>
                    <a:pt x="313" y="9"/>
                  </a:lnTo>
                  <a:lnTo>
                    <a:pt x="309" y="14"/>
                  </a:lnTo>
                  <a:lnTo>
                    <a:pt x="309" y="28"/>
                  </a:lnTo>
                  <a:lnTo>
                    <a:pt x="313" y="52"/>
                  </a:lnTo>
                  <a:lnTo>
                    <a:pt x="323" y="61"/>
                  </a:lnTo>
                  <a:lnTo>
                    <a:pt x="342" y="71"/>
                  </a:lnTo>
                  <a:lnTo>
                    <a:pt x="356" y="76"/>
                  </a:lnTo>
                  <a:lnTo>
                    <a:pt x="380" y="76"/>
                  </a:lnTo>
                  <a:lnTo>
                    <a:pt x="394" y="71"/>
                  </a:lnTo>
                  <a:lnTo>
                    <a:pt x="408" y="61"/>
                  </a:lnTo>
                  <a:lnTo>
                    <a:pt x="408" y="61"/>
                  </a:lnTo>
                  <a:lnTo>
                    <a:pt x="399" y="147"/>
                  </a:lnTo>
                  <a:lnTo>
                    <a:pt x="356" y="147"/>
                  </a:lnTo>
                  <a:lnTo>
                    <a:pt x="365" y="147"/>
                  </a:lnTo>
                  <a:lnTo>
                    <a:pt x="346" y="199"/>
                  </a:lnTo>
                  <a:lnTo>
                    <a:pt x="328" y="223"/>
                  </a:lnTo>
                  <a:lnTo>
                    <a:pt x="323" y="232"/>
                  </a:lnTo>
                  <a:lnTo>
                    <a:pt x="323" y="242"/>
                  </a:lnTo>
                  <a:lnTo>
                    <a:pt x="332" y="246"/>
                  </a:lnTo>
                  <a:lnTo>
                    <a:pt x="337" y="242"/>
                  </a:lnTo>
                  <a:lnTo>
                    <a:pt x="342" y="237"/>
                  </a:lnTo>
                  <a:lnTo>
                    <a:pt x="346" y="227"/>
                  </a:lnTo>
                  <a:lnTo>
                    <a:pt x="356" y="218"/>
                  </a:lnTo>
                  <a:lnTo>
                    <a:pt x="361" y="199"/>
                  </a:lnTo>
                  <a:lnTo>
                    <a:pt x="365" y="194"/>
                  </a:lnTo>
                  <a:lnTo>
                    <a:pt x="370" y="189"/>
                  </a:lnTo>
                  <a:lnTo>
                    <a:pt x="370" y="199"/>
                  </a:lnTo>
                  <a:lnTo>
                    <a:pt x="370" y="213"/>
                  </a:lnTo>
                  <a:lnTo>
                    <a:pt x="365" y="232"/>
                  </a:lnTo>
                  <a:lnTo>
                    <a:pt x="361" y="237"/>
                  </a:lnTo>
                  <a:lnTo>
                    <a:pt x="356" y="251"/>
                  </a:lnTo>
                  <a:lnTo>
                    <a:pt x="356" y="265"/>
                  </a:lnTo>
                  <a:lnTo>
                    <a:pt x="361" y="275"/>
                  </a:lnTo>
                  <a:lnTo>
                    <a:pt x="351" y="280"/>
                  </a:lnTo>
                  <a:lnTo>
                    <a:pt x="356" y="289"/>
                  </a:lnTo>
                  <a:lnTo>
                    <a:pt x="351" y="299"/>
                  </a:lnTo>
                  <a:lnTo>
                    <a:pt x="361" y="303"/>
                  </a:lnTo>
                  <a:lnTo>
                    <a:pt x="361" y="308"/>
                  </a:lnTo>
                  <a:lnTo>
                    <a:pt x="361" y="318"/>
                  </a:lnTo>
                  <a:lnTo>
                    <a:pt x="351" y="436"/>
                  </a:lnTo>
                  <a:lnTo>
                    <a:pt x="375" y="446"/>
                  </a:lnTo>
                  <a:lnTo>
                    <a:pt x="380" y="489"/>
                  </a:lnTo>
                  <a:lnTo>
                    <a:pt x="380" y="512"/>
                  </a:lnTo>
                  <a:lnTo>
                    <a:pt x="384" y="545"/>
                  </a:lnTo>
                  <a:lnTo>
                    <a:pt x="394" y="593"/>
                  </a:lnTo>
                  <a:lnTo>
                    <a:pt x="394" y="640"/>
                  </a:lnTo>
                  <a:lnTo>
                    <a:pt x="389" y="688"/>
                  </a:lnTo>
                  <a:lnTo>
                    <a:pt x="399" y="702"/>
                  </a:lnTo>
                  <a:lnTo>
                    <a:pt x="403" y="712"/>
                  </a:lnTo>
                  <a:lnTo>
                    <a:pt x="394" y="721"/>
                  </a:lnTo>
                  <a:lnTo>
                    <a:pt x="394" y="740"/>
                  </a:lnTo>
                  <a:lnTo>
                    <a:pt x="394" y="750"/>
                  </a:lnTo>
                  <a:lnTo>
                    <a:pt x="384" y="759"/>
                  </a:lnTo>
                  <a:lnTo>
                    <a:pt x="380" y="764"/>
                  </a:lnTo>
                  <a:lnTo>
                    <a:pt x="380" y="769"/>
                  </a:lnTo>
                  <a:lnTo>
                    <a:pt x="384" y="773"/>
                  </a:lnTo>
                  <a:lnTo>
                    <a:pt x="389" y="778"/>
                  </a:lnTo>
                  <a:lnTo>
                    <a:pt x="389" y="788"/>
                  </a:lnTo>
                  <a:lnTo>
                    <a:pt x="380" y="792"/>
                  </a:lnTo>
                  <a:lnTo>
                    <a:pt x="384" y="811"/>
                  </a:lnTo>
                  <a:lnTo>
                    <a:pt x="380" y="807"/>
                  </a:lnTo>
                  <a:lnTo>
                    <a:pt x="356" y="830"/>
                  </a:lnTo>
                  <a:lnTo>
                    <a:pt x="361" y="835"/>
                  </a:lnTo>
                  <a:lnTo>
                    <a:pt x="356" y="835"/>
                  </a:lnTo>
                  <a:lnTo>
                    <a:pt x="361" y="844"/>
                  </a:lnTo>
                  <a:lnTo>
                    <a:pt x="365" y="863"/>
                  </a:lnTo>
                  <a:lnTo>
                    <a:pt x="318" y="854"/>
                  </a:lnTo>
                  <a:lnTo>
                    <a:pt x="309" y="901"/>
                  </a:lnTo>
                  <a:lnTo>
                    <a:pt x="252" y="906"/>
                  </a:lnTo>
                  <a:lnTo>
                    <a:pt x="214" y="911"/>
                  </a:lnTo>
                  <a:lnTo>
                    <a:pt x="218" y="868"/>
                  </a:lnTo>
                  <a:lnTo>
                    <a:pt x="247" y="859"/>
                  </a:lnTo>
                  <a:lnTo>
                    <a:pt x="252" y="849"/>
                  </a:lnTo>
                  <a:lnTo>
                    <a:pt x="247" y="840"/>
                  </a:lnTo>
                  <a:lnTo>
                    <a:pt x="223" y="807"/>
                  </a:lnTo>
                  <a:lnTo>
                    <a:pt x="209" y="783"/>
                  </a:lnTo>
                  <a:lnTo>
                    <a:pt x="161" y="783"/>
                  </a:lnTo>
                  <a:lnTo>
                    <a:pt x="157" y="740"/>
                  </a:lnTo>
                  <a:lnTo>
                    <a:pt x="104" y="740"/>
                  </a:lnTo>
                  <a:lnTo>
                    <a:pt x="100" y="769"/>
                  </a:lnTo>
                  <a:lnTo>
                    <a:pt x="71" y="769"/>
                  </a:lnTo>
                  <a:lnTo>
                    <a:pt x="71" y="802"/>
                  </a:lnTo>
                  <a:lnTo>
                    <a:pt x="33" y="807"/>
                  </a:lnTo>
                  <a:lnTo>
                    <a:pt x="28" y="778"/>
                  </a:lnTo>
                  <a:lnTo>
                    <a:pt x="0" y="773"/>
                  </a:lnTo>
                  <a:lnTo>
                    <a:pt x="0" y="740"/>
                  </a:lnTo>
                  <a:lnTo>
                    <a:pt x="38" y="726"/>
                  </a:lnTo>
                  <a:lnTo>
                    <a:pt x="38" y="697"/>
                  </a:lnTo>
                  <a:lnTo>
                    <a:pt x="5" y="697"/>
                  </a:lnTo>
                  <a:lnTo>
                    <a:pt x="5" y="659"/>
                  </a:lnTo>
                  <a:lnTo>
                    <a:pt x="24" y="659"/>
                  </a:lnTo>
                  <a:lnTo>
                    <a:pt x="28" y="655"/>
                  </a:lnTo>
                  <a:lnTo>
                    <a:pt x="33" y="655"/>
                  </a:lnTo>
                  <a:lnTo>
                    <a:pt x="38" y="650"/>
                  </a:lnTo>
                  <a:lnTo>
                    <a:pt x="33" y="640"/>
                  </a:lnTo>
                  <a:lnTo>
                    <a:pt x="28" y="645"/>
                  </a:lnTo>
                  <a:lnTo>
                    <a:pt x="28" y="631"/>
                  </a:lnTo>
                  <a:lnTo>
                    <a:pt x="24" y="617"/>
                  </a:lnTo>
                  <a:lnTo>
                    <a:pt x="24" y="588"/>
                  </a:lnTo>
                  <a:lnTo>
                    <a:pt x="71" y="588"/>
                  </a:lnTo>
                  <a:lnTo>
                    <a:pt x="128" y="583"/>
                  </a:lnTo>
                  <a:lnTo>
                    <a:pt x="142" y="598"/>
                  </a:lnTo>
                  <a:lnTo>
                    <a:pt x="142" y="598"/>
                  </a:lnTo>
                  <a:lnTo>
                    <a:pt x="147" y="593"/>
                  </a:lnTo>
                  <a:lnTo>
                    <a:pt x="161" y="569"/>
                  </a:lnTo>
                  <a:lnTo>
                    <a:pt x="166" y="560"/>
                  </a:lnTo>
                  <a:lnTo>
                    <a:pt x="171" y="550"/>
                  </a:lnTo>
                  <a:lnTo>
                    <a:pt x="166" y="536"/>
                  </a:lnTo>
                  <a:lnTo>
                    <a:pt x="157" y="531"/>
                  </a:lnTo>
                  <a:lnTo>
                    <a:pt x="157" y="522"/>
                  </a:lnTo>
                  <a:lnTo>
                    <a:pt x="157" y="522"/>
                  </a:lnTo>
                  <a:lnTo>
                    <a:pt x="157" y="517"/>
                  </a:lnTo>
                  <a:lnTo>
                    <a:pt x="161" y="512"/>
                  </a:lnTo>
                  <a:lnTo>
                    <a:pt x="166" y="512"/>
                  </a:lnTo>
                  <a:lnTo>
                    <a:pt x="190" y="503"/>
                  </a:lnTo>
                  <a:lnTo>
                    <a:pt x="204" y="489"/>
                  </a:lnTo>
                  <a:lnTo>
                    <a:pt x="218" y="484"/>
                  </a:lnTo>
                  <a:lnTo>
                    <a:pt x="223" y="474"/>
                  </a:lnTo>
                  <a:lnTo>
                    <a:pt x="228" y="470"/>
                  </a:lnTo>
                  <a:lnTo>
                    <a:pt x="218" y="460"/>
                  </a:lnTo>
                  <a:lnTo>
                    <a:pt x="209" y="451"/>
                  </a:lnTo>
                  <a:lnTo>
                    <a:pt x="195" y="441"/>
                  </a:lnTo>
                  <a:lnTo>
                    <a:pt x="190" y="432"/>
                  </a:lnTo>
                  <a:lnTo>
                    <a:pt x="176" y="427"/>
                  </a:lnTo>
                  <a:lnTo>
                    <a:pt x="176" y="417"/>
                  </a:lnTo>
                  <a:lnTo>
                    <a:pt x="176" y="413"/>
                  </a:lnTo>
                  <a:lnTo>
                    <a:pt x="171" y="408"/>
                  </a:lnTo>
                  <a:lnTo>
                    <a:pt x="171" y="403"/>
                  </a:lnTo>
                  <a:lnTo>
                    <a:pt x="166" y="403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57" y="403"/>
                  </a:lnTo>
                  <a:close/>
                </a:path>
              </a:pathLst>
            </a:custGeom>
            <a:solidFill>
              <a:srgbClr val="f51e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1916280" y="1606680"/>
              <a:ext cx="763560" cy="958680"/>
            </a:xfrm>
            <a:custGeom>
              <a:avLst/>
              <a:gdLst/>
              <a:ahLst/>
              <a:rect l="l" t="t" r="r" b="b"/>
              <a:pathLst>
                <a:path w="465" h="612">
                  <a:moveTo>
                    <a:pt x="61" y="0"/>
                  </a:moveTo>
                  <a:lnTo>
                    <a:pt x="0" y="574"/>
                  </a:lnTo>
                  <a:lnTo>
                    <a:pt x="460" y="612"/>
                  </a:lnTo>
                  <a:lnTo>
                    <a:pt x="465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93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2171880" y="4276800"/>
              <a:ext cx="1220760" cy="1311120"/>
            </a:xfrm>
            <a:custGeom>
              <a:avLst/>
              <a:gdLst/>
              <a:ahLst/>
              <a:rect l="l" t="t" r="r" b="b"/>
              <a:pathLst>
                <a:path w="769" h="826">
                  <a:moveTo>
                    <a:pt x="247" y="0"/>
                  </a:moveTo>
                  <a:lnTo>
                    <a:pt x="328" y="0"/>
                  </a:lnTo>
                  <a:lnTo>
                    <a:pt x="332" y="38"/>
                  </a:lnTo>
                  <a:lnTo>
                    <a:pt x="332" y="76"/>
                  </a:lnTo>
                  <a:lnTo>
                    <a:pt x="342" y="99"/>
                  </a:lnTo>
                  <a:lnTo>
                    <a:pt x="347" y="109"/>
                  </a:lnTo>
                  <a:lnTo>
                    <a:pt x="351" y="123"/>
                  </a:lnTo>
                  <a:lnTo>
                    <a:pt x="361" y="118"/>
                  </a:lnTo>
                  <a:lnTo>
                    <a:pt x="370" y="114"/>
                  </a:lnTo>
                  <a:lnTo>
                    <a:pt x="375" y="109"/>
                  </a:lnTo>
                  <a:lnTo>
                    <a:pt x="380" y="109"/>
                  </a:lnTo>
                  <a:lnTo>
                    <a:pt x="389" y="128"/>
                  </a:lnTo>
                  <a:lnTo>
                    <a:pt x="394" y="133"/>
                  </a:lnTo>
                  <a:lnTo>
                    <a:pt x="408" y="142"/>
                  </a:lnTo>
                  <a:lnTo>
                    <a:pt x="413" y="137"/>
                  </a:lnTo>
                  <a:lnTo>
                    <a:pt x="423" y="137"/>
                  </a:lnTo>
                  <a:lnTo>
                    <a:pt x="427" y="137"/>
                  </a:lnTo>
                  <a:lnTo>
                    <a:pt x="432" y="133"/>
                  </a:lnTo>
                  <a:lnTo>
                    <a:pt x="437" y="133"/>
                  </a:lnTo>
                  <a:lnTo>
                    <a:pt x="442" y="128"/>
                  </a:lnTo>
                  <a:lnTo>
                    <a:pt x="451" y="128"/>
                  </a:lnTo>
                  <a:lnTo>
                    <a:pt x="456" y="133"/>
                  </a:lnTo>
                  <a:lnTo>
                    <a:pt x="461" y="142"/>
                  </a:lnTo>
                  <a:lnTo>
                    <a:pt x="465" y="147"/>
                  </a:lnTo>
                  <a:lnTo>
                    <a:pt x="475" y="152"/>
                  </a:lnTo>
                  <a:lnTo>
                    <a:pt x="480" y="161"/>
                  </a:lnTo>
                  <a:lnTo>
                    <a:pt x="484" y="161"/>
                  </a:lnTo>
                  <a:lnTo>
                    <a:pt x="499" y="156"/>
                  </a:lnTo>
                  <a:lnTo>
                    <a:pt x="508" y="156"/>
                  </a:lnTo>
                  <a:lnTo>
                    <a:pt x="517" y="166"/>
                  </a:lnTo>
                  <a:lnTo>
                    <a:pt x="522" y="166"/>
                  </a:lnTo>
                  <a:lnTo>
                    <a:pt x="527" y="175"/>
                  </a:lnTo>
                  <a:lnTo>
                    <a:pt x="536" y="171"/>
                  </a:lnTo>
                  <a:lnTo>
                    <a:pt x="541" y="166"/>
                  </a:lnTo>
                  <a:lnTo>
                    <a:pt x="551" y="161"/>
                  </a:lnTo>
                  <a:lnTo>
                    <a:pt x="560" y="166"/>
                  </a:lnTo>
                  <a:lnTo>
                    <a:pt x="570" y="166"/>
                  </a:lnTo>
                  <a:lnTo>
                    <a:pt x="584" y="171"/>
                  </a:lnTo>
                  <a:lnTo>
                    <a:pt x="589" y="166"/>
                  </a:lnTo>
                  <a:lnTo>
                    <a:pt x="608" y="156"/>
                  </a:lnTo>
                  <a:lnTo>
                    <a:pt x="617" y="152"/>
                  </a:lnTo>
                  <a:lnTo>
                    <a:pt x="627" y="152"/>
                  </a:lnTo>
                  <a:lnTo>
                    <a:pt x="631" y="171"/>
                  </a:lnTo>
                  <a:lnTo>
                    <a:pt x="641" y="175"/>
                  </a:lnTo>
                  <a:lnTo>
                    <a:pt x="641" y="166"/>
                  </a:lnTo>
                  <a:lnTo>
                    <a:pt x="655" y="156"/>
                  </a:lnTo>
                  <a:lnTo>
                    <a:pt x="665" y="156"/>
                  </a:lnTo>
                  <a:lnTo>
                    <a:pt x="669" y="161"/>
                  </a:lnTo>
                  <a:lnTo>
                    <a:pt x="674" y="171"/>
                  </a:lnTo>
                  <a:lnTo>
                    <a:pt x="693" y="175"/>
                  </a:lnTo>
                  <a:lnTo>
                    <a:pt x="688" y="213"/>
                  </a:lnTo>
                  <a:lnTo>
                    <a:pt x="650" y="261"/>
                  </a:lnTo>
                  <a:lnTo>
                    <a:pt x="684" y="289"/>
                  </a:lnTo>
                  <a:lnTo>
                    <a:pt x="726" y="280"/>
                  </a:lnTo>
                  <a:lnTo>
                    <a:pt x="726" y="294"/>
                  </a:lnTo>
                  <a:lnTo>
                    <a:pt x="726" y="303"/>
                  </a:lnTo>
                  <a:lnTo>
                    <a:pt x="736" y="322"/>
                  </a:lnTo>
                  <a:lnTo>
                    <a:pt x="755" y="327"/>
                  </a:lnTo>
                  <a:lnTo>
                    <a:pt x="760" y="351"/>
                  </a:lnTo>
                  <a:lnTo>
                    <a:pt x="769" y="365"/>
                  </a:lnTo>
                  <a:lnTo>
                    <a:pt x="769" y="389"/>
                  </a:lnTo>
                  <a:lnTo>
                    <a:pt x="641" y="394"/>
                  </a:lnTo>
                  <a:lnTo>
                    <a:pt x="636" y="417"/>
                  </a:lnTo>
                  <a:lnTo>
                    <a:pt x="717" y="422"/>
                  </a:lnTo>
                  <a:lnTo>
                    <a:pt x="717" y="493"/>
                  </a:lnTo>
                  <a:lnTo>
                    <a:pt x="717" y="498"/>
                  </a:lnTo>
                  <a:lnTo>
                    <a:pt x="712" y="517"/>
                  </a:lnTo>
                  <a:lnTo>
                    <a:pt x="707" y="536"/>
                  </a:lnTo>
                  <a:lnTo>
                    <a:pt x="674" y="512"/>
                  </a:lnTo>
                  <a:lnTo>
                    <a:pt x="684" y="522"/>
                  </a:lnTo>
                  <a:lnTo>
                    <a:pt x="693" y="546"/>
                  </a:lnTo>
                  <a:lnTo>
                    <a:pt x="684" y="550"/>
                  </a:lnTo>
                  <a:lnTo>
                    <a:pt x="665" y="569"/>
                  </a:lnTo>
                  <a:lnTo>
                    <a:pt x="631" y="598"/>
                  </a:lnTo>
                  <a:lnTo>
                    <a:pt x="617" y="602"/>
                  </a:lnTo>
                  <a:lnTo>
                    <a:pt x="598" y="612"/>
                  </a:lnTo>
                  <a:lnTo>
                    <a:pt x="584" y="612"/>
                  </a:lnTo>
                  <a:lnTo>
                    <a:pt x="570" y="607"/>
                  </a:lnTo>
                  <a:lnTo>
                    <a:pt x="574" y="621"/>
                  </a:lnTo>
                  <a:lnTo>
                    <a:pt x="560" y="626"/>
                  </a:lnTo>
                  <a:lnTo>
                    <a:pt x="551" y="621"/>
                  </a:lnTo>
                  <a:lnTo>
                    <a:pt x="546" y="645"/>
                  </a:lnTo>
                  <a:lnTo>
                    <a:pt x="527" y="645"/>
                  </a:lnTo>
                  <a:lnTo>
                    <a:pt x="522" y="659"/>
                  </a:lnTo>
                  <a:lnTo>
                    <a:pt x="513" y="664"/>
                  </a:lnTo>
                  <a:lnTo>
                    <a:pt x="513" y="674"/>
                  </a:lnTo>
                  <a:lnTo>
                    <a:pt x="508" y="697"/>
                  </a:lnTo>
                  <a:lnTo>
                    <a:pt x="489" y="702"/>
                  </a:lnTo>
                  <a:lnTo>
                    <a:pt x="499" y="707"/>
                  </a:lnTo>
                  <a:lnTo>
                    <a:pt x="499" y="731"/>
                  </a:lnTo>
                  <a:lnTo>
                    <a:pt x="499" y="745"/>
                  </a:lnTo>
                  <a:lnTo>
                    <a:pt x="503" y="778"/>
                  </a:lnTo>
                  <a:lnTo>
                    <a:pt x="517" y="807"/>
                  </a:lnTo>
                  <a:lnTo>
                    <a:pt x="536" y="802"/>
                  </a:lnTo>
                  <a:lnTo>
                    <a:pt x="522" y="821"/>
                  </a:lnTo>
                  <a:lnTo>
                    <a:pt x="499" y="826"/>
                  </a:lnTo>
                  <a:lnTo>
                    <a:pt x="484" y="816"/>
                  </a:lnTo>
                  <a:lnTo>
                    <a:pt x="475" y="821"/>
                  </a:lnTo>
                  <a:lnTo>
                    <a:pt x="461" y="821"/>
                  </a:lnTo>
                  <a:lnTo>
                    <a:pt x="423" y="807"/>
                  </a:lnTo>
                  <a:lnTo>
                    <a:pt x="404" y="792"/>
                  </a:lnTo>
                  <a:lnTo>
                    <a:pt x="375" y="792"/>
                  </a:lnTo>
                  <a:lnTo>
                    <a:pt x="375" y="759"/>
                  </a:lnTo>
                  <a:lnTo>
                    <a:pt x="366" y="750"/>
                  </a:lnTo>
                  <a:lnTo>
                    <a:pt x="361" y="721"/>
                  </a:lnTo>
                  <a:lnTo>
                    <a:pt x="351" y="707"/>
                  </a:lnTo>
                  <a:lnTo>
                    <a:pt x="356" y="697"/>
                  </a:lnTo>
                  <a:lnTo>
                    <a:pt x="347" y="683"/>
                  </a:lnTo>
                  <a:lnTo>
                    <a:pt x="328" y="669"/>
                  </a:lnTo>
                  <a:lnTo>
                    <a:pt x="294" y="617"/>
                  </a:lnTo>
                  <a:lnTo>
                    <a:pt x="280" y="588"/>
                  </a:lnTo>
                  <a:lnTo>
                    <a:pt x="266" y="555"/>
                  </a:lnTo>
                  <a:lnTo>
                    <a:pt x="247" y="527"/>
                  </a:lnTo>
                  <a:lnTo>
                    <a:pt x="233" y="512"/>
                  </a:lnTo>
                  <a:lnTo>
                    <a:pt x="214" y="503"/>
                  </a:lnTo>
                  <a:lnTo>
                    <a:pt x="176" y="498"/>
                  </a:lnTo>
                  <a:lnTo>
                    <a:pt x="157" y="489"/>
                  </a:lnTo>
                  <a:lnTo>
                    <a:pt x="138" y="503"/>
                  </a:lnTo>
                  <a:lnTo>
                    <a:pt x="123" y="508"/>
                  </a:lnTo>
                  <a:lnTo>
                    <a:pt x="119" y="512"/>
                  </a:lnTo>
                  <a:lnTo>
                    <a:pt x="123" y="541"/>
                  </a:lnTo>
                  <a:lnTo>
                    <a:pt x="100" y="560"/>
                  </a:lnTo>
                  <a:lnTo>
                    <a:pt x="66" y="550"/>
                  </a:lnTo>
                  <a:lnTo>
                    <a:pt x="28" y="512"/>
                  </a:lnTo>
                  <a:lnTo>
                    <a:pt x="5" y="498"/>
                  </a:lnTo>
                  <a:lnTo>
                    <a:pt x="0" y="294"/>
                  </a:lnTo>
                  <a:lnTo>
                    <a:pt x="114" y="294"/>
                  </a:lnTo>
                  <a:lnTo>
                    <a:pt x="114" y="265"/>
                  </a:lnTo>
                  <a:lnTo>
                    <a:pt x="152" y="256"/>
                  </a:lnTo>
                  <a:lnTo>
                    <a:pt x="166" y="242"/>
                  </a:lnTo>
                  <a:lnTo>
                    <a:pt x="176" y="227"/>
                  </a:lnTo>
                  <a:lnTo>
                    <a:pt x="185" y="218"/>
                  </a:lnTo>
                  <a:lnTo>
                    <a:pt x="190" y="218"/>
                  </a:lnTo>
                  <a:lnTo>
                    <a:pt x="242" y="218"/>
                  </a:lnTo>
                  <a:lnTo>
                    <a:pt x="242" y="147"/>
                  </a:lnTo>
                  <a:lnTo>
                    <a:pt x="195" y="142"/>
                  </a:lnTo>
                  <a:lnTo>
                    <a:pt x="195" y="109"/>
                  </a:lnTo>
                  <a:lnTo>
                    <a:pt x="256" y="109"/>
                  </a:lnTo>
                  <a:lnTo>
                    <a:pt x="256" y="76"/>
                  </a:lnTo>
                  <a:lnTo>
                    <a:pt x="252" y="71"/>
                  </a:lnTo>
                  <a:lnTo>
                    <a:pt x="209" y="71"/>
                  </a:lnTo>
                  <a:lnTo>
                    <a:pt x="209" y="42"/>
                  </a:lnTo>
                  <a:lnTo>
                    <a:pt x="242" y="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dea7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3151080" y="1006560"/>
              <a:ext cx="3000600" cy="2395440"/>
            </a:xfrm>
            <a:custGeom>
              <a:avLst/>
              <a:gdLst/>
              <a:ahLst/>
              <a:rect l="l" t="t" r="r" b="b"/>
              <a:pathLst>
                <a:path w="1890" h="1509">
                  <a:moveTo>
                    <a:pt x="1168" y="23"/>
                  </a:moveTo>
                  <a:lnTo>
                    <a:pt x="1135" y="28"/>
                  </a:lnTo>
                  <a:lnTo>
                    <a:pt x="1140" y="42"/>
                  </a:lnTo>
                  <a:lnTo>
                    <a:pt x="1144" y="52"/>
                  </a:lnTo>
                  <a:lnTo>
                    <a:pt x="1144" y="66"/>
                  </a:lnTo>
                  <a:lnTo>
                    <a:pt x="1144" y="76"/>
                  </a:lnTo>
                  <a:lnTo>
                    <a:pt x="1130" y="76"/>
                  </a:lnTo>
                  <a:lnTo>
                    <a:pt x="1130" y="85"/>
                  </a:lnTo>
                  <a:lnTo>
                    <a:pt x="1135" y="104"/>
                  </a:lnTo>
                  <a:lnTo>
                    <a:pt x="1116" y="109"/>
                  </a:lnTo>
                  <a:lnTo>
                    <a:pt x="1106" y="114"/>
                  </a:lnTo>
                  <a:lnTo>
                    <a:pt x="1106" y="137"/>
                  </a:lnTo>
                  <a:lnTo>
                    <a:pt x="1097" y="137"/>
                  </a:lnTo>
                  <a:lnTo>
                    <a:pt x="1087" y="128"/>
                  </a:lnTo>
                  <a:lnTo>
                    <a:pt x="1073" y="118"/>
                  </a:lnTo>
                  <a:lnTo>
                    <a:pt x="1068" y="123"/>
                  </a:lnTo>
                  <a:lnTo>
                    <a:pt x="1059" y="123"/>
                  </a:lnTo>
                  <a:lnTo>
                    <a:pt x="1059" y="109"/>
                  </a:lnTo>
                  <a:lnTo>
                    <a:pt x="1045" y="99"/>
                  </a:lnTo>
                  <a:lnTo>
                    <a:pt x="1021" y="104"/>
                  </a:lnTo>
                  <a:lnTo>
                    <a:pt x="1016" y="114"/>
                  </a:lnTo>
                  <a:lnTo>
                    <a:pt x="1011" y="123"/>
                  </a:lnTo>
                  <a:lnTo>
                    <a:pt x="993" y="123"/>
                  </a:lnTo>
                  <a:lnTo>
                    <a:pt x="988" y="114"/>
                  </a:lnTo>
                  <a:lnTo>
                    <a:pt x="997" y="109"/>
                  </a:lnTo>
                  <a:lnTo>
                    <a:pt x="1007" y="99"/>
                  </a:lnTo>
                  <a:lnTo>
                    <a:pt x="1007" y="85"/>
                  </a:lnTo>
                  <a:lnTo>
                    <a:pt x="988" y="80"/>
                  </a:lnTo>
                  <a:lnTo>
                    <a:pt x="978" y="85"/>
                  </a:lnTo>
                  <a:lnTo>
                    <a:pt x="978" y="76"/>
                  </a:lnTo>
                  <a:lnTo>
                    <a:pt x="978" y="57"/>
                  </a:lnTo>
                  <a:lnTo>
                    <a:pt x="950" y="57"/>
                  </a:lnTo>
                  <a:lnTo>
                    <a:pt x="969" y="42"/>
                  </a:lnTo>
                  <a:lnTo>
                    <a:pt x="959" y="28"/>
                  </a:lnTo>
                  <a:lnTo>
                    <a:pt x="959" y="19"/>
                  </a:lnTo>
                  <a:lnTo>
                    <a:pt x="584" y="0"/>
                  </a:lnTo>
                  <a:lnTo>
                    <a:pt x="589" y="19"/>
                  </a:lnTo>
                  <a:lnTo>
                    <a:pt x="589" y="19"/>
                  </a:lnTo>
                  <a:lnTo>
                    <a:pt x="589" y="19"/>
                  </a:lnTo>
                  <a:lnTo>
                    <a:pt x="594" y="28"/>
                  </a:lnTo>
                  <a:lnTo>
                    <a:pt x="603" y="38"/>
                  </a:lnTo>
                  <a:lnTo>
                    <a:pt x="603" y="38"/>
                  </a:lnTo>
                  <a:lnTo>
                    <a:pt x="613" y="42"/>
                  </a:lnTo>
                  <a:lnTo>
                    <a:pt x="622" y="52"/>
                  </a:lnTo>
                  <a:lnTo>
                    <a:pt x="627" y="52"/>
                  </a:lnTo>
                  <a:lnTo>
                    <a:pt x="627" y="52"/>
                  </a:lnTo>
                  <a:lnTo>
                    <a:pt x="622" y="71"/>
                  </a:lnTo>
                  <a:lnTo>
                    <a:pt x="613" y="66"/>
                  </a:lnTo>
                  <a:lnTo>
                    <a:pt x="627" y="95"/>
                  </a:lnTo>
                  <a:lnTo>
                    <a:pt x="641" y="95"/>
                  </a:lnTo>
                  <a:lnTo>
                    <a:pt x="655" y="114"/>
                  </a:lnTo>
                  <a:lnTo>
                    <a:pt x="684" y="137"/>
                  </a:lnTo>
                  <a:lnTo>
                    <a:pt x="665" y="161"/>
                  </a:lnTo>
                  <a:lnTo>
                    <a:pt x="646" y="218"/>
                  </a:lnTo>
                  <a:lnTo>
                    <a:pt x="655" y="232"/>
                  </a:lnTo>
                  <a:lnTo>
                    <a:pt x="679" y="242"/>
                  </a:lnTo>
                  <a:lnTo>
                    <a:pt x="693" y="256"/>
                  </a:lnTo>
                  <a:lnTo>
                    <a:pt x="712" y="256"/>
                  </a:lnTo>
                  <a:lnTo>
                    <a:pt x="712" y="256"/>
                  </a:lnTo>
                  <a:lnTo>
                    <a:pt x="722" y="265"/>
                  </a:lnTo>
                  <a:lnTo>
                    <a:pt x="736" y="289"/>
                  </a:lnTo>
                  <a:lnTo>
                    <a:pt x="755" y="313"/>
                  </a:lnTo>
                  <a:lnTo>
                    <a:pt x="774" y="332"/>
                  </a:lnTo>
                  <a:lnTo>
                    <a:pt x="774" y="332"/>
                  </a:lnTo>
                  <a:lnTo>
                    <a:pt x="793" y="346"/>
                  </a:lnTo>
                  <a:lnTo>
                    <a:pt x="807" y="360"/>
                  </a:lnTo>
                  <a:lnTo>
                    <a:pt x="812" y="365"/>
                  </a:lnTo>
                  <a:lnTo>
                    <a:pt x="812" y="365"/>
                  </a:lnTo>
                  <a:lnTo>
                    <a:pt x="812" y="375"/>
                  </a:lnTo>
                  <a:lnTo>
                    <a:pt x="798" y="384"/>
                  </a:lnTo>
                  <a:lnTo>
                    <a:pt x="779" y="432"/>
                  </a:lnTo>
                  <a:lnTo>
                    <a:pt x="765" y="451"/>
                  </a:lnTo>
                  <a:lnTo>
                    <a:pt x="760" y="465"/>
                  </a:lnTo>
                  <a:lnTo>
                    <a:pt x="717" y="498"/>
                  </a:lnTo>
                  <a:lnTo>
                    <a:pt x="717" y="498"/>
                  </a:lnTo>
                  <a:lnTo>
                    <a:pt x="717" y="503"/>
                  </a:lnTo>
                  <a:lnTo>
                    <a:pt x="722" y="508"/>
                  </a:lnTo>
                  <a:lnTo>
                    <a:pt x="731" y="517"/>
                  </a:lnTo>
                  <a:lnTo>
                    <a:pt x="731" y="517"/>
                  </a:lnTo>
                  <a:lnTo>
                    <a:pt x="741" y="522"/>
                  </a:lnTo>
                  <a:lnTo>
                    <a:pt x="755" y="527"/>
                  </a:lnTo>
                  <a:lnTo>
                    <a:pt x="765" y="541"/>
                  </a:lnTo>
                  <a:lnTo>
                    <a:pt x="765" y="541"/>
                  </a:lnTo>
                  <a:lnTo>
                    <a:pt x="774" y="560"/>
                  </a:lnTo>
                  <a:lnTo>
                    <a:pt x="784" y="583"/>
                  </a:lnTo>
                  <a:lnTo>
                    <a:pt x="798" y="612"/>
                  </a:lnTo>
                  <a:lnTo>
                    <a:pt x="803" y="621"/>
                  </a:lnTo>
                  <a:lnTo>
                    <a:pt x="803" y="621"/>
                  </a:lnTo>
                  <a:lnTo>
                    <a:pt x="798" y="650"/>
                  </a:lnTo>
                  <a:lnTo>
                    <a:pt x="807" y="650"/>
                  </a:lnTo>
                  <a:lnTo>
                    <a:pt x="817" y="650"/>
                  </a:lnTo>
                  <a:lnTo>
                    <a:pt x="817" y="659"/>
                  </a:lnTo>
                  <a:lnTo>
                    <a:pt x="822" y="683"/>
                  </a:lnTo>
                  <a:lnTo>
                    <a:pt x="817" y="697"/>
                  </a:lnTo>
                  <a:lnTo>
                    <a:pt x="803" y="693"/>
                  </a:lnTo>
                  <a:lnTo>
                    <a:pt x="798" y="726"/>
                  </a:lnTo>
                  <a:lnTo>
                    <a:pt x="788" y="740"/>
                  </a:lnTo>
                  <a:lnTo>
                    <a:pt x="774" y="735"/>
                  </a:lnTo>
                  <a:lnTo>
                    <a:pt x="774" y="735"/>
                  </a:lnTo>
                  <a:lnTo>
                    <a:pt x="769" y="735"/>
                  </a:lnTo>
                  <a:lnTo>
                    <a:pt x="760" y="735"/>
                  </a:lnTo>
                  <a:lnTo>
                    <a:pt x="750" y="726"/>
                  </a:lnTo>
                  <a:lnTo>
                    <a:pt x="750" y="726"/>
                  </a:lnTo>
                  <a:lnTo>
                    <a:pt x="736" y="712"/>
                  </a:lnTo>
                  <a:lnTo>
                    <a:pt x="717" y="693"/>
                  </a:lnTo>
                  <a:lnTo>
                    <a:pt x="693" y="674"/>
                  </a:lnTo>
                  <a:lnTo>
                    <a:pt x="693" y="674"/>
                  </a:lnTo>
                  <a:lnTo>
                    <a:pt x="670" y="655"/>
                  </a:lnTo>
                  <a:lnTo>
                    <a:pt x="641" y="636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32" y="602"/>
                  </a:lnTo>
                  <a:lnTo>
                    <a:pt x="622" y="579"/>
                  </a:lnTo>
                  <a:lnTo>
                    <a:pt x="594" y="546"/>
                  </a:lnTo>
                  <a:lnTo>
                    <a:pt x="594" y="527"/>
                  </a:lnTo>
                  <a:lnTo>
                    <a:pt x="584" y="503"/>
                  </a:lnTo>
                  <a:lnTo>
                    <a:pt x="575" y="493"/>
                  </a:lnTo>
                  <a:lnTo>
                    <a:pt x="513" y="484"/>
                  </a:lnTo>
                  <a:lnTo>
                    <a:pt x="494" y="503"/>
                  </a:lnTo>
                  <a:lnTo>
                    <a:pt x="461" y="498"/>
                  </a:lnTo>
                  <a:lnTo>
                    <a:pt x="446" y="503"/>
                  </a:lnTo>
                  <a:lnTo>
                    <a:pt x="418" y="493"/>
                  </a:lnTo>
                  <a:lnTo>
                    <a:pt x="394" y="479"/>
                  </a:lnTo>
                  <a:lnTo>
                    <a:pt x="361" y="474"/>
                  </a:lnTo>
                  <a:lnTo>
                    <a:pt x="328" y="474"/>
                  </a:lnTo>
                  <a:lnTo>
                    <a:pt x="314" y="446"/>
                  </a:lnTo>
                  <a:lnTo>
                    <a:pt x="276" y="441"/>
                  </a:lnTo>
                  <a:lnTo>
                    <a:pt x="233" y="432"/>
                  </a:lnTo>
                  <a:lnTo>
                    <a:pt x="214" y="432"/>
                  </a:lnTo>
                  <a:lnTo>
                    <a:pt x="214" y="432"/>
                  </a:lnTo>
                  <a:lnTo>
                    <a:pt x="209" y="436"/>
                  </a:lnTo>
                  <a:lnTo>
                    <a:pt x="204" y="441"/>
                  </a:lnTo>
                  <a:lnTo>
                    <a:pt x="195" y="455"/>
                  </a:lnTo>
                  <a:lnTo>
                    <a:pt x="185" y="470"/>
                  </a:lnTo>
                  <a:lnTo>
                    <a:pt x="171" y="489"/>
                  </a:lnTo>
                  <a:lnTo>
                    <a:pt x="157" y="508"/>
                  </a:lnTo>
                  <a:lnTo>
                    <a:pt x="143" y="527"/>
                  </a:lnTo>
                  <a:lnTo>
                    <a:pt x="128" y="546"/>
                  </a:lnTo>
                  <a:lnTo>
                    <a:pt x="109" y="569"/>
                  </a:lnTo>
                  <a:lnTo>
                    <a:pt x="95" y="588"/>
                  </a:lnTo>
                  <a:lnTo>
                    <a:pt x="81" y="607"/>
                  </a:lnTo>
                  <a:lnTo>
                    <a:pt x="71" y="621"/>
                  </a:lnTo>
                  <a:lnTo>
                    <a:pt x="62" y="631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33" y="664"/>
                  </a:lnTo>
                  <a:lnTo>
                    <a:pt x="19" y="683"/>
                  </a:lnTo>
                  <a:lnTo>
                    <a:pt x="10" y="693"/>
                  </a:lnTo>
                  <a:lnTo>
                    <a:pt x="10" y="693"/>
                  </a:lnTo>
                  <a:lnTo>
                    <a:pt x="0" y="954"/>
                  </a:lnTo>
                  <a:lnTo>
                    <a:pt x="5" y="958"/>
                  </a:lnTo>
                  <a:lnTo>
                    <a:pt x="29" y="963"/>
                  </a:lnTo>
                  <a:lnTo>
                    <a:pt x="24" y="992"/>
                  </a:lnTo>
                  <a:lnTo>
                    <a:pt x="24" y="992"/>
                  </a:lnTo>
                  <a:lnTo>
                    <a:pt x="24" y="996"/>
                  </a:lnTo>
                  <a:lnTo>
                    <a:pt x="29" y="1006"/>
                  </a:lnTo>
                  <a:lnTo>
                    <a:pt x="38" y="1015"/>
                  </a:lnTo>
                  <a:lnTo>
                    <a:pt x="38" y="1015"/>
                  </a:lnTo>
                  <a:lnTo>
                    <a:pt x="57" y="1025"/>
                  </a:lnTo>
                  <a:lnTo>
                    <a:pt x="76" y="1034"/>
                  </a:lnTo>
                  <a:lnTo>
                    <a:pt x="86" y="1034"/>
                  </a:lnTo>
                  <a:lnTo>
                    <a:pt x="86" y="1034"/>
                  </a:lnTo>
                  <a:lnTo>
                    <a:pt x="100" y="1025"/>
                  </a:lnTo>
                  <a:lnTo>
                    <a:pt x="133" y="1025"/>
                  </a:lnTo>
                  <a:lnTo>
                    <a:pt x="147" y="1039"/>
                  </a:lnTo>
                  <a:lnTo>
                    <a:pt x="157" y="1044"/>
                  </a:lnTo>
                  <a:lnTo>
                    <a:pt x="176" y="1049"/>
                  </a:lnTo>
                  <a:lnTo>
                    <a:pt x="195" y="1053"/>
                  </a:lnTo>
                  <a:lnTo>
                    <a:pt x="228" y="1058"/>
                  </a:lnTo>
                  <a:lnTo>
                    <a:pt x="247" y="1034"/>
                  </a:lnTo>
                  <a:lnTo>
                    <a:pt x="261" y="1053"/>
                  </a:lnTo>
                  <a:lnTo>
                    <a:pt x="309" y="1053"/>
                  </a:lnTo>
                  <a:lnTo>
                    <a:pt x="328" y="1039"/>
                  </a:lnTo>
                  <a:lnTo>
                    <a:pt x="337" y="1015"/>
                  </a:lnTo>
                  <a:lnTo>
                    <a:pt x="361" y="1006"/>
                  </a:lnTo>
                  <a:lnTo>
                    <a:pt x="361" y="992"/>
                  </a:lnTo>
                  <a:lnTo>
                    <a:pt x="380" y="1001"/>
                  </a:lnTo>
                  <a:lnTo>
                    <a:pt x="380" y="973"/>
                  </a:lnTo>
                  <a:lnTo>
                    <a:pt x="399" y="977"/>
                  </a:lnTo>
                  <a:lnTo>
                    <a:pt x="418" y="992"/>
                  </a:lnTo>
                  <a:lnTo>
                    <a:pt x="451" y="973"/>
                  </a:lnTo>
                  <a:lnTo>
                    <a:pt x="480" y="982"/>
                  </a:lnTo>
                  <a:lnTo>
                    <a:pt x="503" y="1034"/>
                  </a:lnTo>
                  <a:lnTo>
                    <a:pt x="546" y="1034"/>
                  </a:lnTo>
                  <a:lnTo>
                    <a:pt x="560" y="1030"/>
                  </a:lnTo>
                  <a:lnTo>
                    <a:pt x="570" y="1034"/>
                  </a:lnTo>
                  <a:lnTo>
                    <a:pt x="575" y="1049"/>
                  </a:lnTo>
                  <a:lnTo>
                    <a:pt x="570" y="1058"/>
                  </a:lnTo>
                  <a:lnTo>
                    <a:pt x="594" y="1082"/>
                  </a:lnTo>
                  <a:lnTo>
                    <a:pt x="589" y="1101"/>
                  </a:lnTo>
                  <a:lnTo>
                    <a:pt x="613" y="1106"/>
                  </a:lnTo>
                  <a:lnTo>
                    <a:pt x="598" y="1115"/>
                  </a:lnTo>
                  <a:lnTo>
                    <a:pt x="608" y="1129"/>
                  </a:lnTo>
                  <a:lnTo>
                    <a:pt x="617" y="1153"/>
                  </a:lnTo>
                  <a:lnTo>
                    <a:pt x="717" y="1153"/>
                  </a:lnTo>
                  <a:lnTo>
                    <a:pt x="755" y="1163"/>
                  </a:lnTo>
                  <a:lnTo>
                    <a:pt x="831" y="1167"/>
                  </a:lnTo>
                  <a:lnTo>
                    <a:pt x="864" y="1196"/>
                  </a:lnTo>
                  <a:lnTo>
                    <a:pt x="883" y="1215"/>
                  </a:lnTo>
                  <a:lnTo>
                    <a:pt x="902" y="1238"/>
                  </a:lnTo>
                  <a:lnTo>
                    <a:pt x="879" y="1248"/>
                  </a:lnTo>
                  <a:lnTo>
                    <a:pt x="888" y="1262"/>
                  </a:lnTo>
                  <a:lnTo>
                    <a:pt x="874" y="1272"/>
                  </a:lnTo>
                  <a:lnTo>
                    <a:pt x="855" y="1272"/>
                  </a:lnTo>
                  <a:lnTo>
                    <a:pt x="826" y="1257"/>
                  </a:lnTo>
                  <a:lnTo>
                    <a:pt x="812" y="1253"/>
                  </a:lnTo>
                  <a:lnTo>
                    <a:pt x="812" y="1272"/>
                  </a:lnTo>
                  <a:lnTo>
                    <a:pt x="807" y="1319"/>
                  </a:lnTo>
                  <a:lnTo>
                    <a:pt x="793" y="1338"/>
                  </a:lnTo>
                  <a:lnTo>
                    <a:pt x="803" y="1362"/>
                  </a:lnTo>
                  <a:lnTo>
                    <a:pt x="812" y="1376"/>
                  </a:lnTo>
                  <a:lnTo>
                    <a:pt x="807" y="1390"/>
                  </a:lnTo>
                  <a:lnTo>
                    <a:pt x="793" y="1414"/>
                  </a:lnTo>
                  <a:lnTo>
                    <a:pt x="769" y="1414"/>
                  </a:lnTo>
                  <a:lnTo>
                    <a:pt x="779" y="1424"/>
                  </a:lnTo>
                  <a:lnTo>
                    <a:pt x="774" y="1433"/>
                  </a:lnTo>
                  <a:lnTo>
                    <a:pt x="774" y="1471"/>
                  </a:lnTo>
                  <a:lnTo>
                    <a:pt x="750" y="1485"/>
                  </a:lnTo>
                  <a:lnTo>
                    <a:pt x="760" y="1509"/>
                  </a:lnTo>
                  <a:lnTo>
                    <a:pt x="765" y="1495"/>
                  </a:lnTo>
                  <a:lnTo>
                    <a:pt x="793" y="1495"/>
                  </a:lnTo>
                  <a:lnTo>
                    <a:pt x="793" y="1495"/>
                  </a:lnTo>
                  <a:lnTo>
                    <a:pt x="793" y="1490"/>
                  </a:lnTo>
                  <a:lnTo>
                    <a:pt x="793" y="1481"/>
                  </a:lnTo>
                  <a:lnTo>
                    <a:pt x="798" y="1466"/>
                  </a:lnTo>
                  <a:lnTo>
                    <a:pt x="798" y="1466"/>
                  </a:lnTo>
                  <a:lnTo>
                    <a:pt x="812" y="1452"/>
                  </a:lnTo>
                  <a:lnTo>
                    <a:pt x="822" y="1443"/>
                  </a:lnTo>
                  <a:lnTo>
                    <a:pt x="826" y="1438"/>
                  </a:lnTo>
                  <a:lnTo>
                    <a:pt x="826" y="1438"/>
                  </a:lnTo>
                  <a:lnTo>
                    <a:pt x="845" y="1428"/>
                  </a:lnTo>
                  <a:lnTo>
                    <a:pt x="879" y="1428"/>
                  </a:lnTo>
                  <a:lnTo>
                    <a:pt x="898" y="1419"/>
                  </a:lnTo>
                  <a:lnTo>
                    <a:pt x="912" y="1414"/>
                  </a:lnTo>
                  <a:lnTo>
                    <a:pt x="921" y="1405"/>
                  </a:lnTo>
                  <a:lnTo>
                    <a:pt x="931" y="1395"/>
                  </a:lnTo>
                  <a:lnTo>
                    <a:pt x="969" y="1386"/>
                  </a:lnTo>
                  <a:lnTo>
                    <a:pt x="955" y="1381"/>
                  </a:lnTo>
                  <a:lnTo>
                    <a:pt x="950" y="1362"/>
                  </a:lnTo>
                  <a:lnTo>
                    <a:pt x="917" y="1386"/>
                  </a:lnTo>
                  <a:lnTo>
                    <a:pt x="917" y="1357"/>
                  </a:lnTo>
                  <a:lnTo>
                    <a:pt x="921" y="1352"/>
                  </a:lnTo>
                  <a:lnTo>
                    <a:pt x="936" y="1343"/>
                  </a:lnTo>
                  <a:lnTo>
                    <a:pt x="955" y="1310"/>
                  </a:lnTo>
                  <a:lnTo>
                    <a:pt x="969" y="1310"/>
                  </a:lnTo>
                  <a:lnTo>
                    <a:pt x="988" y="1295"/>
                  </a:lnTo>
                  <a:lnTo>
                    <a:pt x="1007" y="1286"/>
                  </a:lnTo>
                  <a:lnTo>
                    <a:pt x="1035" y="1286"/>
                  </a:lnTo>
                  <a:lnTo>
                    <a:pt x="1040" y="1276"/>
                  </a:lnTo>
                  <a:lnTo>
                    <a:pt x="1049" y="1281"/>
                  </a:lnTo>
                  <a:lnTo>
                    <a:pt x="1068" y="1286"/>
                  </a:lnTo>
                  <a:lnTo>
                    <a:pt x="1068" y="1272"/>
                  </a:lnTo>
                  <a:lnTo>
                    <a:pt x="1078" y="1257"/>
                  </a:lnTo>
                  <a:lnTo>
                    <a:pt x="1092" y="1253"/>
                  </a:lnTo>
                  <a:lnTo>
                    <a:pt x="1106" y="1253"/>
                  </a:lnTo>
                  <a:lnTo>
                    <a:pt x="1116" y="1262"/>
                  </a:lnTo>
                  <a:lnTo>
                    <a:pt x="1116" y="1272"/>
                  </a:lnTo>
                  <a:lnTo>
                    <a:pt x="1111" y="1281"/>
                  </a:lnTo>
                  <a:lnTo>
                    <a:pt x="1116" y="1286"/>
                  </a:lnTo>
                  <a:lnTo>
                    <a:pt x="1121" y="1295"/>
                  </a:lnTo>
                  <a:lnTo>
                    <a:pt x="1106" y="1300"/>
                  </a:lnTo>
                  <a:lnTo>
                    <a:pt x="1097" y="1314"/>
                  </a:lnTo>
                  <a:lnTo>
                    <a:pt x="1073" y="1329"/>
                  </a:lnTo>
                  <a:lnTo>
                    <a:pt x="1030" y="1324"/>
                  </a:lnTo>
                  <a:lnTo>
                    <a:pt x="1011" y="1338"/>
                  </a:lnTo>
                  <a:lnTo>
                    <a:pt x="978" y="1333"/>
                  </a:lnTo>
                  <a:lnTo>
                    <a:pt x="969" y="1343"/>
                  </a:lnTo>
                  <a:lnTo>
                    <a:pt x="959" y="1381"/>
                  </a:lnTo>
                  <a:lnTo>
                    <a:pt x="974" y="1395"/>
                  </a:lnTo>
                  <a:lnTo>
                    <a:pt x="974" y="1409"/>
                  </a:lnTo>
                  <a:lnTo>
                    <a:pt x="940" y="1438"/>
                  </a:lnTo>
                  <a:lnTo>
                    <a:pt x="940" y="1457"/>
                  </a:lnTo>
                  <a:lnTo>
                    <a:pt x="940" y="1471"/>
                  </a:lnTo>
                  <a:lnTo>
                    <a:pt x="940" y="1471"/>
                  </a:lnTo>
                  <a:lnTo>
                    <a:pt x="945" y="1466"/>
                  </a:lnTo>
                  <a:lnTo>
                    <a:pt x="955" y="1466"/>
                  </a:lnTo>
                  <a:lnTo>
                    <a:pt x="974" y="1462"/>
                  </a:lnTo>
                  <a:lnTo>
                    <a:pt x="993" y="1457"/>
                  </a:lnTo>
                  <a:lnTo>
                    <a:pt x="1011" y="1452"/>
                  </a:lnTo>
                  <a:lnTo>
                    <a:pt x="1040" y="1447"/>
                  </a:lnTo>
                  <a:lnTo>
                    <a:pt x="1064" y="1443"/>
                  </a:lnTo>
                  <a:lnTo>
                    <a:pt x="1092" y="1438"/>
                  </a:lnTo>
                  <a:lnTo>
                    <a:pt x="1116" y="1433"/>
                  </a:lnTo>
                  <a:lnTo>
                    <a:pt x="1140" y="1428"/>
                  </a:lnTo>
                  <a:lnTo>
                    <a:pt x="1159" y="1424"/>
                  </a:lnTo>
                  <a:lnTo>
                    <a:pt x="1173" y="1419"/>
                  </a:lnTo>
                  <a:lnTo>
                    <a:pt x="1187" y="1419"/>
                  </a:lnTo>
                  <a:lnTo>
                    <a:pt x="1192" y="1414"/>
                  </a:lnTo>
                  <a:lnTo>
                    <a:pt x="1192" y="1414"/>
                  </a:lnTo>
                  <a:lnTo>
                    <a:pt x="1201" y="1419"/>
                  </a:lnTo>
                  <a:lnTo>
                    <a:pt x="1211" y="1419"/>
                  </a:lnTo>
                  <a:lnTo>
                    <a:pt x="1220" y="1424"/>
                  </a:lnTo>
                  <a:lnTo>
                    <a:pt x="1220" y="1424"/>
                  </a:lnTo>
                  <a:lnTo>
                    <a:pt x="1225" y="1443"/>
                  </a:lnTo>
                  <a:lnTo>
                    <a:pt x="1244" y="1452"/>
                  </a:lnTo>
                  <a:lnTo>
                    <a:pt x="1244" y="1462"/>
                  </a:lnTo>
                  <a:lnTo>
                    <a:pt x="1263" y="1466"/>
                  </a:lnTo>
                  <a:lnTo>
                    <a:pt x="1301" y="1471"/>
                  </a:lnTo>
                  <a:lnTo>
                    <a:pt x="1306" y="1495"/>
                  </a:lnTo>
                  <a:lnTo>
                    <a:pt x="1325" y="1504"/>
                  </a:lnTo>
                  <a:lnTo>
                    <a:pt x="1344" y="1490"/>
                  </a:lnTo>
                  <a:lnTo>
                    <a:pt x="1387" y="1481"/>
                  </a:lnTo>
                  <a:lnTo>
                    <a:pt x="1415" y="1447"/>
                  </a:lnTo>
                  <a:lnTo>
                    <a:pt x="1382" y="1447"/>
                  </a:lnTo>
                  <a:lnTo>
                    <a:pt x="1363" y="1452"/>
                  </a:lnTo>
                  <a:lnTo>
                    <a:pt x="1349" y="1462"/>
                  </a:lnTo>
                  <a:lnTo>
                    <a:pt x="1330" y="1457"/>
                  </a:lnTo>
                  <a:lnTo>
                    <a:pt x="1344" y="1443"/>
                  </a:lnTo>
                  <a:lnTo>
                    <a:pt x="1368" y="1443"/>
                  </a:lnTo>
                  <a:lnTo>
                    <a:pt x="1410" y="1428"/>
                  </a:lnTo>
                  <a:lnTo>
                    <a:pt x="1420" y="1419"/>
                  </a:lnTo>
                  <a:lnTo>
                    <a:pt x="1458" y="1405"/>
                  </a:lnTo>
                  <a:lnTo>
                    <a:pt x="1482" y="1376"/>
                  </a:lnTo>
                  <a:lnTo>
                    <a:pt x="1510" y="1381"/>
                  </a:lnTo>
                  <a:lnTo>
                    <a:pt x="1529" y="1348"/>
                  </a:lnTo>
                  <a:lnTo>
                    <a:pt x="1501" y="1333"/>
                  </a:lnTo>
                  <a:lnTo>
                    <a:pt x="1505" y="1357"/>
                  </a:lnTo>
                  <a:lnTo>
                    <a:pt x="1477" y="1362"/>
                  </a:lnTo>
                  <a:lnTo>
                    <a:pt x="1463" y="1319"/>
                  </a:lnTo>
                  <a:lnTo>
                    <a:pt x="1458" y="1291"/>
                  </a:lnTo>
                  <a:lnTo>
                    <a:pt x="1448" y="1281"/>
                  </a:lnTo>
                  <a:lnTo>
                    <a:pt x="1453" y="1234"/>
                  </a:lnTo>
                  <a:lnTo>
                    <a:pt x="1463" y="1224"/>
                  </a:lnTo>
                  <a:lnTo>
                    <a:pt x="1467" y="1196"/>
                  </a:lnTo>
                  <a:lnTo>
                    <a:pt x="1477" y="1191"/>
                  </a:lnTo>
                  <a:lnTo>
                    <a:pt x="1482" y="1167"/>
                  </a:lnTo>
                  <a:lnTo>
                    <a:pt x="1520" y="1163"/>
                  </a:lnTo>
                  <a:lnTo>
                    <a:pt x="1510" y="1125"/>
                  </a:lnTo>
                  <a:lnTo>
                    <a:pt x="1524" y="1125"/>
                  </a:lnTo>
                  <a:lnTo>
                    <a:pt x="1539" y="1134"/>
                  </a:lnTo>
                  <a:lnTo>
                    <a:pt x="1543" y="1120"/>
                  </a:lnTo>
                  <a:lnTo>
                    <a:pt x="1567" y="1120"/>
                  </a:lnTo>
                  <a:lnTo>
                    <a:pt x="1610" y="1077"/>
                  </a:lnTo>
                  <a:lnTo>
                    <a:pt x="1614" y="1044"/>
                  </a:lnTo>
                  <a:lnTo>
                    <a:pt x="1581" y="1039"/>
                  </a:lnTo>
                  <a:lnTo>
                    <a:pt x="1576" y="1011"/>
                  </a:lnTo>
                  <a:lnTo>
                    <a:pt x="1553" y="1006"/>
                  </a:lnTo>
                  <a:lnTo>
                    <a:pt x="1553" y="1006"/>
                  </a:lnTo>
                  <a:lnTo>
                    <a:pt x="1562" y="1001"/>
                  </a:lnTo>
                  <a:lnTo>
                    <a:pt x="1586" y="982"/>
                  </a:lnTo>
                  <a:lnTo>
                    <a:pt x="1605" y="958"/>
                  </a:lnTo>
                  <a:lnTo>
                    <a:pt x="1605" y="958"/>
                  </a:lnTo>
                  <a:lnTo>
                    <a:pt x="1614" y="930"/>
                  </a:lnTo>
                  <a:lnTo>
                    <a:pt x="1619" y="901"/>
                  </a:lnTo>
                  <a:lnTo>
                    <a:pt x="1619" y="887"/>
                  </a:lnTo>
                  <a:lnTo>
                    <a:pt x="1619" y="887"/>
                  </a:lnTo>
                  <a:lnTo>
                    <a:pt x="1629" y="868"/>
                  </a:lnTo>
                  <a:lnTo>
                    <a:pt x="1667" y="864"/>
                  </a:lnTo>
                  <a:lnTo>
                    <a:pt x="1676" y="854"/>
                  </a:lnTo>
                  <a:lnTo>
                    <a:pt x="1681" y="845"/>
                  </a:lnTo>
                  <a:lnTo>
                    <a:pt x="1705" y="816"/>
                  </a:lnTo>
                  <a:lnTo>
                    <a:pt x="1705" y="830"/>
                  </a:lnTo>
                  <a:lnTo>
                    <a:pt x="1695" y="845"/>
                  </a:lnTo>
                  <a:lnTo>
                    <a:pt x="1733" y="830"/>
                  </a:lnTo>
                  <a:lnTo>
                    <a:pt x="1766" y="816"/>
                  </a:lnTo>
                  <a:lnTo>
                    <a:pt x="1771" y="830"/>
                  </a:lnTo>
                  <a:lnTo>
                    <a:pt x="1762" y="840"/>
                  </a:lnTo>
                  <a:lnTo>
                    <a:pt x="1733" y="845"/>
                  </a:lnTo>
                  <a:lnTo>
                    <a:pt x="1705" y="859"/>
                  </a:lnTo>
                  <a:lnTo>
                    <a:pt x="1690" y="873"/>
                  </a:lnTo>
                  <a:lnTo>
                    <a:pt x="1690" y="892"/>
                  </a:lnTo>
                  <a:lnTo>
                    <a:pt x="1676" y="892"/>
                  </a:lnTo>
                  <a:lnTo>
                    <a:pt x="1671" y="920"/>
                  </a:lnTo>
                  <a:lnTo>
                    <a:pt x="1671" y="935"/>
                  </a:lnTo>
                  <a:lnTo>
                    <a:pt x="1690" y="949"/>
                  </a:lnTo>
                  <a:lnTo>
                    <a:pt x="1700" y="954"/>
                  </a:lnTo>
                  <a:lnTo>
                    <a:pt x="1714" y="973"/>
                  </a:lnTo>
                  <a:lnTo>
                    <a:pt x="1752" y="977"/>
                  </a:lnTo>
                  <a:lnTo>
                    <a:pt x="1738" y="958"/>
                  </a:lnTo>
                  <a:lnTo>
                    <a:pt x="1747" y="944"/>
                  </a:lnTo>
                  <a:lnTo>
                    <a:pt x="1762" y="944"/>
                  </a:lnTo>
                  <a:lnTo>
                    <a:pt x="1752" y="930"/>
                  </a:lnTo>
                  <a:lnTo>
                    <a:pt x="1766" y="911"/>
                  </a:lnTo>
                  <a:lnTo>
                    <a:pt x="1776" y="897"/>
                  </a:lnTo>
                  <a:lnTo>
                    <a:pt x="1771" y="878"/>
                  </a:lnTo>
                  <a:lnTo>
                    <a:pt x="1781" y="868"/>
                  </a:lnTo>
                  <a:lnTo>
                    <a:pt x="1795" y="868"/>
                  </a:lnTo>
                  <a:lnTo>
                    <a:pt x="1838" y="826"/>
                  </a:lnTo>
                  <a:lnTo>
                    <a:pt x="1819" y="821"/>
                  </a:lnTo>
                  <a:lnTo>
                    <a:pt x="1828" y="807"/>
                  </a:lnTo>
                  <a:lnTo>
                    <a:pt x="1852" y="811"/>
                  </a:lnTo>
                  <a:lnTo>
                    <a:pt x="1857" y="797"/>
                  </a:lnTo>
                  <a:lnTo>
                    <a:pt x="1876" y="792"/>
                  </a:lnTo>
                  <a:lnTo>
                    <a:pt x="1885" y="773"/>
                  </a:lnTo>
                  <a:lnTo>
                    <a:pt x="1885" y="759"/>
                  </a:lnTo>
                  <a:lnTo>
                    <a:pt x="1871" y="764"/>
                  </a:lnTo>
                  <a:lnTo>
                    <a:pt x="1876" y="750"/>
                  </a:lnTo>
                  <a:lnTo>
                    <a:pt x="1885" y="740"/>
                  </a:lnTo>
                  <a:lnTo>
                    <a:pt x="1890" y="697"/>
                  </a:lnTo>
                  <a:lnTo>
                    <a:pt x="1890" y="669"/>
                  </a:lnTo>
                  <a:lnTo>
                    <a:pt x="1876" y="664"/>
                  </a:lnTo>
                  <a:lnTo>
                    <a:pt x="1866" y="655"/>
                  </a:lnTo>
                  <a:lnTo>
                    <a:pt x="1866" y="636"/>
                  </a:lnTo>
                  <a:lnTo>
                    <a:pt x="1847" y="640"/>
                  </a:lnTo>
                  <a:lnTo>
                    <a:pt x="1842" y="655"/>
                  </a:lnTo>
                  <a:lnTo>
                    <a:pt x="1847" y="664"/>
                  </a:lnTo>
                  <a:lnTo>
                    <a:pt x="1842" y="674"/>
                  </a:lnTo>
                  <a:lnTo>
                    <a:pt x="1842" y="707"/>
                  </a:lnTo>
                  <a:lnTo>
                    <a:pt x="1847" y="726"/>
                  </a:lnTo>
                  <a:lnTo>
                    <a:pt x="1857" y="750"/>
                  </a:lnTo>
                  <a:lnTo>
                    <a:pt x="1842" y="769"/>
                  </a:lnTo>
                  <a:lnTo>
                    <a:pt x="1838" y="754"/>
                  </a:lnTo>
                  <a:lnTo>
                    <a:pt x="1819" y="745"/>
                  </a:lnTo>
                  <a:lnTo>
                    <a:pt x="1814" y="769"/>
                  </a:lnTo>
                  <a:lnTo>
                    <a:pt x="1785" y="778"/>
                  </a:lnTo>
                  <a:lnTo>
                    <a:pt x="1771" y="773"/>
                  </a:lnTo>
                  <a:lnTo>
                    <a:pt x="1757" y="783"/>
                  </a:lnTo>
                  <a:lnTo>
                    <a:pt x="1743" y="792"/>
                  </a:lnTo>
                  <a:lnTo>
                    <a:pt x="1733" y="792"/>
                  </a:lnTo>
                  <a:lnTo>
                    <a:pt x="1719" y="783"/>
                  </a:lnTo>
                  <a:lnTo>
                    <a:pt x="1681" y="783"/>
                  </a:lnTo>
                  <a:lnTo>
                    <a:pt x="1671" y="769"/>
                  </a:lnTo>
                  <a:lnTo>
                    <a:pt x="1652" y="769"/>
                  </a:lnTo>
                  <a:lnTo>
                    <a:pt x="1657" y="745"/>
                  </a:lnTo>
                  <a:lnTo>
                    <a:pt x="1638" y="740"/>
                  </a:lnTo>
                  <a:lnTo>
                    <a:pt x="1624" y="750"/>
                  </a:lnTo>
                  <a:lnTo>
                    <a:pt x="1614" y="750"/>
                  </a:lnTo>
                  <a:lnTo>
                    <a:pt x="1633" y="731"/>
                  </a:lnTo>
                  <a:lnTo>
                    <a:pt x="1624" y="726"/>
                  </a:lnTo>
                  <a:lnTo>
                    <a:pt x="1629" y="712"/>
                  </a:lnTo>
                  <a:lnTo>
                    <a:pt x="1633" y="702"/>
                  </a:lnTo>
                  <a:lnTo>
                    <a:pt x="1624" y="697"/>
                  </a:lnTo>
                  <a:lnTo>
                    <a:pt x="1619" y="707"/>
                  </a:lnTo>
                  <a:lnTo>
                    <a:pt x="1591" y="707"/>
                  </a:lnTo>
                  <a:lnTo>
                    <a:pt x="1591" y="721"/>
                  </a:lnTo>
                  <a:lnTo>
                    <a:pt x="1576" y="731"/>
                  </a:lnTo>
                  <a:lnTo>
                    <a:pt x="1567" y="716"/>
                  </a:lnTo>
                  <a:lnTo>
                    <a:pt x="1543" y="721"/>
                  </a:lnTo>
                  <a:lnTo>
                    <a:pt x="1539" y="707"/>
                  </a:lnTo>
                  <a:lnTo>
                    <a:pt x="1553" y="693"/>
                  </a:lnTo>
                  <a:lnTo>
                    <a:pt x="1595" y="693"/>
                  </a:lnTo>
                  <a:lnTo>
                    <a:pt x="1595" y="683"/>
                  </a:lnTo>
                  <a:lnTo>
                    <a:pt x="1614" y="664"/>
                  </a:lnTo>
                  <a:lnTo>
                    <a:pt x="1624" y="655"/>
                  </a:lnTo>
                  <a:lnTo>
                    <a:pt x="1629" y="645"/>
                  </a:lnTo>
                  <a:lnTo>
                    <a:pt x="1614" y="636"/>
                  </a:lnTo>
                  <a:lnTo>
                    <a:pt x="1614" y="626"/>
                  </a:lnTo>
                  <a:lnTo>
                    <a:pt x="1614" y="626"/>
                  </a:lnTo>
                  <a:lnTo>
                    <a:pt x="1610" y="626"/>
                  </a:lnTo>
                  <a:lnTo>
                    <a:pt x="1600" y="617"/>
                  </a:lnTo>
                  <a:lnTo>
                    <a:pt x="1586" y="612"/>
                  </a:lnTo>
                  <a:lnTo>
                    <a:pt x="1586" y="612"/>
                  </a:lnTo>
                  <a:lnTo>
                    <a:pt x="1572" y="612"/>
                  </a:lnTo>
                  <a:lnTo>
                    <a:pt x="1553" y="617"/>
                  </a:lnTo>
                  <a:lnTo>
                    <a:pt x="1543" y="617"/>
                  </a:lnTo>
                  <a:lnTo>
                    <a:pt x="1543" y="617"/>
                  </a:lnTo>
                  <a:lnTo>
                    <a:pt x="1505" y="650"/>
                  </a:lnTo>
                  <a:lnTo>
                    <a:pt x="1453" y="688"/>
                  </a:lnTo>
                  <a:lnTo>
                    <a:pt x="1453" y="688"/>
                  </a:lnTo>
                  <a:lnTo>
                    <a:pt x="1444" y="697"/>
                  </a:lnTo>
                  <a:lnTo>
                    <a:pt x="1425" y="712"/>
                  </a:lnTo>
                  <a:lnTo>
                    <a:pt x="1406" y="740"/>
                  </a:lnTo>
                  <a:lnTo>
                    <a:pt x="1406" y="740"/>
                  </a:lnTo>
                  <a:lnTo>
                    <a:pt x="1396" y="764"/>
                  </a:lnTo>
                  <a:lnTo>
                    <a:pt x="1387" y="783"/>
                  </a:lnTo>
                  <a:lnTo>
                    <a:pt x="1387" y="792"/>
                  </a:lnTo>
                  <a:lnTo>
                    <a:pt x="1387" y="792"/>
                  </a:lnTo>
                  <a:lnTo>
                    <a:pt x="1372" y="835"/>
                  </a:lnTo>
                  <a:lnTo>
                    <a:pt x="1368" y="854"/>
                  </a:lnTo>
                  <a:lnTo>
                    <a:pt x="1363" y="849"/>
                  </a:lnTo>
                  <a:lnTo>
                    <a:pt x="1363" y="849"/>
                  </a:lnTo>
                  <a:lnTo>
                    <a:pt x="1363" y="840"/>
                  </a:lnTo>
                  <a:lnTo>
                    <a:pt x="1368" y="821"/>
                  </a:lnTo>
                  <a:lnTo>
                    <a:pt x="1372" y="797"/>
                  </a:lnTo>
                  <a:lnTo>
                    <a:pt x="1372" y="797"/>
                  </a:lnTo>
                  <a:lnTo>
                    <a:pt x="1377" y="778"/>
                  </a:lnTo>
                  <a:lnTo>
                    <a:pt x="1387" y="750"/>
                  </a:lnTo>
                  <a:lnTo>
                    <a:pt x="1396" y="726"/>
                  </a:lnTo>
                  <a:lnTo>
                    <a:pt x="1396" y="716"/>
                  </a:lnTo>
                  <a:lnTo>
                    <a:pt x="1396" y="716"/>
                  </a:lnTo>
                  <a:lnTo>
                    <a:pt x="1401" y="683"/>
                  </a:lnTo>
                  <a:lnTo>
                    <a:pt x="1410" y="683"/>
                  </a:lnTo>
                  <a:lnTo>
                    <a:pt x="1410" y="669"/>
                  </a:lnTo>
                  <a:lnTo>
                    <a:pt x="1434" y="655"/>
                  </a:lnTo>
                  <a:lnTo>
                    <a:pt x="1444" y="640"/>
                  </a:lnTo>
                  <a:lnTo>
                    <a:pt x="1448" y="602"/>
                  </a:lnTo>
                  <a:lnTo>
                    <a:pt x="1463" y="583"/>
                  </a:lnTo>
                  <a:lnTo>
                    <a:pt x="1491" y="569"/>
                  </a:lnTo>
                  <a:lnTo>
                    <a:pt x="1524" y="550"/>
                  </a:lnTo>
                  <a:lnTo>
                    <a:pt x="1548" y="541"/>
                  </a:lnTo>
                  <a:lnTo>
                    <a:pt x="1572" y="536"/>
                  </a:lnTo>
                  <a:lnTo>
                    <a:pt x="1600" y="517"/>
                  </a:lnTo>
                  <a:lnTo>
                    <a:pt x="1633" y="522"/>
                  </a:lnTo>
                  <a:lnTo>
                    <a:pt x="1643" y="512"/>
                  </a:lnTo>
                  <a:lnTo>
                    <a:pt x="1662" y="522"/>
                  </a:lnTo>
                  <a:lnTo>
                    <a:pt x="1681" y="503"/>
                  </a:lnTo>
                  <a:lnTo>
                    <a:pt x="1709" y="474"/>
                  </a:lnTo>
                  <a:lnTo>
                    <a:pt x="1719" y="479"/>
                  </a:lnTo>
                  <a:lnTo>
                    <a:pt x="1738" y="474"/>
                  </a:lnTo>
                  <a:lnTo>
                    <a:pt x="1738" y="460"/>
                  </a:lnTo>
                  <a:lnTo>
                    <a:pt x="1752" y="441"/>
                  </a:lnTo>
                  <a:lnTo>
                    <a:pt x="1747" y="413"/>
                  </a:lnTo>
                  <a:lnTo>
                    <a:pt x="1747" y="394"/>
                  </a:lnTo>
                  <a:lnTo>
                    <a:pt x="1809" y="318"/>
                  </a:lnTo>
                  <a:lnTo>
                    <a:pt x="1833" y="294"/>
                  </a:lnTo>
                  <a:lnTo>
                    <a:pt x="1833" y="275"/>
                  </a:lnTo>
                  <a:lnTo>
                    <a:pt x="1809" y="265"/>
                  </a:lnTo>
                  <a:lnTo>
                    <a:pt x="1781" y="218"/>
                  </a:lnTo>
                  <a:lnTo>
                    <a:pt x="1762" y="199"/>
                  </a:lnTo>
                  <a:lnTo>
                    <a:pt x="1733" y="194"/>
                  </a:lnTo>
                  <a:lnTo>
                    <a:pt x="1705" y="204"/>
                  </a:lnTo>
                  <a:lnTo>
                    <a:pt x="1681" y="204"/>
                  </a:lnTo>
                  <a:lnTo>
                    <a:pt x="1662" y="194"/>
                  </a:lnTo>
                  <a:lnTo>
                    <a:pt x="1662" y="194"/>
                  </a:lnTo>
                  <a:lnTo>
                    <a:pt x="1662" y="194"/>
                  </a:lnTo>
                  <a:lnTo>
                    <a:pt x="1657" y="194"/>
                  </a:lnTo>
                  <a:lnTo>
                    <a:pt x="1652" y="194"/>
                  </a:lnTo>
                  <a:lnTo>
                    <a:pt x="1652" y="194"/>
                  </a:lnTo>
                  <a:lnTo>
                    <a:pt x="1643" y="199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43" y="175"/>
                  </a:lnTo>
                  <a:lnTo>
                    <a:pt x="1643" y="161"/>
                  </a:lnTo>
                  <a:lnTo>
                    <a:pt x="1619" y="171"/>
                  </a:lnTo>
                  <a:lnTo>
                    <a:pt x="1605" y="175"/>
                  </a:lnTo>
                  <a:lnTo>
                    <a:pt x="1586" y="171"/>
                  </a:lnTo>
                  <a:lnTo>
                    <a:pt x="1586" y="171"/>
                  </a:lnTo>
                  <a:lnTo>
                    <a:pt x="1586" y="175"/>
                  </a:lnTo>
                  <a:lnTo>
                    <a:pt x="1581" y="180"/>
                  </a:lnTo>
                  <a:lnTo>
                    <a:pt x="1572" y="185"/>
                  </a:lnTo>
                  <a:lnTo>
                    <a:pt x="1572" y="185"/>
                  </a:lnTo>
                  <a:lnTo>
                    <a:pt x="1558" y="180"/>
                  </a:lnTo>
                  <a:lnTo>
                    <a:pt x="1548" y="180"/>
                  </a:lnTo>
                  <a:lnTo>
                    <a:pt x="1543" y="180"/>
                  </a:lnTo>
                  <a:lnTo>
                    <a:pt x="1543" y="180"/>
                  </a:lnTo>
                  <a:lnTo>
                    <a:pt x="1529" y="180"/>
                  </a:lnTo>
                  <a:lnTo>
                    <a:pt x="1520" y="199"/>
                  </a:lnTo>
                  <a:lnTo>
                    <a:pt x="1501" y="194"/>
                  </a:lnTo>
                  <a:lnTo>
                    <a:pt x="1482" y="161"/>
                  </a:lnTo>
                  <a:lnTo>
                    <a:pt x="1467" y="171"/>
                  </a:lnTo>
                  <a:lnTo>
                    <a:pt x="1448" y="166"/>
                  </a:lnTo>
                  <a:lnTo>
                    <a:pt x="1439" y="152"/>
                  </a:lnTo>
                  <a:lnTo>
                    <a:pt x="1415" y="156"/>
                  </a:lnTo>
                  <a:lnTo>
                    <a:pt x="1396" y="147"/>
                  </a:lnTo>
                  <a:lnTo>
                    <a:pt x="1387" y="137"/>
                  </a:lnTo>
                  <a:lnTo>
                    <a:pt x="1387" y="137"/>
                  </a:lnTo>
                  <a:lnTo>
                    <a:pt x="1387" y="128"/>
                  </a:lnTo>
                  <a:lnTo>
                    <a:pt x="1396" y="114"/>
                  </a:lnTo>
                  <a:lnTo>
                    <a:pt x="1391" y="99"/>
                  </a:lnTo>
                  <a:lnTo>
                    <a:pt x="1391" y="99"/>
                  </a:lnTo>
                  <a:lnTo>
                    <a:pt x="1382" y="95"/>
                  </a:lnTo>
                  <a:lnTo>
                    <a:pt x="1377" y="90"/>
                  </a:lnTo>
                  <a:lnTo>
                    <a:pt x="1377" y="90"/>
                  </a:lnTo>
                  <a:lnTo>
                    <a:pt x="1377" y="90"/>
                  </a:lnTo>
                  <a:lnTo>
                    <a:pt x="1344" y="90"/>
                  </a:lnTo>
                  <a:lnTo>
                    <a:pt x="1339" y="80"/>
                  </a:lnTo>
                  <a:lnTo>
                    <a:pt x="1334" y="61"/>
                  </a:lnTo>
                  <a:lnTo>
                    <a:pt x="1320" y="52"/>
                  </a:lnTo>
                  <a:lnTo>
                    <a:pt x="1306" y="52"/>
                  </a:lnTo>
                  <a:lnTo>
                    <a:pt x="1287" y="61"/>
                  </a:lnTo>
                  <a:lnTo>
                    <a:pt x="1277" y="42"/>
                  </a:lnTo>
                  <a:lnTo>
                    <a:pt x="1201" y="42"/>
                  </a:lnTo>
                  <a:lnTo>
                    <a:pt x="1168" y="23"/>
                  </a:lnTo>
                  <a:close/>
                </a:path>
              </a:pathLst>
            </a:custGeom>
            <a:solidFill>
              <a:srgbClr val="ffe80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4086360" y="1036800"/>
              <a:ext cx="22320" cy="2988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0" y="0"/>
                  </a:lnTo>
                  <a:lnTo>
                    <a:pt x="5" y="9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4108680" y="1066680"/>
              <a:ext cx="37800" cy="22320"/>
            </a:xfrm>
            <a:custGeom>
              <a:avLst/>
              <a:gdLst/>
              <a:ahLst/>
              <a:rect l="l" t="t" r="r" b="b"/>
              <a:pathLst>
                <a:path w="24" h="14">
                  <a:moveTo>
                    <a:pt x="0" y="0"/>
                  </a:moveTo>
                  <a:lnTo>
                    <a:pt x="10" y="4"/>
                  </a:lnTo>
                  <a:lnTo>
                    <a:pt x="19" y="14"/>
                  </a:lnTo>
                  <a:lnTo>
                    <a:pt x="24" y="14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4124520" y="1089000"/>
              <a:ext cx="156960" cy="324000"/>
            </a:xfrm>
            <a:custGeom>
              <a:avLst/>
              <a:gdLst/>
              <a:ahLst/>
              <a:rect l="l" t="t" r="r" b="b"/>
              <a:pathLst>
                <a:path w="99" h="204">
                  <a:moveTo>
                    <a:pt x="14" y="0"/>
                  </a:moveTo>
                  <a:lnTo>
                    <a:pt x="9" y="19"/>
                  </a:lnTo>
                  <a:lnTo>
                    <a:pt x="0" y="14"/>
                  </a:lnTo>
                  <a:lnTo>
                    <a:pt x="14" y="43"/>
                  </a:lnTo>
                  <a:lnTo>
                    <a:pt x="28" y="43"/>
                  </a:lnTo>
                  <a:lnTo>
                    <a:pt x="42" y="62"/>
                  </a:lnTo>
                  <a:lnTo>
                    <a:pt x="71" y="85"/>
                  </a:lnTo>
                  <a:lnTo>
                    <a:pt x="52" y="109"/>
                  </a:lnTo>
                  <a:lnTo>
                    <a:pt x="33" y="166"/>
                  </a:lnTo>
                  <a:lnTo>
                    <a:pt x="42" y="180"/>
                  </a:lnTo>
                  <a:lnTo>
                    <a:pt x="66" y="190"/>
                  </a:lnTo>
                  <a:lnTo>
                    <a:pt x="80" y="204"/>
                  </a:lnTo>
                  <a:lnTo>
                    <a:pt x="99" y="204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4281480" y="1413000"/>
              <a:ext cx="98640" cy="120600"/>
            </a:xfrm>
            <a:custGeom>
              <a:avLst/>
              <a:gdLst/>
              <a:ahLst/>
              <a:rect l="l" t="t" r="r" b="b"/>
              <a:pathLst>
                <a:path w="62" h="76">
                  <a:moveTo>
                    <a:pt x="0" y="0"/>
                  </a:moveTo>
                  <a:lnTo>
                    <a:pt x="10" y="9"/>
                  </a:lnTo>
                  <a:lnTo>
                    <a:pt x="24" y="33"/>
                  </a:lnTo>
                  <a:lnTo>
                    <a:pt x="43" y="57"/>
                  </a:lnTo>
                  <a:lnTo>
                    <a:pt x="62" y="76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4380120" y="1533600"/>
              <a:ext cx="60120" cy="52200"/>
            </a:xfrm>
            <a:custGeom>
              <a:avLst/>
              <a:gdLst/>
              <a:ahLst/>
              <a:rect l="l" t="t" r="r" b="b"/>
              <a:pathLst>
                <a:path w="38" h="33">
                  <a:moveTo>
                    <a:pt x="0" y="0"/>
                  </a:moveTo>
                  <a:lnTo>
                    <a:pt x="19" y="14"/>
                  </a:lnTo>
                  <a:lnTo>
                    <a:pt x="33" y="28"/>
                  </a:lnTo>
                  <a:lnTo>
                    <a:pt x="38" y="33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4289400" y="1585800"/>
              <a:ext cx="150840" cy="211320"/>
            </a:xfrm>
            <a:custGeom>
              <a:avLst/>
              <a:gdLst/>
              <a:ahLst/>
              <a:rect l="l" t="t" r="r" b="b"/>
              <a:pathLst>
                <a:path w="95" h="133">
                  <a:moveTo>
                    <a:pt x="95" y="0"/>
                  </a:moveTo>
                  <a:lnTo>
                    <a:pt x="95" y="10"/>
                  </a:lnTo>
                  <a:lnTo>
                    <a:pt x="81" y="19"/>
                  </a:lnTo>
                  <a:lnTo>
                    <a:pt x="62" y="67"/>
                  </a:lnTo>
                  <a:lnTo>
                    <a:pt x="48" y="86"/>
                  </a:lnTo>
                  <a:lnTo>
                    <a:pt x="43" y="100"/>
                  </a:lnTo>
                  <a:lnTo>
                    <a:pt x="0" y="133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4289400" y="179712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311720" y="1827360"/>
              <a:ext cx="54000" cy="37800"/>
            </a:xfrm>
            <a:custGeom>
              <a:avLst/>
              <a:gdLst/>
              <a:ahLst/>
              <a:rect l="l" t="t" r="r" b="b"/>
              <a:pathLst>
                <a:path w="34" h="24">
                  <a:moveTo>
                    <a:pt x="0" y="0"/>
                  </a:moveTo>
                  <a:lnTo>
                    <a:pt x="10" y="5"/>
                  </a:lnTo>
                  <a:lnTo>
                    <a:pt x="24" y="10"/>
                  </a:lnTo>
                  <a:lnTo>
                    <a:pt x="34" y="24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4365720" y="1865160"/>
              <a:ext cx="60120" cy="127080"/>
            </a:xfrm>
            <a:custGeom>
              <a:avLst/>
              <a:gdLst/>
              <a:ahLst/>
              <a:rect l="l" t="t" r="r" b="b"/>
              <a:pathLst>
                <a:path w="38" h="80">
                  <a:moveTo>
                    <a:pt x="0" y="0"/>
                  </a:moveTo>
                  <a:lnTo>
                    <a:pt x="9" y="19"/>
                  </a:lnTo>
                  <a:lnTo>
                    <a:pt x="19" y="42"/>
                  </a:lnTo>
                  <a:lnTo>
                    <a:pt x="33" y="71"/>
                  </a:lnTo>
                  <a:lnTo>
                    <a:pt x="38" y="8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4380120" y="1992240"/>
              <a:ext cx="75960" cy="189000"/>
            </a:xfrm>
            <a:custGeom>
              <a:avLst/>
              <a:gdLst/>
              <a:ahLst/>
              <a:rect l="l" t="t" r="r" b="b"/>
              <a:pathLst>
                <a:path w="48" h="119">
                  <a:moveTo>
                    <a:pt x="29" y="0"/>
                  </a:moveTo>
                  <a:lnTo>
                    <a:pt x="24" y="29"/>
                  </a:lnTo>
                  <a:lnTo>
                    <a:pt x="33" y="29"/>
                  </a:lnTo>
                  <a:lnTo>
                    <a:pt x="43" y="29"/>
                  </a:lnTo>
                  <a:lnTo>
                    <a:pt x="43" y="38"/>
                  </a:lnTo>
                  <a:lnTo>
                    <a:pt x="48" y="62"/>
                  </a:lnTo>
                  <a:lnTo>
                    <a:pt x="43" y="76"/>
                  </a:lnTo>
                  <a:lnTo>
                    <a:pt x="29" y="72"/>
                  </a:lnTo>
                  <a:lnTo>
                    <a:pt x="24" y="105"/>
                  </a:lnTo>
                  <a:lnTo>
                    <a:pt x="14" y="119"/>
                  </a:lnTo>
                  <a:lnTo>
                    <a:pt x="0" y="114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4341960" y="2158920"/>
              <a:ext cx="38160" cy="14400"/>
            </a:xfrm>
            <a:custGeom>
              <a:avLst/>
              <a:gdLst/>
              <a:ahLst/>
              <a:rect l="l" t="t" r="r" b="b"/>
              <a:pathLst>
                <a:path w="24" h="9">
                  <a:moveTo>
                    <a:pt x="24" y="9"/>
                  </a:moveTo>
                  <a:lnTo>
                    <a:pt x="19" y="9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4251240" y="2076480"/>
              <a:ext cx="90720" cy="82440"/>
            </a:xfrm>
            <a:custGeom>
              <a:avLst/>
              <a:gdLst/>
              <a:ahLst/>
              <a:rect l="l" t="t" r="r" b="b"/>
              <a:pathLst>
                <a:path w="57" h="52">
                  <a:moveTo>
                    <a:pt x="57" y="52"/>
                  </a:moveTo>
                  <a:lnTo>
                    <a:pt x="43" y="38"/>
                  </a:lnTo>
                  <a:lnTo>
                    <a:pt x="24" y="1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154400" y="2000160"/>
              <a:ext cx="96840" cy="76320"/>
            </a:xfrm>
            <a:custGeom>
              <a:avLst/>
              <a:gdLst/>
              <a:ahLst/>
              <a:rect l="l" t="t" r="r" b="b"/>
              <a:pathLst>
                <a:path w="61" h="48">
                  <a:moveTo>
                    <a:pt x="61" y="48"/>
                  </a:moveTo>
                  <a:lnTo>
                    <a:pt x="38" y="29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3490920" y="1692360"/>
              <a:ext cx="663480" cy="307800"/>
            </a:xfrm>
            <a:custGeom>
              <a:avLst/>
              <a:gdLst/>
              <a:ahLst/>
              <a:rect l="l" t="t" r="r" b="b"/>
              <a:pathLst>
                <a:path w="418" h="194">
                  <a:moveTo>
                    <a:pt x="418" y="194"/>
                  </a:moveTo>
                  <a:lnTo>
                    <a:pt x="418" y="170"/>
                  </a:lnTo>
                  <a:lnTo>
                    <a:pt x="408" y="147"/>
                  </a:lnTo>
                  <a:lnTo>
                    <a:pt x="380" y="114"/>
                  </a:lnTo>
                  <a:lnTo>
                    <a:pt x="380" y="95"/>
                  </a:lnTo>
                  <a:lnTo>
                    <a:pt x="370" y="71"/>
                  </a:lnTo>
                  <a:lnTo>
                    <a:pt x="361" y="61"/>
                  </a:lnTo>
                  <a:lnTo>
                    <a:pt x="299" y="52"/>
                  </a:lnTo>
                  <a:lnTo>
                    <a:pt x="280" y="71"/>
                  </a:lnTo>
                  <a:lnTo>
                    <a:pt x="247" y="66"/>
                  </a:lnTo>
                  <a:lnTo>
                    <a:pt x="232" y="71"/>
                  </a:lnTo>
                  <a:lnTo>
                    <a:pt x="204" y="61"/>
                  </a:lnTo>
                  <a:lnTo>
                    <a:pt x="180" y="47"/>
                  </a:lnTo>
                  <a:lnTo>
                    <a:pt x="147" y="42"/>
                  </a:lnTo>
                  <a:lnTo>
                    <a:pt x="114" y="42"/>
                  </a:lnTo>
                  <a:lnTo>
                    <a:pt x="100" y="14"/>
                  </a:lnTo>
                  <a:lnTo>
                    <a:pt x="62" y="9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3241800" y="1692360"/>
              <a:ext cx="249120" cy="330120"/>
            </a:xfrm>
            <a:custGeom>
              <a:avLst/>
              <a:gdLst/>
              <a:ahLst/>
              <a:rect l="l" t="t" r="r" b="b"/>
              <a:pathLst>
                <a:path w="157" h="208">
                  <a:moveTo>
                    <a:pt x="157" y="0"/>
                  </a:moveTo>
                  <a:lnTo>
                    <a:pt x="152" y="4"/>
                  </a:lnTo>
                  <a:lnTo>
                    <a:pt x="147" y="9"/>
                  </a:lnTo>
                  <a:lnTo>
                    <a:pt x="138" y="23"/>
                  </a:lnTo>
                  <a:lnTo>
                    <a:pt x="128" y="38"/>
                  </a:lnTo>
                  <a:lnTo>
                    <a:pt x="114" y="57"/>
                  </a:lnTo>
                  <a:lnTo>
                    <a:pt x="100" y="76"/>
                  </a:lnTo>
                  <a:lnTo>
                    <a:pt x="86" y="95"/>
                  </a:lnTo>
                  <a:lnTo>
                    <a:pt x="71" y="114"/>
                  </a:lnTo>
                  <a:lnTo>
                    <a:pt x="52" y="137"/>
                  </a:lnTo>
                  <a:lnTo>
                    <a:pt x="38" y="156"/>
                  </a:lnTo>
                  <a:lnTo>
                    <a:pt x="24" y="175"/>
                  </a:lnTo>
                  <a:lnTo>
                    <a:pt x="14" y="189"/>
                  </a:lnTo>
                  <a:lnTo>
                    <a:pt x="5" y="199"/>
                  </a:lnTo>
                  <a:lnTo>
                    <a:pt x="0" y="208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3167280" y="2022480"/>
              <a:ext cx="74520" cy="84240"/>
            </a:xfrm>
            <a:custGeom>
              <a:avLst/>
              <a:gdLst/>
              <a:ahLst/>
              <a:rect l="l" t="t" r="r" b="b"/>
              <a:pathLst>
                <a:path w="47" h="53">
                  <a:moveTo>
                    <a:pt x="47" y="0"/>
                  </a:moveTo>
                  <a:lnTo>
                    <a:pt x="23" y="24"/>
                  </a:lnTo>
                  <a:lnTo>
                    <a:pt x="9" y="43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3151080" y="2106720"/>
              <a:ext cx="46080" cy="474480"/>
            </a:xfrm>
            <a:custGeom>
              <a:avLst/>
              <a:gdLst/>
              <a:ahLst/>
              <a:rect l="l" t="t" r="r" b="b"/>
              <a:pathLst>
                <a:path w="29" h="299">
                  <a:moveTo>
                    <a:pt x="10" y="0"/>
                  </a:moveTo>
                  <a:lnTo>
                    <a:pt x="0" y="261"/>
                  </a:lnTo>
                  <a:lnTo>
                    <a:pt x="5" y="265"/>
                  </a:lnTo>
                  <a:lnTo>
                    <a:pt x="29" y="270"/>
                  </a:lnTo>
                  <a:lnTo>
                    <a:pt x="24" y="299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3189240" y="2581200"/>
              <a:ext cx="22320" cy="36720"/>
            </a:xfrm>
            <a:custGeom>
              <a:avLst/>
              <a:gdLst/>
              <a:ahLst/>
              <a:rect l="l" t="t" r="r" b="b"/>
              <a:pathLst>
                <a:path w="14" h="23">
                  <a:moveTo>
                    <a:pt x="0" y="0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4" y="23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3211560" y="2617920"/>
              <a:ext cx="76320" cy="29880"/>
            </a:xfrm>
            <a:custGeom>
              <a:avLst/>
              <a:gdLst/>
              <a:ahLst/>
              <a:rect l="l" t="t" r="r" b="b"/>
              <a:pathLst>
                <a:path w="48" h="19">
                  <a:moveTo>
                    <a:pt x="0" y="0"/>
                  </a:moveTo>
                  <a:lnTo>
                    <a:pt x="19" y="10"/>
                  </a:lnTo>
                  <a:lnTo>
                    <a:pt x="38" y="19"/>
                  </a:lnTo>
                  <a:lnTo>
                    <a:pt x="48" y="19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3287880" y="2550960"/>
              <a:ext cx="1295280" cy="851040"/>
            </a:xfrm>
            <a:custGeom>
              <a:avLst/>
              <a:gdLst/>
              <a:ahLst/>
              <a:rect l="l" t="t" r="r" b="b"/>
              <a:pathLst>
                <a:path w="816" h="536">
                  <a:moveTo>
                    <a:pt x="0" y="61"/>
                  </a:moveTo>
                  <a:lnTo>
                    <a:pt x="14" y="52"/>
                  </a:lnTo>
                  <a:lnTo>
                    <a:pt x="47" y="52"/>
                  </a:lnTo>
                  <a:lnTo>
                    <a:pt x="61" y="66"/>
                  </a:lnTo>
                  <a:lnTo>
                    <a:pt x="71" y="71"/>
                  </a:lnTo>
                  <a:lnTo>
                    <a:pt x="90" y="76"/>
                  </a:lnTo>
                  <a:lnTo>
                    <a:pt x="109" y="80"/>
                  </a:lnTo>
                  <a:lnTo>
                    <a:pt x="142" y="85"/>
                  </a:lnTo>
                  <a:lnTo>
                    <a:pt x="161" y="61"/>
                  </a:lnTo>
                  <a:lnTo>
                    <a:pt x="175" y="80"/>
                  </a:lnTo>
                  <a:lnTo>
                    <a:pt x="223" y="80"/>
                  </a:lnTo>
                  <a:lnTo>
                    <a:pt x="242" y="66"/>
                  </a:lnTo>
                  <a:lnTo>
                    <a:pt x="251" y="42"/>
                  </a:lnTo>
                  <a:lnTo>
                    <a:pt x="275" y="33"/>
                  </a:lnTo>
                  <a:lnTo>
                    <a:pt x="275" y="19"/>
                  </a:lnTo>
                  <a:lnTo>
                    <a:pt x="294" y="28"/>
                  </a:lnTo>
                  <a:lnTo>
                    <a:pt x="294" y="0"/>
                  </a:lnTo>
                  <a:lnTo>
                    <a:pt x="313" y="4"/>
                  </a:lnTo>
                  <a:lnTo>
                    <a:pt x="332" y="19"/>
                  </a:lnTo>
                  <a:lnTo>
                    <a:pt x="365" y="0"/>
                  </a:lnTo>
                  <a:lnTo>
                    <a:pt x="394" y="9"/>
                  </a:lnTo>
                  <a:lnTo>
                    <a:pt x="417" y="61"/>
                  </a:lnTo>
                  <a:lnTo>
                    <a:pt x="460" y="61"/>
                  </a:lnTo>
                  <a:lnTo>
                    <a:pt x="474" y="57"/>
                  </a:lnTo>
                  <a:lnTo>
                    <a:pt x="484" y="61"/>
                  </a:lnTo>
                  <a:lnTo>
                    <a:pt x="489" y="76"/>
                  </a:lnTo>
                  <a:lnTo>
                    <a:pt x="484" y="85"/>
                  </a:lnTo>
                  <a:lnTo>
                    <a:pt x="508" y="109"/>
                  </a:lnTo>
                  <a:lnTo>
                    <a:pt x="503" y="128"/>
                  </a:lnTo>
                  <a:lnTo>
                    <a:pt x="527" y="133"/>
                  </a:lnTo>
                  <a:lnTo>
                    <a:pt x="512" y="142"/>
                  </a:lnTo>
                  <a:lnTo>
                    <a:pt x="522" y="156"/>
                  </a:lnTo>
                  <a:lnTo>
                    <a:pt x="531" y="180"/>
                  </a:lnTo>
                  <a:lnTo>
                    <a:pt x="631" y="180"/>
                  </a:lnTo>
                  <a:lnTo>
                    <a:pt x="669" y="190"/>
                  </a:lnTo>
                  <a:lnTo>
                    <a:pt x="745" y="194"/>
                  </a:lnTo>
                  <a:lnTo>
                    <a:pt x="778" y="223"/>
                  </a:lnTo>
                  <a:lnTo>
                    <a:pt x="797" y="242"/>
                  </a:lnTo>
                  <a:lnTo>
                    <a:pt x="816" y="265"/>
                  </a:lnTo>
                  <a:lnTo>
                    <a:pt x="793" y="275"/>
                  </a:lnTo>
                  <a:lnTo>
                    <a:pt x="802" y="289"/>
                  </a:lnTo>
                  <a:lnTo>
                    <a:pt x="788" y="299"/>
                  </a:lnTo>
                  <a:lnTo>
                    <a:pt x="769" y="299"/>
                  </a:lnTo>
                  <a:lnTo>
                    <a:pt x="740" y="284"/>
                  </a:lnTo>
                  <a:lnTo>
                    <a:pt x="726" y="280"/>
                  </a:lnTo>
                  <a:lnTo>
                    <a:pt x="726" y="299"/>
                  </a:lnTo>
                  <a:lnTo>
                    <a:pt x="721" y="346"/>
                  </a:lnTo>
                  <a:lnTo>
                    <a:pt x="707" y="365"/>
                  </a:lnTo>
                  <a:lnTo>
                    <a:pt x="717" y="389"/>
                  </a:lnTo>
                  <a:lnTo>
                    <a:pt x="726" y="403"/>
                  </a:lnTo>
                  <a:lnTo>
                    <a:pt x="721" y="417"/>
                  </a:lnTo>
                  <a:lnTo>
                    <a:pt x="707" y="441"/>
                  </a:lnTo>
                  <a:lnTo>
                    <a:pt x="683" y="441"/>
                  </a:lnTo>
                  <a:lnTo>
                    <a:pt x="693" y="451"/>
                  </a:lnTo>
                  <a:lnTo>
                    <a:pt x="688" y="460"/>
                  </a:lnTo>
                  <a:lnTo>
                    <a:pt x="688" y="498"/>
                  </a:lnTo>
                  <a:lnTo>
                    <a:pt x="664" y="512"/>
                  </a:lnTo>
                  <a:lnTo>
                    <a:pt x="674" y="536"/>
                  </a:lnTo>
                  <a:lnTo>
                    <a:pt x="679" y="522"/>
                  </a:lnTo>
                  <a:lnTo>
                    <a:pt x="707" y="522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4410000" y="3333600"/>
              <a:ext cx="7920" cy="46080"/>
            </a:xfrm>
            <a:custGeom>
              <a:avLst/>
              <a:gdLst/>
              <a:ahLst/>
              <a:rect l="l" t="t" r="r" b="b"/>
              <a:pathLst>
                <a:path w="5" h="2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4417920" y="3289320"/>
              <a:ext cx="44640" cy="44280"/>
            </a:xfrm>
            <a:custGeom>
              <a:avLst/>
              <a:gdLst/>
              <a:ahLst/>
              <a:rect l="l" t="t" r="r" b="b"/>
              <a:pathLst>
                <a:path w="28" h="28">
                  <a:moveTo>
                    <a:pt x="0" y="28"/>
                  </a:moveTo>
                  <a:lnTo>
                    <a:pt x="14" y="14"/>
                  </a:lnTo>
                  <a:lnTo>
                    <a:pt x="24" y="5"/>
                  </a:lnTo>
                  <a:lnTo>
                    <a:pt x="28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4462560" y="2995560"/>
              <a:ext cx="468360" cy="345960"/>
            </a:xfrm>
            <a:custGeom>
              <a:avLst/>
              <a:gdLst/>
              <a:ahLst/>
              <a:rect l="l" t="t" r="r" b="b"/>
              <a:pathLst>
                <a:path w="295" h="218">
                  <a:moveTo>
                    <a:pt x="0" y="185"/>
                  </a:moveTo>
                  <a:lnTo>
                    <a:pt x="19" y="175"/>
                  </a:lnTo>
                  <a:lnTo>
                    <a:pt x="53" y="175"/>
                  </a:lnTo>
                  <a:lnTo>
                    <a:pt x="72" y="166"/>
                  </a:lnTo>
                  <a:lnTo>
                    <a:pt x="86" y="161"/>
                  </a:lnTo>
                  <a:lnTo>
                    <a:pt x="95" y="152"/>
                  </a:lnTo>
                  <a:lnTo>
                    <a:pt x="105" y="142"/>
                  </a:lnTo>
                  <a:lnTo>
                    <a:pt x="143" y="133"/>
                  </a:lnTo>
                  <a:lnTo>
                    <a:pt x="129" y="128"/>
                  </a:lnTo>
                  <a:lnTo>
                    <a:pt x="124" y="109"/>
                  </a:lnTo>
                  <a:lnTo>
                    <a:pt x="91" y="133"/>
                  </a:lnTo>
                  <a:lnTo>
                    <a:pt x="91" y="104"/>
                  </a:lnTo>
                  <a:lnTo>
                    <a:pt x="95" y="99"/>
                  </a:lnTo>
                  <a:lnTo>
                    <a:pt x="110" y="90"/>
                  </a:lnTo>
                  <a:lnTo>
                    <a:pt x="129" y="57"/>
                  </a:lnTo>
                  <a:lnTo>
                    <a:pt x="143" y="57"/>
                  </a:lnTo>
                  <a:lnTo>
                    <a:pt x="162" y="42"/>
                  </a:lnTo>
                  <a:lnTo>
                    <a:pt x="181" y="33"/>
                  </a:lnTo>
                  <a:lnTo>
                    <a:pt x="209" y="33"/>
                  </a:lnTo>
                  <a:lnTo>
                    <a:pt x="214" y="23"/>
                  </a:lnTo>
                  <a:lnTo>
                    <a:pt x="223" y="28"/>
                  </a:lnTo>
                  <a:lnTo>
                    <a:pt x="242" y="33"/>
                  </a:lnTo>
                  <a:lnTo>
                    <a:pt x="242" y="19"/>
                  </a:lnTo>
                  <a:lnTo>
                    <a:pt x="252" y="4"/>
                  </a:lnTo>
                  <a:lnTo>
                    <a:pt x="266" y="0"/>
                  </a:lnTo>
                  <a:lnTo>
                    <a:pt x="280" y="0"/>
                  </a:lnTo>
                  <a:lnTo>
                    <a:pt x="290" y="9"/>
                  </a:lnTo>
                  <a:lnTo>
                    <a:pt x="290" y="19"/>
                  </a:lnTo>
                  <a:lnTo>
                    <a:pt x="285" y="28"/>
                  </a:lnTo>
                  <a:lnTo>
                    <a:pt x="290" y="33"/>
                  </a:lnTo>
                  <a:lnTo>
                    <a:pt x="295" y="42"/>
                  </a:lnTo>
                  <a:lnTo>
                    <a:pt x="280" y="47"/>
                  </a:lnTo>
                  <a:lnTo>
                    <a:pt x="271" y="61"/>
                  </a:lnTo>
                  <a:lnTo>
                    <a:pt x="247" y="76"/>
                  </a:lnTo>
                  <a:lnTo>
                    <a:pt x="204" y="71"/>
                  </a:lnTo>
                  <a:lnTo>
                    <a:pt x="185" y="85"/>
                  </a:lnTo>
                  <a:lnTo>
                    <a:pt x="152" y="80"/>
                  </a:lnTo>
                  <a:lnTo>
                    <a:pt x="143" y="90"/>
                  </a:lnTo>
                  <a:lnTo>
                    <a:pt x="133" y="128"/>
                  </a:lnTo>
                  <a:lnTo>
                    <a:pt x="148" y="142"/>
                  </a:lnTo>
                  <a:lnTo>
                    <a:pt x="148" y="156"/>
                  </a:lnTo>
                  <a:lnTo>
                    <a:pt x="114" y="185"/>
                  </a:lnTo>
                  <a:lnTo>
                    <a:pt x="114" y="204"/>
                  </a:lnTo>
                  <a:lnTo>
                    <a:pt x="114" y="218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4643640" y="3251160"/>
              <a:ext cx="399960" cy="90360"/>
            </a:xfrm>
            <a:custGeom>
              <a:avLst/>
              <a:gdLst/>
              <a:ahLst/>
              <a:rect l="l" t="t" r="r" b="b"/>
              <a:pathLst>
                <a:path w="252" h="57">
                  <a:moveTo>
                    <a:pt x="0" y="57"/>
                  </a:moveTo>
                  <a:lnTo>
                    <a:pt x="5" y="52"/>
                  </a:lnTo>
                  <a:lnTo>
                    <a:pt x="15" y="52"/>
                  </a:lnTo>
                  <a:lnTo>
                    <a:pt x="34" y="48"/>
                  </a:lnTo>
                  <a:lnTo>
                    <a:pt x="53" y="43"/>
                  </a:lnTo>
                  <a:lnTo>
                    <a:pt x="71" y="38"/>
                  </a:lnTo>
                  <a:lnTo>
                    <a:pt x="100" y="33"/>
                  </a:lnTo>
                  <a:lnTo>
                    <a:pt x="124" y="29"/>
                  </a:lnTo>
                  <a:lnTo>
                    <a:pt x="152" y="24"/>
                  </a:lnTo>
                  <a:lnTo>
                    <a:pt x="176" y="19"/>
                  </a:lnTo>
                  <a:lnTo>
                    <a:pt x="200" y="14"/>
                  </a:lnTo>
                  <a:lnTo>
                    <a:pt x="219" y="10"/>
                  </a:lnTo>
                  <a:lnTo>
                    <a:pt x="233" y="5"/>
                  </a:lnTo>
                  <a:lnTo>
                    <a:pt x="247" y="5"/>
                  </a:lnTo>
                  <a:lnTo>
                    <a:pt x="252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043600" y="3251160"/>
              <a:ext cx="44280" cy="15840"/>
            </a:xfrm>
            <a:custGeom>
              <a:avLst/>
              <a:gdLst/>
              <a:ahLst/>
              <a:rect l="l" t="t" r="r" b="b"/>
              <a:pathLst>
                <a:path w="28" h="10">
                  <a:moveTo>
                    <a:pt x="0" y="0"/>
                  </a:moveTo>
                  <a:lnTo>
                    <a:pt x="9" y="5"/>
                  </a:lnTo>
                  <a:lnTo>
                    <a:pt x="19" y="5"/>
                  </a:lnTo>
                  <a:lnTo>
                    <a:pt x="28" y="1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5087880" y="2603520"/>
              <a:ext cx="625680" cy="790560"/>
            </a:xfrm>
            <a:custGeom>
              <a:avLst/>
              <a:gdLst/>
              <a:ahLst/>
              <a:rect l="l" t="t" r="r" b="b"/>
              <a:pathLst>
                <a:path w="394" h="498">
                  <a:moveTo>
                    <a:pt x="0" y="418"/>
                  </a:moveTo>
                  <a:lnTo>
                    <a:pt x="5" y="437"/>
                  </a:lnTo>
                  <a:lnTo>
                    <a:pt x="24" y="446"/>
                  </a:lnTo>
                  <a:lnTo>
                    <a:pt x="24" y="456"/>
                  </a:lnTo>
                  <a:lnTo>
                    <a:pt x="43" y="460"/>
                  </a:lnTo>
                  <a:lnTo>
                    <a:pt x="81" y="465"/>
                  </a:lnTo>
                  <a:lnTo>
                    <a:pt x="86" y="489"/>
                  </a:lnTo>
                  <a:lnTo>
                    <a:pt x="105" y="498"/>
                  </a:lnTo>
                  <a:lnTo>
                    <a:pt x="124" y="484"/>
                  </a:lnTo>
                  <a:lnTo>
                    <a:pt x="167" y="475"/>
                  </a:lnTo>
                  <a:lnTo>
                    <a:pt x="195" y="441"/>
                  </a:lnTo>
                  <a:lnTo>
                    <a:pt x="162" y="441"/>
                  </a:lnTo>
                  <a:lnTo>
                    <a:pt x="143" y="446"/>
                  </a:lnTo>
                  <a:lnTo>
                    <a:pt x="129" y="456"/>
                  </a:lnTo>
                  <a:lnTo>
                    <a:pt x="110" y="451"/>
                  </a:lnTo>
                  <a:lnTo>
                    <a:pt x="124" y="437"/>
                  </a:lnTo>
                  <a:lnTo>
                    <a:pt x="148" y="437"/>
                  </a:lnTo>
                  <a:lnTo>
                    <a:pt x="190" y="422"/>
                  </a:lnTo>
                  <a:lnTo>
                    <a:pt x="200" y="413"/>
                  </a:lnTo>
                  <a:lnTo>
                    <a:pt x="238" y="399"/>
                  </a:lnTo>
                  <a:lnTo>
                    <a:pt x="262" y="370"/>
                  </a:lnTo>
                  <a:lnTo>
                    <a:pt x="290" y="375"/>
                  </a:lnTo>
                  <a:lnTo>
                    <a:pt x="309" y="342"/>
                  </a:lnTo>
                  <a:lnTo>
                    <a:pt x="281" y="327"/>
                  </a:lnTo>
                  <a:lnTo>
                    <a:pt x="285" y="351"/>
                  </a:lnTo>
                  <a:lnTo>
                    <a:pt x="257" y="356"/>
                  </a:lnTo>
                  <a:lnTo>
                    <a:pt x="243" y="313"/>
                  </a:lnTo>
                  <a:lnTo>
                    <a:pt x="238" y="285"/>
                  </a:lnTo>
                  <a:lnTo>
                    <a:pt x="228" y="275"/>
                  </a:lnTo>
                  <a:lnTo>
                    <a:pt x="233" y="228"/>
                  </a:lnTo>
                  <a:lnTo>
                    <a:pt x="243" y="218"/>
                  </a:lnTo>
                  <a:lnTo>
                    <a:pt x="247" y="190"/>
                  </a:lnTo>
                  <a:lnTo>
                    <a:pt x="257" y="185"/>
                  </a:lnTo>
                  <a:lnTo>
                    <a:pt x="262" y="161"/>
                  </a:lnTo>
                  <a:lnTo>
                    <a:pt x="300" y="157"/>
                  </a:lnTo>
                  <a:lnTo>
                    <a:pt x="290" y="119"/>
                  </a:lnTo>
                  <a:lnTo>
                    <a:pt x="304" y="119"/>
                  </a:lnTo>
                  <a:lnTo>
                    <a:pt x="319" y="128"/>
                  </a:lnTo>
                  <a:lnTo>
                    <a:pt x="323" y="114"/>
                  </a:lnTo>
                  <a:lnTo>
                    <a:pt x="347" y="114"/>
                  </a:lnTo>
                  <a:lnTo>
                    <a:pt x="390" y="71"/>
                  </a:lnTo>
                  <a:lnTo>
                    <a:pt x="394" y="38"/>
                  </a:lnTo>
                  <a:lnTo>
                    <a:pt x="361" y="33"/>
                  </a:lnTo>
                  <a:lnTo>
                    <a:pt x="356" y="5"/>
                  </a:lnTo>
                  <a:lnTo>
                    <a:pt x="333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5616720" y="2527200"/>
              <a:ext cx="82440" cy="7632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0" y="48"/>
                  </a:moveTo>
                  <a:lnTo>
                    <a:pt x="9" y="43"/>
                  </a:lnTo>
                  <a:lnTo>
                    <a:pt x="33" y="24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699160" y="2414520"/>
              <a:ext cx="22320" cy="112680"/>
            </a:xfrm>
            <a:custGeom>
              <a:avLst/>
              <a:gdLst/>
              <a:ahLst/>
              <a:rect l="l" t="t" r="r" b="b"/>
              <a:pathLst>
                <a:path w="14" h="71">
                  <a:moveTo>
                    <a:pt x="0" y="71"/>
                  </a:moveTo>
                  <a:lnTo>
                    <a:pt x="9" y="43"/>
                  </a:lnTo>
                  <a:lnTo>
                    <a:pt x="14" y="14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594400" y="2000160"/>
              <a:ext cx="557280" cy="557280"/>
            </a:xfrm>
            <a:custGeom>
              <a:avLst/>
              <a:gdLst/>
              <a:ahLst/>
              <a:rect l="l" t="t" r="r" b="b"/>
              <a:pathLst>
                <a:path w="351" h="351">
                  <a:moveTo>
                    <a:pt x="80" y="261"/>
                  </a:moveTo>
                  <a:lnTo>
                    <a:pt x="90" y="242"/>
                  </a:lnTo>
                  <a:lnTo>
                    <a:pt x="128" y="238"/>
                  </a:lnTo>
                  <a:lnTo>
                    <a:pt x="137" y="228"/>
                  </a:lnTo>
                  <a:lnTo>
                    <a:pt x="142" y="219"/>
                  </a:lnTo>
                  <a:lnTo>
                    <a:pt x="166" y="190"/>
                  </a:lnTo>
                  <a:lnTo>
                    <a:pt x="166" y="204"/>
                  </a:lnTo>
                  <a:lnTo>
                    <a:pt x="156" y="219"/>
                  </a:lnTo>
                  <a:lnTo>
                    <a:pt x="194" y="204"/>
                  </a:lnTo>
                  <a:lnTo>
                    <a:pt x="227" y="190"/>
                  </a:lnTo>
                  <a:lnTo>
                    <a:pt x="232" y="204"/>
                  </a:lnTo>
                  <a:lnTo>
                    <a:pt x="223" y="214"/>
                  </a:lnTo>
                  <a:lnTo>
                    <a:pt x="194" y="219"/>
                  </a:lnTo>
                  <a:lnTo>
                    <a:pt x="166" y="233"/>
                  </a:lnTo>
                  <a:lnTo>
                    <a:pt x="151" y="247"/>
                  </a:lnTo>
                  <a:lnTo>
                    <a:pt x="151" y="266"/>
                  </a:lnTo>
                  <a:lnTo>
                    <a:pt x="137" y="266"/>
                  </a:lnTo>
                  <a:lnTo>
                    <a:pt x="132" y="294"/>
                  </a:lnTo>
                  <a:lnTo>
                    <a:pt x="132" y="309"/>
                  </a:lnTo>
                  <a:lnTo>
                    <a:pt x="151" y="323"/>
                  </a:lnTo>
                  <a:lnTo>
                    <a:pt x="161" y="328"/>
                  </a:lnTo>
                  <a:lnTo>
                    <a:pt x="175" y="347"/>
                  </a:lnTo>
                  <a:lnTo>
                    <a:pt x="213" y="351"/>
                  </a:lnTo>
                  <a:lnTo>
                    <a:pt x="199" y="332"/>
                  </a:lnTo>
                  <a:lnTo>
                    <a:pt x="208" y="318"/>
                  </a:lnTo>
                  <a:lnTo>
                    <a:pt x="223" y="318"/>
                  </a:lnTo>
                  <a:lnTo>
                    <a:pt x="213" y="304"/>
                  </a:lnTo>
                  <a:lnTo>
                    <a:pt x="227" y="285"/>
                  </a:lnTo>
                  <a:lnTo>
                    <a:pt x="237" y="271"/>
                  </a:lnTo>
                  <a:lnTo>
                    <a:pt x="232" y="252"/>
                  </a:lnTo>
                  <a:lnTo>
                    <a:pt x="242" y="242"/>
                  </a:lnTo>
                  <a:lnTo>
                    <a:pt x="256" y="242"/>
                  </a:lnTo>
                  <a:lnTo>
                    <a:pt x="299" y="200"/>
                  </a:lnTo>
                  <a:lnTo>
                    <a:pt x="280" y="195"/>
                  </a:lnTo>
                  <a:lnTo>
                    <a:pt x="289" y="181"/>
                  </a:lnTo>
                  <a:lnTo>
                    <a:pt x="313" y="185"/>
                  </a:lnTo>
                  <a:lnTo>
                    <a:pt x="318" y="171"/>
                  </a:lnTo>
                  <a:lnTo>
                    <a:pt x="337" y="166"/>
                  </a:lnTo>
                  <a:lnTo>
                    <a:pt x="346" y="147"/>
                  </a:lnTo>
                  <a:lnTo>
                    <a:pt x="346" y="133"/>
                  </a:lnTo>
                  <a:lnTo>
                    <a:pt x="332" y="138"/>
                  </a:lnTo>
                  <a:lnTo>
                    <a:pt x="337" y="124"/>
                  </a:lnTo>
                  <a:lnTo>
                    <a:pt x="346" y="114"/>
                  </a:lnTo>
                  <a:lnTo>
                    <a:pt x="351" y="71"/>
                  </a:lnTo>
                  <a:lnTo>
                    <a:pt x="351" y="43"/>
                  </a:lnTo>
                  <a:lnTo>
                    <a:pt x="337" y="38"/>
                  </a:lnTo>
                  <a:lnTo>
                    <a:pt x="327" y="29"/>
                  </a:lnTo>
                  <a:lnTo>
                    <a:pt x="327" y="10"/>
                  </a:lnTo>
                  <a:lnTo>
                    <a:pt x="308" y="14"/>
                  </a:lnTo>
                  <a:lnTo>
                    <a:pt x="303" y="29"/>
                  </a:lnTo>
                  <a:lnTo>
                    <a:pt x="308" y="38"/>
                  </a:lnTo>
                  <a:lnTo>
                    <a:pt x="303" y="48"/>
                  </a:lnTo>
                  <a:lnTo>
                    <a:pt x="303" y="81"/>
                  </a:lnTo>
                  <a:lnTo>
                    <a:pt x="308" y="100"/>
                  </a:lnTo>
                  <a:lnTo>
                    <a:pt x="318" y="124"/>
                  </a:lnTo>
                  <a:lnTo>
                    <a:pt x="303" y="143"/>
                  </a:lnTo>
                  <a:lnTo>
                    <a:pt x="299" y="128"/>
                  </a:lnTo>
                  <a:lnTo>
                    <a:pt x="280" y="119"/>
                  </a:lnTo>
                  <a:lnTo>
                    <a:pt x="275" y="143"/>
                  </a:lnTo>
                  <a:lnTo>
                    <a:pt x="246" y="152"/>
                  </a:lnTo>
                  <a:lnTo>
                    <a:pt x="232" y="147"/>
                  </a:lnTo>
                  <a:lnTo>
                    <a:pt x="218" y="157"/>
                  </a:lnTo>
                  <a:lnTo>
                    <a:pt x="204" y="166"/>
                  </a:lnTo>
                  <a:lnTo>
                    <a:pt x="194" y="166"/>
                  </a:lnTo>
                  <a:lnTo>
                    <a:pt x="180" y="157"/>
                  </a:lnTo>
                  <a:lnTo>
                    <a:pt x="142" y="157"/>
                  </a:lnTo>
                  <a:lnTo>
                    <a:pt x="132" y="143"/>
                  </a:lnTo>
                  <a:lnTo>
                    <a:pt x="113" y="143"/>
                  </a:lnTo>
                  <a:lnTo>
                    <a:pt x="118" y="119"/>
                  </a:lnTo>
                  <a:lnTo>
                    <a:pt x="99" y="114"/>
                  </a:lnTo>
                  <a:lnTo>
                    <a:pt x="85" y="124"/>
                  </a:lnTo>
                  <a:lnTo>
                    <a:pt x="75" y="124"/>
                  </a:lnTo>
                  <a:lnTo>
                    <a:pt x="94" y="105"/>
                  </a:lnTo>
                  <a:lnTo>
                    <a:pt x="85" y="100"/>
                  </a:lnTo>
                  <a:lnTo>
                    <a:pt x="90" y="86"/>
                  </a:lnTo>
                  <a:lnTo>
                    <a:pt x="94" y="76"/>
                  </a:lnTo>
                  <a:lnTo>
                    <a:pt x="85" y="71"/>
                  </a:lnTo>
                  <a:lnTo>
                    <a:pt x="80" y="81"/>
                  </a:lnTo>
                  <a:lnTo>
                    <a:pt x="52" y="81"/>
                  </a:lnTo>
                  <a:lnTo>
                    <a:pt x="52" y="95"/>
                  </a:lnTo>
                  <a:lnTo>
                    <a:pt x="37" y="105"/>
                  </a:lnTo>
                  <a:lnTo>
                    <a:pt x="28" y="90"/>
                  </a:lnTo>
                  <a:lnTo>
                    <a:pt x="4" y="95"/>
                  </a:lnTo>
                  <a:lnTo>
                    <a:pt x="0" y="81"/>
                  </a:lnTo>
                  <a:lnTo>
                    <a:pt x="14" y="67"/>
                  </a:lnTo>
                  <a:lnTo>
                    <a:pt x="56" y="67"/>
                  </a:lnTo>
                  <a:lnTo>
                    <a:pt x="56" y="57"/>
                  </a:lnTo>
                  <a:lnTo>
                    <a:pt x="75" y="38"/>
                  </a:lnTo>
                  <a:lnTo>
                    <a:pt x="85" y="29"/>
                  </a:lnTo>
                  <a:lnTo>
                    <a:pt x="90" y="19"/>
                  </a:lnTo>
                  <a:lnTo>
                    <a:pt x="75" y="10"/>
                  </a:lnTo>
                  <a:lnTo>
                    <a:pt x="75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5668920" y="1978200"/>
              <a:ext cx="44640" cy="21960"/>
            </a:xfrm>
            <a:custGeom>
              <a:avLst/>
              <a:gdLst/>
              <a:ahLst/>
              <a:rect l="l" t="t" r="r" b="b"/>
              <a:pathLst>
                <a:path w="28" h="14">
                  <a:moveTo>
                    <a:pt x="28" y="14"/>
                  </a:moveTo>
                  <a:lnTo>
                    <a:pt x="24" y="14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5600880" y="1978200"/>
              <a:ext cx="68040" cy="7920"/>
            </a:xfrm>
            <a:custGeom>
              <a:avLst/>
              <a:gdLst/>
              <a:ahLst/>
              <a:rect l="l" t="t" r="r" b="b"/>
              <a:pathLst>
                <a:path w="43" h="5">
                  <a:moveTo>
                    <a:pt x="43" y="0"/>
                  </a:moveTo>
                  <a:lnTo>
                    <a:pt x="29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5457960" y="1986120"/>
              <a:ext cx="142920" cy="112680"/>
            </a:xfrm>
            <a:custGeom>
              <a:avLst/>
              <a:gdLst/>
              <a:ahLst/>
              <a:rect l="l" t="t" r="r" b="b"/>
              <a:pathLst>
                <a:path w="90" h="71">
                  <a:moveTo>
                    <a:pt x="90" y="0"/>
                  </a:moveTo>
                  <a:lnTo>
                    <a:pt x="52" y="33"/>
                  </a:lnTo>
                  <a:lnTo>
                    <a:pt x="0" y="71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5383440" y="2098800"/>
              <a:ext cx="74520" cy="82440"/>
            </a:xfrm>
            <a:custGeom>
              <a:avLst/>
              <a:gdLst/>
              <a:ahLst/>
              <a:rect l="l" t="t" r="r" b="b"/>
              <a:pathLst>
                <a:path w="47" h="52">
                  <a:moveTo>
                    <a:pt x="47" y="0"/>
                  </a:moveTo>
                  <a:lnTo>
                    <a:pt x="38" y="9"/>
                  </a:lnTo>
                  <a:lnTo>
                    <a:pt x="19" y="24"/>
                  </a:lnTo>
                  <a:lnTo>
                    <a:pt x="0" y="52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5353200" y="2181240"/>
              <a:ext cx="30240" cy="82440"/>
            </a:xfrm>
            <a:custGeom>
              <a:avLst/>
              <a:gdLst/>
              <a:ahLst/>
              <a:rect l="l" t="t" r="r" b="b"/>
              <a:pathLst>
                <a:path w="19" h="52">
                  <a:moveTo>
                    <a:pt x="19" y="0"/>
                  </a:moveTo>
                  <a:lnTo>
                    <a:pt x="9" y="24"/>
                  </a:lnTo>
                  <a:lnTo>
                    <a:pt x="0" y="43"/>
                  </a:lnTo>
                  <a:lnTo>
                    <a:pt x="0" y="52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315040" y="2263680"/>
              <a:ext cx="38160" cy="98640"/>
            </a:xfrm>
            <a:custGeom>
              <a:avLst/>
              <a:gdLst/>
              <a:ahLst/>
              <a:rect l="l" t="t" r="r" b="b"/>
              <a:pathLst>
                <a:path w="24" h="62">
                  <a:moveTo>
                    <a:pt x="24" y="0"/>
                  </a:moveTo>
                  <a:lnTo>
                    <a:pt x="9" y="43"/>
                  </a:lnTo>
                  <a:lnTo>
                    <a:pt x="5" y="62"/>
                  </a:lnTo>
                  <a:lnTo>
                    <a:pt x="0" y="57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5315040" y="2271600"/>
              <a:ext cx="14400" cy="82800"/>
            </a:xfrm>
            <a:custGeom>
              <a:avLst/>
              <a:gdLst/>
              <a:ahLst/>
              <a:rect l="l" t="t" r="r" b="b"/>
              <a:pathLst>
                <a:path w="9" h="52">
                  <a:moveTo>
                    <a:pt x="0" y="52"/>
                  </a:moveTo>
                  <a:lnTo>
                    <a:pt x="0" y="43"/>
                  </a:lnTo>
                  <a:lnTo>
                    <a:pt x="5" y="24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5329440" y="2143080"/>
              <a:ext cx="37800" cy="128520"/>
            </a:xfrm>
            <a:custGeom>
              <a:avLst/>
              <a:gdLst/>
              <a:ahLst/>
              <a:rect l="l" t="t" r="r" b="b"/>
              <a:pathLst>
                <a:path w="24" h="81">
                  <a:moveTo>
                    <a:pt x="0" y="81"/>
                  </a:moveTo>
                  <a:lnTo>
                    <a:pt x="5" y="62"/>
                  </a:lnTo>
                  <a:lnTo>
                    <a:pt x="15" y="34"/>
                  </a:lnTo>
                  <a:lnTo>
                    <a:pt x="24" y="10"/>
                  </a:lnTo>
                  <a:lnTo>
                    <a:pt x="24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5367240" y="1314360"/>
              <a:ext cx="693720" cy="828720"/>
            </a:xfrm>
            <a:custGeom>
              <a:avLst/>
              <a:gdLst/>
              <a:ahLst/>
              <a:rect l="l" t="t" r="r" b="b"/>
              <a:pathLst>
                <a:path w="437" h="522">
                  <a:moveTo>
                    <a:pt x="0" y="522"/>
                  </a:moveTo>
                  <a:lnTo>
                    <a:pt x="5" y="489"/>
                  </a:lnTo>
                  <a:lnTo>
                    <a:pt x="14" y="489"/>
                  </a:lnTo>
                  <a:lnTo>
                    <a:pt x="14" y="475"/>
                  </a:lnTo>
                  <a:lnTo>
                    <a:pt x="38" y="461"/>
                  </a:lnTo>
                  <a:lnTo>
                    <a:pt x="48" y="446"/>
                  </a:lnTo>
                  <a:lnTo>
                    <a:pt x="52" y="408"/>
                  </a:lnTo>
                  <a:lnTo>
                    <a:pt x="67" y="389"/>
                  </a:lnTo>
                  <a:lnTo>
                    <a:pt x="95" y="375"/>
                  </a:lnTo>
                  <a:lnTo>
                    <a:pt x="128" y="356"/>
                  </a:lnTo>
                  <a:lnTo>
                    <a:pt x="152" y="347"/>
                  </a:lnTo>
                  <a:lnTo>
                    <a:pt x="176" y="342"/>
                  </a:lnTo>
                  <a:lnTo>
                    <a:pt x="204" y="323"/>
                  </a:lnTo>
                  <a:lnTo>
                    <a:pt x="237" y="328"/>
                  </a:lnTo>
                  <a:lnTo>
                    <a:pt x="247" y="318"/>
                  </a:lnTo>
                  <a:lnTo>
                    <a:pt x="266" y="328"/>
                  </a:lnTo>
                  <a:lnTo>
                    <a:pt x="285" y="309"/>
                  </a:lnTo>
                  <a:lnTo>
                    <a:pt x="313" y="280"/>
                  </a:lnTo>
                  <a:lnTo>
                    <a:pt x="323" y="285"/>
                  </a:lnTo>
                  <a:lnTo>
                    <a:pt x="342" y="280"/>
                  </a:lnTo>
                  <a:lnTo>
                    <a:pt x="342" y="266"/>
                  </a:lnTo>
                  <a:lnTo>
                    <a:pt x="356" y="247"/>
                  </a:lnTo>
                  <a:lnTo>
                    <a:pt x="351" y="219"/>
                  </a:lnTo>
                  <a:lnTo>
                    <a:pt x="351" y="200"/>
                  </a:lnTo>
                  <a:lnTo>
                    <a:pt x="413" y="124"/>
                  </a:lnTo>
                  <a:lnTo>
                    <a:pt x="437" y="100"/>
                  </a:lnTo>
                  <a:lnTo>
                    <a:pt x="437" y="81"/>
                  </a:lnTo>
                  <a:lnTo>
                    <a:pt x="413" y="71"/>
                  </a:lnTo>
                  <a:lnTo>
                    <a:pt x="385" y="24"/>
                  </a:lnTo>
                  <a:lnTo>
                    <a:pt x="366" y="5"/>
                  </a:lnTo>
                  <a:lnTo>
                    <a:pt x="337" y="0"/>
                  </a:lnTo>
                  <a:lnTo>
                    <a:pt x="309" y="10"/>
                  </a:lnTo>
                  <a:lnTo>
                    <a:pt x="285" y="10"/>
                  </a:lnTo>
                  <a:lnTo>
                    <a:pt x="266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5773680" y="131436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5751720" y="1314360"/>
              <a:ext cx="2196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14" y="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5668920" y="1262160"/>
              <a:ext cx="90720" cy="52200"/>
            </a:xfrm>
            <a:custGeom>
              <a:avLst/>
              <a:gdLst/>
              <a:ahLst/>
              <a:rect l="l" t="t" r="r" b="b"/>
              <a:pathLst>
                <a:path w="57" h="33">
                  <a:moveTo>
                    <a:pt x="52" y="33"/>
                  </a:moveTo>
                  <a:lnTo>
                    <a:pt x="57" y="14"/>
                  </a:lnTo>
                  <a:lnTo>
                    <a:pt x="57" y="0"/>
                  </a:lnTo>
                  <a:lnTo>
                    <a:pt x="33" y="10"/>
                  </a:lnTo>
                  <a:lnTo>
                    <a:pt x="19" y="14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5646960" y="127800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0"/>
                  </a:moveTo>
                  <a:lnTo>
                    <a:pt x="14" y="4"/>
                  </a:lnTo>
                  <a:lnTo>
                    <a:pt x="9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5600880" y="1292400"/>
              <a:ext cx="46080" cy="7920"/>
            </a:xfrm>
            <a:custGeom>
              <a:avLst/>
              <a:gdLst/>
              <a:ahLst/>
              <a:rect l="l" t="t" r="r" b="b"/>
              <a:pathLst>
                <a:path w="29" h="5">
                  <a:moveTo>
                    <a:pt x="29" y="5"/>
                  </a:move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5353200" y="1224000"/>
              <a:ext cx="247680" cy="98280"/>
            </a:xfrm>
            <a:custGeom>
              <a:avLst/>
              <a:gdLst/>
              <a:ahLst/>
              <a:rect l="l" t="t" r="r" b="b"/>
              <a:pathLst>
                <a:path w="156" h="62">
                  <a:moveTo>
                    <a:pt x="156" y="43"/>
                  </a:moveTo>
                  <a:lnTo>
                    <a:pt x="142" y="43"/>
                  </a:lnTo>
                  <a:lnTo>
                    <a:pt x="133" y="62"/>
                  </a:lnTo>
                  <a:lnTo>
                    <a:pt x="114" y="57"/>
                  </a:lnTo>
                  <a:lnTo>
                    <a:pt x="95" y="24"/>
                  </a:lnTo>
                  <a:lnTo>
                    <a:pt x="80" y="34"/>
                  </a:lnTo>
                  <a:lnTo>
                    <a:pt x="61" y="29"/>
                  </a:lnTo>
                  <a:lnTo>
                    <a:pt x="52" y="15"/>
                  </a:lnTo>
                  <a:lnTo>
                    <a:pt x="28" y="19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5353200" y="1163520"/>
              <a:ext cx="14040" cy="60480"/>
            </a:xfrm>
            <a:custGeom>
              <a:avLst/>
              <a:gdLst/>
              <a:ahLst/>
              <a:rect l="l" t="t" r="r" b="b"/>
              <a:pathLst>
                <a:path w="9" h="38">
                  <a:moveTo>
                    <a:pt x="0" y="38"/>
                  </a:moveTo>
                  <a:lnTo>
                    <a:pt x="0" y="29"/>
                  </a:lnTo>
                  <a:lnTo>
                    <a:pt x="9" y="15"/>
                  </a:lnTo>
                  <a:lnTo>
                    <a:pt x="4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5337360" y="1149480"/>
              <a:ext cx="21960" cy="1404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9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058000" y="1073160"/>
              <a:ext cx="279360" cy="76320"/>
            </a:xfrm>
            <a:custGeom>
              <a:avLst/>
              <a:gdLst/>
              <a:ahLst/>
              <a:rect l="l" t="t" r="r" b="b"/>
              <a:pathLst>
                <a:path w="176" h="48">
                  <a:moveTo>
                    <a:pt x="176" y="48"/>
                  </a:moveTo>
                  <a:lnTo>
                    <a:pt x="143" y="48"/>
                  </a:lnTo>
                  <a:lnTo>
                    <a:pt x="138" y="38"/>
                  </a:lnTo>
                  <a:lnTo>
                    <a:pt x="133" y="19"/>
                  </a:lnTo>
                  <a:lnTo>
                    <a:pt x="119" y="10"/>
                  </a:lnTo>
                  <a:lnTo>
                    <a:pt x="105" y="10"/>
                  </a:lnTo>
                  <a:lnTo>
                    <a:pt x="86" y="19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305240" y="1442880"/>
              <a:ext cx="74880" cy="90720"/>
            </a:xfrm>
            <a:custGeom>
              <a:avLst/>
              <a:gdLst/>
              <a:ahLst/>
              <a:rect l="l" t="t" r="r" b="b"/>
              <a:pathLst>
                <a:path w="47" h="57">
                  <a:moveTo>
                    <a:pt x="0" y="0"/>
                  </a:moveTo>
                  <a:lnTo>
                    <a:pt x="14" y="19"/>
                  </a:lnTo>
                  <a:lnTo>
                    <a:pt x="33" y="38"/>
                  </a:lnTo>
                  <a:lnTo>
                    <a:pt x="47" y="5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4380120" y="1533600"/>
              <a:ext cx="60120" cy="52200"/>
            </a:xfrm>
            <a:custGeom>
              <a:avLst/>
              <a:gdLst/>
              <a:ahLst/>
              <a:rect l="l" t="t" r="r" b="b"/>
              <a:pathLst>
                <a:path w="38" h="33">
                  <a:moveTo>
                    <a:pt x="0" y="0"/>
                  </a:moveTo>
                  <a:lnTo>
                    <a:pt x="19" y="14"/>
                  </a:lnTo>
                  <a:lnTo>
                    <a:pt x="33" y="28"/>
                  </a:lnTo>
                  <a:lnTo>
                    <a:pt x="38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4289400" y="1585800"/>
              <a:ext cx="150840" cy="211320"/>
            </a:xfrm>
            <a:custGeom>
              <a:avLst/>
              <a:gdLst/>
              <a:ahLst/>
              <a:rect l="l" t="t" r="r" b="b"/>
              <a:pathLst>
                <a:path w="95" h="133">
                  <a:moveTo>
                    <a:pt x="95" y="0"/>
                  </a:moveTo>
                  <a:lnTo>
                    <a:pt x="95" y="10"/>
                  </a:lnTo>
                  <a:lnTo>
                    <a:pt x="81" y="19"/>
                  </a:lnTo>
                  <a:lnTo>
                    <a:pt x="62" y="67"/>
                  </a:lnTo>
                  <a:lnTo>
                    <a:pt x="48" y="86"/>
                  </a:lnTo>
                  <a:lnTo>
                    <a:pt x="43" y="100"/>
                  </a:lnTo>
                  <a:lnTo>
                    <a:pt x="0" y="1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289400" y="179712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311720" y="1827360"/>
              <a:ext cx="54000" cy="37800"/>
            </a:xfrm>
            <a:custGeom>
              <a:avLst/>
              <a:gdLst/>
              <a:ahLst/>
              <a:rect l="l" t="t" r="r" b="b"/>
              <a:pathLst>
                <a:path w="34" h="24">
                  <a:moveTo>
                    <a:pt x="0" y="0"/>
                  </a:moveTo>
                  <a:lnTo>
                    <a:pt x="10" y="5"/>
                  </a:lnTo>
                  <a:lnTo>
                    <a:pt x="24" y="10"/>
                  </a:lnTo>
                  <a:lnTo>
                    <a:pt x="34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4365720" y="1865160"/>
              <a:ext cx="60120" cy="127080"/>
            </a:xfrm>
            <a:custGeom>
              <a:avLst/>
              <a:gdLst/>
              <a:ahLst/>
              <a:rect l="l" t="t" r="r" b="b"/>
              <a:pathLst>
                <a:path w="38" h="80">
                  <a:moveTo>
                    <a:pt x="0" y="0"/>
                  </a:moveTo>
                  <a:lnTo>
                    <a:pt x="9" y="19"/>
                  </a:lnTo>
                  <a:lnTo>
                    <a:pt x="19" y="42"/>
                  </a:lnTo>
                  <a:lnTo>
                    <a:pt x="33" y="71"/>
                  </a:lnTo>
                  <a:lnTo>
                    <a:pt x="38" y="8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4380120" y="1992240"/>
              <a:ext cx="75960" cy="189000"/>
            </a:xfrm>
            <a:custGeom>
              <a:avLst/>
              <a:gdLst/>
              <a:ahLst/>
              <a:rect l="l" t="t" r="r" b="b"/>
              <a:pathLst>
                <a:path w="48" h="119">
                  <a:moveTo>
                    <a:pt x="29" y="0"/>
                  </a:moveTo>
                  <a:lnTo>
                    <a:pt x="24" y="29"/>
                  </a:lnTo>
                  <a:lnTo>
                    <a:pt x="33" y="29"/>
                  </a:lnTo>
                  <a:lnTo>
                    <a:pt x="43" y="29"/>
                  </a:lnTo>
                  <a:lnTo>
                    <a:pt x="43" y="38"/>
                  </a:lnTo>
                  <a:lnTo>
                    <a:pt x="48" y="62"/>
                  </a:lnTo>
                  <a:lnTo>
                    <a:pt x="43" y="76"/>
                  </a:lnTo>
                  <a:lnTo>
                    <a:pt x="29" y="72"/>
                  </a:lnTo>
                  <a:lnTo>
                    <a:pt x="24" y="105"/>
                  </a:lnTo>
                  <a:lnTo>
                    <a:pt x="14" y="119"/>
                  </a:lnTo>
                  <a:lnTo>
                    <a:pt x="0" y="1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4341960" y="2158920"/>
              <a:ext cx="38160" cy="14400"/>
            </a:xfrm>
            <a:custGeom>
              <a:avLst/>
              <a:gdLst/>
              <a:ahLst/>
              <a:rect l="l" t="t" r="r" b="b"/>
              <a:pathLst>
                <a:path w="24" h="9">
                  <a:moveTo>
                    <a:pt x="24" y="9"/>
                  </a:moveTo>
                  <a:lnTo>
                    <a:pt x="19" y="9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4251240" y="2076480"/>
              <a:ext cx="90720" cy="82440"/>
            </a:xfrm>
            <a:custGeom>
              <a:avLst/>
              <a:gdLst/>
              <a:ahLst/>
              <a:rect l="l" t="t" r="r" b="b"/>
              <a:pathLst>
                <a:path w="57" h="52">
                  <a:moveTo>
                    <a:pt x="57" y="52"/>
                  </a:moveTo>
                  <a:lnTo>
                    <a:pt x="43" y="38"/>
                  </a:lnTo>
                  <a:lnTo>
                    <a:pt x="24" y="1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4154400" y="2000160"/>
              <a:ext cx="96840" cy="76320"/>
            </a:xfrm>
            <a:custGeom>
              <a:avLst/>
              <a:gdLst/>
              <a:ahLst/>
              <a:rect l="l" t="t" r="r" b="b"/>
              <a:pathLst>
                <a:path w="61" h="48">
                  <a:moveTo>
                    <a:pt x="61" y="48"/>
                  </a:moveTo>
                  <a:lnTo>
                    <a:pt x="38" y="29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3490920" y="1692360"/>
              <a:ext cx="663480" cy="307800"/>
            </a:xfrm>
            <a:custGeom>
              <a:avLst/>
              <a:gdLst/>
              <a:ahLst/>
              <a:rect l="l" t="t" r="r" b="b"/>
              <a:pathLst>
                <a:path w="418" h="194">
                  <a:moveTo>
                    <a:pt x="418" y="194"/>
                  </a:moveTo>
                  <a:lnTo>
                    <a:pt x="418" y="170"/>
                  </a:lnTo>
                  <a:lnTo>
                    <a:pt x="408" y="147"/>
                  </a:lnTo>
                  <a:lnTo>
                    <a:pt x="380" y="114"/>
                  </a:lnTo>
                  <a:lnTo>
                    <a:pt x="380" y="95"/>
                  </a:lnTo>
                  <a:lnTo>
                    <a:pt x="370" y="71"/>
                  </a:lnTo>
                  <a:lnTo>
                    <a:pt x="361" y="61"/>
                  </a:lnTo>
                  <a:lnTo>
                    <a:pt x="299" y="52"/>
                  </a:lnTo>
                  <a:lnTo>
                    <a:pt x="280" y="71"/>
                  </a:lnTo>
                  <a:lnTo>
                    <a:pt x="247" y="66"/>
                  </a:lnTo>
                  <a:lnTo>
                    <a:pt x="232" y="71"/>
                  </a:lnTo>
                  <a:lnTo>
                    <a:pt x="204" y="61"/>
                  </a:lnTo>
                  <a:lnTo>
                    <a:pt x="180" y="47"/>
                  </a:lnTo>
                  <a:lnTo>
                    <a:pt x="147" y="42"/>
                  </a:lnTo>
                  <a:lnTo>
                    <a:pt x="114" y="42"/>
                  </a:lnTo>
                  <a:lnTo>
                    <a:pt x="100" y="14"/>
                  </a:lnTo>
                  <a:lnTo>
                    <a:pt x="62" y="9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3167280" y="1692360"/>
              <a:ext cx="323640" cy="414360"/>
            </a:xfrm>
            <a:custGeom>
              <a:avLst/>
              <a:gdLst/>
              <a:ahLst/>
              <a:rect l="l" t="t" r="r" b="b"/>
              <a:pathLst>
                <a:path w="204" h="261">
                  <a:moveTo>
                    <a:pt x="204" y="0"/>
                  </a:moveTo>
                  <a:lnTo>
                    <a:pt x="199" y="0"/>
                  </a:lnTo>
                  <a:lnTo>
                    <a:pt x="194" y="9"/>
                  </a:lnTo>
                  <a:lnTo>
                    <a:pt x="190" y="19"/>
                  </a:lnTo>
                  <a:lnTo>
                    <a:pt x="180" y="28"/>
                  </a:lnTo>
                  <a:lnTo>
                    <a:pt x="171" y="42"/>
                  </a:lnTo>
                  <a:lnTo>
                    <a:pt x="156" y="61"/>
                  </a:lnTo>
                  <a:lnTo>
                    <a:pt x="142" y="80"/>
                  </a:lnTo>
                  <a:lnTo>
                    <a:pt x="128" y="99"/>
                  </a:lnTo>
                  <a:lnTo>
                    <a:pt x="114" y="118"/>
                  </a:lnTo>
                  <a:lnTo>
                    <a:pt x="99" y="137"/>
                  </a:lnTo>
                  <a:lnTo>
                    <a:pt x="85" y="161"/>
                  </a:lnTo>
                  <a:lnTo>
                    <a:pt x="66" y="180"/>
                  </a:lnTo>
                  <a:lnTo>
                    <a:pt x="52" y="199"/>
                  </a:lnTo>
                  <a:lnTo>
                    <a:pt x="38" y="213"/>
                  </a:lnTo>
                  <a:lnTo>
                    <a:pt x="28" y="232"/>
                  </a:lnTo>
                  <a:lnTo>
                    <a:pt x="14" y="242"/>
                  </a:lnTo>
                  <a:lnTo>
                    <a:pt x="4" y="251"/>
                  </a:lnTo>
                  <a:lnTo>
                    <a:pt x="0" y="26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3167280" y="2106720"/>
              <a:ext cx="1440" cy="36360"/>
            </a:xfrm>
            <a:custGeom>
              <a:avLst/>
              <a:gdLst/>
              <a:ahLst/>
              <a:rect l="l" t="t" r="r" b="b"/>
              <a:pathLst>
                <a:path w="0" h="23">
                  <a:moveTo>
                    <a:pt x="0" y="0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151080" y="2143080"/>
              <a:ext cx="46080" cy="438120"/>
            </a:xfrm>
            <a:custGeom>
              <a:avLst/>
              <a:gdLst/>
              <a:ahLst/>
              <a:rect l="l" t="t" r="r" b="b"/>
              <a:pathLst>
                <a:path w="29" h="276">
                  <a:moveTo>
                    <a:pt x="10" y="0"/>
                  </a:moveTo>
                  <a:lnTo>
                    <a:pt x="5" y="167"/>
                  </a:lnTo>
                  <a:lnTo>
                    <a:pt x="0" y="238"/>
                  </a:lnTo>
                  <a:lnTo>
                    <a:pt x="29" y="247"/>
                  </a:lnTo>
                  <a:lnTo>
                    <a:pt x="24" y="27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189240" y="2581200"/>
              <a:ext cx="22320" cy="36720"/>
            </a:xfrm>
            <a:custGeom>
              <a:avLst/>
              <a:gdLst/>
              <a:ahLst/>
              <a:rect l="l" t="t" r="r" b="b"/>
              <a:pathLst>
                <a:path w="14" h="23">
                  <a:moveTo>
                    <a:pt x="0" y="0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4" y="2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3211560" y="2617920"/>
              <a:ext cx="76320" cy="29880"/>
            </a:xfrm>
            <a:custGeom>
              <a:avLst/>
              <a:gdLst/>
              <a:ahLst/>
              <a:rect l="l" t="t" r="r" b="b"/>
              <a:pathLst>
                <a:path w="48" h="19">
                  <a:moveTo>
                    <a:pt x="0" y="0"/>
                  </a:moveTo>
                  <a:lnTo>
                    <a:pt x="19" y="10"/>
                  </a:lnTo>
                  <a:lnTo>
                    <a:pt x="38" y="19"/>
                  </a:lnTo>
                  <a:lnTo>
                    <a:pt x="48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3287880" y="2550960"/>
              <a:ext cx="1295280" cy="851040"/>
            </a:xfrm>
            <a:custGeom>
              <a:avLst/>
              <a:gdLst/>
              <a:ahLst/>
              <a:rect l="l" t="t" r="r" b="b"/>
              <a:pathLst>
                <a:path w="816" h="536">
                  <a:moveTo>
                    <a:pt x="0" y="61"/>
                  </a:moveTo>
                  <a:lnTo>
                    <a:pt x="14" y="52"/>
                  </a:lnTo>
                  <a:lnTo>
                    <a:pt x="47" y="52"/>
                  </a:lnTo>
                  <a:lnTo>
                    <a:pt x="61" y="66"/>
                  </a:lnTo>
                  <a:lnTo>
                    <a:pt x="71" y="71"/>
                  </a:lnTo>
                  <a:lnTo>
                    <a:pt x="90" y="76"/>
                  </a:lnTo>
                  <a:lnTo>
                    <a:pt x="109" y="80"/>
                  </a:lnTo>
                  <a:lnTo>
                    <a:pt x="142" y="85"/>
                  </a:lnTo>
                  <a:lnTo>
                    <a:pt x="161" y="61"/>
                  </a:lnTo>
                  <a:lnTo>
                    <a:pt x="175" y="80"/>
                  </a:lnTo>
                  <a:lnTo>
                    <a:pt x="223" y="80"/>
                  </a:lnTo>
                  <a:lnTo>
                    <a:pt x="242" y="66"/>
                  </a:lnTo>
                  <a:lnTo>
                    <a:pt x="251" y="42"/>
                  </a:lnTo>
                  <a:lnTo>
                    <a:pt x="275" y="33"/>
                  </a:lnTo>
                  <a:lnTo>
                    <a:pt x="275" y="19"/>
                  </a:lnTo>
                  <a:lnTo>
                    <a:pt x="294" y="28"/>
                  </a:lnTo>
                  <a:lnTo>
                    <a:pt x="294" y="0"/>
                  </a:lnTo>
                  <a:lnTo>
                    <a:pt x="313" y="4"/>
                  </a:lnTo>
                  <a:lnTo>
                    <a:pt x="332" y="19"/>
                  </a:lnTo>
                  <a:lnTo>
                    <a:pt x="365" y="0"/>
                  </a:lnTo>
                  <a:lnTo>
                    <a:pt x="394" y="9"/>
                  </a:lnTo>
                  <a:lnTo>
                    <a:pt x="417" y="61"/>
                  </a:lnTo>
                  <a:lnTo>
                    <a:pt x="460" y="61"/>
                  </a:lnTo>
                  <a:lnTo>
                    <a:pt x="474" y="57"/>
                  </a:lnTo>
                  <a:lnTo>
                    <a:pt x="484" y="61"/>
                  </a:lnTo>
                  <a:lnTo>
                    <a:pt x="489" y="76"/>
                  </a:lnTo>
                  <a:lnTo>
                    <a:pt x="484" y="85"/>
                  </a:lnTo>
                  <a:lnTo>
                    <a:pt x="508" y="109"/>
                  </a:lnTo>
                  <a:lnTo>
                    <a:pt x="503" y="128"/>
                  </a:lnTo>
                  <a:lnTo>
                    <a:pt x="527" y="133"/>
                  </a:lnTo>
                  <a:lnTo>
                    <a:pt x="512" y="142"/>
                  </a:lnTo>
                  <a:lnTo>
                    <a:pt x="522" y="156"/>
                  </a:lnTo>
                  <a:lnTo>
                    <a:pt x="531" y="180"/>
                  </a:lnTo>
                  <a:lnTo>
                    <a:pt x="631" y="180"/>
                  </a:lnTo>
                  <a:lnTo>
                    <a:pt x="669" y="190"/>
                  </a:lnTo>
                  <a:lnTo>
                    <a:pt x="745" y="194"/>
                  </a:lnTo>
                  <a:lnTo>
                    <a:pt x="778" y="223"/>
                  </a:lnTo>
                  <a:lnTo>
                    <a:pt x="797" y="242"/>
                  </a:lnTo>
                  <a:lnTo>
                    <a:pt x="816" y="265"/>
                  </a:lnTo>
                  <a:lnTo>
                    <a:pt x="793" y="275"/>
                  </a:lnTo>
                  <a:lnTo>
                    <a:pt x="802" y="289"/>
                  </a:lnTo>
                  <a:lnTo>
                    <a:pt x="788" y="299"/>
                  </a:lnTo>
                  <a:lnTo>
                    <a:pt x="769" y="299"/>
                  </a:lnTo>
                  <a:lnTo>
                    <a:pt x="740" y="284"/>
                  </a:lnTo>
                  <a:lnTo>
                    <a:pt x="726" y="280"/>
                  </a:lnTo>
                  <a:lnTo>
                    <a:pt x="726" y="299"/>
                  </a:lnTo>
                  <a:lnTo>
                    <a:pt x="721" y="346"/>
                  </a:lnTo>
                  <a:lnTo>
                    <a:pt x="707" y="365"/>
                  </a:lnTo>
                  <a:lnTo>
                    <a:pt x="717" y="389"/>
                  </a:lnTo>
                  <a:lnTo>
                    <a:pt x="726" y="403"/>
                  </a:lnTo>
                  <a:lnTo>
                    <a:pt x="721" y="417"/>
                  </a:lnTo>
                  <a:lnTo>
                    <a:pt x="707" y="441"/>
                  </a:lnTo>
                  <a:lnTo>
                    <a:pt x="683" y="441"/>
                  </a:lnTo>
                  <a:lnTo>
                    <a:pt x="693" y="451"/>
                  </a:lnTo>
                  <a:lnTo>
                    <a:pt x="688" y="460"/>
                  </a:lnTo>
                  <a:lnTo>
                    <a:pt x="688" y="498"/>
                  </a:lnTo>
                  <a:lnTo>
                    <a:pt x="664" y="512"/>
                  </a:lnTo>
                  <a:lnTo>
                    <a:pt x="674" y="536"/>
                  </a:lnTo>
                  <a:lnTo>
                    <a:pt x="679" y="522"/>
                  </a:lnTo>
                  <a:lnTo>
                    <a:pt x="707" y="52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4410000" y="3333600"/>
              <a:ext cx="7920" cy="46080"/>
            </a:xfrm>
            <a:custGeom>
              <a:avLst/>
              <a:gdLst/>
              <a:ahLst/>
              <a:rect l="l" t="t" r="r" b="b"/>
              <a:pathLst>
                <a:path w="5" h="29">
                  <a:moveTo>
                    <a:pt x="0" y="29"/>
                  </a:moveTo>
                  <a:lnTo>
                    <a:pt x="0" y="24"/>
                  </a:lnTo>
                  <a:lnTo>
                    <a:pt x="0" y="1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417920" y="3289320"/>
              <a:ext cx="44640" cy="44280"/>
            </a:xfrm>
            <a:custGeom>
              <a:avLst/>
              <a:gdLst/>
              <a:ahLst/>
              <a:rect l="l" t="t" r="r" b="b"/>
              <a:pathLst>
                <a:path w="28" h="28">
                  <a:moveTo>
                    <a:pt x="0" y="28"/>
                  </a:moveTo>
                  <a:lnTo>
                    <a:pt x="14" y="14"/>
                  </a:lnTo>
                  <a:lnTo>
                    <a:pt x="24" y="5"/>
                  </a:lnTo>
                  <a:lnTo>
                    <a:pt x="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4462560" y="2995560"/>
              <a:ext cx="468360" cy="345960"/>
            </a:xfrm>
            <a:custGeom>
              <a:avLst/>
              <a:gdLst/>
              <a:ahLst/>
              <a:rect l="l" t="t" r="r" b="b"/>
              <a:pathLst>
                <a:path w="295" h="218">
                  <a:moveTo>
                    <a:pt x="0" y="185"/>
                  </a:moveTo>
                  <a:lnTo>
                    <a:pt x="19" y="175"/>
                  </a:lnTo>
                  <a:lnTo>
                    <a:pt x="53" y="175"/>
                  </a:lnTo>
                  <a:lnTo>
                    <a:pt x="72" y="166"/>
                  </a:lnTo>
                  <a:lnTo>
                    <a:pt x="86" y="161"/>
                  </a:lnTo>
                  <a:lnTo>
                    <a:pt x="95" y="152"/>
                  </a:lnTo>
                  <a:lnTo>
                    <a:pt x="105" y="142"/>
                  </a:lnTo>
                  <a:lnTo>
                    <a:pt x="143" y="133"/>
                  </a:lnTo>
                  <a:lnTo>
                    <a:pt x="129" y="128"/>
                  </a:lnTo>
                  <a:lnTo>
                    <a:pt x="124" y="109"/>
                  </a:lnTo>
                  <a:lnTo>
                    <a:pt x="91" y="133"/>
                  </a:lnTo>
                  <a:lnTo>
                    <a:pt x="91" y="104"/>
                  </a:lnTo>
                  <a:lnTo>
                    <a:pt x="95" y="99"/>
                  </a:lnTo>
                  <a:lnTo>
                    <a:pt x="110" y="90"/>
                  </a:lnTo>
                  <a:lnTo>
                    <a:pt x="129" y="57"/>
                  </a:lnTo>
                  <a:lnTo>
                    <a:pt x="143" y="57"/>
                  </a:lnTo>
                  <a:lnTo>
                    <a:pt x="162" y="42"/>
                  </a:lnTo>
                  <a:lnTo>
                    <a:pt x="181" y="33"/>
                  </a:lnTo>
                  <a:lnTo>
                    <a:pt x="209" y="33"/>
                  </a:lnTo>
                  <a:lnTo>
                    <a:pt x="214" y="23"/>
                  </a:lnTo>
                  <a:lnTo>
                    <a:pt x="223" y="28"/>
                  </a:lnTo>
                  <a:lnTo>
                    <a:pt x="242" y="33"/>
                  </a:lnTo>
                  <a:lnTo>
                    <a:pt x="242" y="19"/>
                  </a:lnTo>
                  <a:lnTo>
                    <a:pt x="252" y="4"/>
                  </a:lnTo>
                  <a:lnTo>
                    <a:pt x="266" y="0"/>
                  </a:lnTo>
                  <a:lnTo>
                    <a:pt x="280" y="0"/>
                  </a:lnTo>
                  <a:lnTo>
                    <a:pt x="290" y="9"/>
                  </a:lnTo>
                  <a:lnTo>
                    <a:pt x="290" y="19"/>
                  </a:lnTo>
                  <a:lnTo>
                    <a:pt x="285" y="28"/>
                  </a:lnTo>
                  <a:lnTo>
                    <a:pt x="290" y="33"/>
                  </a:lnTo>
                  <a:lnTo>
                    <a:pt x="295" y="42"/>
                  </a:lnTo>
                  <a:lnTo>
                    <a:pt x="280" y="47"/>
                  </a:lnTo>
                  <a:lnTo>
                    <a:pt x="271" y="61"/>
                  </a:lnTo>
                  <a:lnTo>
                    <a:pt x="247" y="76"/>
                  </a:lnTo>
                  <a:lnTo>
                    <a:pt x="204" y="71"/>
                  </a:lnTo>
                  <a:lnTo>
                    <a:pt x="185" y="85"/>
                  </a:lnTo>
                  <a:lnTo>
                    <a:pt x="152" y="80"/>
                  </a:lnTo>
                  <a:lnTo>
                    <a:pt x="143" y="90"/>
                  </a:lnTo>
                  <a:lnTo>
                    <a:pt x="133" y="128"/>
                  </a:lnTo>
                  <a:lnTo>
                    <a:pt x="148" y="142"/>
                  </a:lnTo>
                  <a:lnTo>
                    <a:pt x="148" y="156"/>
                  </a:lnTo>
                  <a:lnTo>
                    <a:pt x="114" y="185"/>
                  </a:lnTo>
                  <a:lnTo>
                    <a:pt x="114" y="204"/>
                  </a:lnTo>
                  <a:lnTo>
                    <a:pt x="114" y="21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4643640" y="3251160"/>
              <a:ext cx="399960" cy="90360"/>
            </a:xfrm>
            <a:custGeom>
              <a:avLst/>
              <a:gdLst/>
              <a:ahLst/>
              <a:rect l="l" t="t" r="r" b="b"/>
              <a:pathLst>
                <a:path w="252" h="57">
                  <a:moveTo>
                    <a:pt x="0" y="57"/>
                  </a:moveTo>
                  <a:lnTo>
                    <a:pt x="5" y="52"/>
                  </a:lnTo>
                  <a:lnTo>
                    <a:pt x="15" y="52"/>
                  </a:lnTo>
                  <a:lnTo>
                    <a:pt x="34" y="48"/>
                  </a:lnTo>
                  <a:lnTo>
                    <a:pt x="53" y="43"/>
                  </a:lnTo>
                  <a:lnTo>
                    <a:pt x="71" y="38"/>
                  </a:lnTo>
                  <a:lnTo>
                    <a:pt x="100" y="33"/>
                  </a:lnTo>
                  <a:lnTo>
                    <a:pt x="124" y="29"/>
                  </a:lnTo>
                  <a:lnTo>
                    <a:pt x="152" y="24"/>
                  </a:lnTo>
                  <a:lnTo>
                    <a:pt x="176" y="19"/>
                  </a:lnTo>
                  <a:lnTo>
                    <a:pt x="200" y="14"/>
                  </a:lnTo>
                  <a:lnTo>
                    <a:pt x="219" y="10"/>
                  </a:lnTo>
                  <a:lnTo>
                    <a:pt x="233" y="5"/>
                  </a:lnTo>
                  <a:lnTo>
                    <a:pt x="247" y="5"/>
                  </a:lnTo>
                  <a:lnTo>
                    <a:pt x="25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5043600" y="3251160"/>
              <a:ext cx="44280" cy="15840"/>
            </a:xfrm>
            <a:custGeom>
              <a:avLst/>
              <a:gdLst/>
              <a:ahLst/>
              <a:rect l="l" t="t" r="r" b="b"/>
              <a:pathLst>
                <a:path w="28" h="10">
                  <a:moveTo>
                    <a:pt x="0" y="0"/>
                  </a:moveTo>
                  <a:lnTo>
                    <a:pt x="9" y="5"/>
                  </a:lnTo>
                  <a:lnTo>
                    <a:pt x="19" y="5"/>
                  </a:lnTo>
                  <a:lnTo>
                    <a:pt x="28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5087880" y="2603520"/>
              <a:ext cx="625680" cy="790560"/>
            </a:xfrm>
            <a:custGeom>
              <a:avLst/>
              <a:gdLst/>
              <a:ahLst/>
              <a:rect l="l" t="t" r="r" b="b"/>
              <a:pathLst>
                <a:path w="394" h="498">
                  <a:moveTo>
                    <a:pt x="0" y="418"/>
                  </a:moveTo>
                  <a:lnTo>
                    <a:pt x="5" y="437"/>
                  </a:lnTo>
                  <a:lnTo>
                    <a:pt x="24" y="446"/>
                  </a:lnTo>
                  <a:lnTo>
                    <a:pt x="24" y="456"/>
                  </a:lnTo>
                  <a:lnTo>
                    <a:pt x="43" y="460"/>
                  </a:lnTo>
                  <a:lnTo>
                    <a:pt x="81" y="465"/>
                  </a:lnTo>
                  <a:lnTo>
                    <a:pt x="86" y="489"/>
                  </a:lnTo>
                  <a:lnTo>
                    <a:pt x="105" y="498"/>
                  </a:lnTo>
                  <a:lnTo>
                    <a:pt x="124" y="484"/>
                  </a:lnTo>
                  <a:lnTo>
                    <a:pt x="167" y="475"/>
                  </a:lnTo>
                  <a:lnTo>
                    <a:pt x="195" y="441"/>
                  </a:lnTo>
                  <a:lnTo>
                    <a:pt x="162" y="441"/>
                  </a:lnTo>
                  <a:lnTo>
                    <a:pt x="143" y="446"/>
                  </a:lnTo>
                  <a:lnTo>
                    <a:pt x="129" y="456"/>
                  </a:lnTo>
                  <a:lnTo>
                    <a:pt x="110" y="451"/>
                  </a:lnTo>
                  <a:lnTo>
                    <a:pt x="124" y="437"/>
                  </a:lnTo>
                  <a:lnTo>
                    <a:pt x="148" y="437"/>
                  </a:lnTo>
                  <a:lnTo>
                    <a:pt x="190" y="422"/>
                  </a:lnTo>
                  <a:lnTo>
                    <a:pt x="200" y="413"/>
                  </a:lnTo>
                  <a:lnTo>
                    <a:pt x="238" y="399"/>
                  </a:lnTo>
                  <a:lnTo>
                    <a:pt x="262" y="370"/>
                  </a:lnTo>
                  <a:lnTo>
                    <a:pt x="290" y="375"/>
                  </a:lnTo>
                  <a:lnTo>
                    <a:pt x="309" y="342"/>
                  </a:lnTo>
                  <a:lnTo>
                    <a:pt x="281" y="327"/>
                  </a:lnTo>
                  <a:lnTo>
                    <a:pt x="285" y="351"/>
                  </a:lnTo>
                  <a:lnTo>
                    <a:pt x="257" y="356"/>
                  </a:lnTo>
                  <a:lnTo>
                    <a:pt x="243" y="313"/>
                  </a:lnTo>
                  <a:lnTo>
                    <a:pt x="238" y="285"/>
                  </a:lnTo>
                  <a:lnTo>
                    <a:pt x="228" y="275"/>
                  </a:lnTo>
                  <a:lnTo>
                    <a:pt x="233" y="228"/>
                  </a:lnTo>
                  <a:lnTo>
                    <a:pt x="243" y="218"/>
                  </a:lnTo>
                  <a:lnTo>
                    <a:pt x="247" y="190"/>
                  </a:lnTo>
                  <a:lnTo>
                    <a:pt x="257" y="185"/>
                  </a:lnTo>
                  <a:lnTo>
                    <a:pt x="262" y="161"/>
                  </a:lnTo>
                  <a:lnTo>
                    <a:pt x="300" y="157"/>
                  </a:lnTo>
                  <a:lnTo>
                    <a:pt x="290" y="119"/>
                  </a:lnTo>
                  <a:lnTo>
                    <a:pt x="304" y="119"/>
                  </a:lnTo>
                  <a:lnTo>
                    <a:pt x="319" y="128"/>
                  </a:lnTo>
                  <a:lnTo>
                    <a:pt x="323" y="114"/>
                  </a:lnTo>
                  <a:lnTo>
                    <a:pt x="347" y="114"/>
                  </a:lnTo>
                  <a:lnTo>
                    <a:pt x="390" y="71"/>
                  </a:lnTo>
                  <a:lnTo>
                    <a:pt x="394" y="38"/>
                  </a:lnTo>
                  <a:lnTo>
                    <a:pt x="361" y="33"/>
                  </a:lnTo>
                  <a:lnTo>
                    <a:pt x="356" y="5"/>
                  </a:lnTo>
                  <a:lnTo>
                    <a:pt x="33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5616720" y="2527200"/>
              <a:ext cx="82440" cy="7632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0" y="48"/>
                  </a:moveTo>
                  <a:lnTo>
                    <a:pt x="9" y="43"/>
                  </a:lnTo>
                  <a:lnTo>
                    <a:pt x="33" y="24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5699160" y="2414520"/>
              <a:ext cx="22320" cy="112680"/>
            </a:xfrm>
            <a:custGeom>
              <a:avLst/>
              <a:gdLst/>
              <a:ahLst/>
              <a:rect l="l" t="t" r="r" b="b"/>
              <a:pathLst>
                <a:path w="14" h="71">
                  <a:moveTo>
                    <a:pt x="0" y="71"/>
                  </a:moveTo>
                  <a:lnTo>
                    <a:pt x="9" y="43"/>
                  </a:lnTo>
                  <a:lnTo>
                    <a:pt x="14" y="14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5594400" y="2000160"/>
              <a:ext cx="557280" cy="557280"/>
            </a:xfrm>
            <a:custGeom>
              <a:avLst/>
              <a:gdLst/>
              <a:ahLst/>
              <a:rect l="l" t="t" r="r" b="b"/>
              <a:pathLst>
                <a:path w="351" h="351">
                  <a:moveTo>
                    <a:pt x="80" y="261"/>
                  </a:moveTo>
                  <a:lnTo>
                    <a:pt x="90" y="242"/>
                  </a:lnTo>
                  <a:lnTo>
                    <a:pt x="128" y="238"/>
                  </a:lnTo>
                  <a:lnTo>
                    <a:pt x="137" y="228"/>
                  </a:lnTo>
                  <a:lnTo>
                    <a:pt x="142" y="219"/>
                  </a:lnTo>
                  <a:lnTo>
                    <a:pt x="166" y="190"/>
                  </a:lnTo>
                  <a:lnTo>
                    <a:pt x="166" y="204"/>
                  </a:lnTo>
                  <a:lnTo>
                    <a:pt x="156" y="219"/>
                  </a:lnTo>
                  <a:lnTo>
                    <a:pt x="194" y="204"/>
                  </a:lnTo>
                  <a:lnTo>
                    <a:pt x="227" y="190"/>
                  </a:lnTo>
                  <a:lnTo>
                    <a:pt x="232" y="204"/>
                  </a:lnTo>
                  <a:lnTo>
                    <a:pt x="223" y="214"/>
                  </a:lnTo>
                  <a:lnTo>
                    <a:pt x="194" y="219"/>
                  </a:lnTo>
                  <a:lnTo>
                    <a:pt x="166" y="233"/>
                  </a:lnTo>
                  <a:lnTo>
                    <a:pt x="151" y="247"/>
                  </a:lnTo>
                  <a:lnTo>
                    <a:pt x="151" y="266"/>
                  </a:lnTo>
                  <a:lnTo>
                    <a:pt x="137" y="266"/>
                  </a:lnTo>
                  <a:lnTo>
                    <a:pt x="132" y="294"/>
                  </a:lnTo>
                  <a:lnTo>
                    <a:pt x="132" y="309"/>
                  </a:lnTo>
                  <a:lnTo>
                    <a:pt x="151" y="323"/>
                  </a:lnTo>
                  <a:lnTo>
                    <a:pt x="161" y="328"/>
                  </a:lnTo>
                  <a:lnTo>
                    <a:pt x="175" y="347"/>
                  </a:lnTo>
                  <a:lnTo>
                    <a:pt x="213" y="351"/>
                  </a:lnTo>
                  <a:lnTo>
                    <a:pt x="199" y="332"/>
                  </a:lnTo>
                  <a:lnTo>
                    <a:pt x="208" y="318"/>
                  </a:lnTo>
                  <a:lnTo>
                    <a:pt x="223" y="318"/>
                  </a:lnTo>
                  <a:lnTo>
                    <a:pt x="213" y="304"/>
                  </a:lnTo>
                  <a:lnTo>
                    <a:pt x="227" y="285"/>
                  </a:lnTo>
                  <a:lnTo>
                    <a:pt x="237" y="271"/>
                  </a:lnTo>
                  <a:lnTo>
                    <a:pt x="232" y="252"/>
                  </a:lnTo>
                  <a:lnTo>
                    <a:pt x="242" y="242"/>
                  </a:lnTo>
                  <a:lnTo>
                    <a:pt x="256" y="242"/>
                  </a:lnTo>
                  <a:lnTo>
                    <a:pt x="299" y="200"/>
                  </a:lnTo>
                  <a:lnTo>
                    <a:pt x="280" y="195"/>
                  </a:lnTo>
                  <a:lnTo>
                    <a:pt x="289" y="181"/>
                  </a:lnTo>
                  <a:lnTo>
                    <a:pt x="313" y="185"/>
                  </a:lnTo>
                  <a:lnTo>
                    <a:pt x="318" y="171"/>
                  </a:lnTo>
                  <a:lnTo>
                    <a:pt x="337" y="166"/>
                  </a:lnTo>
                  <a:lnTo>
                    <a:pt x="346" y="147"/>
                  </a:lnTo>
                  <a:lnTo>
                    <a:pt x="346" y="133"/>
                  </a:lnTo>
                  <a:lnTo>
                    <a:pt x="332" y="138"/>
                  </a:lnTo>
                  <a:lnTo>
                    <a:pt x="337" y="124"/>
                  </a:lnTo>
                  <a:lnTo>
                    <a:pt x="346" y="114"/>
                  </a:lnTo>
                  <a:lnTo>
                    <a:pt x="351" y="71"/>
                  </a:lnTo>
                  <a:lnTo>
                    <a:pt x="351" y="43"/>
                  </a:lnTo>
                  <a:lnTo>
                    <a:pt x="337" y="38"/>
                  </a:lnTo>
                  <a:lnTo>
                    <a:pt x="327" y="29"/>
                  </a:lnTo>
                  <a:lnTo>
                    <a:pt x="327" y="10"/>
                  </a:lnTo>
                  <a:lnTo>
                    <a:pt x="308" y="14"/>
                  </a:lnTo>
                  <a:lnTo>
                    <a:pt x="303" y="29"/>
                  </a:lnTo>
                  <a:lnTo>
                    <a:pt x="308" y="38"/>
                  </a:lnTo>
                  <a:lnTo>
                    <a:pt x="303" y="48"/>
                  </a:lnTo>
                  <a:lnTo>
                    <a:pt x="303" y="81"/>
                  </a:lnTo>
                  <a:lnTo>
                    <a:pt x="308" y="100"/>
                  </a:lnTo>
                  <a:lnTo>
                    <a:pt x="318" y="124"/>
                  </a:lnTo>
                  <a:lnTo>
                    <a:pt x="303" y="143"/>
                  </a:lnTo>
                  <a:lnTo>
                    <a:pt x="299" y="128"/>
                  </a:lnTo>
                  <a:lnTo>
                    <a:pt x="280" y="119"/>
                  </a:lnTo>
                  <a:lnTo>
                    <a:pt x="275" y="143"/>
                  </a:lnTo>
                  <a:lnTo>
                    <a:pt x="246" y="152"/>
                  </a:lnTo>
                  <a:lnTo>
                    <a:pt x="232" y="147"/>
                  </a:lnTo>
                  <a:lnTo>
                    <a:pt x="218" y="157"/>
                  </a:lnTo>
                  <a:lnTo>
                    <a:pt x="204" y="166"/>
                  </a:lnTo>
                  <a:lnTo>
                    <a:pt x="194" y="166"/>
                  </a:lnTo>
                  <a:lnTo>
                    <a:pt x="180" y="157"/>
                  </a:lnTo>
                  <a:lnTo>
                    <a:pt x="142" y="157"/>
                  </a:lnTo>
                  <a:lnTo>
                    <a:pt x="132" y="143"/>
                  </a:lnTo>
                  <a:lnTo>
                    <a:pt x="113" y="143"/>
                  </a:lnTo>
                  <a:lnTo>
                    <a:pt x="118" y="119"/>
                  </a:lnTo>
                  <a:lnTo>
                    <a:pt x="99" y="114"/>
                  </a:lnTo>
                  <a:lnTo>
                    <a:pt x="85" y="124"/>
                  </a:lnTo>
                  <a:lnTo>
                    <a:pt x="75" y="124"/>
                  </a:lnTo>
                  <a:lnTo>
                    <a:pt x="94" y="105"/>
                  </a:lnTo>
                  <a:lnTo>
                    <a:pt x="85" y="100"/>
                  </a:lnTo>
                  <a:lnTo>
                    <a:pt x="90" y="86"/>
                  </a:lnTo>
                  <a:lnTo>
                    <a:pt x="94" y="76"/>
                  </a:lnTo>
                  <a:lnTo>
                    <a:pt x="85" y="71"/>
                  </a:lnTo>
                  <a:lnTo>
                    <a:pt x="80" y="81"/>
                  </a:lnTo>
                  <a:lnTo>
                    <a:pt x="52" y="81"/>
                  </a:lnTo>
                  <a:lnTo>
                    <a:pt x="52" y="95"/>
                  </a:lnTo>
                  <a:lnTo>
                    <a:pt x="37" y="105"/>
                  </a:lnTo>
                  <a:lnTo>
                    <a:pt x="28" y="90"/>
                  </a:lnTo>
                  <a:lnTo>
                    <a:pt x="4" y="95"/>
                  </a:lnTo>
                  <a:lnTo>
                    <a:pt x="0" y="81"/>
                  </a:lnTo>
                  <a:lnTo>
                    <a:pt x="14" y="67"/>
                  </a:lnTo>
                  <a:lnTo>
                    <a:pt x="56" y="67"/>
                  </a:lnTo>
                  <a:lnTo>
                    <a:pt x="56" y="57"/>
                  </a:lnTo>
                  <a:lnTo>
                    <a:pt x="75" y="38"/>
                  </a:lnTo>
                  <a:lnTo>
                    <a:pt x="85" y="29"/>
                  </a:lnTo>
                  <a:lnTo>
                    <a:pt x="90" y="19"/>
                  </a:lnTo>
                  <a:lnTo>
                    <a:pt x="75" y="10"/>
                  </a:lnTo>
                  <a:lnTo>
                    <a:pt x="7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5668920" y="1978200"/>
              <a:ext cx="44640" cy="21960"/>
            </a:xfrm>
            <a:custGeom>
              <a:avLst/>
              <a:gdLst/>
              <a:ahLst/>
              <a:rect l="l" t="t" r="r" b="b"/>
              <a:pathLst>
                <a:path w="28" h="14">
                  <a:moveTo>
                    <a:pt x="28" y="14"/>
                  </a:moveTo>
                  <a:lnTo>
                    <a:pt x="24" y="14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5600880" y="1978200"/>
              <a:ext cx="68040" cy="7920"/>
            </a:xfrm>
            <a:custGeom>
              <a:avLst/>
              <a:gdLst/>
              <a:ahLst/>
              <a:rect l="l" t="t" r="r" b="b"/>
              <a:pathLst>
                <a:path w="43" h="5">
                  <a:moveTo>
                    <a:pt x="43" y="0"/>
                  </a:moveTo>
                  <a:lnTo>
                    <a:pt x="29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5457960" y="1986120"/>
              <a:ext cx="142920" cy="112680"/>
            </a:xfrm>
            <a:custGeom>
              <a:avLst/>
              <a:gdLst/>
              <a:ahLst/>
              <a:rect l="l" t="t" r="r" b="b"/>
              <a:pathLst>
                <a:path w="90" h="71">
                  <a:moveTo>
                    <a:pt x="90" y="0"/>
                  </a:moveTo>
                  <a:lnTo>
                    <a:pt x="52" y="33"/>
                  </a:lnTo>
                  <a:lnTo>
                    <a:pt x="0" y="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5383440" y="2098800"/>
              <a:ext cx="74520" cy="82440"/>
            </a:xfrm>
            <a:custGeom>
              <a:avLst/>
              <a:gdLst/>
              <a:ahLst/>
              <a:rect l="l" t="t" r="r" b="b"/>
              <a:pathLst>
                <a:path w="47" h="52">
                  <a:moveTo>
                    <a:pt x="47" y="0"/>
                  </a:moveTo>
                  <a:lnTo>
                    <a:pt x="38" y="9"/>
                  </a:lnTo>
                  <a:lnTo>
                    <a:pt x="19" y="24"/>
                  </a:lnTo>
                  <a:lnTo>
                    <a:pt x="0" y="5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5353200" y="2181240"/>
              <a:ext cx="30240" cy="82440"/>
            </a:xfrm>
            <a:custGeom>
              <a:avLst/>
              <a:gdLst/>
              <a:ahLst/>
              <a:rect l="l" t="t" r="r" b="b"/>
              <a:pathLst>
                <a:path w="19" h="52">
                  <a:moveTo>
                    <a:pt x="19" y="0"/>
                  </a:moveTo>
                  <a:lnTo>
                    <a:pt x="9" y="24"/>
                  </a:lnTo>
                  <a:lnTo>
                    <a:pt x="0" y="43"/>
                  </a:lnTo>
                  <a:lnTo>
                    <a:pt x="0" y="5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315040" y="2263680"/>
              <a:ext cx="38160" cy="98640"/>
            </a:xfrm>
            <a:custGeom>
              <a:avLst/>
              <a:gdLst/>
              <a:ahLst/>
              <a:rect l="l" t="t" r="r" b="b"/>
              <a:pathLst>
                <a:path w="24" h="62">
                  <a:moveTo>
                    <a:pt x="24" y="0"/>
                  </a:moveTo>
                  <a:lnTo>
                    <a:pt x="9" y="43"/>
                  </a:lnTo>
                  <a:lnTo>
                    <a:pt x="5" y="62"/>
                  </a:lnTo>
                  <a:lnTo>
                    <a:pt x="0" y="5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315040" y="2271600"/>
              <a:ext cx="14400" cy="82800"/>
            </a:xfrm>
            <a:custGeom>
              <a:avLst/>
              <a:gdLst/>
              <a:ahLst/>
              <a:rect l="l" t="t" r="r" b="b"/>
              <a:pathLst>
                <a:path w="9" h="52">
                  <a:moveTo>
                    <a:pt x="0" y="52"/>
                  </a:moveTo>
                  <a:lnTo>
                    <a:pt x="0" y="43"/>
                  </a:lnTo>
                  <a:lnTo>
                    <a:pt x="5" y="24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5329440" y="2143080"/>
              <a:ext cx="37800" cy="128520"/>
            </a:xfrm>
            <a:custGeom>
              <a:avLst/>
              <a:gdLst/>
              <a:ahLst/>
              <a:rect l="l" t="t" r="r" b="b"/>
              <a:pathLst>
                <a:path w="24" h="81">
                  <a:moveTo>
                    <a:pt x="0" y="81"/>
                  </a:moveTo>
                  <a:lnTo>
                    <a:pt x="5" y="62"/>
                  </a:lnTo>
                  <a:lnTo>
                    <a:pt x="15" y="34"/>
                  </a:lnTo>
                  <a:lnTo>
                    <a:pt x="24" y="10"/>
                  </a:lnTo>
                  <a:lnTo>
                    <a:pt x="2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5367240" y="1473120"/>
              <a:ext cx="693720" cy="669960"/>
            </a:xfrm>
            <a:custGeom>
              <a:avLst/>
              <a:gdLst/>
              <a:ahLst/>
              <a:rect l="l" t="t" r="r" b="b"/>
              <a:pathLst>
                <a:path w="437" h="422">
                  <a:moveTo>
                    <a:pt x="0" y="422"/>
                  </a:moveTo>
                  <a:lnTo>
                    <a:pt x="5" y="389"/>
                  </a:lnTo>
                  <a:lnTo>
                    <a:pt x="14" y="389"/>
                  </a:lnTo>
                  <a:lnTo>
                    <a:pt x="14" y="375"/>
                  </a:lnTo>
                  <a:lnTo>
                    <a:pt x="38" y="361"/>
                  </a:lnTo>
                  <a:lnTo>
                    <a:pt x="48" y="346"/>
                  </a:lnTo>
                  <a:lnTo>
                    <a:pt x="52" y="308"/>
                  </a:lnTo>
                  <a:lnTo>
                    <a:pt x="67" y="289"/>
                  </a:lnTo>
                  <a:lnTo>
                    <a:pt x="95" y="275"/>
                  </a:lnTo>
                  <a:lnTo>
                    <a:pt x="128" y="256"/>
                  </a:lnTo>
                  <a:lnTo>
                    <a:pt x="152" y="247"/>
                  </a:lnTo>
                  <a:lnTo>
                    <a:pt x="176" y="242"/>
                  </a:lnTo>
                  <a:lnTo>
                    <a:pt x="204" y="223"/>
                  </a:lnTo>
                  <a:lnTo>
                    <a:pt x="237" y="228"/>
                  </a:lnTo>
                  <a:lnTo>
                    <a:pt x="247" y="218"/>
                  </a:lnTo>
                  <a:lnTo>
                    <a:pt x="266" y="228"/>
                  </a:lnTo>
                  <a:lnTo>
                    <a:pt x="285" y="209"/>
                  </a:lnTo>
                  <a:lnTo>
                    <a:pt x="313" y="180"/>
                  </a:lnTo>
                  <a:lnTo>
                    <a:pt x="323" y="185"/>
                  </a:lnTo>
                  <a:lnTo>
                    <a:pt x="342" y="180"/>
                  </a:lnTo>
                  <a:lnTo>
                    <a:pt x="342" y="166"/>
                  </a:lnTo>
                  <a:lnTo>
                    <a:pt x="356" y="147"/>
                  </a:lnTo>
                  <a:lnTo>
                    <a:pt x="351" y="119"/>
                  </a:lnTo>
                  <a:lnTo>
                    <a:pt x="351" y="100"/>
                  </a:lnTo>
                  <a:lnTo>
                    <a:pt x="413" y="24"/>
                  </a:lnTo>
                  <a:lnTo>
                    <a:pt x="43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789520" y="1314360"/>
              <a:ext cx="271440" cy="158760"/>
            </a:xfrm>
            <a:custGeom>
              <a:avLst/>
              <a:gdLst/>
              <a:ahLst/>
              <a:rect l="l" t="t" r="r" b="b"/>
              <a:pathLst>
                <a:path w="171" h="100">
                  <a:moveTo>
                    <a:pt x="171" y="100"/>
                  </a:moveTo>
                  <a:lnTo>
                    <a:pt x="171" y="81"/>
                  </a:lnTo>
                  <a:lnTo>
                    <a:pt x="147" y="71"/>
                  </a:lnTo>
                  <a:lnTo>
                    <a:pt x="119" y="24"/>
                  </a:lnTo>
                  <a:lnTo>
                    <a:pt x="100" y="5"/>
                  </a:lnTo>
                  <a:lnTo>
                    <a:pt x="71" y="0"/>
                  </a:lnTo>
                  <a:lnTo>
                    <a:pt x="43" y="10"/>
                  </a:lnTo>
                  <a:lnTo>
                    <a:pt x="19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773680" y="1314360"/>
              <a:ext cx="1584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5751720" y="1314360"/>
              <a:ext cx="2196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14" y="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5668920" y="1262160"/>
              <a:ext cx="90720" cy="52200"/>
            </a:xfrm>
            <a:custGeom>
              <a:avLst/>
              <a:gdLst/>
              <a:ahLst/>
              <a:rect l="l" t="t" r="r" b="b"/>
              <a:pathLst>
                <a:path w="57" h="33">
                  <a:moveTo>
                    <a:pt x="52" y="33"/>
                  </a:moveTo>
                  <a:lnTo>
                    <a:pt x="57" y="14"/>
                  </a:lnTo>
                  <a:lnTo>
                    <a:pt x="57" y="0"/>
                  </a:lnTo>
                  <a:lnTo>
                    <a:pt x="33" y="10"/>
                  </a:lnTo>
                  <a:lnTo>
                    <a:pt x="19" y="14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5646960" y="127800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0"/>
                  </a:moveTo>
                  <a:lnTo>
                    <a:pt x="14" y="4"/>
                  </a:lnTo>
                  <a:lnTo>
                    <a:pt x="9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5600880" y="1292400"/>
              <a:ext cx="46080" cy="7920"/>
            </a:xfrm>
            <a:custGeom>
              <a:avLst/>
              <a:gdLst/>
              <a:ahLst/>
              <a:rect l="l" t="t" r="r" b="b"/>
              <a:pathLst>
                <a:path w="29" h="5">
                  <a:moveTo>
                    <a:pt x="29" y="5"/>
                  </a:move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5353200" y="1224000"/>
              <a:ext cx="247680" cy="98280"/>
            </a:xfrm>
            <a:custGeom>
              <a:avLst/>
              <a:gdLst/>
              <a:ahLst/>
              <a:rect l="l" t="t" r="r" b="b"/>
              <a:pathLst>
                <a:path w="156" h="62">
                  <a:moveTo>
                    <a:pt x="156" y="43"/>
                  </a:moveTo>
                  <a:lnTo>
                    <a:pt x="142" y="43"/>
                  </a:lnTo>
                  <a:lnTo>
                    <a:pt x="133" y="62"/>
                  </a:lnTo>
                  <a:lnTo>
                    <a:pt x="114" y="57"/>
                  </a:lnTo>
                  <a:lnTo>
                    <a:pt x="95" y="24"/>
                  </a:lnTo>
                  <a:lnTo>
                    <a:pt x="80" y="34"/>
                  </a:lnTo>
                  <a:lnTo>
                    <a:pt x="61" y="29"/>
                  </a:lnTo>
                  <a:lnTo>
                    <a:pt x="52" y="15"/>
                  </a:lnTo>
                  <a:lnTo>
                    <a:pt x="28" y="19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5353200" y="1163520"/>
              <a:ext cx="14040" cy="60480"/>
            </a:xfrm>
            <a:custGeom>
              <a:avLst/>
              <a:gdLst/>
              <a:ahLst/>
              <a:rect l="l" t="t" r="r" b="b"/>
              <a:pathLst>
                <a:path w="9" h="38">
                  <a:moveTo>
                    <a:pt x="0" y="38"/>
                  </a:moveTo>
                  <a:lnTo>
                    <a:pt x="0" y="29"/>
                  </a:lnTo>
                  <a:lnTo>
                    <a:pt x="9" y="15"/>
                  </a:lnTo>
                  <a:lnTo>
                    <a:pt x="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5337360" y="1149480"/>
              <a:ext cx="21960" cy="1404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9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5058000" y="1073160"/>
              <a:ext cx="279360" cy="76320"/>
            </a:xfrm>
            <a:custGeom>
              <a:avLst/>
              <a:gdLst/>
              <a:ahLst/>
              <a:rect l="l" t="t" r="r" b="b"/>
              <a:pathLst>
                <a:path w="176" h="48">
                  <a:moveTo>
                    <a:pt x="176" y="48"/>
                  </a:moveTo>
                  <a:lnTo>
                    <a:pt x="143" y="48"/>
                  </a:lnTo>
                  <a:lnTo>
                    <a:pt x="138" y="38"/>
                  </a:lnTo>
                  <a:lnTo>
                    <a:pt x="133" y="19"/>
                  </a:lnTo>
                  <a:lnTo>
                    <a:pt x="119" y="10"/>
                  </a:lnTo>
                  <a:lnTo>
                    <a:pt x="105" y="10"/>
                  </a:lnTo>
                  <a:lnTo>
                    <a:pt x="86" y="19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5111640" y="1465200"/>
              <a:ext cx="52560" cy="22320"/>
            </a:xfrm>
            <a:custGeom>
              <a:avLst/>
              <a:gdLst/>
              <a:ahLst/>
              <a:rect l="l" t="t" r="r" b="b"/>
              <a:pathLst>
                <a:path w="33" h="14">
                  <a:moveTo>
                    <a:pt x="0" y="14"/>
                  </a:moveTo>
                  <a:lnTo>
                    <a:pt x="9" y="0"/>
                  </a:lnTo>
                  <a:lnTo>
                    <a:pt x="33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5164200" y="1481040"/>
              <a:ext cx="52560" cy="6480"/>
            </a:xfrm>
            <a:custGeom>
              <a:avLst/>
              <a:gdLst/>
              <a:ahLst/>
              <a:rect l="l" t="t" r="r" b="b"/>
              <a:pathLst>
                <a:path w="33" h="4">
                  <a:moveTo>
                    <a:pt x="0" y="0"/>
                  </a:moveTo>
                  <a:lnTo>
                    <a:pt x="5" y="4"/>
                  </a:lnTo>
                  <a:lnTo>
                    <a:pt x="19" y="4"/>
                  </a:lnTo>
                  <a:lnTo>
                    <a:pt x="33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5216760" y="1481040"/>
              <a:ext cx="52200" cy="6480"/>
            </a:xfrm>
            <a:custGeom>
              <a:avLst/>
              <a:gdLst/>
              <a:ahLst/>
              <a:rect l="l" t="t" r="r" b="b"/>
              <a:pathLst>
                <a:path w="33" h="4">
                  <a:moveTo>
                    <a:pt x="0" y="4"/>
                  </a:moveTo>
                  <a:lnTo>
                    <a:pt x="14" y="4"/>
                  </a:lnTo>
                  <a:lnTo>
                    <a:pt x="29" y="0"/>
                  </a:lnTo>
                  <a:lnTo>
                    <a:pt x="3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5005440" y="1050840"/>
              <a:ext cx="347760" cy="430200"/>
            </a:xfrm>
            <a:custGeom>
              <a:avLst/>
              <a:gdLst/>
              <a:ahLst/>
              <a:rect l="l" t="t" r="r" b="b"/>
              <a:pathLst>
                <a:path w="219" h="271">
                  <a:moveTo>
                    <a:pt x="166" y="271"/>
                  </a:moveTo>
                  <a:lnTo>
                    <a:pt x="176" y="261"/>
                  </a:lnTo>
                  <a:lnTo>
                    <a:pt x="195" y="266"/>
                  </a:lnTo>
                  <a:lnTo>
                    <a:pt x="209" y="256"/>
                  </a:lnTo>
                  <a:lnTo>
                    <a:pt x="219" y="242"/>
                  </a:lnTo>
                  <a:lnTo>
                    <a:pt x="200" y="218"/>
                  </a:lnTo>
                  <a:lnTo>
                    <a:pt x="204" y="195"/>
                  </a:lnTo>
                  <a:lnTo>
                    <a:pt x="176" y="190"/>
                  </a:lnTo>
                  <a:lnTo>
                    <a:pt x="166" y="171"/>
                  </a:lnTo>
                  <a:lnTo>
                    <a:pt x="138" y="157"/>
                  </a:lnTo>
                  <a:lnTo>
                    <a:pt x="133" y="147"/>
                  </a:lnTo>
                  <a:lnTo>
                    <a:pt x="119" y="133"/>
                  </a:lnTo>
                  <a:lnTo>
                    <a:pt x="114" y="124"/>
                  </a:lnTo>
                  <a:lnTo>
                    <a:pt x="119" y="100"/>
                  </a:lnTo>
                  <a:lnTo>
                    <a:pt x="100" y="81"/>
                  </a:lnTo>
                  <a:lnTo>
                    <a:pt x="81" y="81"/>
                  </a:lnTo>
                  <a:lnTo>
                    <a:pt x="71" y="95"/>
                  </a:lnTo>
                  <a:lnTo>
                    <a:pt x="57" y="86"/>
                  </a:lnTo>
                  <a:lnTo>
                    <a:pt x="62" y="71"/>
                  </a:lnTo>
                  <a:lnTo>
                    <a:pt x="48" y="24"/>
                  </a:lnTo>
                  <a:lnTo>
                    <a:pt x="38" y="14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5797440" y="2068560"/>
              <a:ext cx="233640" cy="142920"/>
            </a:xfrm>
            <a:custGeom>
              <a:avLst/>
              <a:gdLst/>
              <a:ahLst/>
              <a:rect l="l" t="t" r="r" b="b"/>
              <a:pathLst>
                <a:path w="147" h="90">
                  <a:moveTo>
                    <a:pt x="0" y="28"/>
                  </a:moveTo>
                  <a:lnTo>
                    <a:pt x="4" y="62"/>
                  </a:lnTo>
                  <a:lnTo>
                    <a:pt x="23" y="71"/>
                  </a:lnTo>
                  <a:lnTo>
                    <a:pt x="38" y="90"/>
                  </a:lnTo>
                  <a:lnTo>
                    <a:pt x="57" y="81"/>
                  </a:lnTo>
                  <a:lnTo>
                    <a:pt x="85" y="85"/>
                  </a:lnTo>
                  <a:lnTo>
                    <a:pt x="99" y="81"/>
                  </a:lnTo>
                  <a:lnTo>
                    <a:pt x="99" y="62"/>
                  </a:lnTo>
                  <a:lnTo>
                    <a:pt x="114" y="57"/>
                  </a:lnTo>
                  <a:lnTo>
                    <a:pt x="123" y="76"/>
                  </a:lnTo>
                  <a:lnTo>
                    <a:pt x="137" y="71"/>
                  </a:lnTo>
                  <a:lnTo>
                    <a:pt x="142" y="57"/>
                  </a:lnTo>
                  <a:lnTo>
                    <a:pt x="137" y="38"/>
                  </a:lnTo>
                  <a:lnTo>
                    <a:pt x="133" y="33"/>
                  </a:lnTo>
                  <a:lnTo>
                    <a:pt x="147" y="19"/>
                  </a:lnTo>
                  <a:lnTo>
                    <a:pt x="147" y="5"/>
                  </a:lnTo>
                  <a:lnTo>
                    <a:pt x="128" y="0"/>
                  </a:lnTo>
                  <a:lnTo>
                    <a:pt x="114" y="24"/>
                  </a:lnTo>
                  <a:lnTo>
                    <a:pt x="90" y="38"/>
                  </a:lnTo>
                  <a:lnTo>
                    <a:pt x="80" y="47"/>
                  </a:lnTo>
                  <a:lnTo>
                    <a:pt x="80" y="57"/>
                  </a:lnTo>
                  <a:lnTo>
                    <a:pt x="66" y="66"/>
                  </a:lnTo>
                  <a:lnTo>
                    <a:pt x="42" y="52"/>
                  </a:lnTo>
                  <a:lnTo>
                    <a:pt x="28" y="47"/>
                  </a:lnTo>
                  <a:lnTo>
                    <a:pt x="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80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5797440" y="2068560"/>
              <a:ext cx="233640" cy="142920"/>
            </a:xfrm>
            <a:custGeom>
              <a:avLst/>
              <a:gdLst/>
              <a:ahLst/>
              <a:rect l="l" t="t" r="r" b="b"/>
              <a:pathLst>
                <a:path w="147" h="90">
                  <a:moveTo>
                    <a:pt x="0" y="28"/>
                  </a:moveTo>
                  <a:lnTo>
                    <a:pt x="4" y="62"/>
                  </a:lnTo>
                  <a:lnTo>
                    <a:pt x="23" y="71"/>
                  </a:lnTo>
                  <a:lnTo>
                    <a:pt x="38" y="90"/>
                  </a:lnTo>
                  <a:lnTo>
                    <a:pt x="57" y="81"/>
                  </a:lnTo>
                  <a:lnTo>
                    <a:pt x="85" y="85"/>
                  </a:lnTo>
                  <a:lnTo>
                    <a:pt x="99" y="81"/>
                  </a:lnTo>
                  <a:lnTo>
                    <a:pt x="99" y="62"/>
                  </a:lnTo>
                  <a:lnTo>
                    <a:pt x="114" y="57"/>
                  </a:lnTo>
                  <a:lnTo>
                    <a:pt x="123" y="76"/>
                  </a:lnTo>
                  <a:lnTo>
                    <a:pt x="137" y="71"/>
                  </a:lnTo>
                  <a:lnTo>
                    <a:pt x="142" y="57"/>
                  </a:lnTo>
                  <a:lnTo>
                    <a:pt x="137" y="38"/>
                  </a:lnTo>
                  <a:lnTo>
                    <a:pt x="133" y="33"/>
                  </a:lnTo>
                  <a:lnTo>
                    <a:pt x="147" y="19"/>
                  </a:lnTo>
                  <a:lnTo>
                    <a:pt x="147" y="5"/>
                  </a:lnTo>
                  <a:lnTo>
                    <a:pt x="128" y="0"/>
                  </a:lnTo>
                  <a:lnTo>
                    <a:pt x="114" y="24"/>
                  </a:lnTo>
                  <a:lnTo>
                    <a:pt x="90" y="38"/>
                  </a:lnTo>
                  <a:lnTo>
                    <a:pt x="80" y="47"/>
                  </a:lnTo>
                  <a:lnTo>
                    <a:pt x="80" y="57"/>
                  </a:lnTo>
                  <a:lnTo>
                    <a:pt x="66" y="66"/>
                  </a:lnTo>
                  <a:lnTo>
                    <a:pt x="42" y="52"/>
                  </a:lnTo>
                  <a:lnTo>
                    <a:pt x="28" y="47"/>
                  </a:lnTo>
                  <a:lnTo>
                    <a:pt x="9" y="28"/>
                  </a:lnTo>
                  <a:lnTo>
                    <a:pt x="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4402080" y="2181240"/>
              <a:ext cx="679680" cy="647640"/>
            </a:xfrm>
            <a:custGeom>
              <a:avLst/>
              <a:gdLst/>
              <a:ahLst/>
              <a:rect l="l" t="t" r="r" b="b"/>
              <a:pathLst>
                <a:path w="428" h="408">
                  <a:moveTo>
                    <a:pt x="428" y="408"/>
                  </a:moveTo>
                  <a:lnTo>
                    <a:pt x="390" y="332"/>
                  </a:lnTo>
                  <a:lnTo>
                    <a:pt x="328" y="332"/>
                  </a:lnTo>
                  <a:lnTo>
                    <a:pt x="280" y="313"/>
                  </a:lnTo>
                  <a:lnTo>
                    <a:pt x="223" y="294"/>
                  </a:lnTo>
                  <a:lnTo>
                    <a:pt x="162" y="294"/>
                  </a:lnTo>
                  <a:lnTo>
                    <a:pt x="133" y="266"/>
                  </a:lnTo>
                  <a:lnTo>
                    <a:pt x="100" y="233"/>
                  </a:lnTo>
                  <a:lnTo>
                    <a:pt x="72" y="176"/>
                  </a:lnTo>
                  <a:lnTo>
                    <a:pt x="19" y="1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5081760" y="1465200"/>
              <a:ext cx="941400" cy="309600"/>
            </a:xfrm>
            <a:custGeom>
              <a:avLst/>
              <a:gdLst/>
              <a:ahLst/>
              <a:rect l="l" t="t" r="r" b="b"/>
              <a:pathLst>
                <a:path w="593" h="195">
                  <a:moveTo>
                    <a:pt x="14" y="14"/>
                  </a:moveTo>
                  <a:lnTo>
                    <a:pt x="28" y="24"/>
                  </a:lnTo>
                  <a:lnTo>
                    <a:pt x="28" y="29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9" y="43"/>
                  </a:lnTo>
                  <a:lnTo>
                    <a:pt x="14" y="43"/>
                  </a:lnTo>
                  <a:lnTo>
                    <a:pt x="19" y="48"/>
                  </a:lnTo>
                  <a:lnTo>
                    <a:pt x="19" y="76"/>
                  </a:lnTo>
                  <a:lnTo>
                    <a:pt x="14" y="81"/>
                  </a:lnTo>
                  <a:lnTo>
                    <a:pt x="23" y="86"/>
                  </a:lnTo>
                  <a:lnTo>
                    <a:pt x="33" y="86"/>
                  </a:lnTo>
                  <a:lnTo>
                    <a:pt x="33" y="95"/>
                  </a:lnTo>
                  <a:lnTo>
                    <a:pt x="47" y="114"/>
                  </a:lnTo>
                  <a:lnTo>
                    <a:pt x="71" y="124"/>
                  </a:lnTo>
                  <a:lnTo>
                    <a:pt x="90" y="143"/>
                  </a:lnTo>
                  <a:lnTo>
                    <a:pt x="90" y="157"/>
                  </a:lnTo>
                  <a:lnTo>
                    <a:pt x="104" y="171"/>
                  </a:lnTo>
                  <a:lnTo>
                    <a:pt x="114" y="171"/>
                  </a:lnTo>
                  <a:lnTo>
                    <a:pt x="114" y="157"/>
                  </a:lnTo>
                  <a:lnTo>
                    <a:pt x="109" y="143"/>
                  </a:lnTo>
                  <a:lnTo>
                    <a:pt x="109" y="138"/>
                  </a:lnTo>
                  <a:lnTo>
                    <a:pt x="114" y="133"/>
                  </a:lnTo>
                  <a:lnTo>
                    <a:pt x="123" y="143"/>
                  </a:lnTo>
                  <a:lnTo>
                    <a:pt x="133" y="157"/>
                  </a:lnTo>
                  <a:lnTo>
                    <a:pt x="142" y="185"/>
                  </a:lnTo>
                  <a:lnTo>
                    <a:pt x="147" y="181"/>
                  </a:lnTo>
                  <a:lnTo>
                    <a:pt x="156" y="181"/>
                  </a:lnTo>
                  <a:lnTo>
                    <a:pt x="161" y="176"/>
                  </a:lnTo>
                  <a:lnTo>
                    <a:pt x="166" y="181"/>
                  </a:lnTo>
                  <a:lnTo>
                    <a:pt x="175" y="185"/>
                  </a:lnTo>
                  <a:lnTo>
                    <a:pt x="185" y="190"/>
                  </a:lnTo>
                  <a:lnTo>
                    <a:pt x="199" y="181"/>
                  </a:lnTo>
                  <a:lnTo>
                    <a:pt x="213" y="176"/>
                  </a:lnTo>
                  <a:lnTo>
                    <a:pt x="218" y="166"/>
                  </a:lnTo>
                  <a:lnTo>
                    <a:pt x="232" y="171"/>
                  </a:lnTo>
                  <a:lnTo>
                    <a:pt x="242" y="185"/>
                  </a:lnTo>
                  <a:lnTo>
                    <a:pt x="256" y="195"/>
                  </a:lnTo>
                  <a:lnTo>
                    <a:pt x="261" y="185"/>
                  </a:lnTo>
                  <a:lnTo>
                    <a:pt x="261" y="171"/>
                  </a:lnTo>
                  <a:lnTo>
                    <a:pt x="247" y="157"/>
                  </a:lnTo>
                  <a:lnTo>
                    <a:pt x="237" y="143"/>
                  </a:lnTo>
                  <a:lnTo>
                    <a:pt x="237" y="128"/>
                  </a:lnTo>
                  <a:lnTo>
                    <a:pt x="228" y="105"/>
                  </a:lnTo>
                  <a:lnTo>
                    <a:pt x="218" y="81"/>
                  </a:lnTo>
                  <a:lnTo>
                    <a:pt x="232" y="81"/>
                  </a:lnTo>
                  <a:lnTo>
                    <a:pt x="247" y="95"/>
                  </a:lnTo>
                  <a:lnTo>
                    <a:pt x="256" y="105"/>
                  </a:lnTo>
                  <a:lnTo>
                    <a:pt x="256" y="114"/>
                  </a:lnTo>
                  <a:lnTo>
                    <a:pt x="251" y="124"/>
                  </a:lnTo>
                  <a:lnTo>
                    <a:pt x="256" y="128"/>
                  </a:lnTo>
                  <a:lnTo>
                    <a:pt x="266" y="133"/>
                  </a:lnTo>
                  <a:lnTo>
                    <a:pt x="270" y="143"/>
                  </a:lnTo>
                  <a:lnTo>
                    <a:pt x="280" y="147"/>
                  </a:lnTo>
                  <a:lnTo>
                    <a:pt x="565" y="0"/>
                  </a:lnTo>
                  <a:lnTo>
                    <a:pt x="593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3641760" y="3876840"/>
              <a:ext cx="14400" cy="15840"/>
            </a:xfrm>
            <a:custGeom>
              <a:avLst/>
              <a:gdLst/>
              <a:ahLst/>
              <a:rect l="l" t="t" r="r" b="b"/>
              <a:pathLst>
                <a:path w="9" h="10">
                  <a:moveTo>
                    <a:pt x="5" y="10"/>
                  </a:moveTo>
                  <a:lnTo>
                    <a:pt x="5" y="1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1214640" y="1728720"/>
              <a:ext cx="784080" cy="776520"/>
            </a:xfrm>
            <a:custGeom>
              <a:avLst/>
              <a:gdLst/>
              <a:ahLst/>
              <a:rect l="l" t="t" r="r" b="b"/>
              <a:pathLst>
                <a:path w="494" h="489">
                  <a:moveTo>
                    <a:pt x="446" y="489"/>
                  </a:moveTo>
                  <a:lnTo>
                    <a:pt x="494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0" y="0"/>
                  </a:lnTo>
                  <a:lnTo>
                    <a:pt x="465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18" y="0"/>
                  </a:lnTo>
                  <a:lnTo>
                    <a:pt x="399" y="0"/>
                  </a:lnTo>
                  <a:lnTo>
                    <a:pt x="375" y="0"/>
                  </a:lnTo>
                  <a:lnTo>
                    <a:pt x="351" y="0"/>
                  </a:lnTo>
                  <a:lnTo>
                    <a:pt x="328" y="0"/>
                  </a:lnTo>
                  <a:lnTo>
                    <a:pt x="299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23" y="0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7" y="0"/>
                  </a:lnTo>
                  <a:lnTo>
                    <a:pt x="123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9" y="38"/>
                  </a:lnTo>
                  <a:lnTo>
                    <a:pt x="19" y="53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47" y="81"/>
                  </a:lnTo>
                  <a:lnTo>
                    <a:pt x="62" y="100"/>
                  </a:lnTo>
                  <a:lnTo>
                    <a:pt x="76" y="114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90" y="152"/>
                  </a:lnTo>
                  <a:lnTo>
                    <a:pt x="90" y="176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104" y="214"/>
                  </a:lnTo>
                  <a:lnTo>
                    <a:pt x="119" y="233"/>
                  </a:lnTo>
                  <a:lnTo>
                    <a:pt x="128" y="242"/>
                  </a:lnTo>
                  <a:lnTo>
                    <a:pt x="147" y="257"/>
                  </a:lnTo>
                  <a:lnTo>
                    <a:pt x="147" y="257"/>
                  </a:lnTo>
                  <a:lnTo>
                    <a:pt x="147" y="266"/>
                  </a:lnTo>
                  <a:lnTo>
                    <a:pt x="152" y="290"/>
                  </a:lnTo>
                  <a:lnTo>
                    <a:pt x="157" y="318"/>
                  </a:lnTo>
                  <a:lnTo>
                    <a:pt x="161" y="342"/>
                  </a:lnTo>
                  <a:lnTo>
                    <a:pt x="161" y="356"/>
                  </a:lnTo>
                  <a:lnTo>
                    <a:pt x="161" y="356"/>
                  </a:lnTo>
                  <a:lnTo>
                    <a:pt x="171" y="380"/>
                  </a:lnTo>
                  <a:lnTo>
                    <a:pt x="176" y="399"/>
                  </a:lnTo>
                  <a:lnTo>
                    <a:pt x="176" y="413"/>
                  </a:lnTo>
                  <a:lnTo>
                    <a:pt x="176" y="423"/>
                  </a:lnTo>
                  <a:lnTo>
                    <a:pt x="180" y="428"/>
                  </a:lnTo>
                  <a:lnTo>
                    <a:pt x="180" y="437"/>
                  </a:lnTo>
                  <a:lnTo>
                    <a:pt x="180" y="446"/>
                  </a:lnTo>
                  <a:lnTo>
                    <a:pt x="180" y="446"/>
                  </a:lnTo>
                  <a:lnTo>
                    <a:pt x="185" y="446"/>
                  </a:lnTo>
                  <a:lnTo>
                    <a:pt x="195" y="451"/>
                  </a:lnTo>
                  <a:lnTo>
                    <a:pt x="209" y="451"/>
                  </a:lnTo>
                  <a:lnTo>
                    <a:pt x="228" y="456"/>
                  </a:lnTo>
                  <a:lnTo>
                    <a:pt x="252" y="456"/>
                  </a:lnTo>
                  <a:lnTo>
                    <a:pt x="275" y="461"/>
                  </a:lnTo>
                  <a:lnTo>
                    <a:pt x="299" y="465"/>
                  </a:lnTo>
                  <a:lnTo>
                    <a:pt x="328" y="470"/>
                  </a:lnTo>
                  <a:lnTo>
                    <a:pt x="351" y="475"/>
                  </a:lnTo>
                  <a:lnTo>
                    <a:pt x="375" y="480"/>
                  </a:lnTo>
                  <a:lnTo>
                    <a:pt x="399" y="484"/>
                  </a:lnTo>
                  <a:lnTo>
                    <a:pt x="418" y="484"/>
                  </a:lnTo>
                  <a:lnTo>
                    <a:pt x="432" y="489"/>
                  </a:lnTo>
                  <a:lnTo>
                    <a:pt x="442" y="489"/>
                  </a:lnTo>
                  <a:lnTo>
                    <a:pt x="446" y="489"/>
                  </a:lnTo>
                  <a:lnTo>
                    <a:pt x="446" y="48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1214640" y="1722600"/>
              <a:ext cx="784080" cy="776160"/>
            </a:xfrm>
            <a:custGeom>
              <a:avLst/>
              <a:gdLst/>
              <a:ahLst/>
              <a:rect l="l" t="t" r="r" b="b"/>
              <a:pathLst>
                <a:path w="494" h="489">
                  <a:moveTo>
                    <a:pt x="446" y="489"/>
                  </a:moveTo>
                  <a:lnTo>
                    <a:pt x="494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0" y="0"/>
                  </a:lnTo>
                  <a:lnTo>
                    <a:pt x="465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18" y="0"/>
                  </a:lnTo>
                  <a:lnTo>
                    <a:pt x="399" y="0"/>
                  </a:lnTo>
                  <a:lnTo>
                    <a:pt x="375" y="0"/>
                  </a:lnTo>
                  <a:lnTo>
                    <a:pt x="351" y="0"/>
                  </a:lnTo>
                  <a:lnTo>
                    <a:pt x="328" y="0"/>
                  </a:lnTo>
                  <a:lnTo>
                    <a:pt x="299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23" y="0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7" y="0"/>
                  </a:lnTo>
                  <a:lnTo>
                    <a:pt x="123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9" y="38"/>
                  </a:lnTo>
                  <a:lnTo>
                    <a:pt x="19" y="53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47" y="81"/>
                  </a:lnTo>
                  <a:lnTo>
                    <a:pt x="62" y="100"/>
                  </a:lnTo>
                  <a:lnTo>
                    <a:pt x="76" y="114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90" y="152"/>
                  </a:lnTo>
                  <a:lnTo>
                    <a:pt x="90" y="176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104" y="214"/>
                  </a:lnTo>
                  <a:lnTo>
                    <a:pt x="119" y="233"/>
                  </a:lnTo>
                  <a:lnTo>
                    <a:pt x="128" y="242"/>
                  </a:lnTo>
                  <a:lnTo>
                    <a:pt x="147" y="257"/>
                  </a:lnTo>
                  <a:lnTo>
                    <a:pt x="147" y="257"/>
                  </a:lnTo>
                  <a:lnTo>
                    <a:pt x="147" y="266"/>
                  </a:lnTo>
                  <a:lnTo>
                    <a:pt x="152" y="290"/>
                  </a:lnTo>
                  <a:lnTo>
                    <a:pt x="157" y="318"/>
                  </a:lnTo>
                  <a:lnTo>
                    <a:pt x="161" y="342"/>
                  </a:lnTo>
                  <a:lnTo>
                    <a:pt x="161" y="356"/>
                  </a:lnTo>
                  <a:lnTo>
                    <a:pt x="161" y="356"/>
                  </a:lnTo>
                  <a:lnTo>
                    <a:pt x="171" y="380"/>
                  </a:lnTo>
                  <a:lnTo>
                    <a:pt x="176" y="399"/>
                  </a:lnTo>
                  <a:lnTo>
                    <a:pt x="176" y="413"/>
                  </a:lnTo>
                  <a:lnTo>
                    <a:pt x="176" y="423"/>
                  </a:lnTo>
                  <a:lnTo>
                    <a:pt x="180" y="428"/>
                  </a:lnTo>
                  <a:lnTo>
                    <a:pt x="180" y="437"/>
                  </a:lnTo>
                  <a:lnTo>
                    <a:pt x="180" y="446"/>
                  </a:lnTo>
                  <a:lnTo>
                    <a:pt x="180" y="446"/>
                  </a:lnTo>
                  <a:lnTo>
                    <a:pt x="185" y="446"/>
                  </a:lnTo>
                  <a:lnTo>
                    <a:pt x="195" y="451"/>
                  </a:lnTo>
                  <a:lnTo>
                    <a:pt x="209" y="451"/>
                  </a:lnTo>
                  <a:lnTo>
                    <a:pt x="228" y="456"/>
                  </a:lnTo>
                  <a:lnTo>
                    <a:pt x="252" y="456"/>
                  </a:lnTo>
                  <a:lnTo>
                    <a:pt x="275" y="461"/>
                  </a:lnTo>
                  <a:lnTo>
                    <a:pt x="299" y="465"/>
                  </a:lnTo>
                  <a:lnTo>
                    <a:pt x="328" y="470"/>
                  </a:lnTo>
                  <a:lnTo>
                    <a:pt x="351" y="475"/>
                  </a:lnTo>
                  <a:lnTo>
                    <a:pt x="375" y="480"/>
                  </a:lnTo>
                  <a:lnTo>
                    <a:pt x="399" y="484"/>
                  </a:lnTo>
                  <a:lnTo>
                    <a:pt x="418" y="484"/>
                  </a:lnTo>
                  <a:lnTo>
                    <a:pt x="432" y="489"/>
                  </a:lnTo>
                  <a:lnTo>
                    <a:pt x="442" y="489"/>
                  </a:lnTo>
                  <a:lnTo>
                    <a:pt x="446" y="489"/>
                  </a:lnTo>
                  <a:lnTo>
                    <a:pt x="446" y="48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468360" y="1728720"/>
              <a:ext cx="1031760" cy="708120"/>
            </a:xfrm>
            <a:custGeom>
              <a:avLst/>
              <a:gdLst/>
              <a:ahLst/>
              <a:rect l="l" t="t" r="r" b="b"/>
              <a:pathLst>
                <a:path w="650" h="446">
                  <a:moveTo>
                    <a:pt x="465" y="0"/>
                  </a:moveTo>
                  <a:lnTo>
                    <a:pt x="460" y="0"/>
                  </a:lnTo>
                  <a:lnTo>
                    <a:pt x="456" y="0"/>
                  </a:lnTo>
                  <a:lnTo>
                    <a:pt x="446" y="0"/>
                  </a:lnTo>
                  <a:lnTo>
                    <a:pt x="437" y="0"/>
                  </a:lnTo>
                  <a:lnTo>
                    <a:pt x="418" y="0"/>
                  </a:lnTo>
                  <a:lnTo>
                    <a:pt x="404" y="0"/>
                  </a:lnTo>
                  <a:lnTo>
                    <a:pt x="385" y="0"/>
                  </a:lnTo>
                  <a:lnTo>
                    <a:pt x="361" y="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90" y="0"/>
                  </a:lnTo>
                  <a:lnTo>
                    <a:pt x="261" y="0"/>
                  </a:lnTo>
                  <a:lnTo>
                    <a:pt x="237" y="0"/>
                  </a:lnTo>
                  <a:lnTo>
                    <a:pt x="209" y="0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66" y="5"/>
                  </a:lnTo>
                  <a:lnTo>
                    <a:pt x="52" y="5"/>
                  </a:lnTo>
                  <a:lnTo>
                    <a:pt x="38" y="5"/>
                  </a:lnTo>
                  <a:lnTo>
                    <a:pt x="24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91"/>
                  </a:lnTo>
                  <a:lnTo>
                    <a:pt x="0" y="109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19" y="138"/>
                  </a:lnTo>
                  <a:lnTo>
                    <a:pt x="38" y="147"/>
                  </a:lnTo>
                  <a:lnTo>
                    <a:pt x="57" y="157"/>
                  </a:lnTo>
                  <a:lnTo>
                    <a:pt x="57" y="157"/>
                  </a:lnTo>
                  <a:lnTo>
                    <a:pt x="62" y="166"/>
                  </a:lnTo>
                  <a:lnTo>
                    <a:pt x="71" y="17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5"/>
                  </a:lnTo>
                  <a:lnTo>
                    <a:pt x="81" y="190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104" y="200"/>
                  </a:lnTo>
                  <a:lnTo>
                    <a:pt x="119" y="200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23" y="228"/>
                  </a:lnTo>
                  <a:lnTo>
                    <a:pt x="123" y="233"/>
                  </a:lnTo>
                  <a:lnTo>
                    <a:pt x="123" y="238"/>
                  </a:lnTo>
                  <a:lnTo>
                    <a:pt x="123" y="238"/>
                  </a:lnTo>
                  <a:lnTo>
                    <a:pt x="133" y="252"/>
                  </a:lnTo>
                  <a:lnTo>
                    <a:pt x="138" y="271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47" y="290"/>
                  </a:lnTo>
                  <a:lnTo>
                    <a:pt x="152" y="290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9"/>
                  </a:lnTo>
                  <a:lnTo>
                    <a:pt x="161" y="304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6" y="314"/>
                  </a:lnTo>
                  <a:lnTo>
                    <a:pt x="171" y="318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6" y="328"/>
                  </a:lnTo>
                  <a:lnTo>
                    <a:pt x="180" y="333"/>
                  </a:lnTo>
                  <a:lnTo>
                    <a:pt x="185" y="333"/>
                  </a:lnTo>
                  <a:lnTo>
                    <a:pt x="185" y="333"/>
                  </a:lnTo>
                  <a:lnTo>
                    <a:pt x="190" y="342"/>
                  </a:lnTo>
                  <a:lnTo>
                    <a:pt x="204" y="347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52"/>
                  </a:lnTo>
                  <a:lnTo>
                    <a:pt x="237" y="356"/>
                  </a:lnTo>
                  <a:lnTo>
                    <a:pt x="261" y="361"/>
                  </a:lnTo>
                  <a:lnTo>
                    <a:pt x="290" y="371"/>
                  </a:lnTo>
                  <a:lnTo>
                    <a:pt x="318" y="375"/>
                  </a:lnTo>
                  <a:lnTo>
                    <a:pt x="347" y="380"/>
                  </a:lnTo>
                  <a:lnTo>
                    <a:pt x="361" y="385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522" y="428"/>
                  </a:lnTo>
                  <a:lnTo>
                    <a:pt x="522" y="428"/>
                  </a:lnTo>
                  <a:lnTo>
                    <a:pt x="532" y="428"/>
                  </a:lnTo>
                  <a:lnTo>
                    <a:pt x="555" y="432"/>
                  </a:lnTo>
                  <a:lnTo>
                    <a:pt x="584" y="437"/>
                  </a:lnTo>
                  <a:lnTo>
                    <a:pt x="617" y="442"/>
                  </a:lnTo>
                  <a:lnTo>
                    <a:pt x="641" y="442"/>
                  </a:lnTo>
                  <a:lnTo>
                    <a:pt x="650" y="446"/>
                  </a:lnTo>
                  <a:lnTo>
                    <a:pt x="650" y="446"/>
                  </a:lnTo>
                  <a:lnTo>
                    <a:pt x="650" y="432"/>
                  </a:lnTo>
                  <a:lnTo>
                    <a:pt x="650" y="418"/>
                  </a:lnTo>
                  <a:lnTo>
                    <a:pt x="646" y="409"/>
                  </a:lnTo>
                  <a:lnTo>
                    <a:pt x="646" y="409"/>
                  </a:lnTo>
                  <a:lnTo>
                    <a:pt x="641" y="385"/>
                  </a:lnTo>
                  <a:lnTo>
                    <a:pt x="636" y="361"/>
                  </a:lnTo>
                  <a:lnTo>
                    <a:pt x="631" y="342"/>
                  </a:lnTo>
                  <a:lnTo>
                    <a:pt x="631" y="342"/>
                  </a:lnTo>
                  <a:lnTo>
                    <a:pt x="627" y="323"/>
                  </a:lnTo>
                  <a:lnTo>
                    <a:pt x="627" y="304"/>
                  </a:lnTo>
                  <a:lnTo>
                    <a:pt x="622" y="280"/>
                  </a:lnTo>
                  <a:lnTo>
                    <a:pt x="622" y="280"/>
                  </a:lnTo>
                  <a:lnTo>
                    <a:pt x="622" y="276"/>
                  </a:lnTo>
                  <a:lnTo>
                    <a:pt x="622" y="271"/>
                  </a:lnTo>
                  <a:lnTo>
                    <a:pt x="622" y="266"/>
                  </a:lnTo>
                  <a:lnTo>
                    <a:pt x="622" y="266"/>
                  </a:lnTo>
                  <a:lnTo>
                    <a:pt x="617" y="261"/>
                  </a:lnTo>
                  <a:lnTo>
                    <a:pt x="617" y="261"/>
                  </a:lnTo>
                  <a:lnTo>
                    <a:pt x="617" y="257"/>
                  </a:lnTo>
                  <a:lnTo>
                    <a:pt x="617" y="257"/>
                  </a:lnTo>
                  <a:lnTo>
                    <a:pt x="598" y="242"/>
                  </a:lnTo>
                  <a:lnTo>
                    <a:pt x="584" y="223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60" y="181"/>
                  </a:lnTo>
                  <a:lnTo>
                    <a:pt x="560" y="162"/>
                  </a:lnTo>
                  <a:lnTo>
                    <a:pt x="560" y="143"/>
                  </a:lnTo>
                  <a:lnTo>
                    <a:pt x="560" y="143"/>
                  </a:lnTo>
                  <a:lnTo>
                    <a:pt x="555" y="133"/>
                  </a:lnTo>
                  <a:lnTo>
                    <a:pt x="555" y="128"/>
                  </a:lnTo>
                  <a:lnTo>
                    <a:pt x="551" y="119"/>
                  </a:lnTo>
                  <a:lnTo>
                    <a:pt x="551" y="119"/>
                  </a:lnTo>
                  <a:lnTo>
                    <a:pt x="541" y="105"/>
                  </a:lnTo>
                  <a:lnTo>
                    <a:pt x="527" y="95"/>
                  </a:lnTo>
                  <a:lnTo>
                    <a:pt x="513" y="81"/>
                  </a:lnTo>
                  <a:lnTo>
                    <a:pt x="498" y="67"/>
                  </a:lnTo>
                  <a:lnTo>
                    <a:pt x="489" y="53"/>
                  </a:lnTo>
                  <a:lnTo>
                    <a:pt x="479" y="38"/>
                  </a:lnTo>
                  <a:lnTo>
                    <a:pt x="475" y="19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468360" y="1722600"/>
              <a:ext cx="1031760" cy="707760"/>
            </a:xfrm>
            <a:custGeom>
              <a:avLst/>
              <a:gdLst/>
              <a:ahLst/>
              <a:rect l="l" t="t" r="r" b="b"/>
              <a:pathLst>
                <a:path w="650" h="446">
                  <a:moveTo>
                    <a:pt x="465" y="0"/>
                  </a:moveTo>
                  <a:lnTo>
                    <a:pt x="460" y="0"/>
                  </a:lnTo>
                  <a:lnTo>
                    <a:pt x="456" y="0"/>
                  </a:lnTo>
                  <a:lnTo>
                    <a:pt x="446" y="0"/>
                  </a:lnTo>
                  <a:lnTo>
                    <a:pt x="437" y="0"/>
                  </a:lnTo>
                  <a:lnTo>
                    <a:pt x="418" y="0"/>
                  </a:lnTo>
                  <a:lnTo>
                    <a:pt x="404" y="0"/>
                  </a:lnTo>
                  <a:lnTo>
                    <a:pt x="385" y="0"/>
                  </a:lnTo>
                  <a:lnTo>
                    <a:pt x="361" y="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90" y="0"/>
                  </a:lnTo>
                  <a:lnTo>
                    <a:pt x="261" y="0"/>
                  </a:lnTo>
                  <a:lnTo>
                    <a:pt x="237" y="0"/>
                  </a:lnTo>
                  <a:lnTo>
                    <a:pt x="209" y="0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66" y="5"/>
                  </a:lnTo>
                  <a:lnTo>
                    <a:pt x="52" y="5"/>
                  </a:lnTo>
                  <a:lnTo>
                    <a:pt x="38" y="5"/>
                  </a:lnTo>
                  <a:lnTo>
                    <a:pt x="24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91"/>
                  </a:lnTo>
                  <a:lnTo>
                    <a:pt x="0" y="109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19" y="138"/>
                  </a:lnTo>
                  <a:lnTo>
                    <a:pt x="38" y="147"/>
                  </a:lnTo>
                  <a:lnTo>
                    <a:pt x="57" y="157"/>
                  </a:lnTo>
                  <a:lnTo>
                    <a:pt x="57" y="157"/>
                  </a:lnTo>
                  <a:lnTo>
                    <a:pt x="62" y="166"/>
                  </a:lnTo>
                  <a:lnTo>
                    <a:pt x="71" y="17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5"/>
                  </a:lnTo>
                  <a:lnTo>
                    <a:pt x="81" y="190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104" y="200"/>
                  </a:lnTo>
                  <a:lnTo>
                    <a:pt x="119" y="200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23" y="228"/>
                  </a:lnTo>
                  <a:lnTo>
                    <a:pt x="123" y="233"/>
                  </a:lnTo>
                  <a:lnTo>
                    <a:pt x="123" y="238"/>
                  </a:lnTo>
                  <a:lnTo>
                    <a:pt x="123" y="238"/>
                  </a:lnTo>
                  <a:lnTo>
                    <a:pt x="133" y="252"/>
                  </a:lnTo>
                  <a:lnTo>
                    <a:pt x="138" y="271"/>
                  </a:lnTo>
                  <a:lnTo>
                    <a:pt x="142" y="285"/>
                  </a:lnTo>
                  <a:lnTo>
                    <a:pt x="142" y="285"/>
                  </a:lnTo>
                  <a:lnTo>
                    <a:pt x="147" y="290"/>
                  </a:lnTo>
                  <a:lnTo>
                    <a:pt x="152" y="290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9"/>
                  </a:lnTo>
                  <a:lnTo>
                    <a:pt x="161" y="304"/>
                  </a:lnTo>
                  <a:lnTo>
                    <a:pt x="161" y="309"/>
                  </a:lnTo>
                  <a:lnTo>
                    <a:pt x="161" y="309"/>
                  </a:lnTo>
                  <a:lnTo>
                    <a:pt x="166" y="314"/>
                  </a:lnTo>
                  <a:lnTo>
                    <a:pt x="171" y="318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6" y="328"/>
                  </a:lnTo>
                  <a:lnTo>
                    <a:pt x="180" y="333"/>
                  </a:lnTo>
                  <a:lnTo>
                    <a:pt x="185" y="333"/>
                  </a:lnTo>
                  <a:lnTo>
                    <a:pt x="185" y="333"/>
                  </a:lnTo>
                  <a:lnTo>
                    <a:pt x="190" y="342"/>
                  </a:lnTo>
                  <a:lnTo>
                    <a:pt x="204" y="347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52"/>
                  </a:lnTo>
                  <a:lnTo>
                    <a:pt x="237" y="356"/>
                  </a:lnTo>
                  <a:lnTo>
                    <a:pt x="261" y="361"/>
                  </a:lnTo>
                  <a:lnTo>
                    <a:pt x="290" y="371"/>
                  </a:lnTo>
                  <a:lnTo>
                    <a:pt x="318" y="375"/>
                  </a:lnTo>
                  <a:lnTo>
                    <a:pt x="347" y="380"/>
                  </a:lnTo>
                  <a:lnTo>
                    <a:pt x="361" y="385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522" y="428"/>
                  </a:lnTo>
                  <a:lnTo>
                    <a:pt x="522" y="428"/>
                  </a:lnTo>
                  <a:lnTo>
                    <a:pt x="532" y="428"/>
                  </a:lnTo>
                  <a:lnTo>
                    <a:pt x="555" y="432"/>
                  </a:lnTo>
                  <a:lnTo>
                    <a:pt x="584" y="437"/>
                  </a:lnTo>
                  <a:lnTo>
                    <a:pt x="617" y="442"/>
                  </a:lnTo>
                  <a:lnTo>
                    <a:pt x="641" y="442"/>
                  </a:lnTo>
                  <a:lnTo>
                    <a:pt x="650" y="446"/>
                  </a:lnTo>
                  <a:lnTo>
                    <a:pt x="650" y="446"/>
                  </a:lnTo>
                  <a:lnTo>
                    <a:pt x="650" y="432"/>
                  </a:lnTo>
                  <a:lnTo>
                    <a:pt x="650" y="418"/>
                  </a:lnTo>
                  <a:lnTo>
                    <a:pt x="646" y="409"/>
                  </a:lnTo>
                  <a:lnTo>
                    <a:pt x="646" y="409"/>
                  </a:lnTo>
                  <a:lnTo>
                    <a:pt x="641" y="385"/>
                  </a:lnTo>
                  <a:lnTo>
                    <a:pt x="636" y="361"/>
                  </a:lnTo>
                  <a:lnTo>
                    <a:pt x="631" y="342"/>
                  </a:lnTo>
                  <a:lnTo>
                    <a:pt x="631" y="342"/>
                  </a:lnTo>
                  <a:lnTo>
                    <a:pt x="627" y="323"/>
                  </a:lnTo>
                  <a:lnTo>
                    <a:pt x="627" y="304"/>
                  </a:lnTo>
                  <a:lnTo>
                    <a:pt x="622" y="280"/>
                  </a:lnTo>
                  <a:lnTo>
                    <a:pt x="622" y="280"/>
                  </a:lnTo>
                  <a:lnTo>
                    <a:pt x="622" y="276"/>
                  </a:lnTo>
                  <a:lnTo>
                    <a:pt x="622" y="271"/>
                  </a:lnTo>
                  <a:lnTo>
                    <a:pt x="622" y="266"/>
                  </a:lnTo>
                  <a:lnTo>
                    <a:pt x="622" y="266"/>
                  </a:lnTo>
                  <a:lnTo>
                    <a:pt x="617" y="261"/>
                  </a:lnTo>
                  <a:lnTo>
                    <a:pt x="617" y="261"/>
                  </a:lnTo>
                  <a:lnTo>
                    <a:pt x="617" y="257"/>
                  </a:lnTo>
                  <a:lnTo>
                    <a:pt x="617" y="257"/>
                  </a:lnTo>
                  <a:lnTo>
                    <a:pt x="598" y="242"/>
                  </a:lnTo>
                  <a:lnTo>
                    <a:pt x="584" y="223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60" y="181"/>
                  </a:lnTo>
                  <a:lnTo>
                    <a:pt x="560" y="162"/>
                  </a:lnTo>
                  <a:lnTo>
                    <a:pt x="560" y="143"/>
                  </a:lnTo>
                  <a:lnTo>
                    <a:pt x="560" y="143"/>
                  </a:lnTo>
                  <a:lnTo>
                    <a:pt x="555" y="133"/>
                  </a:lnTo>
                  <a:lnTo>
                    <a:pt x="555" y="128"/>
                  </a:lnTo>
                  <a:lnTo>
                    <a:pt x="551" y="119"/>
                  </a:lnTo>
                  <a:lnTo>
                    <a:pt x="551" y="119"/>
                  </a:lnTo>
                  <a:lnTo>
                    <a:pt x="541" y="105"/>
                  </a:lnTo>
                  <a:lnTo>
                    <a:pt x="527" y="95"/>
                  </a:lnTo>
                  <a:lnTo>
                    <a:pt x="513" y="81"/>
                  </a:lnTo>
                  <a:lnTo>
                    <a:pt x="498" y="67"/>
                  </a:lnTo>
                  <a:lnTo>
                    <a:pt x="489" y="53"/>
                  </a:lnTo>
                  <a:lnTo>
                    <a:pt x="479" y="38"/>
                  </a:lnTo>
                  <a:lnTo>
                    <a:pt x="475" y="19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5103720" y="3319560"/>
              <a:ext cx="150840" cy="301680"/>
            </a:xfrm>
            <a:custGeom>
              <a:avLst/>
              <a:gdLst/>
              <a:ahLst/>
              <a:rect l="l" t="t" r="r" b="b"/>
              <a:pathLst>
                <a:path w="95" h="190">
                  <a:moveTo>
                    <a:pt x="38" y="95"/>
                  </a:moveTo>
                  <a:lnTo>
                    <a:pt x="33" y="90"/>
                  </a:lnTo>
                  <a:lnTo>
                    <a:pt x="28" y="90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4" y="85"/>
                  </a:lnTo>
                  <a:lnTo>
                    <a:pt x="2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76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5"/>
                  </a:lnTo>
                  <a:lnTo>
                    <a:pt x="47" y="9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6" y="14"/>
                  </a:lnTo>
                  <a:lnTo>
                    <a:pt x="76" y="24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76" y="43"/>
                  </a:lnTo>
                  <a:lnTo>
                    <a:pt x="71" y="52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85" y="62"/>
                  </a:lnTo>
                  <a:lnTo>
                    <a:pt x="90" y="71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100"/>
                  </a:lnTo>
                  <a:lnTo>
                    <a:pt x="90" y="109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23"/>
                  </a:lnTo>
                  <a:lnTo>
                    <a:pt x="85" y="133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42"/>
                  </a:lnTo>
                  <a:lnTo>
                    <a:pt x="85" y="152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6" y="161"/>
                  </a:lnTo>
                  <a:lnTo>
                    <a:pt x="71" y="166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6" y="180"/>
                  </a:lnTo>
                  <a:lnTo>
                    <a:pt x="62" y="190"/>
                  </a:lnTo>
                  <a:lnTo>
                    <a:pt x="57" y="190"/>
                  </a:lnTo>
                  <a:lnTo>
                    <a:pt x="57" y="190"/>
                  </a:lnTo>
                  <a:lnTo>
                    <a:pt x="52" y="185"/>
                  </a:lnTo>
                  <a:lnTo>
                    <a:pt x="47" y="175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28" y="171"/>
                  </a:lnTo>
                  <a:lnTo>
                    <a:pt x="24" y="166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9" y="166"/>
                  </a:lnTo>
                  <a:lnTo>
                    <a:pt x="9" y="161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5" y="15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5" y="133"/>
                  </a:lnTo>
                  <a:lnTo>
                    <a:pt x="9" y="128"/>
                  </a:lnTo>
                  <a:lnTo>
                    <a:pt x="24" y="123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c879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5103720" y="3319560"/>
              <a:ext cx="150840" cy="301680"/>
            </a:xfrm>
            <a:custGeom>
              <a:avLst/>
              <a:gdLst/>
              <a:ahLst/>
              <a:rect l="l" t="t" r="r" b="b"/>
              <a:pathLst>
                <a:path w="95" h="190">
                  <a:moveTo>
                    <a:pt x="38" y="95"/>
                  </a:moveTo>
                  <a:lnTo>
                    <a:pt x="33" y="90"/>
                  </a:lnTo>
                  <a:lnTo>
                    <a:pt x="28" y="90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4" y="85"/>
                  </a:lnTo>
                  <a:lnTo>
                    <a:pt x="2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76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2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5"/>
                  </a:lnTo>
                  <a:lnTo>
                    <a:pt x="47" y="9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6" y="14"/>
                  </a:lnTo>
                  <a:lnTo>
                    <a:pt x="76" y="24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76" y="43"/>
                  </a:lnTo>
                  <a:lnTo>
                    <a:pt x="71" y="52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85" y="62"/>
                  </a:lnTo>
                  <a:lnTo>
                    <a:pt x="90" y="71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100"/>
                  </a:lnTo>
                  <a:lnTo>
                    <a:pt x="90" y="109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23"/>
                  </a:lnTo>
                  <a:lnTo>
                    <a:pt x="85" y="133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42"/>
                  </a:lnTo>
                  <a:lnTo>
                    <a:pt x="85" y="152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6" y="161"/>
                  </a:lnTo>
                  <a:lnTo>
                    <a:pt x="71" y="166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6" y="180"/>
                  </a:lnTo>
                  <a:lnTo>
                    <a:pt x="62" y="190"/>
                  </a:lnTo>
                  <a:lnTo>
                    <a:pt x="57" y="190"/>
                  </a:lnTo>
                  <a:lnTo>
                    <a:pt x="57" y="190"/>
                  </a:lnTo>
                  <a:lnTo>
                    <a:pt x="52" y="185"/>
                  </a:lnTo>
                  <a:lnTo>
                    <a:pt x="47" y="175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28" y="171"/>
                  </a:lnTo>
                  <a:lnTo>
                    <a:pt x="24" y="166"/>
                  </a:lnTo>
                  <a:lnTo>
                    <a:pt x="14" y="171"/>
                  </a:lnTo>
                  <a:lnTo>
                    <a:pt x="14" y="171"/>
                  </a:lnTo>
                  <a:lnTo>
                    <a:pt x="9" y="166"/>
                  </a:lnTo>
                  <a:lnTo>
                    <a:pt x="9" y="161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5" y="152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5" y="133"/>
                  </a:lnTo>
                  <a:lnTo>
                    <a:pt x="9" y="128"/>
                  </a:lnTo>
                  <a:lnTo>
                    <a:pt x="24" y="123"/>
                  </a:lnTo>
                  <a:lnTo>
                    <a:pt x="38" y="9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5081760" y="3530520"/>
              <a:ext cx="112680" cy="173160"/>
            </a:xfrm>
            <a:custGeom>
              <a:avLst/>
              <a:gdLst/>
              <a:ahLst/>
              <a:rect l="l" t="t" r="r" b="b"/>
              <a:pathLst>
                <a:path w="71" h="109">
                  <a:moveTo>
                    <a:pt x="66" y="109"/>
                  </a:moveTo>
                  <a:lnTo>
                    <a:pt x="71" y="99"/>
                  </a:lnTo>
                  <a:lnTo>
                    <a:pt x="71" y="9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66" y="71"/>
                  </a:lnTo>
                  <a:lnTo>
                    <a:pt x="57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7"/>
                  </a:lnTo>
                  <a:lnTo>
                    <a:pt x="38" y="42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3" y="28"/>
                  </a:lnTo>
                  <a:lnTo>
                    <a:pt x="19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28"/>
                  </a:lnTo>
                  <a:lnTo>
                    <a:pt x="14" y="61"/>
                  </a:lnTo>
                  <a:lnTo>
                    <a:pt x="23" y="95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c879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5081760" y="3530520"/>
              <a:ext cx="112680" cy="173160"/>
            </a:xfrm>
            <a:custGeom>
              <a:avLst/>
              <a:gdLst/>
              <a:ahLst/>
              <a:rect l="l" t="t" r="r" b="b"/>
              <a:pathLst>
                <a:path w="71" h="109">
                  <a:moveTo>
                    <a:pt x="66" y="109"/>
                  </a:moveTo>
                  <a:lnTo>
                    <a:pt x="71" y="99"/>
                  </a:lnTo>
                  <a:lnTo>
                    <a:pt x="71" y="9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66" y="71"/>
                  </a:lnTo>
                  <a:lnTo>
                    <a:pt x="57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7"/>
                  </a:lnTo>
                  <a:lnTo>
                    <a:pt x="38" y="42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3" y="28"/>
                  </a:lnTo>
                  <a:lnTo>
                    <a:pt x="19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28"/>
                  </a:lnTo>
                  <a:lnTo>
                    <a:pt x="14" y="61"/>
                  </a:lnTo>
                  <a:lnTo>
                    <a:pt x="23" y="95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66" y="10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5126040" y="3755880"/>
              <a:ext cx="46080" cy="128880"/>
            </a:xfrm>
            <a:custGeom>
              <a:avLst/>
              <a:gdLst/>
              <a:ahLst/>
              <a:rect l="l" t="t" r="r" b="b"/>
              <a:pathLst>
                <a:path w="29" h="81">
                  <a:moveTo>
                    <a:pt x="29" y="0"/>
                  </a:moveTo>
                  <a:lnTo>
                    <a:pt x="29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9" y="4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9" y="7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0" y="76"/>
                  </a:lnTo>
                  <a:lnTo>
                    <a:pt x="5" y="6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48"/>
                  </a:lnTo>
                  <a:lnTo>
                    <a:pt x="5" y="2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8796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5126040" y="3755880"/>
              <a:ext cx="46080" cy="128880"/>
            </a:xfrm>
            <a:custGeom>
              <a:avLst/>
              <a:gdLst/>
              <a:ahLst/>
              <a:rect l="l" t="t" r="r" b="b"/>
              <a:pathLst>
                <a:path w="29" h="81">
                  <a:moveTo>
                    <a:pt x="29" y="0"/>
                  </a:moveTo>
                  <a:lnTo>
                    <a:pt x="29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9" y="4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9" y="7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0" y="76"/>
                  </a:lnTo>
                  <a:lnTo>
                    <a:pt x="5" y="6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48"/>
                  </a:lnTo>
                  <a:lnTo>
                    <a:pt x="5" y="2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3249720" y="4178160"/>
              <a:ext cx="512640" cy="474840"/>
            </a:xfrm>
            <a:custGeom>
              <a:avLst/>
              <a:gdLst/>
              <a:ahLst/>
              <a:rect l="l" t="t" r="r" b="b"/>
              <a:pathLst>
                <a:path w="323" h="299">
                  <a:moveTo>
                    <a:pt x="0" y="19"/>
                  </a:moveTo>
                  <a:lnTo>
                    <a:pt x="280" y="5"/>
                  </a:lnTo>
                  <a:lnTo>
                    <a:pt x="280" y="5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4" y="5"/>
                  </a:lnTo>
                  <a:lnTo>
                    <a:pt x="294" y="5"/>
                  </a:lnTo>
                  <a:lnTo>
                    <a:pt x="294" y="19"/>
                  </a:lnTo>
                  <a:lnTo>
                    <a:pt x="285" y="28"/>
                  </a:lnTo>
                  <a:lnTo>
                    <a:pt x="280" y="38"/>
                  </a:lnTo>
                  <a:lnTo>
                    <a:pt x="280" y="38"/>
                  </a:lnTo>
                  <a:lnTo>
                    <a:pt x="294" y="43"/>
                  </a:lnTo>
                  <a:lnTo>
                    <a:pt x="309" y="43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43"/>
                  </a:lnTo>
                  <a:lnTo>
                    <a:pt x="323" y="47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18" y="52"/>
                  </a:lnTo>
                  <a:lnTo>
                    <a:pt x="318" y="52"/>
                  </a:lnTo>
                  <a:lnTo>
                    <a:pt x="318" y="57"/>
                  </a:lnTo>
                  <a:lnTo>
                    <a:pt x="318" y="66"/>
                  </a:lnTo>
                  <a:lnTo>
                    <a:pt x="318" y="71"/>
                  </a:lnTo>
                  <a:lnTo>
                    <a:pt x="318" y="71"/>
                  </a:lnTo>
                  <a:lnTo>
                    <a:pt x="313" y="81"/>
                  </a:lnTo>
                  <a:lnTo>
                    <a:pt x="309" y="81"/>
                  </a:lnTo>
                  <a:lnTo>
                    <a:pt x="304" y="81"/>
                  </a:lnTo>
                  <a:lnTo>
                    <a:pt x="304" y="81"/>
                  </a:lnTo>
                  <a:lnTo>
                    <a:pt x="299" y="81"/>
                  </a:lnTo>
                  <a:lnTo>
                    <a:pt x="299" y="85"/>
                  </a:lnTo>
                  <a:lnTo>
                    <a:pt x="294" y="95"/>
                  </a:lnTo>
                  <a:lnTo>
                    <a:pt x="294" y="95"/>
                  </a:lnTo>
                  <a:lnTo>
                    <a:pt x="299" y="100"/>
                  </a:lnTo>
                  <a:lnTo>
                    <a:pt x="309" y="104"/>
                  </a:lnTo>
                  <a:lnTo>
                    <a:pt x="309" y="109"/>
                  </a:lnTo>
                  <a:lnTo>
                    <a:pt x="309" y="109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299" y="123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0" y="133"/>
                  </a:lnTo>
                  <a:lnTo>
                    <a:pt x="285" y="133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80" y="142"/>
                  </a:lnTo>
                  <a:lnTo>
                    <a:pt x="275" y="147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75" y="157"/>
                  </a:lnTo>
                  <a:lnTo>
                    <a:pt x="275" y="166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1" y="171"/>
                  </a:lnTo>
                  <a:lnTo>
                    <a:pt x="266" y="176"/>
                  </a:lnTo>
                  <a:lnTo>
                    <a:pt x="261" y="185"/>
                  </a:lnTo>
                  <a:lnTo>
                    <a:pt x="261" y="185"/>
                  </a:lnTo>
                  <a:lnTo>
                    <a:pt x="261" y="190"/>
                  </a:lnTo>
                  <a:lnTo>
                    <a:pt x="252" y="190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9"/>
                  </a:lnTo>
                  <a:lnTo>
                    <a:pt x="252" y="209"/>
                  </a:lnTo>
                  <a:lnTo>
                    <a:pt x="247" y="214"/>
                  </a:lnTo>
                  <a:lnTo>
                    <a:pt x="247" y="214"/>
                  </a:lnTo>
                  <a:lnTo>
                    <a:pt x="247" y="223"/>
                  </a:lnTo>
                  <a:lnTo>
                    <a:pt x="252" y="228"/>
                  </a:lnTo>
                  <a:lnTo>
                    <a:pt x="256" y="237"/>
                  </a:lnTo>
                  <a:lnTo>
                    <a:pt x="256" y="237"/>
                  </a:lnTo>
                  <a:lnTo>
                    <a:pt x="247" y="237"/>
                  </a:lnTo>
                  <a:lnTo>
                    <a:pt x="242" y="237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7" y="252"/>
                  </a:lnTo>
                  <a:lnTo>
                    <a:pt x="247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61"/>
                  </a:lnTo>
                  <a:lnTo>
                    <a:pt x="256" y="261"/>
                  </a:lnTo>
                  <a:lnTo>
                    <a:pt x="256" y="261"/>
                  </a:lnTo>
                  <a:lnTo>
                    <a:pt x="247" y="270"/>
                  </a:lnTo>
                  <a:lnTo>
                    <a:pt x="242" y="280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28" y="294"/>
                  </a:lnTo>
                  <a:lnTo>
                    <a:pt x="209" y="294"/>
                  </a:lnTo>
                  <a:lnTo>
                    <a:pt x="190" y="294"/>
                  </a:lnTo>
                  <a:lnTo>
                    <a:pt x="171" y="299"/>
                  </a:lnTo>
                  <a:lnTo>
                    <a:pt x="152" y="299"/>
                  </a:lnTo>
                  <a:lnTo>
                    <a:pt x="133" y="299"/>
                  </a:lnTo>
                  <a:lnTo>
                    <a:pt x="109" y="299"/>
                  </a:lnTo>
                  <a:lnTo>
                    <a:pt x="90" y="299"/>
                  </a:lnTo>
                  <a:lnTo>
                    <a:pt x="71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89"/>
                  </a:lnTo>
                  <a:lnTo>
                    <a:pt x="47" y="270"/>
                  </a:lnTo>
                  <a:lnTo>
                    <a:pt x="47" y="261"/>
                  </a:lnTo>
                  <a:lnTo>
                    <a:pt x="47" y="261"/>
                  </a:lnTo>
                  <a:lnTo>
                    <a:pt x="47" y="256"/>
                  </a:lnTo>
                  <a:lnTo>
                    <a:pt x="38" y="252"/>
                  </a:lnTo>
                  <a:lnTo>
                    <a:pt x="33" y="252"/>
                  </a:lnTo>
                  <a:lnTo>
                    <a:pt x="33" y="252"/>
                  </a:lnTo>
                  <a:lnTo>
                    <a:pt x="24" y="252"/>
                  </a:lnTo>
                  <a:lnTo>
                    <a:pt x="19" y="247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4" y="237"/>
                  </a:lnTo>
                  <a:lnTo>
                    <a:pt x="14" y="218"/>
                  </a:lnTo>
                  <a:lnTo>
                    <a:pt x="14" y="195"/>
                  </a:lnTo>
                  <a:lnTo>
                    <a:pt x="9" y="171"/>
                  </a:lnTo>
                  <a:lnTo>
                    <a:pt x="9" y="138"/>
                  </a:lnTo>
                  <a:lnTo>
                    <a:pt x="9" y="114"/>
                  </a:lnTo>
                  <a:lnTo>
                    <a:pt x="9" y="90"/>
                  </a:lnTo>
                  <a:lnTo>
                    <a:pt x="9" y="7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3249720" y="4178160"/>
              <a:ext cx="512640" cy="474840"/>
            </a:xfrm>
            <a:custGeom>
              <a:avLst/>
              <a:gdLst/>
              <a:ahLst/>
              <a:rect l="l" t="t" r="r" b="b"/>
              <a:pathLst>
                <a:path w="323" h="299">
                  <a:moveTo>
                    <a:pt x="0" y="19"/>
                  </a:moveTo>
                  <a:lnTo>
                    <a:pt x="280" y="5"/>
                  </a:lnTo>
                  <a:lnTo>
                    <a:pt x="280" y="5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4" y="5"/>
                  </a:lnTo>
                  <a:lnTo>
                    <a:pt x="294" y="5"/>
                  </a:lnTo>
                  <a:lnTo>
                    <a:pt x="294" y="19"/>
                  </a:lnTo>
                  <a:lnTo>
                    <a:pt x="285" y="28"/>
                  </a:lnTo>
                  <a:lnTo>
                    <a:pt x="280" y="38"/>
                  </a:lnTo>
                  <a:lnTo>
                    <a:pt x="280" y="38"/>
                  </a:lnTo>
                  <a:lnTo>
                    <a:pt x="294" y="43"/>
                  </a:lnTo>
                  <a:lnTo>
                    <a:pt x="309" y="43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43"/>
                  </a:lnTo>
                  <a:lnTo>
                    <a:pt x="323" y="47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18" y="52"/>
                  </a:lnTo>
                  <a:lnTo>
                    <a:pt x="318" y="52"/>
                  </a:lnTo>
                  <a:lnTo>
                    <a:pt x="318" y="57"/>
                  </a:lnTo>
                  <a:lnTo>
                    <a:pt x="318" y="66"/>
                  </a:lnTo>
                  <a:lnTo>
                    <a:pt x="318" y="71"/>
                  </a:lnTo>
                  <a:lnTo>
                    <a:pt x="318" y="71"/>
                  </a:lnTo>
                  <a:lnTo>
                    <a:pt x="313" y="81"/>
                  </a:lnTo>
                  <a:lnTo>
                    <a:pt x="309" y="81"/>
                  </a:lnTo>
                  <a:lnTo>
                    <a:pt x="304" y="81"/>
                  </a:lnTo>
                  <a:lnTo>
                    <a:pt x="304" y="81"/>
                  </a:lnTo>
                  <a:lnTo>
                    <a:pt x="299" y="81"/>
                  </a:lnTo>
                  <a:lnTo>
                    <a:pt x="299" y="85"/>
                  </a:lnTo>
                  <a:lnTo>
                    <a:pt x="294" y="95"/>
                  </a:lnTo>
                  <a:lnTo>
                    <a:pt x="294" y="95"/>
                  </a:lnTo>
                  <a:lnTo>
                    <a:pt x="299" y="100"/>
                  </a:lnTo>
                  <a:lnTo>
                    <a:pt x="309" y="104"/>
                  </a:lnTo>
                  <a:lnTo>
                    <a:pt x="309" y="109"/>
                  </a:lnTo>
                  <a:lnTo>
                    <a:pt x="309" y="109"/>
                  </a:lnTo>
                  <a:lnTo>
                    <a:pt x="304" y="114"/>
                  </a:lnTo>
                  <a:lnTo>
                    <a:pt x="304" y="119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304" y="123"/>
                  </a:lnTo>
                  <a:lnTo>
                    <a:pt x="299" y="123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0" y="133"/>
                  </a:lnTo>
                  <a:lnTo>
                    <a:pt x="285" y="133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80" y="142"/>
                  </a:lnTo>
                  <a:lnTo>
                    <a:pt x="275" y="147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75" y="157"/>
                  </a:lnTo>
                  <a:lnTo>
                    <a:pt x="275" y="166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1" y="171"/>
                  </a:lnTo>
                  <a:lnTo>
                    <a:pt x="266" y="176"/>
                  </a:lnTo>
                  <a:lnTo>
                    <a:pt x="261" y="185"/>
                  </a:lnTo>
                  <a:lnTo>
                    <a:pt x="261" y="185"/>
                  </a:lnTo>
                  <a:lnTo>
                    <a:pt x="261" y="190"/>
                  </a:lnTo>
                  <a:lnTo>
                    <a:pt x="252" y="190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9"/>
                  </a:lnTo>
                  <a:lnTo>
                    <a:pt x="252" y="209"/>
                  </a:lnTo>
                  <a:lnTo>
                    <a:pt x="247" y="214"/>
                  </a:lnTo>
                  <a:lnTo>
                    <a:pt x="247" y="214"/>
                  </a:lnTo>
                  <a:lnTo>
                    <a:pt x="247" y="223"/>
                  </a:lnTo>
                  <a:lnTo>
                    <a:pt x="252" y="228"/>
                  </a:lnTo>
                  <a:lnTo>
                    <a:pt x="256" y="237"/>
                  </a:lnTo>
                  <a:lnTo>
                    <a:pt x="256" y="237"/>
                  </a:lnTo>
                  <a:lnTo>
                    <a:pt x="247" y="237"/>
                  </a:lnTo>
                  <a:lnTo>
                    <a:pt x="242" y="237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47" y="252"/>
                  </a:lnTo>
                  <a:lnTo>
                    <a:pt x="247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61"/>
                  </a:lnTo>
                  <a:lnTo>
                    <a:pt x="256" y="261"/>
                  </a:lnTo>
                  <a:lnTo>
                    <a:pt x="256" y="261"/>
                  </a:lnTo>
                  <a:lnTo>
                    <a:pt x="247" y="270"/>
                  </a:lnTo>
                  <a:lnTo>
                    <a:pt x="242" y="280"/>
                  </a:lnTo>
                  <a:lnTo>
                    <a:pt x="247" y="289"/>
                  </a:lnTo>
                  <a:lnTo>
                    <a:pt x="247" y="289"/>
                  </a:lnTo>
                  <a:lnTo>
                    <a:pt x="228" y="294"/>
                  </a:lnTo>
                  <a:lnTo>
                    <a:pt x="209" y="294"/>
                  </a:lnTo>
                  <a:lnTo>
                    <a:pt x="190" y="294"/>
                  </a:lnTo>
                  <a:lnTo>
                    <a:pt x="171" y="299"/>
                  </a:lnTo>
                  <a:lnTo>
                    <a:pt x="152" y="299"/>
                  </a:lnTo>
                  <a:lnTo>
                    <a:pt x="133" y="299"/>
                  </a:lnTo>
                  <a:lnTo>
                    <a:pt x="109" y="299"/>
                  </a:lnTo>
                  <a:lnTo>
                    <a:pt x="90" y="299"/>
                  </a:lnTo>
                  <a:lnTo>
                    <a:pt x="71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89"/>
                  </a:lnTo>
                  <a:lnTo>
                    <a:pt x="47" y="270"/>
                  </a:lnTo>
                  <a:lnTo>
                    <a:pt x="47" y="261"/>
                  </a:lnTo>
                  <a:lnTo>
                    <a:pt x="47" y="261"/>
                  </a:lnTo>
                  <a:lnTo>
                    <a:pt x="47" y="256"/>
                  </a:lnTo>
                  <a:lnTo>
                    <a:pt x="38" y="252"/>
                  </a:lnTo>
                  <a:lnTo>
                    <a:pt x="33" y="252"/>
                  </a:lnTo>
                  <a:lnTo>
                    <a:pt x="33" y="252"/>
                  </a:lnTo>
                  <a:lnTo>
                    <a:pt x="24" y="252"/>
                  </a:lnTo>
                  <a:lnTo>
                    <a:pt x="19" y="247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4" y="237"/>
                  </a:lnTo>
                  <a:lnTo>
                    <a:pt x="14" y="218"/>
                  </a:lnTo>
                  <a:lnTo>
                    <a:pt x="14" y="195"/>
                  </a:lnTo>
                  <a:lnTo>
                    <a:pt x="9" y="171"/>
                  </a:lnTo>
                  <a:lnTo>
                    <a:pt x="9" y="138"/>
                  </a:lnTo>
                  <a:lnTo>
                    <a:pt x="9" y="114"/>
                  </a:lnTo>
                  <a:lnTo>
                    <a:pt x="9" y="90"/>
                  </a:lnTo>
                  <a:lnTo>
                    <a:pt x="9" y="71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3694320" y="4186080"/>
              <a:ext cx="21960" cy="52560"/>
            </a:xfrm>
            <a:custGeom>
              <a:avLst/>
              <a:gdLst/>
              <a:ahLst/>
              <a:rect l="l" t="t" r="r" b="b"/>
              <a:pathLst>
                <a:path w="14" h="33">
                  <a:moveTo>
                    <a:pt x="0" y="33"/>
                  </a:moveTo>
                  <a:lnTo>
                    <a:pt x="5" y="23"/>
                  </a:lnTo>
                  <a:lnTo>
                    <a:pt x="14" y="14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3710160" y="4186080"/>
              <a:ext cx="6120" cy="360"/>
            </a:xfrm>
            <a:prstGeom prst="rect">
              <a:avLst/>
            </a:prstGeom>
            <a:noFill/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3249720" y="4186080"/>
              <a:ext cx="460440" cy="22320"/>
            </a:xfrm>
            <a:custGeom>
              <a:avLst/>
              <a:gdLst/>
              <a:ahLst/>
              <a:rect l="l" t="t" r="r" b="b"/>
              <a:pathLst>
                <a:path w="290" h="14">
                  <a:moveTo>
                    <a:pt x="290" y="0"/>
                  </a:moveTo>
                  <a:lnTo>
                    <a:pt x="280" y="0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3241800" y="3868560"/>
              <a:ext cx="7920" cy="339840"/>
            </a:xfrm>
            <a:custGeom>
              <a:avLst/>
              <a:gdLst/>
              <a:ahLst/>
              <a:rect l="l" t="t" r="r" b="b"/>
              <a:pathLst>
                <a:path w="5" h="214">
                  <a:moveTo>
                    <a:pt x="5" y="214"/>
                  </a:moveTo>
                  <a:lnTo>
                    <a:pt x="5" y="209"/>
                  </a:lnTo>
                  <a:lnTo>
                    <a:pt x="5" y="195"/>
                  </a:lnTo>
                  <a:lnTo>
                    <a:pt x="5" y="171"/>
                  </a:lnTo>
                  <a:lnTo>
                    <a:pt x="5" y="147"/>
                  </a:lnTo>
                  <a:lnTo>
                    <a:pt x="0" y="119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3227400" y="3862440"/>
              <a:ext cx="1440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3211560" y="3824280"/>
              <a:ext cx="15840" cy="38160"/>
            </a:xfrm>
            <a:custGeom>
              <a:avLst/>
              <a:gdLst/>
              <a:ahLst/>
              <a:rect l="l" t="t" r="r" b="b"/>
              <a:pathLst>
                <a:path w="10" h="24">
                  <a:moveTo>
                    <a:pt x="10" y="24"/>
                  </a:moveTo>
                  <a:lnTo>
                    <a:pt x="5" y="14"/>
                  </a:lnTo>
                  <a:lnTo>
                    <a:pt x="0" y="9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3197160" y="380196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14"/>
                  </a:moveTo>
                  <a:lnTo>
                    <a:pt x="9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3197160" y="3778200"/>
              <a:ext cx="22320" cy="2376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0" y="15"/>
                  </a:moveTo>
                  <a:lnTo>
                    <a:pt x="0" y="10"/>
                  </a:lnTo>
                  <a:lnTo>
                    <a:pt x="9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3159360" y="3747960"/>
              <a:ext cx="60120" cy="30240"/>
            </a:xfrm>
            <a:custGeom>
              <a:avLst/>
              <a:gdLst/>
              <a:ahLst/>
              <a:rect l="l" t="t" r="r" b="b"/>
              <a:pathLst>
                <a:path w="38" h="19">
                  <a:moveTo>
                    <a:pt x="38" y="19"/>
                  </a:moveTo>
                  <a:lnTo>
                    <a:pt x="28" y="1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3151080" y="3703680"/>
              <a:ext cx="8280" cy="44280"/>
            </a:xfrm>
            <a:custGeom>
              <a:avLst/>
              <a:gdLst/>
              <a:ahLst/>
              <a:rect l="l" t="t" r="r" b="b"/>
              <a:pathLst>
                <a:path w="5" h="28">
                  <a:moveTo>
                    <a:pt x="5" y="28"/>
                  </a:moveTo>
                  <a:lnTo>
                    <a:pt x="0" y="1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3113280" y="3681360"/>
              <a:ext cx="37800" cy="22320"/>
            </a:xfrm>
            <a:custGeom>
              <a:avLst/>
              <a:gdLst/>
              <a:ahLst/>
              <a:rect l="l" t="t" r="r" b="b"/>
              <a:pathLst>
                <a:path w="24" h="14">
                  <a:moveTo>
                    <a:pt x="24" y="14"/>
                  </a:moveTo>
                  <a:lnTo>
                    <a:pt x="15" y="9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3113280" y="366552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3129120" y="3657600"/>
              <a:ext cx="399960" cy="7920"/>
            </a:xfrm>
            <a:custGeom>
              <a:avLst/>
              <a:gdLst/>
              <a:ahLst/>
              <a:rect l="l" t="t" r="r" b="b"/>
              <a:pathLst>
                <a:path w="252" h="5">
                  <a:moveTo>
                    <a:pt x="0" y="5"/>
                  </a:moveTo>
                  <a:lnTo>
                    <a:pt x="5" y="5"/>
                  </a:lnTo>
                  <a:lnTo>
                    <a:pt x="14" y="5"/>
                  </a:lnTo>
                  <a:lnTo>
                    <a:pt x="28" y="5"/>
                  </a:lnTo>
                  <a:lnTo>
                    <a:pt x="47" y="5"/>
                  </a:lnTo>
                  <a:lnTo>
                    <a:pt x="71" y="5"/>
                  </a:lnTo>
                  <a:lnTo>
                    <a:pt x="100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0" y="0"/>
                  </a:lnTo>
                  <a:lnTo>
                    <a:pt x="204" y="0"/>
                  </a:lnTo>
                  <a:lnTo>
                    <a:pt x="223" y="0"/>
                  </a:lnTo>
                  <a:lnTo>
                    <a:pt x="237" y="0"/>
                  </a:lnTo>
                  <a:lnTo>
                    <a:pt x="247" y="0"/>
                  </a:lnTo>
                  <a:lnTo>
                    <a:pt x="25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3529080" y="3657600"/>
              <a:ext cx="14400" cy="3024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0" y="0"/>
                  </a:moveTo>
                  <a:lnTo>
                    <a:pt x="4" y="5"/>
                  </a:lnTo>
                  <a:lnTo>
                    <a:pt x="4" y="15"/>
                  </a:lnTo>
                  <a:lnTo>
                    <a:pt x="9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3543480" y="3687840"/>
              <a:ext cx="7920" cy="46080"/>
            </a:xfrm>
            <a:custGeom>
              <a:avLst/>
              <a:gdLst/>
              <a:ahLst/>
              <a:rect l="l" t="t" r="r" b="b"/>
              <a:pathLst>
                <a:path w="5" h="29">
                  <a:moveTo>
                    <a:pt x="0" y="0"/>
                  </a:moveTo>
                  <a:lnTo>
                    <a:pt x="0" y="15"/>
                  </a:lnTo>
                  <a:lnTo>
                    <a:pt x="5" y="24"/>
                  </a:lnTo>
                  <a:lnTo>
                    <a:pt x="5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3551400" y="3733920"/>
              <a:ext cx="1440" cy="1404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3551400" y="3747960"/>
              <a:ext cx="14040" cy="24120"/>
            </a:xfrm>
            <a:custGeom>
              <a:avLst/>
              <a:gdLst/>
              <a:ahLst/>
              <a:rect l="l" t="t" r="r" b="b"/>
              <a:pathLst>
                <a:path w="9" h="15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9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3565440" y="377208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3573360" y="3794040"/>
              <a:ext cx="1620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3589560" y="379404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3611520" y="38163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3619440" y="3824280"/>
              <a:ext cx="14400" cy="38160"/>
            </a:xfrm>
            <a:custGeom>
              <a:avLst/>
              <a:gdLst/>
              <a:ahLst/>
              <a:rect l="l" t="t" r="r" b="b"/>
              <a:pathLst>
                <a:path w="9" h="24">
                  <a:moveTo>
                    <a:pt x="0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3633840" y="3862440"/>
              <a:ext cx="7920" cy="612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3641760" y="3868560"/>
              <a:ext cx="22320" cy="828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0"/>
                  </a:moveTo>
                  <a:lnTo>
                    <a:pt x="5" y="5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3664080" y="3868560"/>
              <a:ext cx="7920" cy="1620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3672000" y="3884760"/>
              <a:ext cx="14400" cy="79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3686400" y="3892680"/>
              <a:ext cx="1440" cy="14040"/>
            </a:xfrm>
            <a:custGeom>
              <a:avLst/>
              <a:gdLst/>
              <a:ahLst/>
              <a:rect l="l" t="t" r="r" b="b"/>
              <a:pathLst>
                <a:path w="0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3672000" y="3906720"/>
              <a:ext cx="14400" cy="52560"/>
            </a:xfrm>
            <a:custGeom>
              <a:avLst/>
              <a:gdLst/>
              <a:ahLst/>
              <a:rect l="l" t="t" r="r" b="b"/>
              <a:pathLst>
                <a:path w="9" h="33">
                  <a:moveTo>
                    <a:pt x="9" y="0"/>
                  </a:moveTo>
                  <a:lnTo>
                    <a:pt x="5" y="10"/>
                  </a:lnTo>
                  <a:lnTo>
                    <a:pt x="5" y="24"/>
                  </a:lnTo>
                  <a:lnTo>
                    <a:pt x="0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3672000" y="3959280"/>
              <a:ext cx="44280" cy="23760"/>
            </a:xfrm>
            <a:custGeom>
              <a:avLst/>
              <a:gdLst/>
              <a:ahLst/>
              <a:rect l="l" t="t" r="r" b="b"/>
              <a:pathLst>
                <a:path w="28" h="15">
                  <a:moveTo>
                    <a:pt x="0" y="0"/>
                  </a:moveTo>
                  <a:lnTo>
                    <a:pt x="9" y="0"/>
                  </a:lnTo>
                  <a:lnTo>
                    <a:pt x="19" y="10"/>
                  </a:lnTo>
                  <a:lnTo>
                    <a:pt x="28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3716280" y="3983040"/>
              <a:ext cx="180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3716280" y="4005360"/>
              <a:ext cx="38160" cy="7920"/>
            </a:xfrm>
            <a:custGeom>
              <a:avLst/>
              <a:gdLst/>
              <a:ahLst/>
              <a:rect l="l" t="t" r="r" b="b"/>
              <a:pathLst>
                <a:path w="24" h="5">
                  <a:moveTo>
                    <a:pt x="0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24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3754440" y="401328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3762360" y="4035600"/>
              <a:ext cx="14400" cy="44280"/>
            </a:xfrm>
            <a:custGeom>
              <a:avLst/>
              <a:gdLst/>
              <a:ahLst/>
              <a:rect l="l" t="t" r="r" b="b"/>
              <a:pathLst>
                <a:path w="9" h="28">
                  <a:moveTo>
                    <a:pt x="0" y="0"/>
                  </a:moveTo>
                  <a:lnTo>
                    <a:pt x="5" y="14"/>
                  </a:lnTo>
                  <a:lnTo>
                    <a:pt x="5" y="23"/>
                  </a:lnTo>
                  <a:lnTo>
                    <a:pt x="9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3776760" y="4079880"/>
              <a:ext cx="30240" cy="2232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0" y="0"/>
                  </a:moveTo>
                  <a:lnTo>
                    <a:pt x="5" y="10"/>
                  </a:lnTo>
                  <a:lnTo>
                    <a:pt x="15" y="14"/>
                  </a:lnTo>
                  <a:lnTo>
                    <a:pt x="19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3807000" y="4102200"/>
              <a:ext cx="7920" cy="46080"/>
            </a:xfrm>
            <a:custGeom>
              <a:avLst/>
              <a:gdLst/>
              <a:ahLst/>
              <a:rect l="l" t="t" r="r" b="b"/>
              <a:pathLst>
                <a:path w="5" h="29">
                  <a:moveTo>
                    <a:pt x="0" y="0"/>
                  </a:moveTo>
                  <a:lnTo>
                    <a:pt x="5" y="10"/>
                  </a:lnTo>
                  <a:lnTo>
                    <a:pt x="5" y="19"/>
                  </a:lnTo>
                  <a:lnTo>
                    <a:pt x="0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3784680" y="4148280"/>
              <a:ext cx="22320" cy="2196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0"/>
                  </a:moveTo>
                  <a:lnTo>
                    <a:pt x="14" y="9"/>
                  </a:lnTo>
                  <a:lnTo>
                    <a:pt x="10" y="14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3776760" y="417024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3762360" y="4186080"/>
              <a:ext cx="14400" cy="52560"/>
            </a:xfrm>
            <a:custGeom>
              <a:avLst/>
              <a:gdLst/>
              <a:ahLst/>
              <a:rect l="l" t="t" r="r" b="b"/>
              <a:pathLst>
                <a:path w="9" h="33">
                  <a:moveTo>
                    <a:pt x="9" y="0"/>
                  </a:moveTo>
                  <a:lnTo>
                    <a:pt x="9" y="9"/>
                  </a:lnTo>
                  <a:lnTo>
                    <a:pt x="5" y="23"/>
                  </a:lnTo>
                  <a:lnTo>
                    <a:pt x="0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3083040" y="35146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3083040" y="3478320"/>
              <a:ext cx="1440" cy="36360"/>
            </a:xfrm>
            <a:custGeom>
              <a:avLst/>
              <a:gdLst/>
              <a:ahLst/>
              <a:rect l="l" t="t" r="r" b="b"/>
              <a:pathLst>
                <a:path w="0" h="23">
                  <a:moveTo>
                    <a:pt x="0" y="23"/>
                  </a:moveTo>
                  <a:lnTo>
                    <a:pt x="0" y="1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3060720" y="347040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14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3046320" y="3424320"/>
              <a:ext cx="14400" cy="46080"/>
            </a:xfrm>
            <a:custGeom>
              <a:avLst/>
              <a:gdLst/>
              <a:ahLst/>
              <a:rect l="l" t="t" r="r" b="b"/>
              <a:pathLst>
                <a:path w="9" h="29">
                  <a:moveTo>
                    <a:pt x="9" y="29"/>
                  </a:moveTo>
                  <a:lnTo>
                    <a:pt x="9" y="1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3038400" y="340200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14"/>
                  </a:move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3038400" y="337968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3046320" y="3333600"/>
              <a:ext cx="1800" cy="46080"/>
            </a:xfrm>
            <a:custGeom>
              <a:avLst/>
              <a:gdLst/>
              <a:ahLst/>
              <a:rect l="l" t="t" r="r" b="b"/>
              <a:pathLst>
                <a:path w="0" h="29">
                  <a:moveTo>
                    <a:pt x="0" y="29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3038400" y="331164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14"/>
                  </a:move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3038400" y="329724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0" y="9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3060720" y="3289320"/>
              <a:ext cx="482760" cy="7920"/>
            </a:xfrm>
            <a:custGeom>
              <a:avLst/>
              <a:gdLst/>
              <a:ahLst/>
              <a:rect l="l" t="t" r="r" b="b"/>
              <a:pathLst>
                <a:path w="304" h="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24" y="5"/>
                  </a:lnTo>
                  <a:lnTo>
                    <a:pt x="43" y="5"/>
                  </a:lnTo>
                  <a:lnTo>
                    <a:pt x="62" y="5"/>
                  </a:lnTo>
                  <a:lnTo>
                    <a:pt x="86" y="5"/>
                  </a:lnTo>
                  <a:lnTo>
                    <a:pt x="109" y="5"/>
                  </a:lnTo>
                  <a:lnTo>
                    <a:pt x="138" y="5"/>
                  </a:lnTo>
                  <a:lnTo>
                    <a:pt x="166" y="5"/>
                  </a:lnTo>
                  <a:lnTo>
                    <a:pt x="190" y="5"/>
                  </a:lnTo>
                  <a:lnTo>
                    <a:pt x="214" y="0"/>
                  </a:lnTo>
                  <a:lnTo>
                    <a:pt x="238" y="0"/>
                  </a:lnTo>
                  <a:lnTo>
                    <a:pt x="261" y="0"/>
                  </a:lnTo>
                  <a:lnTo>
                    <a:pt x="276" y="0"/>
                  </a:lnTo>
                  <a:lnTo>
                    <a:pt x="290" y="0"/>
                  </a:lnTo>
                  <a:lnTo>
                    <a:pt x="299" y="0"/>
                  </a:lnTo>
                  <a:lnTo>
                    <a:pt x="30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3543480" y="32893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3543480" y="3297240"/>
              <a:ext cx="7920" cy="36360"/>
            </a:xfrm>
            <a:custGeom>
              <a:avLst/>
              <a:gdLst/>
              <a:ahLst/>
              <a:rect l="l" t="t" r="r" b="b"/>
              <a:pathLst>
                <a:path w="5" h="23">
                  <a:moveTo>
                    <a:pt x="5" y="0"/>
                  </a:moveTo>
                  <a:lnTo>
                    <a:pt x="5" y="9"/>
                  </a:lnTo>
                  <a:lnTo>
                    <a:pt x="0" y="14"/>
                  </a:lnTo>
                  <a:lnTo>
                    <a:pt x="0" y="2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3543480" y="3333600"/>
              <a:ext cx="1440" cy="2412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3543480" y="3357720"/>
              <a:ext cx="7920" cy="6120"/>
            </a:xfrm>
            <a:custGeom>
              <a:avLst/>
              <a:gdLst/>
              <a:ahLst/>
              <a:rect l="l" t="t" r="r" b="b"/>
              <a:pathLst>
                <a:path w="5" h="4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3551400" y="3363840"/>
              <a:ext cx="21960" cy="2376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0" y="0"/>
                  </a:moveTo>
                  <a:lnTo>
                    <a:pt x="5" y="5"/>
                  </a:lnTo>
                  <a:lnTo>
                    <a:pt x="9" y="15"/>
                  </a:lnTo>
                  <a:lnTo>
                    <a:pt x="14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3573360" y="3387600"/>
              <a:ext cx="38160" cy="14400"/>
            </a:xfrm>
            <a:custGeom>
              <a:avLst/>
              <a:gdLst/>
              <a:ahLst/>
              <a:rect l="l" t="t" r="r" b="b"/>
              <a:pathLst>
                <a:path w="24" h="9">
                  <a:moveTo>
                    <a:pt x="0" y="0"/>
                  </a:moveTo>
                  <a:lnTo>
                    <a:pt x="10" y="0"/>
                  </a:lnTo>
                  <a:lnTo>
                    <a:pt x="19" y="4"/>
                  </a:lnTo>
                  <a:lnTo>
                    <a:pt x="24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3611520" y="3402000"/>
              <a:ext cx="180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3611520" y="342432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4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3633840" y="343224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3633840" y="3448080"/>
              <a:ext cx="22320" cy="6480"/>
            </a:xfrm>
            <a:custGeom>
              <a:avLst/>
              <a:gdLst/>
              <a:ahLst/>
              <a:rect l="l" t="t" r="r" b="b"/>
              <a:pathLst>
                <a:path w="14" h="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4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3656160" y="3454560"/>
              <a:ext cx="1440" cy="60120"/>
            </a:xfrm>
            <a:custGeom>
              <a:avLst/>
              <a:gdLst/>
              <a:ahLst/>
              <a:rect l="l" t="t" r="r" b="b"/>
              <a:pathLst>
                <a:path w="0" h="38">
                  <a:moveTo>
                    <a:pt x="0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3619440" y="3514680"/>
              <a:ext cx="36720" cy="2232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23" y="0"/>
                  </a:moveTo>
                  <a:lnTo>
                    <a:pt x="19" y="5"/>
                  </a:lnTo>
                  <a:lnTo>
                    <a:pt x="14" y="10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3573360" y="3537000"/>
              <a:ext cx="46080" cy="23760"/>
            </a:xfrm>
            <a:custGeom>
              <a:avLst/>
              <a:gdLst/>
              <a:ahLst/>
              <a:rect l="l" t="t" r="r" b="b"/>
              <a:pathLst>
                <a:path w="29" h="15">
                  <a:moveTo>
                    <a:pt x="29" y="0"/>
                  </a:moveTo>
                  <a:lnTo>
                    <a:pt x="19" y="5"/>
                  </a:lnTo>
                  <a:lnTo>
                    <a:pt x="10" y="10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3573360" y="3560760"/>
              <a:ext cx="180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3573360" y="3583080"/>
              <a:ext cx="16200" cy="30240"/>
            </a:xfrm>
            <a:custGeom>
              <a:avLst/>
              <a:gdLst/>
              <a:ahLst/>
              <a:rect l="l" t="t" r="r" b="b"/>
              <a:pathLst>
                <a:path w="10" h="19">
                  <a:moveTo>
                    <a:pt x="0" y="0"/>
                  </a:moveTo>
                  <a:lnTo>
                    <a:pt x="5" y="5"/>
                  </a:lnTo>
                  <a:lnTo>
                    <a:pt x="5" y="14"/>
                  </a:lnTo>
                  <a:lnTo>
                    <a:pt x="1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3551400" y="3613320"/>
              <a:ext cx="38160" cy="44280"/>
            </a:xfrm>
            <a:custGeom>
              <a:avLst/>
              <a:gdLst/>
              <a:ahLst/>
              <a:rect l="l" t="t" r="r" b="b"/>
              <a:pathLst>
                <a:path w="24" h="28">
                  <a:moveTo>
                    <a:pt x="24" y="0"/>
                  </a:moveTo>
                  <a:lnTo>
                    <a:pt x="19" y="9"/>
                  </a:lnTo>
                  <a:lnTo>
                    <a:pt x="9" y="19"/>
                  </a:lnTo>
                  <a:lnTo>
                    <a:pt x="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3543480" y="365760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3529080" y="3657600"/>
              <a:ext cx="14400" cy="3024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9" y="19"/>
                  </a:moveTo>
                  <a:lnTo>
                    <a:pt x="4" y="15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3129120" y="3657600"/>
              <a:ext cx="399960" cy="7920"/>
            </a:xfrm>
            <a:custGeom>
              <a:avLst/>
              <a:gdLst/>
              <a:ahLst/>
              <a:rect l="l" t="t" r="r" b="b"/>
              <a:pathLst>
                <a:path w="252" h="5">
                  <a:moveTo>
                    <a:pt x="252" y="0"/>
                  </a:moveTo>
                  <a:lnTo>
                    <a:pt x="247" y="0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0" y="0"/>
                  </a:lnTo>
                  <a:lnTo>
                    <a:pt x="152" y="5"/>
                  </a:lnTo>
                  <a:lnTo>
                    <a:pt x="123" y="5"/>
                  </a:lnTo>
                  <a:lnTo>
                    <a:pt x="100" y="5"/>
                  </a:lnTo>
                  <a:lnTo>
                    <a:pt x="71" y="5"/>
                  </a:lnTo>
                  <a:lnTo>
                    <a:pt x="47" y="5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3113280" y="3635280"/>
              <a:ext cx="15840" cy="30240"/>
            </a:xfrm>
            <a:custGeom>
              <a:avLst/>
              <a:gdLst/>
              <a:ahLst/>
              <a:rect l="l" t="t" r="r" b="b"/>
              <a:pathLst>
                <a:path w="10" h="19">
                  <a:moveTo>
                    <a:pt x="10" y="19"/>
                  </a:moveTo>
                  <a:lnTo>
                    <a:pt x="5" y="14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3106800" y="3621240"/>
              <a:ext cx="6480" cy="1404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4" y="9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" name=""/>
            <p:cNvSpPr/>
            <p:nvPr/>
          </p:nvSpPr>
          <p:spPr>
            <a:xfrm flipV="1">
              <a:off x="3106800" y="3583080"/>
              <a:ext cx="1440" cy="3816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3340080" y="508320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14" y="0"/>
                  </a:moveTo>
                  <a:lnTo>
                    <a:pt x="5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3294000" y="5113440"/>
              <a:ext cx="46080" cy="6120"/>
            </a:xfrm>
            <a:custGeom>
              <a:avLst/>
              <a:gdLst/>
              <a:ahLst/>
              <a:rect l="l" t="t" r="r" b="b"/>
              <a:pathLst>
                <a:path w="29" h="4">
                  <a:moveTo>
                    <a:pt x="29" y="0"/>
                  </a:moveTo>
                  <a:lnTo>
                    <a:pt x="19" y="4"/>
                  </a:lnTo>
                  <a:lnTo>
                    <a:pt x="10" y="4"/>
                  </a:lnTo>
                  <a:lnTo>
                    <a:pt x="0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3264120" y="5097600"/>
              <a:ext cx="29880" cy="2196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19" y="14"/>
                  </a:moveTo>
                  <a:lnTo>
                    <a:pt x="15" y="14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3249720" y="5097600"/>
              <a:ext cx="1440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9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3249720" y="5097600"/>
              <a:ext cx="22320" cy="46080"/>
            </a:xfrm>
            <a:custGeom>
              <a:avLst/>
              <a:gdLst/>
              <a:ahLst/>
              <a:rect l="l" t="t" r="r" b="b"/>
              <a:pathLst>
                <a:path w="14" h="29">
                  <a:moveTo>
                    <a:pt x="0" y="0"/>
                  </a:moveTo>
                  <a:lnTo>
                    <a:pt x="5" y="5"/>
                  </a:lnTo>
                  <a:lnTo>
                    <a:pt x="9" y="19"/>
                  </a:lnTo>
                  <a:lnTo>
                    <a:pt x="14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3249720" y="5143680"/>
              <a:ext cx="22320" cy="1404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9" y="4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3241800" y="515772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3173400" y="5180040"/>
              <a:ext cx="68400" cy="4608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43" y="0"/>
                  </a:moveTo>
                  <a:lnTo>
                    <a:pt x="29" y="5"/>
                  </a:lnTo>
                  <a:lnTo>
                    <a:pt x="15" y="14"/>
                  </a:lnTo>
                  <a:lnTo>
                    <a:pt x="0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3068640" y="5226120"/>
              <a:ext cx="104760" cy="22320"/>
            </a:xfrm>
            <a:custGeom>
              <a:avLst/>
              <a:gdLst/>
              <a:ahLst/>
              <a:rect l="l" t="t" r="r" b="b"/>
              <a:pathLst>
                <a:path w="66" h="14">
                  <a:moveTo>
                    <a:pt x="66" y="0"/>
                  </a:moveTo>
                  <a:lnTo>
                    <a:pt x="47" y="9"/>
                  </a:lnTo>
                  <a:lnTo>
                    <a:pt x="24" y="14"/>
                  </a:lnTo>
                  <a:lnTo>
                    <a:pt x="0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3068640" y="5232240"/>
              <a:ext cx="14400" cy="3024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0" y="0"/>
                  </a:moveTo>
                  <a:lnTo>
                    <a:pt x="5" y="10"/>
                  </a:lnTo>
                  <a:lnTo>
                    <a:pt x="9" y="15"/>
                  </a:lnTo>
                  <a:lnTo>
                    <a:pt x="9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3046320" y="5262480"/>
              <a:ext cx="36720" cy="7920"/>
            </a:xfrm>
            <a:custGeom>
              <a:avLst/>
              <a:gdLst/>
              <a:ahLst/>
              <a:rect l="l" t="t" r="r" b="b"/>
              <a:pathLst>
                <a:path w="23" h="5">
                  <a:moveTo>
                    <a:pt x="23" y="0"/>
                  </a:moveTo>
                  <a:lnTo>
                    <a:pt x="19" y="5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3000600" y="5262480"/>
              <a:ext cx="45720" cy="38160"/>
            </a:xfrm>
            <a:custGeom>
              <a:avLst/>
              <a:gdLst/>
              <a:ahLst/>
              <a:rect l="l" t="t" r="r" b="b"/>
              <a:pathLst>
                <a:path w="29" h="24">
                  <a:moveTo>
                    <a:pt x="29" y="0"/>
                  </a:moveTo>
                  <a:lnTo>
                    <a:pt x="24" y="19"/>
                  </a:lnTo>
                  <a:lnTo>
                    <a:pt x="14" y="24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2978280" y="530064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14" y="0"/>
                  </a:moveTo>
                  <a:lnTo>
                    <a:pt x="14" y="10"/>
                  </a:lnTo>
                  <a:lnTo>
                    <a:pt x="14" y="19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2978280" y="5330880"/>
              <a:ext cx="7920" cy="60120"/>
            </a:xfrm>
            <a:custGeom>
              <a:avLst/>
              <a:gdLst/>
              <a:ahLst/>
              <a:rect l="l" t="t" r="r" b="b"/>
              <a:pathLst>
                <a:path w="5" h="38">
                  <a:moveTo>
                    <a:pt x="0" y="0"/>
                  </a:moveTo>
                  <a:lnTo>
                    <a:pt x="5" y="14"/>
                  </a:lnTo>
                  <a:lnTo>
                    <a:pt x="5" y="2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2948040" y="5391000"/>
              <a:ext cx="30240" cy="7920"/>
            </a:xfrm>
            <a:custGeom>
              <a:avLst/>
              <a:gdLst/>
              <a:ahLst/>
              <a:rect l="l" t="t" r="r" b="b"/>
              <a:pathLst>
                <a:path w="19" h="5">
                  <a:moveTo>
                    <a:pt x="19" y="0"/>
                  </a:moveTo>
                  <a:lnTo>
                    <a:pt x="14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2948040" y="539892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10" y="5"/>
                  </a:lnTo>
                  <a:lnTo>
                    <a:pt x="14" y="9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2963880" y="5421240"/>
              <a:ext cx="648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4" y="10"/>
                  </a:lnTo>
                  <a:lnTo>
                    <a:pt x="4" y="14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2963880" y="5443560"/>
              <a:ext cx="6480" cy="46080"/>
            </a:xfrm>
            <a:custGeom>
              <a:avLst/>
              <a:gdLst/>
              <a:ahLst/>
              <a:rect l="l" t="t" r="r" b="b"/>
              <a:pathLst>
                <a:path w="4" h="29">
                  <a:moveTo>
                    <a:pt x="0" y="0"/>
                  </a:moveTo>
                  <a:lnTo>
                    <a:pt x="4" y="10"/>
                  </a:lnTo>
                  <a:lnTo>
                    <a:pt x="4" y="19"/>
                  </a:lnTo>
                  <a:lnTo>
                    <a:pt x="4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2970360" y="548964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2970360" y="551196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2978280" y="5527800"/>
              <a:ext cx="14040" cy="2988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0" y="0"/>
                  </a:moveTo>
                  <a:lnTo>
                    <a:pt x="5" y="4"/>
                  </a:lnTo>
                  <a:lnTo>
                    <a:pt x="9" y="14"/>
                  </a:lnTo>
                  <a:lnTo>
                    <a:pt x="9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2992320" y="5549760"/>
              <a:ext cx="30240" cy="7920"/>
            </a:xfrm>
            <a:custGeom>
              <a:avLst/>
              <a:gdLst/>
              <a:ahLst/>
              <a:rect l="l" t="t" r="r" b="b"/>
              <a:pathLst>
                <a:path w="19" h="5">
                  <a:moveTo>
                    <a:pt x="0" y="5"/>
                  </a:moveTo>
                  <a:lnTo>
                    <a:pt x="5" y="5"/>
                  </a:lnTo>
                  <a:lnTo>
                    <a:pt x="15" y="0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3000600" y="5549760"/>
              <a:ext cx="2196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14" y="0"/>
                  </a:moveTo>
                  <a:lnTo>
                    <a:pt x="10" y="5"/>
                  </a:lnTo>
                  <a:lnTo>
                    <a:pt x="5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2970360" y="5580000"/>
              <a:ext cx="30240" cy="7920"/>
            </a:xfrm>
            <a:custGeom>
              <a:avLst/>
              <a:gdLst/>
              <a:ahLst/>
              <a:rect l="l" t="t" r="r" b="b"/>
              <a:pathLst>
                <a:path w="19" h="5">
                  <a:moveTo>
                    <a:pt x="19" y="0"/>
                  </a:moveTo>
                  <a:lnTo>
                    <a:pt x="14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2940120" y="5572080"/>
              <a:ext cx="30240" cy="15840"/>
            </a:xfrm>
            <a:custGeom>
              <a:avLst/>
              <a:gdLst/>
              <a:ahLst/>
              <a:rect l="l" t="t" r="r" b="b"/>
              <a:pathLst>
                <a:path w="19" h="10">
                  <a:moveTo>
                    <a:pt x="19" y="10"/>
                  </a:moveTo>
                  <a:lnTo>
                    <a:pt x="15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2879640" y="5572080"/>
              <a:ext cx="60480" cy="1800"/>
            </a:xfrm>
            <a:custGeom>
              <a:avLst/>
              <a:gdLst/>
              <a:ahLst/>
              <a:rect l="l" t="t" r="r" b="b"/>
              <a:pathLst>
                <a:path w="38" h="0">
                  <a:moveTo>
                    <a:pt x="38" y="0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2857680" y="5557680"/>
              <a:ext cx="2196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9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2827440" y="5549760"/>
              <a:ext cx="30240" cy="7920"/>
            </a:xfrm>
            <a:custGeom>
              <a:avLst/>
              <a:gdLst/>
              <a:ahLst/>
              <a:rect l="l" t="t" r="r" b="b"/>
              <a:pathLst>
                <a:path w="19" h="5">
                  <a:moveTo>
                    <a:pt x="19" y="5"/>
                  </a:moveTo>
                  <a:lnTo>
                    <a:pt x="14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2766960" y="5533920"/>
              <a:ext cx="60480" cy="15840"/>
            </a:xfrm>
            <a:custGeom>
              <a:avLst/>
              <a:gdLst/>
              <a:ahLst/>
              <a:rect l="l" t="t" r="r" b="b"/>
              <a:pathLst>
                <a:path w="38" h="10">
                  <a:moveTo>
                    <a:pt x="38" y="10"/>
                  </a:moveTo>
                  <a:lnTo>
                    <a:pt x="29" y="5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2766960" y="5489640"/>
              <a:ext cx="1800" cy="44280"/>
            </a:xfrm>
            <a:custGeom>
              <a:avLst/>
              <a:gdLst/>
              <a:ahLst/>
              <a:rect l="l" t="t" r="r" b="b"/>
              <a:pathLst>
                <a:path w="0" h="28">
                  <a:moveTo>
                    <a:pt x="0" y="28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2745000" y="546732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14"/>
                  </a:moveTo>
                  <a:lnTo>
                    <a:pt x="14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2745000" y="5421240"/>
              <a:ext cx="1440" cy="46080"/>
            </a:xfrm>
            <a:custGeom>
              <a:avLst/>
              <a:gdLst/>
              <a:ahLst/>
              <a:rect l="l" t="t" r="r" b="b"/>
              <a:pathLst>
                <a:path w="0" h="29">
                  <a:moveTo>
                    <a:pt x="0" y="29"/>
                  </a:move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2722680" y="539892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14"/>
                  </a:moveTo>
                  <a:lnTo>
                    <a:pt x="14" y="14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2722680" y="5376960"/>
              <a:ext cx="144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14"/>
                  </a:moveTo>
                  <a:lnTo>
                    <a:pt x="4" y="9"/>
                  </a:lnTo>
                  <a:lnTo>
                    <a:pt x="4" y="4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2722680" y="5353200"/>
              <a:ext cx="14400" cy="23760"/>
            </a:xfrm>
            <a:custGeom>
              <a:avLst/>
              <a:gdLst/>
              <a:ahLst/>
              <a:rect l="l" t="t" r="r" b="b"/>
              <a:pathLst>
                <a:path w="9" h="15">
                  <a:moveTo>
                    <a:pt x="9" y="15"/>
                  </a:moveTo>
                  <a:lnTo>
                    <a:pt x="4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2668680" y="5300640"/>
              <a:ext cx="54000" cy="52560"/>
            </a:xfrm>
            <a:custGeom>
              <a:avLst/>
              <a:gdLst/>
              <a:ahLst/>
              <a:rect l="l" t="t" r="r" b="b"/>
              <a:pathLst>
                <a:path w="34" h="33">
                  <a:moveTo>
                    <a:pt x="34" y="33"/>
                  </a:moveTo>
                  <a:lnTo>
                    <a:pt x="19" y="29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2616120" y="5210280"/>
              <a:ext cx="52560" cy="90360"/>
            </a:xfrm>
            <a:custGeom>
              <a:avLst/>
              <a:gdLst/>
              <a:ahLst/>
              <a:rect l="l" t="t" r="r" b="b"/>
              <a:pathLst>
                <a:path w="33" h="57">
                  <a:moveTo>
                    <a:pt x="33" y="57"/>
                  </a:moveTo>
                  <a:lnTo>
                    <a:pt x="19" y="38"/>
                  </a:ln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2594160" y="5157720"/>
              <a:ext cx="21960" cy="52560"/>
            </a:xfrm>
            <a:custGeom>
              <a:avLst/>
              <a:gdLst/>
              <a:ahLst/>
              <a:rect l="l" t="t" r="r" b="b"/>
              <a:pathLst>
                <a:path w="14" h="33">
                  <a:moveTo>
                    <a:pt x="14" y="33"/>
                  </a:moveTo>
                  <a:lnTo>
                    <a:pt x="9" y="1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2548080" y="5097600"/>
              <a:ext cx="46080" cy="60120"/>
            </a:xfrm>
            <a:custGeom>
              <a:avLst/>
              <a:gdLst/>
              <a:ahLst/>
              <a:rect l="l" t="t" r="r" b="b"/>
              <a:pathLst>
                <a:path w="29" h="38">
                  <a:moveTo>
                    <a:pt x="29" y="38"/>
                  </a:moveTo>
                  <a:lnTo>
                    <a:pt x="15" y="24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2511360" y="5075280"/>
              <a:ext cx="36720" cy="22320"/>
            </a:xfrm>
            <a:custGeom>
              <a:avLst/>
              <a:gdLst/>
              <a:ahLst/>
              <a:rect l="l" t="t" r="r" b="b"/>
              <a:pathLst>
                <a:path w="23" h="14">
                  <a:moveTo>
                    <a:pt x="23" y="14"/>
                  </a:moveTo>
                  <a:lnTo>
                    <a:pt x="14" y="9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2443320" y="5067360"/>
              <a:ext cx="68040" cy="7920"/>
            </a:xfrm>
            <a:custGeom>
              <a:avLst/>
              <a:gdLst/>
              <a:ahLst/>
              <a:rect l="l" t="t" r="r" b="b"/>
              <a:pathLst>
                <a:path w="43" h="5">
                  <a:moveTo>
                    <a:pt x="43" y="5"/>
                  </a:moveTo>
                  <a:lnTo>
                    <a:pt x="28" y="5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2421000" y="505296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9"/>
                  </a:move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2374920" y="5052960"/>
              <a:ext cx="46080" cy="22320"/>
            </a:xfrm>
            <a:custGeom>
              <a:avLst/>
              <a:gdLst/>
              <a:ahLst/>
              <a:rect l="l" t="t" r="r" b="b"/>
              <a:pathLst>
                <a:path w="29" h="14">
                  <a:moveTo>
                    <a:pt x="29" y="0"/>
                  </a:moveTo>
                  <a:lnTo>
                    <a:pt x="24" y="4"/>
                  </a:lnTo>
                  <a:lnTo>
                    <a:pt x="14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2352600" y="507528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2352600" y="5089680"/>
              <a:ext cx="14400" cy="45720"/>
            </a:xfrm>
            <a:custGeom>
              <a:avLst/>
              <a:gdLst/>
              <a:ahLst/>
              <a:rect l="l" t="t" r="r" b="b"/>
              <a:pathLst>
                <a:path w="9" h="29">
                  <a:moveTo>
                    <a:pt x="0" y="0"/>
                  </a:moveTo>
                  <a:lnTo>
                    <a:pt x="5" y="5"/>
                  </a:lnTo>
                  <a:lnTo>
                    <a:pt x="9" y="19"/>
                  </a:lnTo>
                  <a:lnTo>
                    <a:pt x="9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2330640" y="5135400"/>
              <a:ext cx="36360" cy="3024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23" y="0"/>
                  </a:moveTo>
                  <a:lnTo>
                    <a:pt x="14" y="5"/>
                  </a:lnTo>
                  <a:lnTo>
                    <a:pt x="9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2292480" y="5157720"/>
              <a:ext cx="38160" cy="7920"/>
            </a:xfrm>
            <a:custGeom>
              <a:avLst/>
              <a:gdLst/>
              <a:ahLst/>
              <a:rect l="l" t="t" r="r" b="b"/>
              <a:pathLst>
                <a:path w="24" h="5">
                  <a:moveTo>
                    <a:pt x="24" y="5"/>
                  </a:moveTo>
                  <a:lnTo>
                    <a:pt x="19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2270160" y="513540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14"/>
                  </a:moveTo>
                  <a:lnTo>
                    <a:pt x="4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2232000" y="5119560"/>
              <a:ext cx="38160" cy="15840"/>
            </a:xfrm>
            <a:custGeom>
              <a:avLst/>
              <a:gdLst/>
              <a:ahLst/>
              <a:rect l="l" t="t" r="r" b="b"/>
              <a:pathLst>
                <a:path w="24" h="10">
                  <a:moveTo>
                    <a:pt x="24" y="10"/>
                  </a:moveTo>
                  <a:lnTo>
                    <a:pt x="14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2201760" y="5089680"/>
              <a:ext cx="30240" cy="2988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19" y="19"/>
                  </a:moveTo>
                  <a:lnTo>
                    <a:pt x="14" y="15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2156040" y="5045040"/>
              <a:ext cx="45720" cy="44640"/>
            </a:xfrm>
            <a:custGeom>
              <a:avLst/>
              <a:gdLst/>
              <a:ahLst/>
              <a:rect l="l" t="t" r="r" b="b"/>
              <a:pathLst>
                <a:path w="29" h="28">
                  <a:moveTo>
                    <a:pt x="29" y="28"/>
                  </a:move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2156040" y="4984920"/>
              <a:ext cx="1440" cy="60120"/>
            </a:xfrm>
            <a:custGeom>
              <a:avLst/>
              <a:gdLst/>
              <a:ahLst/>
              <a:rect l="l" t="t" r="r" b="b"/>
              <a:pathLst>
                <a:path w="0" h="38">
                  <a:moveTo>
                    <a:pt x="0" y="38"/>
                  </a:move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2141640" y="4924440"/>
              <a:ext cx="14400" cy="60480"/>
            </a:xfrm>
            <a:custGeom>
              <a:avLst/>
              <a:gdLst/>
              <a:ahLst/>
              <a:rect l="l" t="t" r="r" b="b"/>
              <a:pathLst>
                <a:path w="9" h="38">
                  <a:moveTo>
                    <a:pt x="9" y="38"/>
                  </a:moveTo>
                  <a:lnTo>
                    <a:pt x="0" y="2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2111400" y="4924440"/>
              <a:ext cx="30240" cy="1440"/>
            </a:xfrm>
            <a:custGeom>
              <a:avLst/>
              <a:gdLst/>
              <a:ahLst/>
              <a:rect l="l" t="t" r="r" b="b"/>
              <a:pathLst>
                <a:path w="19" h="0">
                  <a:moveTo>
                    <a:pt x="19" y="0"/>
                  </a:move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2067120" y="4878360"/>
              <a:ext cx="44280" cy="46080"/>
            </a:xfrm>
            <a:custGeom>
              <a:avLst/>
              <a:gdLst/>
              <a:ahLst/>
              <a:rect l="l" t="t" r="r" b="b"/>
              <a:pathLst>
                <a:path w="28" h="29">
                  <a:moveTo>
                    <a:pt x="28" y="29"/>
                  </a:moveTo>
                  <a:lnTo>
                    <a:pt x="18" y="15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2028960" y="4834080"/>
              <a:ext cx="38160" cy="44280"/>
            </a:xfrm>
            <a:custGeom>
              <a:avLst/>
              <a:gdLst/>
              <a:ahLst/>
              <a:rect l="l" t="t" r="r" b="b"/>
              <a:pathLst>
                <a:path w="24" h="28">
                  <a:moveTo>
                    <a:pt x="24" y="28"/>
                  </a:moveTo>
                  <a:lnTo>
                    <a:pt x="19" y="19"/>
                  </a:lnTo>
                  <a:lnTo>
                    <a:pt x="14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2006640" y="4818240"/>
              <a:ext cx="22320" cy="15840"/>
            </a:xfrm>
            <a:custGeom>
              <a:avLst/>
              <a:gdLst/>
              <a:ahLst/>
              <a:rect l="l" t="t" r="r" b="b"/>
              <a:pathLst>
                <a:path w="14" h="10">
                  <a:moveTo>
                    <a:pt x="14" y="10"/>
                  </a:moveTo>
                  <a:lnTo>
                    <a:pt x="14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1998720" y="478800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19"/>
                  </a:moveTo>
                  <a:lnTo>
                    <a:pt x="5" y="15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1968480" y="4765680"/>
              <a:ext cx="30240" cy="2232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19" y="14"/>
                  </a:moveTo>
                  <a:lnTo>
                    <a:pt x="14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1968480" y="474336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9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1976400" y="4186080"/>
              <a:ext cx="716040" cy="579600"/>
            </a:xfrm>
            <a:custGeom>
              <a:avLst/>
              <a:gdLst/>
              <a:ahLst/>
              <a:rect l="l" t="t" r="r" b="b"/>
              <a:pathLst>
                <a:path w="451" h="365">
                  <a:moveTo>
                    <a:pt x="0" y="351"/>
                  </a:moveTo>
                  <a:lnTo>
                    <a:pt x="237" y="365"/>
                  </a:lnTo>
                  <a:lnTo>
                    <a:pt x="261" y="0"/>
                  </a:lnTo>
                  <a:lnTo>
                    <a:pt x="451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2692440" y="4208400"/>
              <a:ext cx="6480" cy="219240"/>
            </a:xfrm>
            <a:custGeom>
              <a:avLst/>
              <a:gdLst/>
              <a:ahLst/>
              <a:rect l="l" t="t" r="r" b="b"/>
              <a:pathLst>
                <a:path w="4" h="138">
                  <a:moveTo>
                    <a:pt x="0" y="0"/>
                  </a:moveTo>
                  <a:lnTo>
                    <a:pt x="0" y="5"/>
                  </a:lnTo>
                  <a:lnTo>
                    <a:pt x="0" y="24"/>
                  </a:lnTo>
                  <a:lnTo>
                    <a:pt x="4" y="52"/>
                  </a:lnTo>
                  <a:lnTo>
                    <a:pt x="4" y="85"/>
                  </a:lnTo>
                  <a:lnTo>
                    <a:pt x="4" y="109"/>
                  </a:lnTo>
                  <a:lnTo>
                    <a:pt x="4" y="133"/>
                  </a:lnTo>
                  <a:lnTo>
                    <a:pt x="4" y="1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2698920" y="4427640"/>
              <a:ext cx="15840" cy="3636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5" y="9"/>
                  </a:lnTo>
                  <a:lnTo>
                    <a:pt x="10" y="14"/>
                  </a:lnTo>
                  <a:lnTo>
                    <a:pt x="10" y="2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2714760" y="44640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2722680" y="4464000"/>
              <a:ext cx="44280" cy="7920"/>
            </a:xfrm>
            <a:custGeom>
              <a:avLst/>
              <a:gdLst/>
              <a:ahLst/>
              <a:rect l="l" t="t" r="r" b="b"/>
              <a:pathLst>
                <a:path w="28" h="5">
                  <a:moveTo>
                    <a:pt x="0" y="5"/>
                  </a:moveTo>
                  <a:lnTo>
                    <a:pt x="9" y="5"/>
                  </a:lnTo>
                  <a:lnTo>
                    <a:pt x="19" y="0"/>
                  </a:lnTo>
                  <a:lnTo>
                    <a:pt x="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2766960" y="446400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10" y="5"/>
                  </a:lnTo>
                  <a:lnTo>
                    <a:pt x="14" y="10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2789280" y="4494240"/>
              <a:ext cx="46080" cy="15840"/>
            </a:xfrm>
            <a:custGeom>
              <a:avLst/>
              <a:gdLst/>
              <a:ahLst/>
              <a:rect l="l" t="t" r="r" b="b"/>
              <a:pathLst>
                <a:path w="29" h="10">
                  <a:moveTo>
                    <a:pt x="0" y="0"/>
                  </a:moveTo>
                  <a:lnTo>
                    <a:pt x="5" y="5"/>
                  </a:lnTo>
                  <a:lnTo>
                    <a:pt x="19" y="10"/>
                  </a:lnTo>
                  <a:lnTo>
                    <a:pt x="29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2835360" y="4494240"/>
              <a:ext cx="44280" cy="15840"/>
            </a:xfrm>
            <a:custGeom>
              <a:avLst/>
              <a:gdLst/>
              <a:ahLst/>
              <a:rect l="l" t="t" r="r" b="b"/>
              <a:pathLst>
                <a:path w="28" h="10">
                  <a:moveTo>
                    <a:pt x="0" y="10"/>
                  </a:moveTo>
                  <a:lnTo>
                    <a:pt x="9" y="5"/>
                  </a:lnTo>
                  <a:lnTo>
                    <a:pt x="19" y="5"/>
                  </a:lnTo>
                  <a:lnTo>
                    <a:pt x="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2879640" y="4494240"/>
              <a:ext cx="38160" cy="381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0" y="0"/>
                  </a:moveTo>
                  <a:lnTo>
                    <a:pt x="10" y="5"/>
                  </a:lnTo>
                  <a:lnTo>
                    <a:pt x="19" y="15"/>
                  </a:lnTo>
                  <a:lnTo>
                    <a:pt x="24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2917800" y="4532400"/>
              <a:ext cx="60480" cy="7920"/>
            </a:xfrm>
            <a:custGeom>
              <a:avLst/>
              <a:gdLst/>
              <a:ahLst/>
              <a:rect l="l" t="t" r="r" b="b"/>
              <a:pathLst>
                <a:path w="38" h="5">
                  <a:moveTo>
                    <a:pt x="0" y="0"/>
                  </a:moveTo>
                  <a:lnTo>
                    <a:pt x="10" y="5"/>
                  </a:lnTo>
                  <a:lnTo>
                    <a:pt x="24" y="5"/>
                  </a:lnTo>
                  <a:lnTo>
                    <a:pt x="38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2978280" y="454032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9" y="5"/>
                  </a:lnTo>
                  <a:lnTo>
                    <a:pt x="9" y="9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3000600" y="4540320"/>
              <a:ext cx="45720" cy="22320"/>
            </a:xfrm>
            <a:custGeom>
              <a:avLst/>
              <a:gdLst/>
              <a:ahLst/>
              <a:rect l="l" t="t" r="r" b="b"/>
              <a:pathLst>
                <a:path w="29" h="14">
                  <a:moveTo>
                    <a:pt x="0" y="14"/>
                  </a:moveTo>
                  <a:lnTo>
                    <a:pt x="10" y="9"/>
                  </a:lnTo>
                  <a:lnTo>
                    <a:pt x="19" y="5"/>
                  </a:lnTo>
                  <a:lnTo>
                    <a:pt x="2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3046320" y="4540320"/>
              <a:ext cx="44640" cy="14040"/>
            </a:xfrm>
            <a:custGeom>
              <a:avLst/>
              <a:gdLst/>
              <a:ahLst/>
              <a:rect l="l" t="t" r="r" b="b"/>
              <a:pathLst>
                <a:path w="28" h="9">
                  <a:moveTo>
                    <a:pt x="0" y="0"/>
                  </a:moveTo>
                  <a:lnTo>
                    <a:pt x="9" y="0"/>
                  </a:lnTo>
                  <a:lnTo>
                    <a:pt x="23" y="5"/>
                  </a:lnTo>
                  <a:lnTo>
                    <a:pt x="28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3090960" y="4540320"/>
              <a:ext cx="60120" cy="14040"/>
            </a:xfrm>
            <a:custGeom>
              <a:avLst/>
              <a:gdLst/>
              <a:ahLst/>
              <a:rect l="l" t="t" r="r" b="b"/>
              <a:pathLst>
                <a:path w="38" h="9">
                  <a:moveTo>
                    <a:pt x="0" y="9"/>
                  </a:moveTo>
                  <a:lnTo>
                    <a:pt x="19" y="9"/>
                  </a:lnTo>
                  <a:lnTo>
                    <a:pt x="29" y="5"/>
                  </a:lnTo>
                  <a:lnTo>
                    <a:pt x="3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3151080" y="4540320"/>
              <a:ext cx="30240" cy="1404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0" y="0"/>
                  </a:moveTo>
                  <a:lnTo>
                    <a:pt x="10" y="0"/>
                  </a:lnTo>
                  <a:lnTo>
                    <a:pt x="14" y="5"/>
                  </a:lnTo>
                  <a:lnTo>
                    <a:pt x="19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3181320" y="4532400"/>
              <a:ext cx="38160" cy="21960"/>
            </a:xfrm>
            <a:custGeom>
              <a:avLst/>
              <a:gdLst/>
              <a:ahLst/>
              <a:rect l="l" t="t" r="r" b="b"/>
              <a:pathLst>
                <a:path w="24" h="14">
                  <a:moveTo>
                    <a:pt x="0" y="14"/>
                  </a:moveTo>
                  <a:lnTo>
                    <a:pt x="5" y="10"/>
                  </a:lnTo>
                  <a:lnTo>
                    <a:pt x="14" y="0"/>
                  </a:lnTo>
                  <a:lnTo>
                    <a:pt x="2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3219480" y="453240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5" y="0"/>
                  </a:lnTo>
                  <a:lnTo>
                    <a:pt x="9" y="10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3241800" y="4562640"/>
              <a:ext cx="30240" cy="1440"/>
            </a:xfrm>
            <a:custGeom>
              <a:avLst/>
              <a:gdLst/>
              <a:ahLst/>
              <a:rect l="l" t="t" r="r" b="b"/>
              <a:pathLst>
                <a:path w="19" h="0">
                  <a:moveTo>
                    <a:pt x="0" y="0"/>
                  </a:move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3272040" y="4562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3287880" y="4578480"/>
              <a:ext cx="36360" cy="14040"/>
            </a:xfrm>
            <a:custGeom>
              <a:avLst/>
              <a:gdLst/>
              <a:ahLst/>
              <a:rect l="l" t="t" r="r" b="b"/>
              <a:pathLst>
                <a:path w="23" h="9">
                  <a:moveTo>
                    <a:pt x="0" y="0"/>
                  </a:moveTo>
                  <a:lnTo>
                    <a:pt x="4" y="0"/>
                  </a:lnTo>
                  <a:lnTo>
                    <a:pt x="19" y="0"/>
                  </a:lnTo>
                  <a:lnTo>
                    <a:pt x="23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3324240" y="4592520"/>
              <a:ext cx="1800" cy="181080"/>
            </a:xfrm>
            <a:custGeom>
              <a:avLst/>
              <a:gdLst/>
              <a:ahLst/>
              <a:rect l="l" t="t" r="r" b="b"/>
              <a:pathLst>
                <a:path w="0" h="114">
                  <a:moveTo>
                    <a:pt x="0" y="0"/>
                  </a:moveTo>
                  <a:lnTo>
                    <a:pt x="0" y="14"/>
                  </a:lnTo>
                  <a:lnTo>
                    <a:pt x="0" y="43"/>
                  </a:lnTo>
                  <a:lnTo>
                    <a:pt x="0" y="76"/>
                  </a:lnTo>
                  <a:lnTo>
                    <a:pt x="0" y="104"/>
                  </a:lnTo>
                  <a:lnTo>
                    <a:pt x="0" y="1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3324240" y="4773600"/>
              <a:ext cx="15840" cy="2232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5" y="5"/>
                  </a:lnTo>
                  <a:lnTo>
                    <a:pt x="10" y="9"/>
                  </a:lnTo>
                  <a:lnTo>
                    <a:pt x="1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3340080" y="4795920"/>
              <a:ext cx="22320" cy="15840"/>
            </a:xfrm>
            <a:custGeom>
              <a:avLst/>
              <a:gdLst/>
              <a:ahLst/>
              <a:rect l="l" t="t" r="r" b="b"/>
              <a:pathLst>
                <a:path w="14" h="10">
                  <a:moveTo>
                    <a:pt x="0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4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3362400" y="481176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0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3370320" y="4842000"/>
              <a:ext cx="14400" cy="44280"/>
            </a:xfrm>
            <a:custGeom>
              <a:avLst/>
              <a:gdLst/>
              <a:ahLst/>
              <a:rect l="l" t="t" r="r" b="b"/>
              <a:pathLst>
                <a:path w="9" h="28">
                  <a:moveTo>
                    <a:pt x="0" y="0"/>
                  </a:moveTo>
                  <a:lnTo>
                    <a:pt x="0" y="9"/>
                  </a:lnTo>
                  <a:lnTo>
                    <a:pt x="5" y="19"/>
                  </a:lnTo>
                  <a:lnTo>
                    <a:pt x="9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2390760" y="4125960"/>
              <a:ext cx="881280" cy="436680"/>
            </a:xfrm>
            <a:custGeom>
              <a:avLst/>
              <a:gdLst/>
              <a:ahLst/>
              <a:rect l="l" t="t" r="r" b="b"/>
              <a:pathLst>
                <a:path w="555" h="275">
                  <a:moveTo>
                    <a:pt x="0" y="0"/>
                  </a:moveTo>
                  <a:lnTo>
                    <a:pt x="19" y="0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23" y="4"/>
                  </a:lnTo>
                  <a:lnTo>
                    <a:pt x="142" y="4"/>
                  </a:lnTo>
                  <a:lnTo>
                    <a:pt x="161" y="4"/>
                  </a:lnTo>
                  <a:lnTo>
                    <a:pt x="175" y="4"/>
                  </a:lnTo>
                  <a:lnTo>
                    <a:pt x="194" y="4"/>
                  </a:lnTo>
                  <a:lnTo>
                    <a:pt x="213" y="4"/>
                  </a:lnTo>
                  <a:lnTo>
                    <a:pt x="228" y="4"/>
                  </a:lnTo>
                  <a:lnTo>
                    <a:pt x="247" y="4"/>
                  </a:lnTo>
                  <a:lnTo>
                    <a:pt x="266" y="4"/>
                  </a:lnTo>
                  <a:lnTo>
                    <a:pt x="280" y="4"/>
                  </a:lnTo>
                  <a:lnTo>
                    <a:pt x="299" y="4"/>
                  </a:lnTo>
                  <a:lnTo>
                    <a:pt x="318" y="4"/>
                  </a:lnTo>
                  <a:lnTo>
                    <a:pt x="337" y="4"/>
                  </a:lnTo>
                  <a:lnTo>
                    <a:pt x="351" y="9"/>
                  </a:lnTo>
                  <a:lnTo>
                    <a:pt x="370" y="9"/>
                  </a:lnTo>
                  <a:lnTo>
                    <a:pt x="389" y="9"/>
                  </a:lnTo>
                  <a:lnTo>
                    <a:pt x="403" y="9"/>
                  </a:lnTo>
                  <a:lnTo>
                    <a:pt x="422" y="9"/>
                  </a:lnTo>
                  <a:lnTo>
                    <a:pt x="436" y="9"/>
                  </a:lnTo>
                  <a:lnTo>
                    <a:pt x="455" y="9"/>
                  </a:lnTo>
                  <a:lnTo>
                    <a:pt x="474" y="9"/>
                  </a:lnTo>
                  <a:lnTo>
                    <a:pt x="489" y="9"/>
                  </a:lnTo>
                  <a:lnTo>
                    <a:pt x="508" y="9"/>
                  </a:lnTo>
                  <a:lnTo>
                    <a:pt x="527" y="9"/>
                  </a:lnTo>
                  <a:lnTo>
                    <a:pt x="541" y="9"/>
                  </a:lnTo>
                  <a:lnTo>
                    <a:pt x="541" y="9"/>
                  </a:lnTo>
                  <a:lnTo>
                    <a:pt x="541" y="19"/>
                  </a:lnTo>
                  <a:lnTo>
                    <a:pt x="541" y="38"/>
                  </a:lnTo>
                  <a:lnTo>
                    <a:pt x="541" y="52"/>
                  </a:lnTo>
                  <a:lnTo>
                    <a:pt x="541" y="52"/>
                  </a:lnTo>
                  <a:lnTo>
                    <a:pt x="550" y="99"/>
                  </a:lnTo>
                  <a:lnTo>
                    <a:pt x="555" y="275"/>
                  </a:lnTo>
                  <a:lnTo>
                    <a:pt x="555" y="275"/>
                  </a:lnTo>
                  <a:lnTo>
                    <a:pt x="550" y="275"/>
                  </a:lnTo>
                  <a:lnTo>
                    <a:pt x="541" y="275"/>
                  </a:lnTo>
                  <a:lnTo>
                    <a:pt x="536" y="275"/>
                  </a:lnTo>
                  <a:lnTo>
                    <a:pt x="536" y="275"/>
                  </a:lnTo>
                  <a:lnTo>
                    <a:pt x="531" y="266"/>
                  </a:lnTo>
                  <a:lnTo>
                    <a:pt x="527" y="256"/>
                  </a:lnTo>
                  <a:lnTo>
                    <a:pt x="522" y="256"/>
                  </a:lnTo>
                  <a:lnTo>
                    <a:pt x="522" y="256"/>
                  </a:lnTo>
                  <a:lnTo>
                    <a:pt x="512" y="256"/>
                  </a:lnTo>
                  <a:lnTo>
                    <a:pt x="503" y="266"/>
                  </a:lnTo>
                  <a:lnTo>
                    <a:pt x="498" y="270"/>
                  </a:lnTo>
                  <a:lnTo>
                    <a:pt x="498" y="270"/>
                  </a:lnTo>
                  <a:lnTo>
                    <a:pt x="493" y="266"/>
                  </a:lnTo>
                  <a:lnTo>
                    <a:pt x="489" y="266"/>
                  </a:lnTo>
                  <a:lnTo>
                    <a:pt x="479" y="261"/>
                  </a:lnTo>
                  <a:lnTo>
                    <a:pt x="479" y="261"/>
                  </a:lnTo>
                  <a:lnTo>
                    <a:pt x="474" y="266"/>
                  </a:lnTo>
                  <a:lnTo>
                    <a:pt x="460" y="270"/>
                  </a:lnTo>
                  <a:lnTo>
                    <a:pt x="441" y="270"/>
                  </a:lnTo>
                  <a:lnTo>
                    <a:pt x="441" y="270"/>
                  </a:lnTo>
                  <a:lnTo>
                    <a:pt x="432" y="266"/>
                  </a:lnTo>
                  <a:lnTo>
                    <a:pt x="422" y="261"/>
                  </a:lnTo>
                  <a:lnTo>
                    <a:pt x="413" y="261"/>
                  </a:lnTo>
                  <a:lnTo>
                    <a:pt x="413" y="261"/>
                  </a:lnTo>
                  <a:lnTo>
                    <a:pt x="403" y="266"/>
                  </a:lnTo>
                  <a:lnTo>
                    <a:pt x="394" y="270"/>
                  </a:lnTo>
                  <a:lnTo>
                    <a:pt x="384" y="275"/>
                  </a:lnTo>
                  <a:lnTo>
                    <a:pt x="384" y="275"/>
                  </a:lnTo>
                  <a:lnTo>
                    <a:pt x="375" y="270"/>
                  </a:lnTo>
                  <a:lnTo>
                    <a:pt x="375" y="266"/>
                  </a:lnTo>
                  <a:lnTo>
                    <a:pt x="370" y="261"/>
                  </a:lnTo>
                  <a:lnTo>
                    <a:pt x="370" y="261"/>
                  </a:lnTo>
                  <a:lnTo>
                    <a:pt x="361" y="261"/>
                  </a:lnTo>
                  <a:lnTo>
                    <a:pt x="346" y="261"/>
                  </a:lnTo>
                  <a:lnTo>
                    <a:pt x="332" y="256"/>
                  </a:lnTo>
                  <a:lnTo>
                    <a:pt x="332" y="256"/>
                  </a:lnTo>
                  <a:lnTo>
                    <a:pt x="323" y="247"/>
                  </a:lnTo>
                  <a:lnTo>
                    <a:pt x="318" y="237"/>
                  </a:lnTo>
                  <a:lnTo>
                    <a:pt x="308" y="232"/>
                  </a:lnTo>
                  <a:lnTo>
                    <a:pt x="308" y="232"/>
                  </a:lnTo>
                  <a:lnTo>
                    <a:pt x="304" y="237"/>
                  </a:lnTo>
                  <a:lnTo>
                    <a:pt x="294" y="237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66" y="242"/>
                  </a:lnTo>
                  <a:lnTo>
                    <a:pt x="256" y="237"/>
                  </a:lnTo>
                  <a:lnTo>
                    <a:pt x="251" y="232"/>
                  </a:lnTo>
                  <a:lnTo>
                    <a:pt x="251" y="232"/>
                  </a:lnTo>
                  <a:lnTo>
                    <a:pt x="251" y="223"/>
                  </a:lnTo>
                  <a:lnTo>
                    <a:pt x="247" y="218"/>
                  </a:lnTo>
                  <a:lnTo>
                    <a:pt x="237" y="213"/>
                  </a:lnTo>
                  <a:lnTo>
                    <a:pt x="237" y="213"/>
                  </a:lnTo>
                  <a:lnTo>
                    <a:pt x="232" y="213"/>
                  </a:lnTo>
                  <a:lnTo>
                    <a:pt x="223" y="218"/>
                  </a:lnTo>
                  <a:lnTo>
                    <a:pt x="209" y="218"/>
                  </a:lnTo>
                  <a:lnTo>
                    <a:pt x="209" y="218"/>
                  </a:lnTo>
                  <a:lnTo>
                    <a:pt x="209" y="218"/>
                  </a:lnTo>
                  <a:lnTo>
                    <a:pt x="204" y="218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04"/>
                  </a:lnTo>
                  <a:lnTo>
                    <a:pt x="199" y="199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194" y="185"/>
                  </a:lnTo>
                  <a:lnTo>
                    <a:pt x="194" y="161"/>
                  </a:lnTo>
                  <a:lnTo>
                    <a:pt x="194" y="137"/>
                  </a:lnTo>
                  <a:lnTo>
                    <a:pt x="194" y="104"/>
                  </a:lnTo>
                  <a:lnTo>
                    <a:pt x="190" y="76"/>
                  </a:lnTo>
                  <a:lnTo>
                    <a:pt x="190" y="57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2390760" y="4125960"/>
              <a:ext cx="881280" cy="436680"/>
            </a:xfrm>
            <a:custGeom>
              <a:avLst/>
              <a:gdLst/>
              <a:ahLst/>
              <a:rect l="l" t="t" r="r" b="b"/>
              <a:pathLst>
                <a:path w="555" h="275">
                  <a:moveTo>
                    <a:pt x="0" y="0"/>
                  </a:moveTo>
                  <a:lnTo>
                    <a:pt x="19" y="0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23" y="4"/>
                  </a:lnTo>
                  <a:lnTo>
                    <a:pt x="142" y="4"/>
                  </a:lnTo>
                  <a:lnTo>
                    <a:pt x="161" y="4"/>
                  </a:lnTo>
                  <a:lnTo>
                    <a:pt x="175" y="4"/>
                  </a:lnTo>
                  <a:lnTo>
                    <a:pt x="194" y="4"/>
                  </a:lnTo>
                  <a:lnTo>
                    <a:pt x="213" y="4"/>
                  </a:lnTo>
                  <a:lnTo>
                    <a:pt x="228" y="4"/>
                  </a:lnTo>
                  <a:lnTo>
                    <a:pt x="247" y="4"/>
                  </a:lnTo>
                  <a:lnTo>
                    <a:pt x="266" y="4"/>
                  </a:lnTo>
                  <a:lnTo>
                    <a:pt x="280" y="4"/>
                  </a:lnTo>
                  <a:lnTo>
                    <a:pt x="299" y="4"/>
                  </a:lnTo>
                  <a:lnTo>
                    <a:pt x="318" y="4"/>
                  </a:lnTo>
                  <a:lnTo>
                    <a:pt x="337" y="4"/>
                  </a:lnTo>
                  <a:lnTo>
                    <a:pt x="351" y="9"/>
                  </a:lnTo>
                  <a:lnTo>
                    <a:pt x="370" y="9"/>
                  </a:lnTo>
                  <a:lnTo>
                    <a:pt x="389" y="9"/>
                  </a:lnTo>
                  <a:lnTo>
                    <a:pt x="403" y="9"/>
                  </a:lnTo>
                  <a:lnTo>
                    <a:pt x="422" y="9"/>
                  </a:lnTo>
                  <a:lnTo>
                    <a:pt x="436" y="9"/>
                  </a:lnTo>
                  <a:lnTo>
                    <a:pt x="455" y="9"/>
                  </a:lnTo>
                  <a:lnTo>
                    <a:pt x="474" y="9"/>
                  </a:lnTo>
                  <a:lnTo>
                    <a:pt x="489" y="9"/>
                  </a:lnTo>
                  <a:lnTo>
                    <a:pt x="508" y="9"/>
                  </a:lnTo>
                  <a:lnTo>
                    <a:pt x="527" y="9"/>
                  </a:lnTo>
                  <a:lnTo>
                    <a:pt x="541" y="9"/>
                  </a:lnTo>
                  <a:lnTo>
                    <a:pt x="541" y="9"/>
                  </a:lnTo>
                  <a:lnTo>
                    <a:pt x="541" y="19"/>
                  </a:lnTo>
                  <a:lnTo>
                    <a:pt x="541" y="38"/>
                  </a:lnTo>
                  <a:lnTo>
                    <a:pt x="541" y="52"/>
                  </a:lnTo>
                  <a:lnTo>
                    <a:pt x="541" y="52"/>
                  </a:lnTo>
                  <a:lnTo>
                    <a:pt x="550" y="99"/>
                  </a:lnTo>
                  <a:lnTo>
                    <a:pt x="555" y="275"/>
                  </a:lnTo>
                  <a:lnTo>
                    <a:pt x="555" y="275"/>
                  </a:lnTo>
                  <a:lnTo>
                    <a:pt x="550" y="275"/>
                  </a:lnTo>
                  <a:lnTo>
                    <a:pt x="541" y="275"/>
                  </a:lnTo>
                  <a:lnTo>
                    <a:pt x="536" y="275"/>
                  </a:lnTo>
                  <a:lnTo>
                    <a:pt x="536" y="275"/>
                  </a:lnTo>
                  <a:lnTo>
                    <a:pt x="531" y="266"/>
                  </a:lnTo>
                  <a:lnTo>
                    <a:pt x="527" y="256"/>
                  </a:lnTo>
                  <a:lnTo>
                    <a:pt x="522" y="256"/>
                  </a:lnTo>
                  <a:lnTo>
                    <a:pt x="522" y="256"/>
                  </a:lnTo>
                  <a:lnTo>
                    <a:pt x="512" y="256"/>
                  </a:lnTo>
                  <a:lnTo>
                    <a:pt x="503" y="266"/>
                  </a:lnTo>
                  <a:lnTo>
                    <a:pt x="498" y="270"/>
                  </a:lnTo>
                  <a:lnTo>
                    <a:pt x="498" y="270"/>
                  </a:lnTo>
                  <a:lnTo>
                    <a:pt x="493" y="266"/>
                  </a:lnTo>
                  <a:lnTo>
                    <a:pt x="489" y="266"/>
                  </a:lnTo>
                  <a:lnTo>
                    <a:pt x="479" y="261"/>
                  </a:lnTo>
                  <a:lnTo>
                    <a:pt x="479" y="261"/>
                  </a:lnTo>
                  <a:lnTo>
                    <a:pt x="474" y="266"/>
                  </a:lnTo>
                  <a:lnTo>
                    <a:pt x="460" y="270"/>
                  </a:lnTo>
                  <a:lnTo>
                    <a:pt x="441" y="270"/>
                  </a:lnTo>
                  <a:lnTo>
                    <a:pt x="441" y="270"/>
                  </a:lnTo>
                  <a:lnTo>
                    <a:pt x="432" y="266"/>
                  </a:lnTo>
                  <a:lnTo>
                    <a:pt x="422" y="261"/>
                  </a:lnTo>
                  <a:lnTo>
                    <a:pt x="413" y="261"/>
                  </a:lnTo>
                  <a:lnTo>
                    <a:pt x="413" y="261"/>
                  </a:lnTo>
                  <a:lnTo>
                    <a:pt x="403" y="266"/>
                  </a:lnTo>
                  <a:lnTo>
                    <a:pt x="394" y="270"/>
                  </a:lnTo>
                  <a:lnTo>
                    <a:pt x="384" y="275"/>
                  </a:lnTo>
                  <a:lnTo>
                    <a:pt x="384" y="275"/>
                  </a:lnTo>
                  <a:lnTo>
                    <a:pt x="375" y="270"/>
                  </a:lnTo>
                  <a:lnTo>
                    <a:pt x="375" y="266"/>
                  </a:lnTo>
                  <a:lnTo>
                    <a:pt x="370" y="261"/>
                  </a:lnTo>
                  <a:lnTo>
                    <a:pt x="370" y="261"/>
                  </a:lnTo>
                  <a:lnTo>
                    <a:pt x="361" y="261"/>
                  </a:lnTo>
                  <a:lnTo>
                    <a:pt x="346" y="261"/>
                  </a:lnTo>
                  <a:lnTo>
                    <a:pt x="332" y="256"/>
                  </a:lnTo>
                  <a:lnTo>
                    <a:pt x="332" y="256"/>
                  </a:lnTo>
                  <a:lnTo>
                    <a:pt x="323" y="247"/>
                  </a:lnTo>
                  <a:lnTo>
                    <a:pt x="318" y="237"/>
                  </a:lnTo>
                  <a:lnTo>
                    <a:pt x="308" y="232"/>
                  </a:lnTo>
                  <a:lnTo>
                    <a:pt x="308" y="232"/>
                  </a:lnTo>
                  <a:lnTo>
                    <a:pt x="304" y="237"/>
                  </a:lnTo>
                  <a:lnTo>
                    <a:pt x="294" y="237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66" y="242"/>
                  </a:lnTo>
                  <a:lnTo>
                    <a:pt x="256" y="237"/>
                  </a:lnTo>
                  <a:lnTo>
                    <a:pt x="251" y="232"/>
                  </a:lnTo>
                  <a:lnTo>
                    <a:pt x="251" y="232"/>
                  </a:lnTo>
                  <a:lnTo>
                    <a:pt x="251" y="223"/>
                  </a:lnTo>
                  <a:lnTo>
                    <a:pt x="247" y="218"/>
                  </a:lnTo>
                  <a:lnTo>
                    <a:pt x="237" y="213"/>
                  </a:lnTo>
                  <a:lnTo>
                    <a:pt x="237" y="213"/>
                  </a:lnTo>
                  <a:lnTo>
                    <a:pt x="232" y="213"/>
                  </a:lnTo>
                  <a:lnTo>
                    <a:pt x="223" y="218"/>
                  </a:lnTo>
                  <a:lnTo>
                    <a:pt x="209" y="218"/>
                  </a:lnTo>
                  <a:lnTo>
                    <a:pt x="209" y="218"/>
                  </a:lnTo>
                  <a:lnTo>
                    <a:pt x="209" y="218"/>
                  </a:lnTo>
                  <a:lnTo>
                    <a:pt x="204" y="218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204" y="204"/>
                  </a:lnTo>
                  <a:lnTo>
                    <a:pt x="199" y="199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194" y="185"/>
                  </a:lnTo>
                  <a:lnTo>
                    <a:pt x="194" y="161"/>
                  </a:lnTo>
                  <a:lnTo>
                    <a:pt x="194" y="137"/>
                  </a:lnTo>
                  <a:lnTo>
                    <a:pt x="194" y="104"/>
                  </a:lnTo>
                  <a:lnTo>
                    <a:pt x="190" y="76"/>
                  </a:lnTo>
                  <a:lnTo>
                    <a:pt x="190" y="57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6" name=""/>
            <p:cNvSpPr/>
            <p:nvPr/>
          </p:nvSpPr>
          <p:spPr>
            <a:xfrm flipV="1">
              <a:off x="2487600" y="3733560"/>
              <a:ext cx="15840" cy="3920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2503440" y="3733920"/>
              <a:ext cx="655920" cy="14040"/>
            </a:xfrm>
            <a:custGeom>
              <a:avLst/>
              <a:gdLst/>
              <a:ahLst/>
              <a:rect l="l" t="t" r="r" b="b"/>
              <a:pathLst>
                <a:path w="413" h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7" y="0"/>
                  </a:lnTo>
                  <a:lnTo>
                    <a:pt x="66" y="5"/>
                  </a:lnTo>
                  <a:lnTo>
                    <a:pt x="90" y="5"/>
                  </a:lnTo>
                  <a:lnTo>
                    <a:pt x="114" y="5"/>
                  </a:lnTo>
                  <a:lnTo>
                    <a:pt x="138" y="5"/>
                  </a:lnTo>
                  <a:lnTo>
                    <a:pt x="166" y="5"/>
                  </a:lnTo>
                  <a:lnTo>
                    <a:pt x="195" y="5"/>
                  </a:lnTo>
                  <a:lnTo>
                    <a:pt x="218" y="5"/>
                  </a:lnTo>
                  <a:lnTo>
                    <a:pt x="247" y="5"/>
                  </a:lnTo>
                  <a:lnTo>
                    <a:pt x="275" y="5"/>
                  </a:lnTo>
                  <a:lnTo>
                    <a:pt x="299" y="5"/>
                  </a:lnTo>
                  <a:lnTo>
                    <a:pt x="323" y="5"/>
                  </a:lnTo>
                  <a:lnTo>
                    <a:pt x="342" y="9"/>
                  </a:lnTo>
                  <a:lnTo>
                    <a:pt x="365" y="9"/>
                  </a:lnTo>
                  <a:lnTo>
                    <a:pt x="380" y="9"/>
                  </a:lnTo>
                  <a:lnTo>
                    <a:pt x="394" y="9"/>
                  </a:lnTo>
                  <a:lnTo>
                    <a:pt x="403" y="9"/>
                  </a:lnTo>
                  <a:lnTo>
                    <a:pt x="413" y="9"/>
                  </a:lnTo>
                  <a:lnTo>
                    <a:pt x="413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3159360" y="3747960"/>
              <a:ext cx="60120" cy="30240"/>
            </a:xfrm>
            <a:custGeom>
              <a:avLst/>
              <a:gdLst/>
              <a:ahLst/>
              <a:rect l="l" t="t" r="r" b="b"/>
              <a:pathLst>
                <a:path w="38" h="19">
                  <a:moveTo>
                    <a:pt x="0" y="0"/>
                  </a:moveTo>
                  <a:lnTo>
                    <a:pt x="24" y="5"/>
                  </a:lnTo>
                  <a:lnTo>
                    <a:pt x="33" y="10"/>
                  </a:lnTo>
                  <a:lnTo>
                    <a:pt x="38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3197160" y="3778200"/>
              <a:ext cx="22320" cy="2376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14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3197160" y="380196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3211560" y="3824280"/>
              <a:ext cx="15840" cy="38160"/>
            </a:xfrm>
            <a:custGeom>
              <a:avLst/>
              <a:gdLst/>
              <a:ahLst/>
              <a:rect l="l" t="t" r="r" b="b"/>
              <a:pathLst>
                <a:path w="10" h="24">
                  <a:moveTo>
                    <a:pt x="5" y="0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1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3227400" y="3862440"/>
              <a:ext cx="14400" cy="612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9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3151080" y="3703680"/>
              <a:ext cx="1800" cy="44280"/>
            </a:xfrm>
            <a:custGeom>
              <a:avLst/>
              <a:gdLst/>
              <a:ahLst/>
              <a:rect l="l" t="t" r="r" b="b"/>
              <a:pathLst>
                <a:path w="0" h="28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2503440" y="3733920"/>
              <a:ext cx="647640" cy="14040"/>
            </a:xfrm>
            <a:custGeom>
              <a:avLst/>
              <a:gdLst/>
              <a:ahLst/>
              <a:rect l="l" t="t" r="r" b="b"/>
              <a:pathLst>
                <a:path w="408" h="9">
                  <a:moveTo>
                    <a:pt x="408" y="9"/>
                  </a:moveTo>
                  <a:lnTo>
                    <a:pt x="403" y="9"/>
                  </a:lnTo>
                  <a:lnTo>
                    <a:pt x="399" y="9"/>
                  </a:lnTo>
                  <a:lnTo>
                    <a:pt x="389" y="9"/>
                  </a:lnTo>
                  <a:lnTo>
                    <a:pt x="375" y="9"/>
                  </a:lnTo>
                  <a:lnTo>
                    <a:pt x="356" y="9"/>
                  </a:lnTo>
                  <a:lnTo>
                    <a:pt x="337" y="9"/>
                  </a:lnTo>
                  <a:lnTo>
                    <a:pt x="318" y="5"/>
                  </a:lnTo>
                  <a:lnTo>
                    <a:pt x="294" y="5"/>
                  </a:lnTo>
                  <a:lnTo>
                    <a:pt x="271" y="5"/>
                  </a:lnTo>
                  <a:lnTo>
                    <a:pt x="242" y="5"/>
                  </a:lnTo>
                  <a:lnTo>
                    <a:pt x="218" y="5"/>
                  </a:lnTo>
                  <a:lnTo>
                    <a:pt x="190" y="5"/>
                  </a:lnTo>
                  <a:lnTo>
                    <a:pt x="161" y="5"/>
                  </a:lnTo>
                  <a:lnTo>
                    <a:pt x="138" y="5"/>
                  </a:lnTo>
                  <a:lnTo>
                    <a:pt x="114" y="5"/>
                  </a:lnTo>
                  <a:lnTo>
                    <a:pt x="90" y="5"/>
                  </a:lnTo>
                  <a:lnTo>
                    <a:pt x="66" y="5"/>
                  </a:lnTo>
                  <a:lnTo>
                    <a:pt x="47" y="0"/>
                  </a:lnTo>
                  <a:lnTo>
                    <a:pt x="33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2306520" y="3605040"/>
              <a:ext cx="196920" cy="128880"/>
            </a:xfrm>
            <a:custGeom>
              <a:avLst/>
              <a:gdLst/>
              <a:ahLst/>
              <a:rect l="l" t="t" r="r" b="b"/>
              <a:pathLst>
                <a:path w="124" h="81">
                  <a:moveTo>
                    <a:pt x="124" y="81"/>
                  </a:moveTo>
                  <a:lnTo>
                    <a:pt x="12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2306520" y="3341520"/>
              <a:ext cx="24120" cy="263520"/>
            </a:xfrm>
            <a:custGeom>
              <a:avLst/>
              <a:gdLst/>
              <a:ahLst/>
              <a:rect l="l" t="t" r="r" b="b"/>
              <a:pathLst>
                <a:path w="15" h="166">
                  <a:moveTo>
                    <a:pt x="0" y="166"/>
                  </a:moveTo>
                  <a:lnTo>
                    <a:pt x="5" y="157"/>
                  </a:lnTo>
                  <a:lnTo>
                    <a:pt x="5" y="138"/>
                  </a:lnTo>
                  <a:lnTo>
                    <a:pt x="5" y="114"/>
                  </a:lnTo>
                  <a:lnTo>
                    <a:pt x="10" y="81"/>
                  </a:lnTo>
                  <a:lnTo>
                    <a:pt x="10" y="52"/>
                  </a:lnTo>
                  <a:lnTo>
                    <a:pt x="10" y="29"/>
                  </a:lnTo>
                  <a:lnTo>
                    <a:pt x="15" y="1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2330640" y="3341520"/>
              <a:ext cx="527040" cy="16200"/>
            </a:xfrm>
            <a:custGeom>
              <a:avLst/>
              <a:gdLst/>
              <a:ahLst/>
              <a:rect l="l" t="t" r="r" b="b"/>
              <a:pathLst>
                <a:path w="332" h="10">
                  <a:moveTo>
                    <a:pt x="0" y="0"/>
                  </a:moveTo>
                  <a:lnTo>
                    <a:pt x="14" y="5"/>
                  </a:lnTo>
                  <a:lnTo>
                    <a:pt x="33" y="5"/>
                  </a:lnTo>
                  <a:lnTo>
                    <a:pt x="52" y="5"/>
                  </a:lnTo>
                  <a:lnTo>
                    <a:pt x="71" y="5"/>
                  </a:lnTo>
                  <a:lnTo>
                    <a:pt x="85" y="5"/>
                  </a:lnTo>
                  <a:lnTo>
                    <a:pt x="104" y="5"/>
                  </a:lnTo>
                  <a:lnTo>
                    <a:pt x="123" y="10"/>
                  </a:lnTo>
                  <a:lnTo>
                    <a:pt x="137" y="10"/>
                  </a:lnTo>
                  <a:lnTo>
                    <a:pt x="156" y="10"/>
                  </a:lnTo>
                  <a:lnTo>
                    <a:pt x="175" y="10"/>
                  </a:lnTo>
                  <a:lnTo>
                    <a:pt x="190" y="10"/>
                  </a:lnTo>
                  <a:lnTo>
                    <a:pt x="209" y="10"/>
                  </a:lnTo>
                  <a:lnTo>
                    <a:pt x="228" y="10"/>
                  </a:lnTo>
                  <a:lnTo>
                    <a:pt x="247" y="10"/>
                  </a:lnTo>
                  <a:lnTo>
                    <a:pt x="261" y="10"/>
                  </a:lnTo>
                  <a:lnTo>
                    <a:pt x="280" y="10"/>
                  </a:lnTo>
                  <a:lnTo>
                    <a:pt x="299" y="10"/>
                  </a:lnTo>
                  <a:lnTo>
                    <a:pt x="313" y="10"/>
                  </a:lnTo>
                  <a:lnTo>
                    <a:pt x="332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2857680" y="3357720"/>
              <a:ext cx="46080" cy="29880"/>
            </a:xfrm>
            <a:custGeom>
              <a:avLst/>
              <a:gdLst/>
              <a:ahLst/>
              <a:rect l="l" t="t" r="r" b="b"/>
              <a:pathLst>
                <a:path w="29" h="19">
                  <a:moveTo>
                    <a:pt x="0" y="0"/>
                  </a:moveTo>
                  <a:lnTo>
                    <a:pt x="14" y="9"/>
                  </a:lnTo>
                  <a:lnTo>
                    <a:pt x="24" y="19"/>
                  </a:lnTo>
                  <a:lnTo>
                    <a:pt x="29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2903760" y="3363840"/>
              <a:ext cx="36360" cy="23760"/>
            </a:xfrm>
            <a:custGeom>
              <a:avLst/>
              <a:gdLst/>
              <a:ahLst/>
              <a:rect l="l" t="t" r="r" b="b"/>
              <a:pathLst>
                <a:path w="23" h="15">
                  <a:moveTo>
                    <a:pt x="0" y="15"/>
                  </a:moveTo>
                  <a:lnTo>
                    <a:pt x="4" y="15"/>
                  </a:lnTo>
                  <a:lnTo>
                    <a:pt x="9" y="10"/>
                  </a:lnTo>
                  <a:lnTo>
                    <a:pt x="2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2940120" y="3363840"/>
              <a:ext cx="7920" cy="23760"/>
            </a:xfrm>
            <a:custGeom>
              <a:avLst/>
              <a:gdLst/>
              <a:ahLst/>
              <a:rect l="l" t="t" r="r" b="b"/>
              <a:pathLst>
                <a:path w="5" h="15">
                  <a:moveTo>
                    <a:pt x="0" y="0"/>
                  </a:moveTo>
                  <a:lnTo>
                    <a:pt x="5" y="10"/>
                  </a:lnTo>
                  <a:lnTo>
                    <a:pt x="5" y="15"/>
                  </a:lnTo>
                  <a:lnTo>
                    <a:pt x="5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2948040" y="337968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2970360" y="3379680"/>
              <a:ext cx="46080" cy="30240"/>
            </a:xfrm>
            <a:custGeom>
              <a:avLst/>
              <a:gdLst/>
              <a:ahLst/>
              <a:rect l="l" t="t" r="r" b="b"/>
              <a:pathLst>
                <a:path w="29" h="19">
                  <a:moveTo>
                    <a:pt x="0" y="0"/>
                  </a:moveTo>
                  <a:lnTo>
                    <a:pt x="10" y="5"/>
                  </a:lnTo>
                  <a:lnTo>
                    <a:pt x="14" y="14"/>
                  </a:lnTo>
                  <a:lnTo>
                    <a:pt x="29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3016440" y="3409920"/>
              <a:ext cx="29880" cy="1440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0" y="0"/>
                  </a:moveTo>
                  <a:lnTo>
                    <a:pt x="4" y="5"/>
                  </a:lnTo>
                  <a:lnTo>
                    <a:pt x="14" y="9"/>
                  </a:lnTo>
                  <a:lnTo>
                    <a:pt x="19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3046320" y="3424320"/>
              <a:ext cx="14400" cy="46080"/>
            </a:xfrm>
            <a:custGeom>
              <a:avLst/>
              <a:gdLst/>
              <a:ahLst/>
              <a:rect l="l" t="t" r="r" b="b"/>
              <a:pathLst>
                <a:path w="9" h="29">
                  <a:moveTo>
                    <a:pt x="0" y="0"/>
                  </a:moveTo>
                  <a:lnTo>
                    <a:pt x="4" y="5"/>
                  </a:lnTo>
                  <a:lnTo>
                    <a:pt x="9" y="15"/>
                  </a:lnTo>
                  <a:lnTo>
                    <a:pt x="9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3060720" y="347040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4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3083040" y="3478320"/>
              <a:ext cx="1440" cy="36360"/>
            </a:xfrm>
            <a:custGeom>
              <a:avLst/>
              <a:gdLst/>
              <a:ahLst/>
              <a:rect l="l" t="t" r="r" b="b"/>
              <a:pathLst>
                <a:path w="0" h="23">
                  <a:moveTo>
                    <a:pt x="0" y="0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3083040" y="35146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3090960" y="3522600"/>
              <a:ext cx="1440" cy="38160"/>
            </a:xfrm>
            <a:custGeom>
              <a:avLst/>
              <a:gdLst/>
              <a:ahLst/>
              <a:rect l="l" t="t" r="r" b="b"/>
              <a:pathLst>
                <a:path w="0" h="24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3090960" y="3560760"/>
              <a:ext cx="15840" cy="2232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5" y="4"/>
                  </a:lnTo>
                  <a:lnTo>
                    <a:pt x="10" y="4"/>
                  </a:lnTo>
                  <a:lnTo>
                    <a:pt x="1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3106800" y="3583080"/>
              <a:ext cx="1440" cy="38160"/>
            </a:xfrm>
            <a:custGeom>
              <a:avLst/>
              <a:gdLst/>
              <a:ahLst/>
              <a:rect l="l" t="t" r="r" b="b"/>
              <a:pathLst>
                <a:path w="0" h="24">
                  <a:moveTo>
                    <a:pt x="0" y="0"/>
                  </a:moveTo>
                  <a:lnTo>
                    <a:pt x="0" y="5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3106800" y="3621240"/>
              <a:ext cx="6480" cy="14040"/>
            </a:xfrm>
            <a:custGeom>
              <a:avLst/>
              <a:gdLst/>
              <a:ahLst/>
              <a:rect l="l" t="t" r="r" b="b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2330640" y="3341520"/>
              <a:ext cx="527040" cy="16200"/>
            </a:xfrm>
            <a:custGeom>
              <a:avLst/>
              <a:gdLst/>
              <a:ahLst/>
              <a:rect l="l" t="t" r="r" b="b"/>
              <a:pathLst>
                <a:path w="332" h="10">
                  <a:moveTo>
                    <a:pt x="332" y="10"/>
                  </a:moveTo>
                  <a:lnTo>
                    <a:pt x="318" y="10"/>
                  </a:lnTo>
                  <a:lnTo>
                    <a:pt x="299" y="10"/>
                  </a:lnTo>
                  <a:lnTo>
                    <a:pt x="280" y="10"/>
                  </a:lnTo>
                  <a:lnTo>
                    <a:pt x="266" y="10"/>
                  </a:lnTo>
                  <a:lnTo>
                    <a:pt x="247" y="10"/>
                  </a:lnTo>
                  <a:lnTo>
                    <a:pt x="228" y="10"/>
                  </a:lnTo>
                  <a:lnTo>
                    <a:pt x="213" y="10"/>
                  </a:lnTo>
                  <a:lnTo>
                    <a:pt x="194" y="10"/>
                  </a:lnTo>
                  <a:lnTo>
                    <a:pt x="175" y="10"/>
                  </a:lnTo>
                  <a:lnTo>
                    <a:pt x="156" y="10"/>
                  </a:lnTo>
                  <a:lnTo>
                    <a:pt x="137" y="10"/>
                  </a:lnTo>
                  <a:lnTo>
                    <a:pt x="123" y="10"/>
                  </a:lnTo>
                  <a:lnTo>
                    <a:pt x="104" y="5"/>
                  </a:lnTo>
                  <a:lnTo>
                    <a:pt x="85" y="5"/>
                  </a:lnTo>
                  <a:lnTo>
                    <a:pt x="66" y="5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19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2330640" y="2957400"/>
              <a:ext cx="21960" cy="384120"/>
            </a:xfrm>
            <a:custGeom>
              <a:avLst/>
              <a:gdLst/>
              <a:ahLst/>
              <a:rect l="l" t="t" r="r" b="b"/>
              <a:pathLst>
                <a:path w="14" h="242">
                  <a:moveTo>
                    <a:pt x="0" y="242"/>
                  </a:moveTo>
                  <a:lnTo>
                    <a:pt x="0" y="242"/>
                  </a:lnTo>
                  <a:lnTo>
                    <a:pt x="0" y="228"/>
                  </a:lnTo>
                  <a:lnTo>
                    <a:pt x="0" y="209"/>
                  </a:lnTo>
                  <a:lnTo>
                    <a:pt x="4" y="190"/>
                  </a:lnTo>
                  <a:lnTo>
                    <a:pt x="4" y="161"/>
                  </a:lnTo>
                  <a:lnTo>
                    <a:pt x="9" y="133"/>
                  </a:lnTo>
                  <a:lnTo>
                    <a:pt x="9" y="104"/>
                  </a:lnTo>
                  <a:lnTo>
                    <a:pt x="9" y="81"/>
                  </a:lnTo>
                  <a:lnTo>
                    <a:pt x="14" y="52"/>
                  </a:lnTo>
                  <a:lnTo>
                    <a:pt x="14" y="33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2352600" y="2957400"/>
              <a:ext cx="685800" cy="14400"/>
            </a:xfrm>
            <a:custGeom>
              <a:avLst/>
              <a:gdLst/>
              <a:ahLst/>
              <a:rect l="l" t="t" r="r" b="b"/>
              <a:pathLst>
                <a:path w="432" h="9">
                  <a:moveTo>
                    <a:pt x="0" y="0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109" y="5"/>
                  </a:lnTo>
                  <a:lnTo>
                    <a:pt x="128" y="5"/>
                  </a:lnTo>
                  <a:lnTo>
                    <a:pt x="142" y="5"/>
                  </a:lnTo>
                  <a:lnTo>
                    <a:pt x="161" y="5"/>
                  </a:lnTo>
                  <a:lnTo>
                    <a:pt x="180" y="5"/>
                  </a:lnTo>
                  <a:lnTo>
                    <a:pt x="199" y="5"/>
                  </a:lnTo>
                  <a:lnTo>
                    <a:pt x="218" y="9"/>
                  </a:lnTo>
                  <a:lnTo>
                    <a:pt x="233" y="9"/>
                  </a:lnTo>
                  <a:lnTo>
                    <a:pt x="252" y="9"/>
                  </a:lnTo>
                  <a:lnTo>
                    <a:pt x="271" y="9"/>
                  </a:lnTo>
                  <a:lnTo>
                    <a:pt x="290" y="9"/>
                  </a:lnTo>
                  <a:lnTo>
                    <a:pt x="309" y="9"/>
                  </a:lnTo>
                  <a:lnTo>
                    <a:pt x="323" y="9"/>
                  </a:lnTo>
                  <a:lnTo>
                    <a:pt x="342" y="9"/>
                  </a:lnTo>
                  <a:lnTo>
                    <a:pt x="361" y="9"/>
                  </a:lnTo>
                  <a:lnTo>
                    <a:pt x="380" y="9"/>
                  </a:lnTo>
                  <a:lnTo>
                    <a:pt x="394" y="9"/>
                  </a:lnTo>
                  <a:lnTo>
                    <a:pt x="413" y="9"/>
                  </a:lnTo>
                  <a:lnTo>
                    <a:pt x="432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3022560" y="2971800"/>
              <a:ext cx="15840" cy="38160"/>
            </a:xfrm>
            <a:custGeom>
              <a:avLst/>
              <a:gdLst/>
              <a:ahLst/>
              <a:rect l="l" t="t" r="r" b="b"/>
              <a:pathLst>
                <a:path w="10" h="24">
                  <a:moveTo>
                    <a:pt x="10" y="0"/>
                  </a:moveTo>
                  <a:lnTo>
                    <a:pt x="10" y="10"/>
                  </a:lnTo>
                  <a:lnTo>
                    <a:pt x="5" y="15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3016440" y="3009960"/>
              <a:ext cx="612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3046320" y="3100320"/>
              <a:ext cx="1800" cy="68400"/>
            </a:xfrm>
            <a:custGeom>
              <a:avLst/>
              <a:gdLst/>
              <a:ahLst/>
              <a:rect l="l" t="t" r="r" b="b"/>
              <a:pathLst>
                <a:path w="0" h="43">
                  <a:moveTo>
                    <a:pt x="0" y="0"/>
                  </a:moveTo>
                  <a:lnTo>
                    <a:pt x="0" y="14"/>
                  </a:lnTo>
                  <a:lnTo>
                    <a:pt x="0" y="29"/>
                  </a:lnTo>
                  <a:lnTo>
                    <a:pt x="0" y="4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3046320" y="3168720"/>
              <a:ext cx="1800" cy="112680"/>
            </a:xfrm>
            <a:custGeom>
              <a:avLst/>
              <a:gdLst/>
              <a:ahLst/>
              <a:rect l="l" t="t" r="r" b="b"/>
              <a:pathLst>
                <a:path w="0" h="71">
                  <a:moveTo>
                    <a:pt x="0" y="0"/>
                  </a:moveTo>
                  <a:lnTo>
                    <a:pt x="0" y="19"/>
                  </a:lnTo>
                  <a:lnTo>
                    <a:pt x="0" y="52"/>
                  </a:lnTo>
                  <a:lnTo>
                    <a:pt x="0" y="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3046320" y="3281400"/>
              <a:ext cx="14400" cy="15840"/>
            </a:xfrm>
            <a:custGeom>
              <a:avLst/>
              <a:gdLst/>
              <a:ahLst/>
              <a:rect l="l" t="t" r="r" b="b"/>
              <a:pathLst>
                <a:path w="9" h="10">
                  <a:moveTo>
                    <a:pt x="0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9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3038400" y="329724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5" y="4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3038400" y="331164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5" y="0"/>
                  </a:lnTo>
                  <a:lnTo>
                    <a:pt x="5" y="10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3046320" y="3333600"/>
              <a:ext cx="1800" cy="46080"/>
            </a:xfrm>
            <a:custGeom>
              <a:avLst/>
              <a:gdLst/>
              <a:ahLst/>
              <a:rect l="l" t="t" r="r" b="b"/>
              <a:pathLst>
                <a:path w="0" h="29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3038400" y="337968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3038400" y="340200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2992320" y="2708280"/>
              <a:ext cx="8280" cy="46080"/>
            </a:xfrm>
            <a:custGeom>
              <a:avLst/>
              <a:gdLst/>
              <a:ahLst/>
              <a:rect l="l" t="t" r="r" b="b"/>
              <a:pathLst>
                <a:path w="5" h="29">
                  <a:moveTo>
                    <a:pt x="0" y="0"/>
                  </a:moveTo>
                  <a:lnTo>
                    <a:pt x="0" y="10"/>
                  </a:lnTo>
                  <a:lnTo>
                    <a:pt x="5" y="19"/>
                  </a:lnTo>
                  <a:lnTo>
                    <a:pt x="5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3000600" y="2754360"/>
              <a:ext cx="15840" cy="44280"/>
            </a:xfrm>
            <a:custGeom>
              <a:avLst/>
              <a:gdLst/>
              <a:ahLst/>
              <a:rect l="l" t="t" r="r" b="b"/>
              <a:pathLst>
                <a:path w="10" h="28">
                  <a:moveTo>
                    <a:pt x="0" y="0"/>
                  </a:moveTo>
                  <a:lnTo>
                    <a:pt x="10" y="5"/>
                  </a:lnTo>
                  <a:lnTo>
                    <a:pt x="10" y="14"/>
                  </a:lnTo>
                  <a:lnTo>
                    <a:pt x="1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3000600" y="2798640"/>
              <a:ext cx="15840" cy="23760"/>
            </a:xfrm>
            <a:custGeom>
              <a:avLst/>
              <a:gdLst/>
              <a:ahLst/>
              <a:rect l="l" t="t" r="r" b="b"/>
              <a:pathLst>
                <a:path w="10" h="15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3000600" y="2822400"/>
              <a:ext cx="15840" cy="2232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5" y="4"/>
                  </a:lnTo>
                  <a:lnTo>
                    <a:pt x="10" y="9"/>
                  </a:lnTo>
                  <a:lnTo>
                    <a:pt x="1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3016440" y="284472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3008520" y="286704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3000600" y="288936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3000600" y="2897280"/>
              <a:ext cx="21960" cy="2196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5" y="10"/>
                  </a:lnTo>
                  <a:lnTo>
                    <a:pt x="10" y="14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3022560" y="2919240"/>
              <a:ext cx="15840" cy="52560"/>
            </a:xfrm>
            <a:custGeom>
              <a:avLst/>
              <a:gdLst/>
              <a:ahLst/>
              <a:rect l="l" t="t" r="r" b="b"/>
              <a:pathLst>
                <a:path w="10" h="33">
                  <a:moveTo>
                    <a:pt x="0" y="0"/>
                  </a:moveTo>
                  <a:lnTo>
                    <a:pt x="5" y="10"/>
                  </a:lnTo>
                  <a:lnTo>
                    <a:pt x="10" y="24"/>
                  </a:lnTo>
                  <a:lnTo>
                    <a:pt x="10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2978280" y="2611440"/>
              <a:ext cx="14040" cy="6480"/>
            </a:xfrm>
            <a:custGeom>
              <a:avLst/>
              <a:gdLst/>
              <a:ahLst/>
              <a:rect l="l" t="t" r="r" b="b"/>
              <a:pathLst>
                <a:path w="9" h="4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9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2970360" y="2617920"/>
              <a:ext cx="21960" cy="2376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14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1697040" y="4057560"/>
              <a:ext cx="655560" cy="738360"/>
            </a:xfrm>
            <a:custGeom>
              <a:avLst/>
              <a:gdLst/>
              <a:ahLst/>
              <a:rect l="l" t="t" r="r" b="b"/>
              <a:pathLst>
                <a:path w="413" h="465">
                  <a:moveTo>
                    <a:pt x="413" y="446"/>
                  </a:moveTo>
                  <a:lnTo>
                    <a:pt x="176" y="432"/>
                  </a:lnTo>
                  <a:lnTo>
                    <a:pt x="171" y="446"/>
                  </a:lnTo>
                  <a:lnTo>
                    <a:pt x="62" y="437"/>
                  </a:lnTo>
                  <a:lnTo>
                    <a:pt x="57" y="465"/>
                  </a:lnTo>
                  <a:lnTo>
                    <a:pt x="0" y="460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1771560" y="4057560"/>
              <a:ext cx="716040" cy="68400"/>
            </a:xfrm>
            <a:custGeom>
              <a:avLst/>
              <a:gdLst/>
              <a:ahLst/>
              <a:rect l="l" t="t" r="r" b="b"/>
              <a:pathLst>
                <a:path w="451" h="43">
                  <a:moveTo>
                    <a:pt x="451" y="43"/>
                  </a:moveTo>
                  <a:lnTo>
                    <a:pt x="432" y="43"/>
                  </a:lnTo>
                  <a:lnTo>
                    <a:pt x="418" y="43"/>
                  </a:lnTo>
                  <a:lnTo>
                    <a:pt x="399" y="43"/>
                  </a:lnTo>
                  <a:lnTo>
                    <a:pt x="380" y="38"/>
                  </a:lnTo>
                  <a:lnTo>
                    <a:pt x="361" y="38"/>
                  </a:lnTo>
                  <a:lnTo>
                    <a:pt x="347" y="38"/>
                  </a:lnTo>
                  <a:lnTo>
                    <a:pt x="328" y="38"/>
                  </a:lnTo>
                  <a:lnTo>
                    <a:pt x="309" y="33"/>
                  </a:lnTo>
                  <a:lnTo>
                    <a:pt x="290" y="33"/>
                  </a:lnTo>
                  <a:lnTo>
                    <a:pt x="276" y="33"/>
                  </a:lnTo>
                  <a:lnTo>
                    <a:pt x="257" y="33"/>
                  </a:lnTo>
                  <a:lnTo>
                    <a:pt x="238" y="28"/>
                  </a:lnTo>
                  <a:lnTo>
                    <a:pt x="223" y="28"/>
                  </a:lnTo>
                  <a:lnTo>
                    <a:pt x="204" y="28"/>
                  </a:lnTo>
                  <a:lnTo>
                    <a:pt x="186" y="24"/>
                  </a:lnTo>
                  <a:lnTo>
                    <a:pt x="171" y="24"/>
                  </a:lnTo>
                  <a:lnTo>
                    <a:pt x="152" y="19"/>
                  </a:lnTo>
                  <a:lnTo>
                    <a:pt x="133" y="19"/>
                  </a:lnTo>
                  <a:lnTo>
                    <a:pt x="119" y="19"/>
                  </a:lnTo>
                  <a:lnTo>
                    <a:pt x="100" y="14"/>
                  </a:lnTo>
                  <a:lnTo>
                    <a:pt x="86" y="14"/>
                  </a:lnTo>
                  <a:lnTo>
                    <a:pt x="67" y="9"/>
                  </a:lnTo>
                  <a:lnTo>
                    <a:pt x="53" y="9"/>
                  </a:lnTo>
                  <a:lnTo>
                    <a:pt x="34" y="5"/>
                  </a:lnTo>
                  <a:lnTo>
                    <a:pt x="19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1771560" y="3544920"/>
              <a:ext cx="60480" cy="512640"/>
            </a:xfrm>
            <a:custGeom>
              <a:avLst/>
              <a:gdLst/>
              <a:ahLst/>
              <a:rect l="l" t="t" r="r" b="b"/>
              <a:pathLst>
                <a:path w="38" h="323">
                  <a:moveTo>
                    <a:pt x="0" y="323"/>
                  </a:moveTo>
                  <a:lnTo>
                    <a:pt x="0" y="323"/>
                  </a:lnTo>
                  <a:lnTo>
                    <a:pt x="5" y="314"/>
                  </a:lnTo>
                  <a:lnTo>
                    <a:pt x="5" y="299"/>
                  </a:lnTo>
                  <a:lnTo>
                    <a:pt x="5" y="285"/>
                  </a:lnTo>
                  <a:lnTo>
                    <a:pt x="10" y="261"/>
                  </a:lnTo>
                  <a:lnTo>
                    <a:pt x="10" y="242"/>
                  </a:lnTo>
                  <a:lnTo>
                    <a:pt x="15" y="214"/>
                  </a:lnTo>
                  <a:lnTo>
                    <a:pt x="15" y="190"/>
                  </a:lnTo>
                  <a:lnTo>
                    <a:pt x="19" y="162"/>
                  </a:lnTo>
                  <a:lnTo>
                    <a:pt x="24" y="138"/>
                  </a:lnTo>
                  <a:lnTo>
                    <a:pt x="24" y="109"/>
                  </a:lnTo>
                  <a:lnTo>
                    <a:pt x="29" y="86"/>
                  </a:lnTo>
                  <a:lnTo>
                    <a:pt x="29" y="62"/>
                  </a:lnTo>
                  <a:lnTo>
                    <a:pt x="34" y="43"/>
                  </a:lnTo>
                  <a:lnTo>
                    <a:pt x="34" y="24"/>
                  </a:lnTo>
                  <a:lnTo>
                    <a:pt x="34" y="10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1650960" y="3009960"/>
              <a:ext cx="655560" cy="595080"/>
            </a:xfrm>
            <a:custGeom>
              <a:avLst/>
              <a:gdLst/>
              <a:ahLst/>
              <a:rect l="l" t="t" r="r" b="b"/>
              <a:pathLst>
                <a:path w="413" h="375">
                  <a:moveTo>
                    <a:pt x="413" y="375"/>
                  </a:moveTo>
                  <a:lnTo>
                    <a:pt x="0" y="323"/>
                  </a:lnTo>
                  <a:lnTo>
                    <a:pt x="4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1282680" y="3341520"/>
              <a:ext cx="549360" cy="716040"/>
            </a:xfrm>
            <a:custGeom>
              <a:avLst/>
              <a:gdLst/>
              <a:ahLst/>
              <a:rect l="l" t="t" r="r" b="b"/>
              <a:pathLst>
                <a:path w="346" h="451">
                  <a:moveTo>
                    <a:pt x="66" y="0"/>
                  </a:moveTo>
                  <a:lnTo>
                    <a:pt x="242" y="29"/>
                  </a:lnTo>
                  <a:lnTo>
                    <a:pt x="232" y="114"/>
                  </a:lnTo>
                  <a:lnTo>
                    <a:pt x="346" y="128"/>
                  </a:lnTo>
                  <a:lnTo>
                    <a:pt x="308" y="451"/>
                  </a:lnTo>
                  <a:lnTo>
                    <a:pt x="0" y="404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1282680" y="3341520"/>
              <a:ext cx="549360" cy="716040"/>
            </a:xfrm>
            <a:custGeom>
              <a:avLst/>
              <a:gdLst/>
              <a:ahLst/>
              <a:rect l="l" t="t" r="r" b="b"/>
              <a:pathLst>
                <a:path w="346" h="451">
                  <a:moveTo>
                    <a:pt x="66" y="0"/>
                  </a:moveTo>
                  <a:lnTo>
                    <a:pt x="242" y="29"/>
                  </a:lnTo>
                  <a:lnTo>
                    <a:pt x="232" y="114"/>
                  </a:lnTo>
                  <a:lnTo>
                    <a:pt x="346" y="128"/>
                  </a:lnTo>
                  <a:lnTo>
                    <a:pt x="308" y="451"/>
                  </a:lnTo>
                  <a:lnTo>
                    <a:pt x="0" y="404"/>
                  </a:lnTo>
                  <a:lnTo>
                    <a:pt x="66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1123920" y="4518000"/>
              <a:ext cx="15840" cy="1440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1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116000" y="45324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116000" y="4540320"/>
              <a:ext cx="370080" cy="225360"/>
            </a:xfrm>
            <a:custGeom>
              <a:avLst/>
              <a:gdLst/>
              <a:ahLst/>
              <a:rect l="l" t="t" r="r" b="b"/>
              <a:pathLst>
                <a:path w="233" h="142">
                  <a:moveTo>
                    <a:pt x="0" y="0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24" y="14"/>
                  </a:lnTo>
                  <a:lnTo>
                    <a:pt x="38" y="24"/>
                  </a:lnTo>
                  <a:lnTo>
                    <a:pt x="57" y="38"/>
                  </a:lnTo>
                  <a:lnTo>
                    <a:pt x="81" y="52"/>
                  </a:lnTo>
                  <a:lnTo>
                    <a:pt x="105" y="61"/>
                  </a:lnTo>
                  <a:lnTo>
                    <a:pt x="128" y="76"/>
                  </a:lnTo>
                  <a:lnTo>
                    <a:pt x="152" y="90"/>
                  </a:lnTo>
                  <a:lnTo>
                    <a:pt x="171" y="104"/>
                  </a:lnTo>
                  <a:lnTo>
                    <a:pt x="190" y="118"/>
                  </a:lnTo>
                  <a:lnTo>
                    <a:pt x="209" y="128"/>
                  </a:lnTo>
                  <a:lnTo>
                    <a:pt x="219" y="133"/>
                  </a:lnTo>
                  <a:lnTo>
                    <a:pt x="228" y="137"/>
                  </a:lnTo>
                  <a:lnTo>
                    <a:pt x="233" y="142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1282680" y="3983040"/>
              <a:ext cx="488880" cy="804960"/>
            </a:xfrm>
            <a:custGeom>
              <a:avLst/>
              <a:gdLst/>
              <a:ahLst/>
              <a:rect l="l" t="t" r="r" b="b"/>
              <a:pathLst>
                <a:path w="308" h="507">
                  <a:moveTo>
                    <a:pt x="128" y="493"/>
                  </a:moveTo>
                  <a:lnTo>
                    <a:pt x="261" y="507"/>
                  </a:lnTo>
                  <a:lnTo>
                    <a:pt x="308" y="4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258920" y="3983040"/>
              <a:ext cx="23760" cy="112680"/>
            </a:xfrm>
            <a:custGeom>
              <a:avLst/>
              <a:gdLst/>
              <a:ahLst/>
              <a:rect l="l" t="t" r="r" b="b"/>
              <a:pathLst>
                <a:path w="15" h="71">
                  <a:moveTo>
                    <a:pt x="15" y="0"/>
                  </a:moveTo>
                  <a:lnTo>
                    <a:pt x="10" y="19"/>
                  </a:lnTo>
                  <a:lnTo>
                    <a:pt x="5" y="52"/>
                  </a:lnTo>
                  <a:lnTo>
                    <a:pt x="0" y="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1236600" y="409572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14" y="4"/>
                  </a:lnTo>
                  <a:lnTo>
                    <a:pt x="5" y="9"/>
                  </a:lnTo>
                  <a:lnTo>
                    <a:pt x="0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1192320" y="4087800"/>
              <a:ext cx="44280" cy="14400"/>
            </a:xfrm>
            <a:custGeom>
              <a:avLst/>
              <a:gdLst/>
              <a:ahLst/>
              <a:rect l="l" t="t" r="r" b="b"/>
              <a:pathLst>
                <a:path w="28" h="9">
                  <a:moveTo>
                    <a:pt x="28" y="9"/>
                  </a:moveTo>
                  <a:lnTo>
                    <a:pt x="23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1184400" y="409572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0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1184400" y="4125960"/>
              <a:ext cx="7920" cy="144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0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1184400" y="41403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1184400" y="414828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1184400" y="417024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1176480" y="4192560"/>
              <a:ext cx="15840" cy="38160"/>
            </a:xfrm>
            <a:custGeom>
              <a:avLst/>
              <a:gdLst/>
              <a:ahLst/>
              <a:rect l="l" t="t" r="r" b="b"/>
              <a:pathLst>
                <a:path w="10" h="24">
                  <a:moveTo>
                    <a:pt x="10" y="0"/>
                  </a:moveTo>
                  <a:lnTo>
                    <a:pt x="10" y="10"/>
                  </a:lnTo>
                  <a:lnTo>
                    <a:pt x="10" y="15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1176480" y="423072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1184400" y="4260960"/>
              <a:ext cx="7920" cy="2988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0" y="0"/>
                  </a:moveTo>
                  <a:lnTo>
                    <a:pt x="5" y="5"/>
                  </a:lnTo>
                  <a:lnTo>
                    <a:pt x="5" y="14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1192320" y="4290840"/>
              <a:ext cx="22320" cy="38160"/>
            </a:xfrm>
            <a:custGeom>
              <a:avLst/>
              <a:gdLst/>
              <a:ahLst/>
              <a:rect l="l" t="t" r="r" b="b"/>
              <a:pathLst>
                <a:path w="14" h="24">
                  <a:moveTo>
                    <a:pt x="0" y="0"/>
                  </a:moveTo>
                  <a:lnTo>
                    <a:pt x="9" y="10"/>
                  </a:lnTo>
                  <a:lnTo>
                    <a:pt x="14" y="19"/>
                  </a:lnTo>
                  <a:lnTo>
                    <a:pt x="14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1184400" y="4329000"/>
              <a:ext cx="30240" cy="3024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19" y="0"/>
                  </a:moveTo>
                  <a:lnTo>
                    <a:pt x="9" y="9"/>
                  </a:lnTo>
                  <a:lnTo>
                    <a:pt x="5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1170000" y="4359240"/>
              <a:ext cx="144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1184400" y="4192560"/>
              <a:ext cx="7920" cy="38160"/>
            </a:xfrm>
            <a:custGeom>
              <a:avLst/>
              <a:gdLst/>
              <a:ahLst/>
              <a:rect l="l" t="t" r="r" b="b"/>
              <a:pathLst>
                <a:path w="5" h="24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747720" y="3613320"/>
              <a:ext cx="436680" cy="617400"/>
            </a:xfrm>
            <a:custGeom>
              <a:avLst/>
              <a:gdLst/>
              <a:ahLst/>
              <a:rect l="l" t="t" r="r" b="b"/>
              <a:pathLst>
                <a:path w="275" h="389">
                  <a:moveTo>
                    <a:pt x="275" y="389"/>
                  </a:moveTo>
                  <a:lnTo>
                    <a:pt x="270" y="384"/>
                  </a:lnTo>
                  <a:lnTo>
                    <a:pt x="270" y="380"/>
                  </a:lnTo>
                  <a:lnTo>
                    <a:pt x="266" y="375"/>
                  </a:lnTo>
                  <a:lnTo>
                    <a:pt x="256" y="365"/>
                  </a:lnTo>
                  <a:lnTo>
                    <a:pt x="247" y="351"/>
                  </a:lnTo>
                  <a:lnTo>
                    <a:pt x="237" y="337"/>
                  </a:lnTo>
                  <a:lnTo>
                    <a:pt x="228" y="323"/>
                  </a:lnTo>
                  <a:lnTo>
                    <a:pt x="213" y="304"/>
                  </a:lnTo>
                  <a:lnTo>
                    <a:pt x="204" y="285"/>
                  </a:lnTo>
                  <a:lnTo>
                    <a:pt x="190" y="266"/>
                  </a:lnTo>
                  <a:lnTo>
                    <a:pt x="175" y="247"/>
                  </a:lnTo>
                  <a:lnTo>
                    <a:pt x="161" y="228"/>
                  </a:lnTo>
                  <a:lnTo>
                    <a:pt x="142" y="204"/>
                  </a:lnTo>
                  <a:lnTo>
                    <a:pt x="128" y="185"/>
                  </a:lnTo>
                  <a:lnTo>
                    <a:pt x="114" y="161"/>
                  </a:lnTo>
                  <a:lnTo>
                    <a:pt x="99" y="142"/>
                  </a:lnTo>
                  <a:lnTo>
                    <a:pt x="85" y="119"/>
                  </a:lnTo>
                  <a:lnTo>
                    <a:pt x="71" y="100"/>
                  </a:lnTo>
                  <a:lnTo>
                    <a:pt x="57" y="81"/>
                  </a:lnTo>
                  <a:lnTo>
                    <a:pt x="42" y="66"/>
                  </a:lnTo>
                  <a:lnTo>
                    <a:pt x="33" y="47"/>
                  </a:lnTo>
                  <a:lnTo>
                    <a:pt x="23" y="33"/>
                  </a:lnTo>
                  <a:lnTo>
                    <a:pt x="14" y="24"/>
                  </a:lnTo>
                  <a:lnTo>
                    <a:pt x="9" y="14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47720" y="3228840"/>
              <a:ext cx="639720" cy="384480"/>
            </a:xfrm>
            <a:custGeom>
              <a:avLst/>
              <a:gdLst/>
              <a:ahLst/>
              <a:rect l="l" t="t" r="r" b="b"/>
              <a:pathLst>
                <a:path w="403" h="242">
                  <a:moveTo>
                    <a:pt x="0" y="242"/>
                  </a:moveTo>
                  <a:lnTo>
                    <a:pt x="61" y="0"/>
                  </a:lnTo>
                  <a:lnTo>
                    <a:pt x="237" y="43"/>
                  </a:lnTo>
                  <a:lnTo>
                    <a:pt x="403" y="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258920" y="3341520"/>
              <a:ext cx="128520" cy="754200"/>
            </a:xfrm>
            <a:custGeom>
              <a:avLst/>
              <a:gdLst/>
              <a:ahLst/>
              <a:rect l="l" t="t" r="r" b="b"/>
              <a:pathLst>
                <a:path w="81" h="475">
                  <a:moveTo>
                    <a:pt x="81" y="0"/>
                  </a:moveTo>
                  <a:lnTo>
                    <a:pt x="76" y="0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29"/>
                  </a:lnTo>
                  <a:lnTo>
                    <a:pt x="72" y="43"/>
                  </a:lnTo>
                  <a:lnTo>
                    <a:pt x="67" y="62"/>
                  </a:lnTo>
                  <a:lnTo>
                    <a:pt x="67" y="81"/>
                  </a:lnTo>
                  <a:lnTo>
                    <a:pt x="62" y="100"/>
                  </a:lnTo>
                  <a:lnTo>
                    <a:pt x="57" y="123"/>
                  </a:lnTo>
                  <a:lnTo>
                    <a:pt x="53" y="147"/>
                  </a:lnTo>
                  <a:lnTo>
                    <a:pt x="53" y="171"/>
                  </a:lnTo>
                  <a:lnTo>
                    <a:pt x="48" y="199"/>
                  </a:lnTo>
                  <a:lnTo>
                    <a:pt x="43" y="223"/>
                  </a:lnTo>
                  <a:lnTo>
                    <a:pt x="38" y="252"/>
                  </a:lnTo>
                  <a:lnTo>
                    <a:pt x="34" y="275"/>
                  </a:lnTo>
                  <a:lnTo>
                    <a:pt x="29" y="304"/>
                  </a:lnTo>
                  <a:lnTo>
                    <a:pt x="24" y="328"/>
                  </a:lnTo>
                  <a:lnTo>
                    <a:pt x="19" y="351"/>
                  </a:lnTo>
                  <a:lnTo>
                    <a:pt x="19" y="375"/>
                  </a:lnTo>
                  <a:lnTo>
                    <a:pt x="15" y="394"/>
                  </a:lnTo>
                  <a:lnTo>
                    <a:pt x="10" y="413"/>
                  </a:lnTo>
                  <a:lnTo>
                    <a:pt x="10" y="432"/>
                  </a:lnTo>
                  <a:lnTo>
                    <a:pt x="5" y="446"/>
                  </a:lnTo>
                  <a:lnTo>
                    <a:pt x="5" y="456"/>
                  </a:lnTo>
                  <a:lnTo>
                    <a:pt x="0" y="465"/>
                  </a:lnTo>
                  <a:lnTo>
                    <a:pt x="0" y="470"/>
                  </a:lnTo>
                  <a:lnTo>
                    <a:pt x="0" y="47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1236600" y="4095720"/>
              <a:ext cx="22320" cy="14400"/>
            </a:xfrm>
            <a:custGeom>
              <a:avLst/>
              <a:gdLst/>
              <a:ahLst/>
              <a:rect l="l" t="t" r="r" b="b"/>
              <a:pathLst>
                <a:path w="14" h="9">
                  <a:moveTo>
                    <a:pt x="14" y="0"/>
                  </a:moveTo>
                  <a:lnTo>
                    <a:pt x="14" y="4"/>
                  </a:lnTo>
                  <a:lnTo>
                    <a:pt x="10" y="9"/>
                  </a:lnTo>
                  <a:lnTo>
                    <a:pt x="0" y="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1192320" y="4087800"/>
              <a:ext cx="44280" cy="14400"/>
            </a:xfrm>
            <a:custGeom>
              <a:avLst/>
              <a:gdLst/>
              <a:ahLst/>
              <a:rect l="l" t="t" r="r" b="b"/>
              <a:pathLst>
                <a:path w="28" h="9">
                  <a:moveTo>
                    <a:pt x="28" y="9"/>
                  </a:moveTo>
                  <a:lnTo>
                    <a:pt x="23" y="5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1184400" y="409572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1184400" y="4125960"/>
              <a:ext cx="7920" cy="144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0"/>
                  </a:moveTo>
                  <a:lnTo>
                    <a:pt x="5" y="4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709560" y="2732040"/>
              <a:ext cx="104760" cy="6480"/>
            </a:xfrm>
            <a:custGeom>
              <a:avLst/>
              <a:gdLst/>
              <a:ahLst/>
              <a:rect l="l" t="t" r="r" b="b"/>
              <a:pathLst>
                <a:path w="66" h="4">
                  <a:moveTo>
                    <a:pt x="0" y="0"/>
                  </a:moveTo>
                  <a:lnTo>
                    <a:pt x="19" y="4"/>
                  </a:lnTo>
                  <a:lnTo>
                    <a:pt x="38" y="4"/>
                  </a:lnTo>
                  <a:lnTo>
                    <a:pt x="66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814320" y="2732040"/>
              <a:ext cx="23760" cy="22320"/>
            </a:xfrm>
            <a:custGeom>
              <a:avLst/>
              <a:gdLst/>
              <a:ahLst/>
              <a:rect l="l" t="t" r="r" b="b"/>
              <a:pathLst>
                <a:path w="15" h="14">
                  <a:moveTo>
                    <a:pt x="0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15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838080" y="2754360"/>
              <a:ext cx="52560" cy="1440"/>
            </a:xfrm>
            <a:custGeom>
              <a:avLst/>
              <a:gdLst/>
              <a:ahLst/>
              <a:rect l="l" t="t" r="r" b="b"/>
              <a:pathLst>
                <a:path w="33" h="0">
                  <a:moveTo>
                    <a:pt x="0" y="0"/>
                  </a:moveTo>
                  <a:lnTo>
                    <a:pt x="14" y="0"/>
                  </a:lnTo>
                  <a:lnTo>
                    <a:pt x="28" y="0"/>
                  </a:lnTo>
                  <a:lnTo>
                    <a:pt x="3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890640" y="2754360"/>
              <a:ext cx="44280" cy="7920"/>
            </a:xfrm>
            <a:custGeom>
              <a:avLst/>
              <a:gdLst/>
              <a:ahLst/>
              <a:rect l="l" t="t" r="r" b="b"/>
              <a:pathLst>
                <a:path w="28" h="5">
                  <a:moveTo>
                    <a:pt x="0" y="0"/>
                  </a:moveTo>
                  <a:lnTo>
                    <a:pt x="14" y="0"/>
                  </a:lnTo>
                  <a:lnTo>
                    <a:pt x="24" y="5"/>
                  </a:lnTo>
                  <a:lnTo>
                    <a:pt x="28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934920" y="2754360"/>
              <a:ext cx="46080" cy="7920"/>
            </a:xfrm>
            <a:custGeom>
              <a:avLst/>
              <a:gdLst/>
              <a:ahLst/>
              <a:rect l="l" t="t" r="r" b="b"/>
              <a:pathLst>
                <a:path w="29" h="5">
                  <a:moveTo>
                    <a:pt x="0" y="5"/>
                  </a:moveTo>
                  <a:lnTo>
                    <a:pt x="10" y="5"/>
                  </a:lnTo>
                  <a:lnTo>
                    <a:pt x="15" y="0"/>
                  </a:lnTo>
                  <a:lnTo>
                    <a:pt x="2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981000" y="2754360"/>
              <a:ext cx="90720" cy="1440"/>
            </a:xfrm>
            <a:custGeom>
              <a:avLst/>
              <a:gdLst/>
              <a:ahLst/>
              <a:rect l="l" t="t" r="r" b="b"/>
              <a:pathLst>
                <a:path w="57" h="0">
                  <a:moveTo>
                    <a:pt x="0" y="0"/>
                  </a:moveTo>
                  <a:lnTo>
                    <a:pt x="28" y="0"/>
                  </a:lnTo>
                  <a:lnTo>
                    <a:pt x="43" y="0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1071720" y="2754360"/>
              <a:ext cx="142920" cy="44280"/>
            </a:xfrm>
            <a:custGeom>
              <a:avLst/>
              <a:gdLst/>
              <a:ahLst/>
              <a:rect l="l" t="t" r="r" b="b"/>
              <a:pathLst>
                <a:path w="90" h="28">
                  <a:moveTo>
                    <a:pt x="0" y="0"/>
                  </a:moveTo>
                  <a:lnTo>
                    <a:pt x="14" y="5"/>
                  </a:lnTo>
                  <a:lnTo>
                    <a:pt x="43" y="14"/>
                  </a:lnTo>
                  <a:lnTo>
                    <a:pt x="76" y="24"/>
                  </a:lnTo>
                  <a:lnTo>
                    <a:pt x="9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"/>
            <p:cNvSpPr/>
            <p:nvPr/>
          </p:nvSpPr>
          <p:spPr>
            <a:xfrm flipV="1">
              <a:off x="1214640" y="2408400"/>
              <a:ext cx="82440" cy="3902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814320" y="2287440"/>
              <a:ext cx="482760" cy="120960"/>
            </a:xfrm>
            <a:custGeom>
              <a:avLst/>
              <a:gdLst/>
              <a:ahLst/>
              <a:rect l="l" t="t" r="r" b="b"/>
              <a:pathLst>
                <a:path w="304" h="76">
                  <a:moveTo>
                    <a:pt x="304" y="76"/>
                  </a:moveTo>
                  <a:lnTo>
                    <a:pt x="299" y="76"/>
                  </a:lnTo>
                  <a:lnTo>
                    <a:pt x="290" y="71"/>
                  </a:lnTo>
                  <a:lnTo>
                    <a:pt x="276" y="71"/>
                  </a:lnTo>
                  <a:lnTo>
                    <a:pt x="261" y="66"/>
                  </a:lnTo>
                  <a:lnTo>
                    <a:pt x="238" y="57"/>
                  </a:lnTo>
                  <a:lnTo>
                    <a:pt x="214" y="52"/>
                  </a:lnTo>
                  <a:lnTo>
                    <a:pt x="190" y="47"/>
                  </a:lnTo>
                  <a:lnTo>
                    <a:pt x="162" y="38"/>
                  </a:lnTo>
                  <a:lnTo>
                    <a:pt x="138" y="33"/>
                  </a:lnTo>
                  <a:lnTo>
                    <a:pt x="110" y="28"/>
                  </a:lnTo>
                  <a:lnTo>
                    <a:pt x="86" y="19"/>
                  </a:lnTo>
                  <a:lnTo>
                    <a:pt x="62" y="14"/>
                  </a:lnTo>
                  <a:lnTo>
                    <a:pt x="43" y="9"/>
                  </a:lnTo>
                  <a:lnTo>
                    <a:pt x="24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800280" y="2287440"/>
              <a:ext cx="21960" cy="52560"/>
            </a:xfrm>
            <a:custGeom>
              <a:avLst/>
              <a:gdLst/>
              <a:ahLst/>
              <a:rect l="l" t="t" r="r" b="b"/>
              <a:pathLst>
                <a:path w="14" h="33">
                  <a:moveTo>
                    <a:pt x="9" y="0"/>
                  </a:moveTo>
                  <a:lnTo>
                    <a:pt x="0" y="9"/>
                  </a:lnTo>
                  <a:lnTo>
                    <a:pt x="9" y="23"/>
                  </a:lnTo>
                  <a:lnTo>
                    <a:pt x="14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792360" y="2340000"/>
              <a:ext cx="29880" cy="68400"/>
            </a:xfrm>
            <a:custGeom>
              <a:avLst/>
              <a:gdLst/>
              <a:ahLst/>
              <a:rect l="l" t="t" r="r" b="b"/>
              <a:pathLst>
                <a:path w="19" h="43">
                  <a:moveTo>
                    <a:pt x="19" y="0"/>
                  </a:moveTo>
                  <a:lnTo>
                    <a:pt x="10" y="14"/>
                  </a:lnTo>
                  <a:lnTo>
                    <a:pt x="0" y="33"/>
                  </a:lnTo>
                  <a:lnTo>
                    <a:pt x="0" y="4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792360" y="2408400"/>
              <a:ext cx="29880" cy="2196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0" y="0"/>
                  </a:moveTo>
                  <a:lnTo>
                    <a:pt x="10" y="4"/>
                  </a:lnTo>
                  <a:lnTo>
                    <a:pt x="14" y="4"/>
                  </a:lnTo>
                  <a:lnTo>
                    <a:pt x="19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800280" y="243036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0"/>
                  </a:moveTo>
                  <a:lnTo>
                    <a:pt x="9" y="9"/>
                  </a:lnTo>
                  <a:lnTo>
                    <a:pt x="5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800280" y="2452680"/>
              <a:ext cx="1440" cy="44280"/>
            </a:xfrm>
            <a:custGeom>
              <a:avLst/>
              <a:gdLst/>
              <a:ahLst/>
              <a:rect l="l" t="t" r="r" b="b"/>
              <a:pathLst>
                <a:path w="0" h="28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754200" y="2496960"/>
              <a:ext cx="46080" cy="24120"/>
            </a:xfrm>
            <a:custGeom>
              <a:avLst/>
              <a:gdLst/>
              <a:ahLst/>
              <a:rect l="l" t="t" r="r" b="b"/>
              <a:pathLst>
                <a:path w="29" h="15">
                  <a:moveTo>
                    <a:pt x="29" y="0"/>
                  </a:moveTo>
                  <a:lnTo>
                    <a:pt x="19" y="10"/>
                  </a:lnTo>
                  <a:lnTo>
                    <a:pt x="10" y="15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754200" y="2460600"/>
              <a:ext cx="23760" cy="60480"/>
            </a:xfrm>
            <a:custGeom>
              <a:avLst/>
              <a:gdLst/>
              <a:ahLst/>
              <a:rect l="l" t="t" r="r" b="b"/>
              <a:pathLst>
                <a:path w="15" h="38">
                  <a:moveTo>
                    <a:pt x="0" y="38"/>
                  </a:moveTo>
                  <a:lnTo>
                    <a:pt x="0" y="23"/>
                  </a:lnTo>
                  <a:lnTo>
                    <a:pt x="10" y="9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770040" y="2430360"/>
              <a:ext cx="14400" cy="3024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5" y="19"/>
                  </a:moveTo>
                  <a:lnTo>
                    <a:pt x="9" y="14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770040" y="240840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747720" y="2370240"/>
              <a:ext cx="30240" cy="38160"/>
            </a:xfrm>
            <a:custGeom>
              <a:avLst/>
              <a:gdLst/>
              <a:ahLst/>
              <a:rect l="l" t="t" r="r" b="b"/>
              <a:pathLst>
                <a:path w="19" h="24">
                  <a:moveTo>
                    <a:pt x="19" y="24"/>
                  </a:moveTo>
                  <a:lnTo>
                    <a:pt x="14" y="14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663480" y="2347920"/>
              <a:ext cx="84240" cy="22320"/>
            </a:xfrm>
            <a:custGeom>
              <a:avLst/>
              <a:gdLst/>
              <a:ahLst/>
              <a:rect l="l" t="t" r="r" b="b"/>
              <a:pathLst>
                <a:path w="53" h="14">
                  <a:moveTo>
                    <a:pt x="53" y="14"/>
                  </a:moveTo>
                  <a:lnTo>
                    <a:pt x="34" y="14"/>
                  </a:lnTo>
                  <a:lnTo>
                    <a:pt x="19" y="1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633600" y="2324160"/>
              <a:ext cx="29880" cy="23760"/>
            </a:xfrm>
            <a:custGeom>
              <a:avLst/>
              <a:gdLst/>
              <a:ahLst/>
              <a:rect l="l" t="t" r="r" b="b"/>
              <a:pathLst>
                <a:path w="19" h="15">
                  <a:moveTo>
                    <a:pt x="19" y="15"/>
                  </a:moveTo>
                  <a:lnTo>
                    <a:pt x="15" y="1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03360" y="2324160"/>
              <a:ext cx="30240" cy="23760"/>
            </a:xfrm>
            <a:custGeom>
              <a:avLst/>
              <a:gdLst/>
              <a:ahLst/>
              <a:rect l="l" t="t" r="r" b="b"/>
              <a:pathLst>
                <a:path w="19" h="15">
                  <a:moveTo>
                    <a:pt x="19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603360" y="2347920"/>
              <a:ext cx="23760" cy="60480"/>
            </a:xfrm>
            <a:custGeom>
              <a:avLst/>
              <a:gdLst/>
              <a:ahLst/>
              <a:rect l="l" t="t" r="r" b="b"/>
              <a:pathLst>
                <a:path w="15" h="38">
                  <a:moveTo>
                    <a:pt x="0" y="0"/>
                  </a:moveTo>
                  <a:lnTo>
                    <a:pt x="0" y="14"/>
                  </a:lnTo>
                  <a:lnTo>
                    <a:pt x="5" y="23"/>
                  </a:lnTo>
                  <a:lnTo>
                    <a:pt x="15" y="3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611280" y="2408400"/>
              <a:ext cx="15840" cy="52200"/>
            </a:xfrm>
            <a:custGeom>
              <a:avLst/>
              <a:gdLst/>
              <a:ahLst/>
              <a:rect l="l" t="t" r="r" b="b"/>
              <a:pathLst>
                <a:path w="10" h="33">
                  <a:moveTo>
                    <a:pt x="10" y="0"/>
                  </a:moveTo>
                  <a:lnTo>
                    <a:pt x="5" y="9"/>
                  </a:lnTo>
                  <a:lnTo>
                    <a:pt x="0" y="18"/>
                  </a:lnTo>
                  <a:lnTo>
                    <a:pt x="0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611280" y="2460600"/>
              <a:ext cx="1440" cy="44640"/>
            </a:xfrm>
            <a:custGeom>
              <a:avLst/>
              <a:gdLst/>
              <a:ahLst/>
              <a:rect l="l" t="t" r="r" b="b"/>
              <a:pathLst>
                <a:path w="0" h="28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611280" y="2505240"/>
              <a:ext cx="15840" cy="2196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627120" y="2527200"/>
              <a:ext cx="1440" cy="38160"/>
            </a:xfrm>
            <a:custGeom>
              <a:avLst/>
              <a:gdLst/>
              <a:ahLst/>
              <a:rect l="l" t="t" r="r" b="b"/>
              <a:pathLst>
                <a:path w="0" h="24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03360" y="2565360"/>
              <a:ext cx="23760" cy="46080"/>
            </a:xfrm>
            <a:custGeom>
              <a:avLst/>
              <a:gdLst/>
              <a:ahLst/>
              <a:rect l="l" t="t" r="r" b="b"/>
              <a:pathLst>
                <a:path w="15" h="29">
                  <a:moveTo>
                    <a:pt x="15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5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06" name=""/>
            <p:cNvGrpSpPr/>
            <p:nvPr/>
          </p:nvGrpSpPr>
          <p:grpSpPr>
            <a:xfrm>
              <a:off x="362160" y="2408400"/>
              <a:ext cx="3655440" cy="2109240"/>
              <a:chOff x="362160" y="2408400"/>
              <a:chExt cx="3655440" cy="2109240"/>
            </a:xfrm>
          </p:grpSpPr>
          <p:sp>
            <p:nvSpPr>
              <p:cNvPr id="607" name=""/>
              <p:cNvSpPr/>
              <p:nvPr/>
            </p:nvSpPr>
            <p:spPr>
              <a:xfrm>
                <a:off x="611280" y="2603520"/>
                <a:ext cx="29520" cy="7560"/>
              </a:xfrm>
              <a:custGeom>
                <a:avLst/>
                <a:gdLst/>
                <a:ahLst/>
                <a:rect l="l" t="t" r="r" b="b"/>
                <a:pathLst>
                  <a:path w="19" h="5">
                    <a:moveTo>
                      <a:pt x="0" y="5"/>
                    </a:moveTo>
                    <a:lnTo>
                      <a:pt x="5" y="0"/>
                    </a:lnTo>
                    <a:lnTo>
                      <a:pt x="14" y="0"/>
                    </a:lnTo>
                    <a:lnTo>
                      <a:pt x="19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8" name=""/>
              <p:cNvSpPr/>
              <p:nvPr/>
            </p:nvSpPr>
            <p:spPr>
              <a:xfrm>
                <a:off x="641160" y="2611440"/>
                <a:ext cx="21960" cy="2988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0" y="0"/>
                    </a:moveTo>
                    <a:lnTo>
                      <a:pt x="10" y="4"/>
                    </a:lnTo>
                    <a:lnTo>
                      <a:pt x="14" y="14"/>
                    </a:lnTo>
                    <a:lnTo>
                      <a:pt x="14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09" name=""/>
              <p:cNvSpPr/>
              <p:nvPr/>
            </p:nvSpPr>
            <p:spPr>
              <a:xfrm>
                <a:off x="663480" y="2641680"/>
                <a:ext cx="23400" cy="5760"/>
              </a:xfrm>
              <a:custGeom>
                <a:avLst/>
                <a:gdLst/>
                <a:ahLst/>
                <a:rect l="l" t="t" r="r" b="b"/>
                <a:pathLst>
                  <a:path w="15" h="4">
                    <a:moveTo>
                      <a:pt x="0" y="0"/>
                    </a:moveTo>
                    <a:lnTo>
                      <a:pt x="10" y="0"/>
                    </a:lnTo>
                    <a:lnTo>
                      <a:pt x="15" y="0"/>
                    </a:lnTo>
                    <a:lnTo>
                      <a:pt x="15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0" name=""/>
              <p:cNvSpPr/>
              <p:nvPr/>
            </p:nvSpPr>
            <p:spPr>
              <a:xfrm>
                <a:off x="687240" y="2647800"/>
                <a:ext cx="14040" cy="23400"/>
              </a:xfrm>
              <a:custGeom>
                <a:avLst/>
                <a:gdLst/>
                <a:ahLst/>
                <a:rect l="l" t="t" r="r" b="b"/>
                <a:pathLst>
                  <a:path w="9" h="15">
                    <a:moveTo>
                      <a:pt x="0" y="0"/>
                    </a:moveTo>
                    <a:lnTo>
                      <a:pt x="4" y="5"/>
                    </a:lnTo>
                    <a:lnTo>
                      <a:pt x="4" y="10"/>
                    </a:lnTo>
                    <a:lnTo>
                      <a:pt x="9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1" name=""/>
              <p:cNvSpPr/>
              <p:nvPr/>
            </p:nvSpPr>
            <p:spPr>
              <a:xfrm>
                <a:off x="1214280" y="2798640"/>
                <a:ext cx="37800" cy="53640"/>
              </a:xfrm>
              <a:custGeom>
                <a:avLst/>
                <a:gdLst/>
                <a:ahLst/>
                <a:rect l="l" t="t" r="r" b="b"/>
                <a:pathLst>
                  <a:path w="24" h="34">
                    <a:moveTo>
                      <a:pt x="0" y="0"/>
                    </a:moveTo>
                    <a:lnTo>
                      <a:pt x="9" y="10"/>
                    </a:lnTo>
                    <a:lnTo>
                      <a:pt x="19" y="24"/>
                    </a:lnTo>
                    <a:lnTo>
                      <a:pt x="24" y="3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2" name=""/>
              <p:cNvSpPr/>
              <p:nvPr/>
            </p:nvSpPr>
            <p:spPr>
              <a:xfrm>
                <a:off x="1228680" y="2852640"/>
                <a:ext cx="23400" cy="44280"/>
              </a:xfrm>
              <a:custGeom>
                <a:avLst/>
                <a:gdLst/>
                <a:ahLst/>
                <a:rect l="l" t="t" r="r" b="b"/>
                <a:pathLst>
                  <a:path w="15" h="28">
                    <a:moveTo>
                      <a:pt x="15" y="0"/>
                    </a:moveTo>
                    <a:lnTo>
                      <a:pt x="10" y="9"/>
                    </a:lnTo>
                    <a:lnTo>
                      <a:pt x="5" y="19"/>
                    </a:lnTo>
                    <a:lnTo>
                      <a:pt x="0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3" name=""/>
              <p:cNvSpPr/>
              <p:nvPr/>
            </p:nvSpPr>
            <p:spPr>
              <a:xfrm>
                <a:off x="1192320" y="2897280"/>
                <a:ext cx="36000" cy="59760"/>
              </a:xfrm>
              <a:custGeom>
                <a:avLst/>
                <a:gdLst/>
                <a:ahLst/>
                <a:rect l="l" t="t" r="r" b="b"/>
                <a:pathLst>
                  <a:path w="23" h="38">
                    <a:moveTo>
                      <a:pt x="23" y="0"/>
                    </a:moveTo>
                    <a:lnTo>
                      <a:pt x="9" y="10"/>
                    </a:lnTo>
                    <a:lnTo>
                      <a:pt x="4" y="24"/>
                    </a:lnTo>
                    <a:lnTo>
                      <a:pt x="0" y="3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4" name=""/>
              <p:cNvSpPr/>
              <p:nvPr/>
            </p:nvSpPr>
            <p:spPr>
              <a:xfrm>
                <a:off x="1162080" y="2957400"/>
                <a:ext cx="29880" cy="14040"/>
              </a:xfrm>
              <a:custGeom>
                <a:avLst/>
                <a:gdLst/>
                <a:ahLst/>
                <a:rect l="l" t="t" r="r" b="b"/>
                <a:pathLst>
                  <a:path w="19" h="9">
                    <a:moveTo>
                      <a:pt x="19" y="0"/>
                    </a:moveTo>
                    <a:lnTo>
                      <a:pt x="14" y="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5" name=""/>
              <p:cNvSpPr/>
              <p:nvPr/>
            </p:nvSpPr>
            <p:spPr>
              <a:xfrm>
                <a:off x="1146240" y="2971800"/>
                <a:ext cx="15480" cy="23400"/>
              </a:xfrm>
              <a:custGeom>
                <a:avLst/>
                <a:gdLst/>
                <a:ahLst/>
                <a:rect l="l" t="t" r="r" b="b"/>
                <a:pathLst>
                  <a:path w="10" h="15">
                    <a:moveTo>
                      <a:pt x="10" y="0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6" name=""/>
              <p:cNvSpPr/>
              <p:nvPr/>
            </p:nvSpPr>
            <p:spPr>
              <a:xfrm>
                <a:off x="1146240" y="2995560"/>
                <a:ext cx="23400" cy="2196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0" y="0"/>
                    </a:moveTo>
                    <a:lnTo>
                      <a:pt x="10" y="9"/>
                    </a:lnTo>
                    <a:lnTo>
                      <a:pt x="15" y="9"/>
                    </a:lnTo>
                    <a:lnTo>
                      <a:pt x="15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7" name=""/>
              <p:cNvSpPr/>
              <p:nvPr/>
            </p:nvSpPr>
            <p:spPr>
              <a:xfrm>
                <a:off x="1162080" y="3017880"/>
                <a:ext cx="7560" cy="43920"/>
              </a:xfrm>
              <a:custGeom>
                <a:avLst/>
                <a:gdLst/>
                <a:ahLst/>
                <a:rect l="l" t="t" r="r" b="b"/>
                <a:pathLst>
                  <a:path w="5" h="28">
                    <a:moveTo>
                      <a:pt x="5" y="0"/>
                    </a:moveTo>
                    <a:lnTo>
                      <a:pt x="5" y="14"/>
                    </a:lnTo>
                    <a:lnTo>
                      <a:pt x="0" y="19"/>
                    </a:lnTo>
                    <a:lnTo>
                      <a:pt x="0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8" name=""/>
              <p:cNvSpPr/>
              <p:nvPr/>
            </p:nvSpPr>
            <p:spPr>
              <a:xfrm>
                <a:off x="1162080" y="3062160"/>
                <a:ext cx="1080" cy="2340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9" name=""/>
              <p:cNvSpPr/>
              <p:nvPr/>
            </p:nvSpPr>
            <p:spPr>
              <a:xfrm>
                <a:off x="1123920" y="3085920"/>
                <a:ext cx="37800" cy="210960"/>
              </a:xfrm>
              <a:custGeom>
                <a:avLst/>
                <a:gdLst/>
                <a:ahLst/>
                <a:rect l="l" t="t" r="r" b="b"/>
                <a:pathLst>
                  <a:path w="24" h="133">
                    <a:moveTo>
                      <a:pt x="24" y="0"/>
                    </a:moveTo>
                    <a:lnTo>
                      <a:pt x="19" y="9"/>
                    </a:lnTo>
                    <a:lnTo>
                      <a:pt x="19" y="28"/>
                    </a:lnTo>
                    <a:lnTo>
                      <a:pt x="14" y="52"/>
                    </a:lnTo>
                    <a:lnTo>
                      <a:pt x="10" y="80"/>
                    </a:lnTo>
                    <a:lnTo>
                      <a:pt x="5" y="109"/>
                    </a:lnTo>
                    <a:lnTo>
                      <a:pt x="5" y="128"/>
                    </a:lnTo>
                    <a:lnTo>
                      <a:pt x="0" y="13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0" name=""/>
              <p:cNvSpPr/>
              <p:nvPr/>
            </p:nvSpPr>
            <p:spPr>
              <a:xfrm>
                <a:off x="446040" y="3130560"/>
                <a:ext cx="677520" cy="166320"/>
              </a:xfrm>
              <a:custGeom>
                <a:avLst/>
                <a:gdLst/>
                <a:ahLst/>
                <a:rect l="l" t="t" r="r" b="b"/>
                <a:pathLst>
                  <a:path w="427" h="105">
                    <a:moveTo>
                      <a:pt x="427" y="105"/>
                    </a:moveTo>
                    <a:lnTo>
                      <a:pt x="427" y="105"/>
                    </a:lnTo>
                    <a:lnTo>
                      <a:pt x="422" y="105"/>
                    </a:lnTo>
                    <a:lnTo>
                      <a:pt x="413" y="105"/>
                    </a:lnTo>
                    <a:lnTo>
                      <a:pt x="399" y="100"/>
                    </a:lnTo>
                    <a:lnTo>
                      <a:pt x="384" y="95"/>
                    </a:lnTo>
                    <a:lnTo>
                      <a:pt x="365" y="90"/>
                    </a:lnTo>
                    <a:lnTo>
                      <a:pt x="346" y="86"/>
                    </a:lnTo>
                    <a:lnTo>
                      <a:pt x="323" y="81"/>
                    </a:lnTo>
                    <a:lnTo>
                      <a:pt x="304" y="76"/>
                    </a:lnTo>
                    <a:lnTo>
                      <a:pt x="275" y="71"/>
                    </a:lnTo>
                    <a:lnTo>
                      <a:pt x="251" y="62"/>
                    </a:lnTo>
                    <a:lnTo>
                      <a:pt x="228" y="57"/>
                    </a:lnTo>
                    <a:lnTo>
                      <a:pt x="199" y="52"/>
                    </a:lnTo>
                    <a:lnTo>
                      <a:pt x="175" y="43"/>
                    </a:lnTo>
                    <a:lnTo>
                      <a:pt x="152" y="38"/>
                    </a:lnTo>
                    <a:lnTo>
                      <a:pt x="128" y="33"/>
                    </a:lnTo>
                    <a:lnTo>
                      <a:pt x="104" y="29"/>
                    </a:lnTo>
                    <a:lnTo>
                      <a:pt x="80" y="19"/>
                    </a:lnTo>
                    <a:lnTo>
                      <a:pt x="61" y="14"/>
                    </a:lnTo>
                    <a:lnTo>
                      <a:pt x="42" y="14"/>
                    </a:lnTo>
                    <a:lnTo>
                      <a:pt x="28" y="10"/>
                    </a:lnTo>
                    <a:lnTo>
                      <a:pt x="14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1" name=""/>
              <p:cNvSpPr/>
              <p:nvPr/>
            </p:nvSpPr>
            <p:spPr>
              <a:xfrm>
                <a:off x="422280" y="3108240"/>
                <a:ext cx="23400" cy="2196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15" y="14"/>
                    </a:moveTo>
                    <a:lnTo>
                      <a:pt x="10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2" name=""/>
              <p:cNvSpPr/>
              <p:nvPr/>
            </p:nvSpPr>
            <p:spPr>
              <a:xfrm>
                <a:off x="422280" y="306216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29"/>
                    </a:moveTo>
                    <a:lnTo>
                      <a:pt x="0" y="24"/>
                    </a:lnTo>
                    <a:lnTo>
                      <a:pt x="0" y="1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3" name=""/>
              <p:cNvSpPr/>
              <p:nvPr/>
            </p:nvSpPr>
            <p:spPr>
              <a:xfrm>
                <a:off x="422280" y="2995560"/>
                <a:ext cx="29880" cy="66240"/>
              </a:xfrm>
              <a:custGeom>
                <a:avLst/>
                <a:gdLst/>
                <a:ahLst/>
                <a:rect l="l" t="t" r="r" b="b"/>
                <a:pathLst>
                  <a:path w="19" h="42">
                    <a:moveTo>
                      <a:pt x="5" y="42"/>
                    </a:moveTo>
                    <a:lnTo>
                      <a:pt x="0" y="23"/>
                    </a:lnTo>
                    <a:lnTo>
                      <a:pt x="10" y="9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4" name=""/>
              <p:cNvSpPr/>
              <p:nvPr/>
            </p:nvSpPr>
            <p:spPr>
              <a:xfrm>
                <a:off x="452520" y="2798640"/>
                <a:ext cx="105840" cy="196560"/>
              </a:xfrm>
              <a:custGeom>
                <a:avLst/>
                <a:gdLst/>
                <a:ahLst/>
                <a:rect l="l" t="t" r="r" b="b"/>
                <a:pathLst>
                  <a:path w="67" h="124">
                    <a:moveTo>
                      <a:pt x="0" y="124"/>
                    </a:moveTo>
                    <a:lnTo>
                      <a:pt x="10" y="109"/>
                    </a:lnTo>
                    <a:lnTo>
                      <a:pt x="15" y="91"/>
                    </a:lnTo>
                    <a:lnTo>
                      <a:pt x="24" y="72"/>
                    </a:lnTo>
                    <a:lnTo>
                      <a:pt x="34" y="53"/>
                    </a:lnTo>
                    <a:lnTo>
                      <a:pt x="48" y="34"/>
                    </a:lnTo>
                    <a:lnTo>
                      <a:pt x="57" y="15"/>
                    </a:lnTo>
                    <a:lnTo>
                      <a:pt x="6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5" name=""/>
              <p:cNvSpPr/>
              <p:nvPr/>
            </p:nvSpPr>
            <p:spPr>
              <a:xfrm>
                <a:off x="558720" y="2738520"/>
                <a:ext cx="7560" cy="59760"/>
              </a:xfrm>
              <a:custGeom>
                <a:avLst/>
                <a:gdLst/>
                <a:ahLst/>
                <a:rect l="l" t="t" r="r" b="b"/>
                <a:pathLst>
                  <a:path w="5" h="38">
                    <a:moveTo>
                      <a:pt x="0" y="38"/>
                    </a:moveTo>
                    <a:lnTo>
                      <a:pt x="0" y="29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6" name=""/>
              <p:cNvSpPr/>
              <p:nvPr/>
            </p:nvSpPr>
            <p:spPr>
              <a:xfrm>
                <a:off x="566640" y="2716200"/>
                <a:ext cx="21960" cy="2196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0" y="14"/>
                    </a:moveTo>
                    <a:lnTo>
                      <a:pt x="4" y="14"/>
                    </a:lnTo>
                    <a:lnTo>
                      <a:pt x="9" y="10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7" name=""/>
              <p:cNvSpPr/>
              <p:nvPr/>
            </p:nvSpPr>
            <p:spPr>
              <a:xfrm>
                <a:off x="588960" y="2647800"/>
                <a:ext cx="1080" cy="68040"/>
              </a:xfrm>
              <a:custGeom>
                <a:avLst/>
                <a:gdLst/>
                <a:ahLst/>
                <a:rect l="l" t="t" r="r" b="b"/>
                <a:pathLst>
                  <a:path w="0" h="43">
                    <a:moveTo>
                      <a:pt x="0" y="43"/>
                    </a:moveTo>
                    <a:lnTo>
                      <a:pt x="0" y="29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8" name=""/>
              <p:cNvSpPr/>
              <p:nvPr/>
            </p:nvSpPr>
            <p:spPr>
              <a:xfrm>
                <a:off x="588960" y="2611440"/>
                <a:ext cx="21960" cy="36000"/>
              </a:xfrm>
              <a:custGeom>
                <a:avLst/>
                <a:gdLst/>
                <a:ahLst/>
                <a:rect l="l" t="t" r="r" b="b"/>
                <a:pathLst>
                  <a:path w="14" h="23">
                    <a:moveTo>
                      <a:pt x="0" y="23"/>
                    </a:moveTo>
                    <a:lnTo>
                      <a:pt x="5" y="19"/>
                    </a:lnTo>
                    <a:lnTo>
                      <a:pt x="9" y="9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9" name=""/>
              <p:cNvSpPr/>
              <p:nvPr/>
            </p:nvSpPr>
            <p:spPr>
              <a:xfrm>
                <a:off x="687240" y="2647800"/>
                <a:ext cx="14040" cy="23400"/>
              </a:xfrm>
              <a:custGeom>
                <a:avLst/>
                <a:gdLst/>
                <a:ahLst/>
                <a:rect l="l" t="t" r="r" b="b"/>
                <a:pathLst>
                  <a:path w="9" h="15">
                    <a:moveTo>
                      <a:pt x="0" y="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9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0" name=""/>
              <p:cNvSpPr/>
              <p:nvPr/>
            </p:nvSpPr>
            <p:spPr>
              <a:xfrm>
                <a:off x="701640" y="2671560"/>
                <a:ext cx="7560" cy="14040"/>
              </a:xfrm>
              <a:custGeom>
                <a:avLst/>
                <a:gdLst/>
                <a:ahLst/>
                <a:rect l="l" t="t" r="r" b="b"/>
                <a:pathLst>
                  <a:path w="5" h="9">
                    <a:moveTo>
                      <a:pt x="0" y="0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1" name=""/>
              <p:cNvSpPr/>
              <p:nvPr/>
            </p:nvSpPr>
            <p:spPr>
              <a:xfrm>
                <a:off x="709560" y="268596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0"/>
                    </a:moveTo>
                    <a:lnTo>
                      <a:pt x="5" y="10"/>
                    </a:lnTo>
                    <a:lnTo>
                      <a:pt x="0" y="19"/>
                    </a:lnTo>
                    <a:lnTo>
                      <a:pt x="0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2" name=""/>
              <p:cNvSpPr/>
              <p:nvPr/>
            </p:nvSpPr>
            <p:spPr>
              <a:xfrm>
                <a:off x="709560" y="2732040"/>
                <a:ext cx="104400" cy="6120"/>
              </a:xfrm>
              <a:custGeom>
                <a:avLst/>
                <a:gdLst/>
                <a:ahLst/>
                <a:rect l="l" t="t" r="r" b="b"/>
                <a:pathLst>
                  <a:path w="66" h="4">
                    <a:moveTo>
                      <a:pt x="0" y="0"/>
                    </a:moveTo>
                    <a:lnTo>
                      <a:pt x="14" y="4"/>
                    </a:lnTo>
                    <a:lnTo>
                      <a:pt x="38" y="4"/>
                    </a:lnTo>
                    <a:lnTo>
                      <a:pt x="66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3" name=""/>
              <p:cNvSpPr/>
              <p:nvPr/>
            </p:nvSpPr>
            <p:spPr>
              <a:xfrm>
                <a:off x="814320" y="2732040"/>
                <a:ext cx="23400" cy="2196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0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15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4" name=""/>
              <p:cNvSpPr/>
              <p:nvPr/>
            </p:nvSpPr>
            <p:spPr>
              <a:xfrm>
                <a:off x="838080" y="2754360"/>
                <a:ext cx="52200" cy="1080"/>
              </a:xfrm>
              <a:custGeom>
                <a:avLst/>
                <a:gdLst/>
                <a:ahLst/>
                <a:rect l="l" t="t" r="r" b="b"/>
                <a:pathLst>
                  <a:path w="33" h="0">
                    <a:moveTo>
                      <a:pt x="0" y="0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5" name=""/>
              <p:cNvSpPr/>
              <p:nvPr/>
            </p:nvSpPr>
            <p:spPr>
              <a:xfrm>
                <a:off x="890640" y="2754360"/>
                <a:ext cx="43920" cy="7560"/>
              </a:xfrm>
              <a:custGeom>
                <a:avLst/>
                <a:gdLst/>
                <a:ahLst/>
                <a:rect l="l" t="t" r="r" b="b"/>
                <a:pathLst>
                  <a:path w="28" h="5">
                    <a:moveTo>
                      <a:pt x="0" y="0"/>
                    </a:moveTo>
                    <a:lnTo>
                      <a:pt x="9" y="0"/>
                    </a:lnTo>
                    <a:lnTo>
                      <a:pt x="19" y="5"/>
                    </a:lnTo>
                    <a:lnTo>
                      <a:pt x="28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934920" y="2754360"/>
                <a:ext cx="45720" cy="7560"/>
              </a:xfrm>
              <a:custGeom>
                <a:avLst/>
                <a:gdLst/>
                <a:ahLst/>
                <a:rect l="l" t="t" r="r" b="b"/>
                <a:pathLst>
                  <a:path w="29" h="5">
                    <a:moveTo>
                      <a:pt x="0" y="5"/>
                    </a:moveTo>
                    <a:lnTo>
                      <a:pt x="10" y="5"/>
                    </a:lnTo>
                    <a:lnTo>
                      <a:pt x="19" y="0"/>
                    </a:lnTo>
                    <a:lnTo>
                      <a:pt x="2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7" name=""/>
              <p:cNvSpPr/>
              <p:nvPr/>
            </p:nvSpPr>
            <p:spPr>
              <a:xfrm>
                <a:off x="1485720" y="291924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0"/>
                    </a:moveTo>
                    <a:lnTo>
                      <a:pt x="5" y="10"/>
                    </a:lnTo>
                    <a:lnTo>
                      <a:pt x="5" y="15"/>
                    </a:lnTo>
                    <a:lnTo>
                      <a:pt x="5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8" name=""/>
              <p:cNvSpPr/>
              <p:nvPr/>
            </p:nvSpPr>
            <p:spPr>
              <a:xfrm>
                <a:off x="1493640" y="2965320"/>
                <a:ext cx="360" cy="612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9" name=""/>
              <p:cNvSpPr/>
              <p:nvPr/>
            </p:nvSpPr>
            <p:spPr>
              <a:xfrm>
                <a:off x="1493640" y="2971800"/>
                <a:ext cx="1440" cy="2340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0" name=""/>
              <p:cNvSpPr/>
              <p:nvPr/>
            </p:nvSpPr>
            <p:spPr>
              <a:xfrm>
                <a:off x="1493640" y="2995560"/>
                <a:ext cx="36360" cy="1404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0" y="0"/>
                    </a:moveTo>
                    <a:lnTo>
                      <a:pt x="9" y="4"/>
                    </a:lnTo>
                    <a:lnTo>
                      <a:pt x="14" y="9"/>
                    </a:lnTo>
                    <a:lnTo>
                      <a:pt x="23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>
                <a:off x="1530360" y="3009960"/>
                <a:ext cx="7560" cy="4536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5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>
                <a:off x="1538280" y="3055680"/>
                <a:ext cx="2196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0" y="0"/>
                    </a:moveTo>
                    <a:lnTo>
                      <a:pt x="5" y="0"/>
                    </a:lnTo>
                    <a:lnTo>
                      <a:pt x="10" y="4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>
                <a:off x="1560600" y="3055680"/>
                <a:ext cx="59760" cy="1440"/>
              </a:xfrm>
              <a:custGeom>
                <a:avLst/>
                <a:gdLst/>
                <a:ahLst/>
                <a:rect l="l" t="t" r="r" b="b"/>
                <a:pathLst>
                  <a:path w="38" h="0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3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>
                <a:off x="1620720" y="3039840"/>
                <a:ext cx="53640" cy="15480"/>
              </a:xfrm>
              <a:custGeom>
                <a:avLst/>
                <a:gdLst/>
                <a:ahLst/>
                <a:rect l="l" t="t" r="r" b="b"/>
                <a:pathLst>
                  <a:path w="34" h="10">
                    <a:moveTo>
                      <a:pt x="0" y="10"/>
                    </a:moveTo>
                    <a:lnTo>
                      <a:pt x="10" y="5"/>
                    </a:lnTo>
                    <a:lnTo>
                      <a:pt x="24" y="5"/>
                    </a:lnTo>
                    <a:lnTo>
                      <a:pt x="3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>
                <a:off x="1674720" y="3039840"/>
                <a:ext cx="36360" cy="37800"/>
              </a:xfrm>
              <a:custGeom>
                <a:avLst/>
                <a:gdLst/>
                <a:ahLst/>
                <a:rect l="l" t="t" r="r" b="b"/>
                <a:pathLst>
                  <a:path w="23" h="24">
                    <a:moveTo>
                      <a:pt x="0" y="0"/>
                    </a:moveTo>
                    <a:lnTo>
                      <a:pt x="9" y="10"/>
                    </a:lnTo>
                    <a:lnTo>
                      <a:pt x="19" y="19"/>
                    </a:lnTo>
                    <a:lnTo>
                      <a:pt x="23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1666800" y="3078000"/>
                <a:ext cx="44280" cy="309240"/>
              </a:xfrm>
              <a:custGeom>
                <a:avLst/>
                <a:gdLst/>
                <a:ahLst/>
                <a:rect l="l" t="t" r="r" b="b"/>
                <a:pathLst>
                  <a:path w="28" h="195">
                    <a:moveTo>
                      <a:pt x="28" y="0"/>
                    </a:moveTo>
                    <a:lnTo>
                      <a:pt x="28" y="5"/>
                    </a:lnTo>
                    <a:lnTo>
                      <a:pt x="24" y="19"/>
                    </a:lnTo>
                    <a:lnTo>
                      <a:pt x="24" y="43"/>
                    </a:lnTo>
                    <a:lnTo>
                      <a:pt x="19" y="71"/>
                    </a:lnTo>
                    <a:lnTo>
                      <a:pt x="14" y="100"/>
                    </a:lnTo>
                    <a:lnTo>
                      <a:pt x="9" y="128"/>
                    </a:lnTo>
                    <a:lnTo>
                      <a:pt x="5" y="152"/>
                    </a:lnTo>
                    <a:lnTo>
                      <a:pt x="5" y="176"/>
                    </a:lnTo>
                    <a:lnTo>
                      <a:pt x="0" y="190"/>
                    </a:lnTo>
                    <a:lnTo>
                      <a:pt x="0" y="19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 flipH="1" flipV="1">
                <a:off x="1123560" y="3297240"/>
                <a:ext cx="542520" cy="9000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1123920" y="3085920"/>
                <a:ext cx="37800" cy="210960"/>
              </a:xfrm>
              <a:custGeom>
                <a:avLst/>
                <a:gdLst/>
                <a:ahLst/>
                <a:rect l="l" t="t" r="r" b="b"/>
                <a:pathLst>
                  <a:path w="24" h="133">
                    <a:moveTo>
                      <a:pt x="0" y="133"/>
                    </a:moveTo>
                    <a:lnTo>
                      <a:pt x="0" y="128"/>
                    </a:lnTo>
                    <a:lnTo>
                      <a:pt x="5" y="109"/>
                    </a:lnTo>
                    <a:lnTo>
                      <a:pt x="10" y="80"/>
                    </a:lnTo>
                    <a:lnTo>
                      <a:pt x="14" y="52"/>
                    </a:lnTo>
                    <a:lnTo>
                      <a:pt x="19" y="28"/>
                    </a:lnTo>
                    <a:lnTo>
                      <a:pt x="19" y="9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1162080" y="3062160"/>
                <a:ext cx="1080" cy="2340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15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1162080" y="3017880"/>
                <a:ext cx="7560" cy="43920"/>
              </a:xfrm>
              <a:custGeom>
                <a:avLst/>
                <a:gdLst/>
                <a:ahLst/>
                <a:rect l="l" t="t" r="r" b="b"/>
                <a:pathLst>
                  <a:path w="5" h="28">
                    <a:moveTo>
                      <a:pt x="0" y="28"/>
                    </a:moveTo>
                    <a:lnTo>
                      <a:pt x="0" y="19"/>
                    </a:lnTo>
                    <a:lnTo>
                      <a:pt x="5" y="9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1146240" y="2995560"/>
                <a:ext cx="23400" cy="2196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15" y="14"/>
                    </a:moveTo>
                    <a:lnTo>
                      <a:pt x="15" y="9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2" name=""/>
              <p:cNvSpPr/>
              <p:nvPr/>
            </p:nvSpPr>
            <p:spPr>
              <a:xfrm>
                <a:off x="1146240" y="2971800"/>
                <a:ext cx="15480" cy="23400"/>
              </a:xfrm>
              <a:custGeom>
                <a:avLst/>
                <a:gdLst/>
                <a:ahLst/>
                <a:rect l="l" t="t" r="r" b="b"/>
                <a:pathLst>
                  <a:path w="10" h="15">
                    <a:moveTo>
                      <a:pt x="0" y="15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3" name=""/>
              <p:cNvSpPr/>
              <p:nvPr/>
            </p:nvSpPr>
            <p:spPr>
              <a:xfrm>
                <a:off x="1162080" y="2957400"/>
                <a:ext cx="29880" cy="14040"/>
              </a:xfrm>
              <a:custGeom>
                <a:avLst/>
                <a:gdLst/>
                <a:ahLst/>
                <a:rect l="l" t="t" r="r" b="b"/>
                <a:pathLst>
                  <a:path w="19" h="9">
                    <a:moveTo>
                      <a:pt x="0" y="9"/>
                    </a:moveTo>
                    <a:lnTo>
                      <a:pt x="5" y="5"/>
                    </a:lnTo>
                    <a:lnTo>
                      <a:pt x="9" y="0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1192320" y="2897280"/>
                <a:ext cx="36000" cy="59760"/>
              </a:xfrm>
              <a:custGeom>
                <a:avLst/>
                <a:gdLst/>
                <a:ahLst/>
                <a:rect l="l" t="t" r="r" b="b"/>
                <a:pathLst>
                  <a:path w="23" h="38">
                    <a:moveTo>
                      <a:pt x="0" y="38"/>
                    </a:moveTo>
                    <a:lnTo>
                      <a:pt x="4" y="24"/>
                    </a:lnTo>
                    <a:lnTo>
                      <a:pt x="9" y="10"/>
                    </a:lnTo>
                    <a:lnTo>
                      <a:pt x="2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1228680" y="2852640"/>
                <a:ext cx="23400" cy="44280"/>
              </a:xfrm>
              <a:custGeom>
                <a:avLst/>
                <a:gdLst/>
                <a:ahLst/>
                <a:rect l="l" t="t" r="r" b="b"/>
                <a:pathLst>
                  <a:path w="15" h="28">
                    <a:moveTo>
                      <a:pt x="0" y="28"/>
                    </a:moveTo>
                    <a:lnTo>
                      <a:pt x="5" y="23"/>
                    </a:lnTo>
                    <a:lnTo>
                      <a:pt x="10" y="14"/>
                    </a:lnTo>
                    <a:lnTo>
                      <a:pt x="1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1214280" y="2798640"/>
                <a:ext cx="37800" cy="53640"/>
              </a:xfrm>
              <a:custGeom>
                <a:avLst/>
                <a:gdLst/>
                <a:ahLst/>
                <a:rect l="l" t="t" r="r" b="b"/>
                <a:pathLst>
                  <a:path w="24" h="34">
                    <a:moveTo>
                      <a:pt x="24" y="34"/>
                    </a:moveTo>
                    <a:lnTo>
                      <a:pt x="19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7" name=""/>
              <p:cNvSpPr/>
              <p:nvPr/>
            </p:nvSpPr>
            <p:spPr>
              <a:xfrm>
                <a:off x="1214280" y="2408400"/>
                <a:ext cx="82440" cy="390240"/>
              </a:xfrm>
              <a:custGeom>
                <a:avLst/>
                <a:gdLst/>
                <a:ahLst/>
                <a:rect l="l" t="t" r="r" b="b"/>
                <a:pathLst>
                  <a:path w="52" h="246">
                    <a:moveTo>
                      <a:pt x="0" y="246"/>
                    </a:moveTo>
                    <a:lnTo>
                      <a:pt x="0" y="242"/>
                    </a:lnTo>
                    <a:lnTo>
                      <a:pt x="5" y="232"/>
                    </a:lnTo>
                    <a:lnTo>
                      <a:pt x="5" y="218"/>
                    </a:lnTo>
                    <a:lnTo>
                      <a:pt x="9" y="194"/>
                    </a:lnTo>
                    <a:lnTo>
                      <a:pt x="14" y="175"/>
                    </a:lnTo>
                    <a:lnTo>
                      <a:pt x="19" y="147"/>
                    </a:lnTo>
                    <a:lnTo>
                      <a:pt x="24" y="123"/>
                    </a:lnTo>
                    <a:lnTo>
                      <a:pt x="28" y="94"/>
                    </a:lnTo>
                    <a:lnTo>
                      <a:pt x="33" y="71"/>
                    </a:lnTo>
                    <a:lnTo>
                      <a:pt x="38" y="47"/>
                    </a:lnTo>
                    <a:lnTo>
                      <a:pt x="43" y="28"/>
                    </a:lnTo>
                    <a:lnTo>
                      <a:pt x="47" y="14"/>
                    </a:lnTo>
                    <a:lnTo>
                      <a:pt x="47" y="4"/>
                    </a:lnTo>
                    <a:lnTo>
                      <a:pt x="52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8" name=""/>
              <p:cNvSpPr/>
              <p:nvPr/>
            </p:nvSpPr>
            <p:spPr>
              <a:xfrm>
                <a:off x="1297080" y="2408400"/>
                <a:ext cx="75600" cy="612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9" name=""/>
              <p:cNvSpPr/>
              <p:nvPr/>
            </p:nvSpPr>
            <p:spPr>
              <a:xfrm>
                <a:off x="1349280" y="2414520"/>
                <a:ext cx="23400" cy="128160"/>
              </a:xfrm>
              <a:custGeom>
                <a:avLst/>
                <a:gdLst/>
                <a:ahLst/>
                <a:rect l="l" t="t" r="r" b="b"/>
                <a:pathLst>
                  <a:path w="15" h="81">
                    <a:moveTo>
                      <a:pt x="15" y="0"/>
                    </a:moveTo>
                    <a:lnTo>
                      <a:pt x="10" y="24"/>
                    </a:lnTo>
                    <a:lnTo>
                      <a:pt x="5" y="57"/>
                    </a:lnTo>
                    <a:lnTo>
                      <a:pt x="0" y="81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0" name=""/>
              <p:cNvSpPr/>
              <p:nvPr/>
            </p:nvSpPr>
            <p:spPr>
              <a:xfrm>
                <a:off x="1349280" y="2543040"/>
                <a:ext cx="1440" cy="44280"/>
              </a:xfrm>
              <a:custGeom>
                <a:avLst/>
                <a:gdLst/>
                <a:ahLst/>
                <a:rect l="l" t="t" r="r" b="b"/>
                <a:pathLst>
                  <a:path w="0" h="28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1" name=""/>
              <p:cNvSpPr/>
              <p:nvPr/>
            </p:nvSpPr>
            <p:spPr>
              <a:xfrm>
                <a:off x="1349280" y="2587680"/>
                <a:ext cx="23400" cy="23400"/>
              </a:xfrm>
              <a:custGeom>
                <a:avLst/>
                <a:gdLst/>
                <a:ahLst/>
                <a:rect l="l" t="t" r="r" b="b"/>
                <a:pathLst>
                  <a:path w="15" h="15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5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2" name=""/>
              <p:cNvSpPr/>
              <p:nvPr/>
            </p:nvSpPr>
            <p:spPr>
              <a:xfrm>
                <a:off x="1357200" y="2611440"/>
                <a:ext cx="15480" cy="29880"/>
              </a:xfrm>
              <a:custGeom>
                <a:avLst/>
                <a:gdLst/>
                <a:ahLst/>
                <a:rect l="l" t="t" r="r" b="b"/>
                <a:pathLst>
                  <a:path w="10" h="19">
                    <a:moveTo>
                      <a:pt x="10" y="0"/>
                    </a:moveTo>
                    <a:lnTo>
                      <a:pt x="10" y="4"/>
                    </a:lnTo>
                    <a:lnTo>
                      <a:pt x="5" y="9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3" name=""/>
              <p:cNvSpPr/>
              <p:nvPr/>
            </p:nvSpPr>
            <p:spPr>
              <a:xfrm>
                <a:off x="1357200" y="2641680"/>
                <a:ext cx="45720" cy="43920"/>
              </a:xfrm>
              <a:custGeom>
                <a:avLst/>
                <a:gdLst/>
                <a:ahLst/>
                <a:rect l="l" t="t" r="r" b="b"/>
                <a:pathLst>
                  <a:path w="29" h="28">
                    <a:moveTo>
                      <a:pt x="0" y="0"/>
                    </a:moveTo>
                    <a:lnTo>
                      <a:pt x="14" y="4"/>
                    </a:lnTo>
                    <a:lnTo>
                      <a:pt x="24" y="14"/>
                    </a:lnTo>
                    <a:lnTo>
                      <a:pt x="29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4" name=""/>
              <p:cNvSpPr/>
              <p:nvPr/>
            </p:nvSpPr>
            <p:spPr>
              <a:xfrm>
                <a:off x="1403280" y="2685960"/>
                <a:ext cx="36000" cy="68040"/>
              </a:xfrm>
              <a:custGeom>
                <a:avLst/>
                <a:gdLst/>
                <a:ahLst/>
                <a:rect l="l" t="t" r="r" b="b"/>
                <a:pathLst>
                  <a:path w="23" h="43">
                    <a:moveTo>
                      <a:pt x="0" y="0"/>
                    </a:moveTo>
                    <a:lnTo>
                      <a:pt x="9" y="14"/>
                    </a:lnTo>
                    <a:lnTo>
                      <a:pt x="14" y="29"/>
                    </a:lnTo>
                    <a:lnTo>
                      <a:pt x="23" y="4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5" name=""/>
              <p:cNvSpPr/>
              <p:nvPr/>
            </p:nvSpPr>
            <p:spPr>
              <a:xfrm>
                <a:off x="1439640" y="2754360"/>
                <a:ext cx="23760" cy="29520"/>
              </a:xfrm>
              <a:custGeom>
                <a:avLst/>
                <a:gdLst/>
                <a:ahLst/>
                <a:rect l="l" t="t" r="r" b="b"/>
                <a:pathLst>
                  <a:path w="15" h="19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5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6" name=""/>
              <p:cNvSpPr/>
              <p:nvPr/>
            </p:nvSpPr>
            <p:spPr>
              <a:xfrm>
                <a:off x="1439640" y="2784240"/>
                <a:ext cx="23760" cy="37800"/>
              </a:xfrm>
              <a:custGeom>
                <a:avLst/>
                <a:gdLst/>
                <a:ahLst/>
                <a:rect l="l" t="t" r="r" b="b"/>
                <a:pathLst>
                  <a:path w="15" h="24">
                    <a:moveTo>
                      <a:pt x="15" y="0"/>
                    </a:moveTo>
                    <a:lnTo>
                      <a:pt x="5" y="9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7" name=""/>
              <p:cNvSpPr/>
              <p:nvPr/>
            </p:nvSpPr>
            <p:spPr>
              <a:xfrm>
                <a:off x="1439640" y="2822400"/>
                <a:ext cx="792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5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8" name=""/>
              <p:cNvSpPr/>
              <p:nvPr/>
            </p:nvSpPr>
            <p:spPr>
              <a:xfrm>
                <a:off x="1192320" y="429084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0" y="0"/>
                    </a:moveTo>
                    <a:lnTo>
                      <a:pt x="9" y="10"/>
                    </a:lnTo>
                    <a:lnTo>
                      <a:pt x="14" y="14"/>
                    </a:lnTo>
                    <a:lnTo>
                      <a:pt x="14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9" name=""/>
              <p:cNvSpPr/>
              <p:nvPr/>
            </p:nvSpPr>
            <p:spPr>
              <a:xfrm>
                <a:off x="1184040" y="4329000"/>
                <a:ext cx="29880" cy="29880"/>
              </a:xfrm>
              <a:custGeom>
                <a:avLst/>
                <a:gdLst/>
                <a:ahLst/>
                <a:rect l="l" t="t" r="r" b="b"/>
                <a:pathLst>
                  <a:path w="19" h="19">
                    <a:moveTo>
                      <a:pt x="19" y="0"/>
                    </a:moveTo>
                    <a:lnTo>
                      <a:pt x="9" y="9"/>
                    </a:lnTo>
                    <a:lnTo>
                      <a:pt x="5" y="19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0" name=""/>
              <p:cNvSpPr/>
              <p:nvPr/>
            </p:nvSpPr>
            <p:spPr>
              <a:xfrm>
                <a:off x="1170000" y="4359240"/>
                <a:ext cx="13680" cy="14040"/>
              </a:xfrm>
              <a:custGeom>
                <a:avLst/>
                <a:gdLst/>
                <a:ahLst/>
                <a:rect l="l" t="t" r="r" b="b"/>
                <a:pathLst>
                  <a:path w="9" h="9">
                    <a:moveTo>
                      <a:pt x="9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1" name=""/>
              <p:cNvSpPr/>
              <p:nvPr/>
            </p:nvSpPr>
            <p:spPr>
              <a:xfrm>
                <a:off x="1162080" y="4373640"/>
                <a:ext cx="7560" cy="2952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0" y="5"/>
                    </a:lnTo>
                    <a:lnTo>
                      <a:pt x="0" y="15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2" name=""/>
              <p:cNvSpPr/>
              <p:nvPr/>
            </p:nvSpPr>
            <p:spPr>
              <a:xfrm>
                <a:off x="1139760" y="4403520"/>
                <a:ext cx="21960" cy="3780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14" y="0"/>
                    </a:moveTo>
                    <a:lnTo>
                      <a:pt x="4" y="10"/>
                    </a:lnTo>
                    <a:lnTo>
                      <a:pt x="0" y="15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3" name=""/>
              <p:cNvSpPr/>
              <p:nvPr/>
            </p:nvSpPr>
            <p:spPr>
              <a:xfrm>
                <a:off x="1131840" y="4441680"/>
                <a:ext cx="7560" cy="7596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5" y="0"/>
                    </a:moveTo>
                    <a:lnTo>
                      <a:pt x="0" y="14"/>
                    </a:lnTo>
                    <a:lnTo>
                      <a:pt x="5" y="29"/>
                    </a:lnTo>
                    <a:lnTo>
                      <a:pt x="5" y="4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860400" y="4487760"/>
                <a:ext cx="279000" cy="29880"/>
              </a:xfrm>
              <a:custGeom>
                <a:avLst/>
                <a:gdLst/>
                <a:ahLst/>
                <a:rect l="l" t="t" r="r" b="b"/>
                <a:pathLst>
                  <a:path w="176" h="19">
                    <a:moveTo>
                      <a:pt x="176" y="19"/>
                    </a:moveTo>
                    <a:lnTo>
                      <a:pt x="166" y="19"/>
                    </a:lnTo>
                    <a:lnTo>
                      <a:pt x="152" y="19"/>
                    </a:lnTo>
                    <a:lnTo>
                      <a:pt x="128" y="14"/>
                    </a:lnTo>
                    <a:lnTo>
                      <a:pt x="100" y="9"/>
                    </a:lnTo>
                    <a:lnTo>
                      <a:pt x="71" y="9"/>
                    </a:lnTo>
                    <a:lnTo>
                      <a:pt x="43" y="4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860400" y="4441680"/>
                <a:ext cx="1080" cy="45720"/>
              </a:xfrm>
              <a:custGeom>
                <a:avLst/>
                <a:gdLst/>
                <a:ahLst/>
                <a:rect l="l" t="t" r="r" b="b"/>
                <a:pathLst>
                  <a:path w="0" h="29">
                    <a:moveTo>
                      <a:pt x="0" y="29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6" name=""/>
              <p:cNvSpPr/>
              <p:nvPr/>
            </p:nvSpPr>
            <p:spPr>
              <a:xfrm>
                <a:off x="844560" y="4397400"/>
                <a:ext cx="15480" cy="43920"/>
              </a:xfrm>
              <a:custGeom>
                <a:avLst/>
                <a:gdLst/>
                <a:ahLst/>
                <a:rect l="l" t="t" r="r" b="b"/>
                <a:pathLst>
                  <a:path w="10" h="28">
                    <a:moveTo>
                      <a:pt x="10" y="28"/>
                    </a:moveTo>
                    <a:lnTo>
                      <a:pt x="5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7" name=""/>
              <p:cNvSpPr/>
              <p:nvPr/>
            </p:nvSpPr>
            <p:spPr>
              <a:xfrm>
                <a:off x="822240" y="4373640"/>
                <a:ext cx="21960" cy="2340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14" y="15"/>
                    </a:moveTo>
                    <a:lnTo>
                      <a:pt x="10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8" name=""/>
              <p:cNvSpPr/>
              <p:nvPr/>
            </p:nvSpPr>
            <p:spPr>
              <a:xfrm>
                <a:off x="792000" y="4336920"/>
                <a:ext cx="29880" cy="36360"/>
              </a:xfrm>
              <a:custGeom>
                <a:avLst/>
                <a:gdLst/>
                <a:ahLst/>
                <a:rect l="l" t="t" r="r" b="b"/>
                <a:pathLst>
                  <a:path w="19" h="23">
                    <a:moveTo>
                      <a:pt x="19" y="23"/>
                    </a:moveTo>
                    <a:lnTo>
                      <a:pt x="19" y="14"/>
                    </a:ln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9" name=""/>
              <p:cNvSpPr/>
              <p:nvPr/>
            </p:nvSpPr>
            <p:spPr>
              <a:xfrm>
                <a:off x="770040" y="4313160"/>
                <a:ext cx="21600" cy="2340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14" y="15"/>
                    </a:move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0" name=""/>
              <p:cNvSpPr/>
              <p:nvPr/>
            </p:nvSpPr>
            <p:spPr>
              <a:xfrm>
                <a:off x="753840" y="4290840"/>
                <a:ext cx="15840" cy="21960"/>
              </a:xfrm>
              <a:custGeom>
                <a:avLst/>
                <a:gdLst/>
                <a:ahLst/>
                <a:rect l="l" t="t" r="r" b="b"/>
                <a:pathLst>
                  <a:path w="10" h="14">
                    <a:moveTo>
                      <a:pt x="10" y="14"/>
                    </a:move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1" name=""/>
              <p:cNvSpPr/>
              <p:nvPr/>
            </p:nvSpPr>
            <p:spPr>
              <a:xfrm>
                <a:off x="731880" y="425268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14" y="24"/>
                    </a:move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2" name=""/>
              <p:cNvSpPr/>
              <p:nvPr/>
            </p:nvSpPr>
            <p:spPr>
              <a:xfrm>
                <a:off x="701640" y="4252680"/>
                <a:ext cx="29880" cy="1440"/>
              </a:xfrm>
              <a:custGeom>
                <a:avLst/>
                <a:gdLst/>
                <a:ahLst/>
                <a:rect l="l" t="t" r="r" b="b"/>
                <a:pathLst>
                  <a:path w="19" h="0">
                    <a:moveTo>
                      <a:pt x="19" y="0"/>
                    </a:move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3" name=""/>
              <p:cNvSpPr/>
              <p:nvPr/>
            </p:nvSpPr>
            <p:spPr>
              <a:xfrm>
                <a:off x="657000" y="4208400"/>
                <a:ext cx="44280" cy="43920"/>
              </a:xfrm>
              <a:custGeom>
                <a:avLst/>
                <a:gdLst/>
                <a:ahLst/>
                <a:rect l="l" t="t" r="r" b="b"/>
                <a:pathLst>
                  <a:path w="28" h="28">
                    <a:moveTo>
                      <a:pt x="28" y="28"/>
                    </a:moveTo>
                    <a:lnTo>
                      <a:pt x="19" y="14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4" name=""/>
              <p:cNvSpPr/>
              <p:nvPr/>
            </p:nvSpPr>
            <p:spPr>
              <a:xfrm>
                <a:off x="558720" y="4186080"/>
                <a:ext cx="97920" cy="21960"/>
              </a:xfrm>
              <a:custGeom>
                <a:avLst/>
                <a:gdLst/>
                <a:ahLst/>
                <a:rect l="l" t="t" r="r" b="b"/>
                <a:pathLst>
                  <a:path w="62" h="14">
                    <a:moveTo>
                      <a:pt x="62" y="14"/>
                    </a:moveTo>
                    <a:lnTo>
                      <a:pt x="43" y="4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5" name=""/>
              <p:cNvSpPr/>
              <p:nvPr/>
            </p:nvSpPr>
            <p:spPr>
              <a:xfrm>
                <a:off x="542880" y="4125960"/>
                <a:ext cx="15480" cy="59760"/>
              </a:xfrm>
              <a:custGeom>
                <a:avLst/>
                <a:gdLst/>
                <a:ahLst/>
                <a:rect l="l" t="t" r="r" b="b"/>
                <a:pathLst>
                  <a:path w="10" h="38">
                    <a:moveTo>
                      <a:pt x="10" y="38"/>
                    </a:moveTo>
                    <a:lnTo>
                      <a:pt x="10" y="23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6" name=""/>
              <p:cNvSpPr/>
              <p:nvPr/>
            </p:nvSpPr>
            <p:spPr>
              <a:xfrm>
                <a:off x="542880" y="4095720"/>
                <a:ext cx="23400" cy="29880"/>
              </a:xfrm>
              <a:custGeom>
                <a:avLst/>
                <a:gdLst/>
                <a:ahLst/>
                <a:rect l="l" t="t" r="r" b="b"/>
                <a:pathLst>
                  <a:path w="15" h="19">
                    <a:moveTo>
                      <a:pt x="0" y="19"/>
                    </a:moveTo>
                    <a:lnTo>
                      <a:pt x="10" y="9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7" name=""/>
              <p:cNvSpPr/>
              <p:nvPr/>
            </p:nvSpPr>
            <p:spPr>
              <a:xfrm>
                <a:off x="542880" y="4057560"/>
                <a:ext cx="23400" cy="37800"/>
              </a:xfrm>
              <a:custGeom>
                <a:avLst/>
                <a:gdLst/>
                <a:ahLst/>
                <a:rect l="l" t="t" r="r" b="b"/>
                <a:pathLst>
                  <a:path w="15" h="24">
                    <a:moveTo>
                      <a:pt x="15" y="24"/>
                    </a:moveTo>
                    <a:lnTo>
                      <a:pt x="15" y="14"/>
                    </a:ln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8" name=""/>
              <p:cNvSpPr/>
              <p:nvPr/>
            </p:nvSpPr>
            <p:spPr>
              <a:xfrm>
                <a:off x="542880" y="4027320"/>
                <a:ext cx="15480" cy="29880"/>
              </a:xfrm>
              <a:custGeom>
                <a:avLst/>
                <a:gdLst/>
                <a:ahLst/>
                <a:rect l="l" t="t" r="r" b="b"/>
                <a:pathLst>
                  <a:path w="10" h="19">
                    <a:moveTo>
                      <a:pt x="0" y="19"/>
                    </a:moveTo>
                    <a:lnTo>
                      <a:pt x="5" y="14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9" name=""/>
              <p:cNvSpPr/>
              <p:nvPr/>
            </p:nvSpPr>
            <p:spPr>
              <a:xfrm>
                <a:off x="520560" y="4013280"/>
                <a:ext cx="37800" cy="13680"/>
              </a:xfrm>
              <a:custGeom>
                <a:avLst/>
                <a:gdLst/>
                <a:ahLst/>
                <a:rect l="l" t="t" r="r" b="b"/>
                <a:pathLst>
                  <a:path w="24" h="9">
                    <a:moveTo>
                      <a:pt x="24" y="9"/>
                    </a:moveTo>
                    <a:lnTo>
                      <a:pt x="14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0" name=""/>
              <p:cNvSpPr/>
              <p:nvPr/>
            </p:nvSpPr>
            <p:spPr>
              <a:xfrm>
                <a:off x="498240" y="3929040"/>
                <a:ext cx="21960" cy="83880"/>
              </a:xfrm>
              <a:custGeom>
                <a:avLst/>
                <a:gdLst/>
                <a:ahLst/>
                <a:rect l="l" t="t" r="r" b="b"/>
                <a:pathLst>
                  <a:path w="14" h="53">
                    <a:moveTo>
                      <a:pt x="14" y="53"/>
                    </a:moveTo>
                    <a:lnTo>
                      <a:pt x="9" y="38"/>
                    </a:lnTo>
                    <a:lnTo>
                      <a:pt x="5" y="2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1" name=""/>
              <p:cNvSpPr/>
              <p:nvPr/>
            </p:nvSpPr>
            <p:spPr>
              <a:xfrm>
                <a:off x="468360" y="3884400"/>
                <a:ext cx="29520" cy="44280"/>
              </a:xfrm>
              <a:custGeom>
                <a:avLst/>
                <a:gdLst/>
                <a:ahLst/>
                <a:rect l="l" t="t" r="r" b="b"/>
                <a:pathLst>
                  <a:path w="19" h="28">
                    <a:moveTo>
                      <a:pt x="19" y="28"/>
                    </a:moveTo>
                    <a:lnTo>
                      <a:pt x="9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2" name=""/>
              <p:cNvSpPr/>
              <p:nvPr/>
            </p:nvSpPr>
            <p:spPr>
              <a:xfrm>
                <a:off x="468360" y="3838320"/>
                <a:ext cx="21600" cy="4572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0" y="29"/>
                    </a:moveTo>
                    <a:lnTo>
                      <a:pt x="5" y="19"/>
                    </a:lnTo>
                    <a:lnTo>
                      <a:pt x="9" y="10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3" name=""/>
              <p:cNvSpPr/>
              <p:nvPr/>
            </p:nvSpPr>
            <p:spPr>
              <a:xfrm>
                <a:off x="476280" y="3801960"/>
                <a:ext cx="13680" cy="36000"/>
              </a:xfrm>
              <a:custGeom>
                <a:avLst/>
                <a:gdLst/>
                <a:ahLst/>
                <a:rect l="l" t="t" r="r" b="b"/>
                <a:pathLst>
                  <a:path w="9" h="23">
                    <a:moveTo>
                      <a:pt x="9" y="23"/>
                    </a:moveTo>
                    <a:lnTo>
                      <a:pt x="4" y="9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4" name=""/>
              <p:cNvSpPr/>
              <p:nvPr/>
            </p:nvSpPr>
            <p:spPr>
              <a:xfrm>
                <a:off x="452520" y="3794040"/>
                <a:ext cx="23400" cy="756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5" name=""/>
              <p:cNvSpPr/>
              <p:nvPr/>
            </p:nvSpPr>
            <p:spPr>
              <a:xfrm>
                <a:off x="446040" y="3755880"/>
                <a:ext cx="6120" cy="37800"/>
              </a:xfrm>
              <a:custGeom>
                <a:avLst/>
                <a:gdLst/>
                <a:ahLst/>
                <a:rect l="l" t="t" r="r" b="b"/>
                <a:pathLst>
                  <a:path w="4" h="24">
                    <a:moveTo>
                      <a:pt x="4" y="24"/>
                    </a:moveTo>
                    <a:lnTo>
                      <a:pt x="4" y="14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>
                <a:off x="446040" y="3703680"/>
                <a:ext cx="6120" cy="51840"/>
              </a:xfrm>
              <a:custGeom>
                <a:avLst/>
                <a:gdLst/>
                <a:ahLst/>
                <a:rect l="l" t="t" r="r" b="b"/>
                <a:pathLst>
                  <a:path w="4" h="33">
                    <a:moveTo>
                      <a:pt x="0" y="33"/>
                    </a:moveTo>
                    <a:lnTo>
                      <a:pt x="4" y="24"/>
                    </a:lnTo>
                    <a:lnTo>
                      <a:pt x="4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>
                <a:off x="430200" y="3657600"/>
                <a:ext cx="15480" cy="45720"/>
              </a:xfrm>
              <a:custGeom>
                <a:avLst/>
                <a:gdLst/>
                <a:ahLst/>
                <a:rect l="l" t="t" r="r" b="b"/>
                <a:pathLst>
                  <a:path w="10" h="29">
                    <a:moveTo>
                      <a:pt x="10" y="29"/>
                    </a:moveTo>
                    <a:lnTo>
                      <a:pt x="5" y="1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430200" y="3635280"/>
                <a:ext cx="1080" cy="2196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422280" y="3605040"/>
                <a:ext cx="7560" cy="2988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19"/>
                    </a:move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377640" y="3560760"/>
                <a:ext cx="44280" cy="43920"/>
              </a:xfrm>
              <a:custGeom>
                <a:avLst/>
                <a:gdLst/>
                <a:ahLst/>
                <a:rect l="l" t="t" r="r" b="b"/>
                <a:pathLst>
                  <a:path w="28" h="28">
                    <a:moveTo>
                      <a:pt x="28" y="28"/>
                    </a:moveTo>
                    <a:lnTo>
                      <a:pt x="19" y="14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377640" y="3522600"/>
                <a:ext cx="1440" cy="3780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24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377640" y="3448080"/>
                <a:ext cx="21960" cy="74160"/>
              </a:xfrm>
              <a:custGeom>
                <a:avLst/>
                <a:gdLst/>
                <a:ahLst/>
                <a:rect l="l" t="t" r="r" b="b"/>
                <a:pathLst>
                  <a:path w="14" h="47">
                    <a:moveTo>
                      <a:pt x="0" y="47"/>
                    </a:moveTo>
                    <a:lnTo>
                      <a:pt x="0" y="23"/>
                    </a:lnTo>
                    <a:lnTo>
                      <a:pt x="5" y="9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377640" y="3363840"/>
                <a:ext cx="21960" cy="83880"/>
              </a:xfrm>
              <a:custGeom>
                <a:avLst/>
                <a:gdLst/>
                <a:ahLst/>
                <a:rect l="l" t="t" r="r" b="b"/>
                <a:pathLst>
                  <a:path w="14" h="53">
                    <a:moveTo>
                      <a:pt x="14" y="53"/>
                    </a:moveTo>
                    <a:lnTo>
                      <a:pt x="9" y="34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362160" y="3297240"/>
                <a:ext cx="15480" cy="66240"/>
              </a:xfrm>
              <a:custGeom>
                <a:avLst/>
                <a:gdLst/>
                <a:ahLst/>
                <a:rect l="l" t="t" r="r" b="b"/>
                <a:pathLst>
                  <a:path w="10" h="42">
                    <a:moveTo>
                      <a:pt x="10" y="42"/>
                    </a:moveTo>
                    <a:lnTo>
                      <a:pt x="5" y="28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362160" y="3289320"/>
                <a:ext cx="37800" cy="7560"/>
              </a:xfrm>
              <a:custGeom>
                <a:avLst/>
                <a:gdLst/>
                <a:ahLst/>
                <a:rect l="l" t="t" r="r" b="b"/>
                <a:pathLst>
                  <a:path w="24" h="5">
                    <a:moveTo>
                      <a:pt x="0" y="5"/>
                    </a:moveTo>
                    <a:lnTo>
                      <a:pt x="10" y="5"/>
                    </a:lnTo>
                    <a:lnTo>
                      <a:pt x="15" y="5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6" name=""/>
              <p:cNvSpPr/>
              <p:nvPr/>
            </p:nvSpPr>
            <p:spPr>
              <a:xfrm>
                <a:off x="399960" y="324324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29"/>
                    </a:moveTo>
                    <a:lnTo>
                      <a:pt x="5" y="19"/>
                    </a:lnTo>
                    <a:lnTo>
                      <a:pt x="5" y="1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407880" y="3198600"/>
                <a:ext cx="21960" cy="44280"/>
              </a:xfrm>
              <a:custGeom>
                <a:avLst/>
                <a:gdLst/>
                <a:ahLst/>
                <a:rect l="l" t="t" r="r" b="b"/>
                <a:pathLst>
                  <a:path w="14" h="28">
                    <a:moveTo>
                      <a:pt x="0" y="28"/>
                    </a:moveTo>
                    <a:lnTo>
                      <a:pt x="5" y="24"/>
                    </a:lnTo>
                    <a:lnTo>
                      <a:pt x="9" y="14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422280" y="3168720"/>
                <a:ext cx="7560" cy="2952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19"/>
                    </a:moveTo>
                    <a:lnTo>
                      <a:pt x="5" y="14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9" name=""/>
              <p:cNvSpPr/>
              <p:nvPr/>
            </p:nvSpPr>
            <p:spPr>
              <a:xfrm>
                <a:off x="422280" y="3152520"/>
                <a:ext cx="7560" cy="1584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0" name=""/>
              <p:cNvSpPr/>
              <p:nvPr/>
            </p:nvSpPr>
            <p:spPr>
              <a:xfrm>
                <a:off x="430200" y="3130560"/>
                <a:ext cx="15480" cy="21600"/>
              </a:xfrm>
              <a:custGeom>
                <a:avLst/>
                <a:gdLst/>
                <a:ahLst/>
                <a:rect l="l" t="t" r="r" b="b"/>
                <a:pathLst>
                  <a:path w="10" h="14">
                    <a:moveTo>
                      <a:pt x="0" y="14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1" name=""/>
              <p:cNvSpPr/>
              <p:nvPr/>
            </p:nvSpPr>
            <p:spPr>
              <a:xfrm>
                <a:off x="446040" y="3130560"/>
                <a:ext cx="398160" cy="97920"/>
              </a:xfrm>
              <a:custGeom>
                <a:avLst/>
                <a:gdLst/>
                <a:ahLst/>
                <a:rect l="l" t="t" r="r" b="b"/>
                <a:pathLst>
                  <a:path w="251" h="62">
                    <a:moveTo>
                      <a:pt x="0" y="0"/>
                    </a:moveTo>
                    <a:lnTo>
                      <a:pt x="4" y="0"/>
                    </a:lnTo>
                    <a:lnTo>
                      <a:pt x="14" y="5"/>
                    </a:lnTo>
                    <a:lnTo>
                      <a:pt x="28" y="10"/>
                    </a:lnTo>
                    <a:lnTo>
                      <a:pt x="47" y="14"/>
                    </a:lnTo>
                    <a:lnTo>
                      <a:pt x="71" y="19"/>
                    </a:lnTo>
                    <a:lnTo>
                      <a:pt x="99" y="24"/>
                    </a:lnTo>
                    <a:lnTo>
                      <a:pt x="123" y="33"/>
                    </a:lnTo>
                    <a:lnTo>
                      <a:pt x="152" y="38"/>
                    </a:lnTo>
                    <a:lnTo>
                      <a:pt x="180" y="43"/>
                    </a:lnTo>
                    <a:lnTo>
                      <a:pt x="204" y="52"/>
                    </a:lnTo>
                    <a:lnTo>
                      <a:pt x="223" y="57"/>
                    </a:lnTo>
                    <a:lnTo>
                      <a:pt x="237" y="62"/>
                    </a:lnTo>
                    <a:lnTo>
                      <a:pt x="247" y="62"/>
                    </a:lnTo>
                    <a:lnTo>
                      <a:pt x="251" y="6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2" name=""/>
              <p:cNvSpPr/>
              <p:nvPr/>
            </p:nvSpPr>
            <p:spPr>
              <a:xfrm>
                <a:off x="747720" y="3228840"/>
                <a:ext cx="435960" cy="1001520"/>
              </a:xfrm>
              <a:custGeom>
                <a:avLst/>
                <a:gdLst/>
                <a:ahLst/>
                <a:rect l="l" t="t" r="r" b="b"/>
                <a:pathLst>
                  <a:path w="275" h="631">
                    <a:moveTo>
                      <a:pt x="61" y="0"/>
                    </a:moveTo>
                    <a:lnTo>
                      <a:pt x="0" y="242"/>
                    </a:lnTo>
                    <a:lnTo>
                      <a:pt x="275" y="631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3" name=""/>
              <p:cNvSpPr/>
              <p:nvPr/>
            </p:nvSpPr>
            <p:spPr>
              <a:xfrm>
                <a:off x="1719360" y="2550960"/>
                <a:ext cx="671040" cy="526680"/>
              </a:xfrm>
              <a:custGeom>
                <a:avLst/>
                <a:gdLst/>
                <a:ahLst/>
                <a:rect l="l" t="t" r="r" b="b"/>
                <a:pathLst>
                  <a:path w="423" h="332">
                    <a:moveTo>
                      <a:pt x="423" y="0"/>
                    </a:moveTo>
                    <a:lnTo>
                      <a:pt x="394" y="332"/>
                    </a:lnTo>
                    <a:lnTo>
                      <a:pt x="0" y="28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4" name=""/>
              <p:cNvSpPr/>
              <p:nvPr/>
            </p:nvSpPr>
            <p:spPr>
              <a:xfrm>
                <a:off x="1704960" y="3009960"/>
                <a:ext cx="14040" cy="75600"/>
              </a:xfrm>
              <a:custGeom>
                <a:avLst/>
                <a:gdLst/>
                <a:ahLst/>
                <a:rect l="l" t="t" r="r" b="b"/>
                <a:pathLst>
                  <a:path w="9" h="48">
                    <a:moveTo>
                      <a:pt x="9" y="0"/>
                    </a:moveTo>
                    <a:lnTo>
                      <a:pt x="4" y="14"/>
                    </a:lnTo>
                    <a:lnTo>
                      <a:pt x="4" y="38"/>
                    </a:lnTo>
                    <a:lnTo>
                      <a:pt x="0" y="4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5" name=""/>
              <p:cNvSpPr/>
              <p:nvPr/>
            </p:nvSpPr>
            <p:spPr>
              <a:xfrm>
                <a:off x="1674720" y="3039840"/>
                <a:ext cx="29880" cy="45720"/>
              </a:xfrm>
              <a:custGeom>
                <a:avLst/>
                <a:gdLst/>
                <a:ahLst/>
                <a:rect l="l" t="t" r="r" b="b"/>
                <a:pathLst>
                  <a:path w="19" h="29">
                    <a:moveTo>
                      <a:pt x="19" y="29"/>
                    </a:moveTo>
                    <a:lnTo>
                      <a:pt x="19" y="19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6" name=""/>
              <p:cNvSpPr/>
              <p:nvPr/>
            </p:nvSpPr>
            <p:spPr>
              <a:xfrm>
                <a:off x="1620720" y="3039840"/>
                <a:ext cx="53640" cy="15480"/>
              </a:xfrm>
              <a:custGeom>
                <a:avLst/>
                <a:gdLst/>
                <a:ahLst/>
                <a:rect l="l" t="t" r="r" b="b"/>
                <a:pathLst>
                  <a:path w="34" h="10">
                    <a:moveTo>
                      <a:pt x="34" y="0"/>
                    </a:moveTo>
                    <a:lnTo>
                      <a:pt x="19" y="5"/>
                    </a:lnTo>
                    <a:lnTo>
                      <a:pt x="10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7" name=""/>
              <p:cNvSpPr/>
              <p:nvPr/>
            </p:nvSpPr>
            <p:spPr>
              <a:xfrm>
                <a:off x="1560600" y="3055680"/>
                <a:ext cx="59760" cy="1440"/>
              </a:xfrm>
              <a:custGeom>
                <a:avLst/>
                <a:gdLst/>
                <a:ahLst/>
                <a:rect l="l" t="t" r="r" b="b"/>
                <a:pathLst>
                  <a:path w="38" h="0">
                    <a:moveTo>
                      <a:pt x="38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8" name=""/>
              <p:cNvSpPr/>
              <p:nvPr/>
            </p:nvSpPr>
            <p:spPr>
              <a:xfrm>
                <a:off x="1538280" y="3055680"/>
                <a:ext cx="2196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14" y="0"/>
                    </a:moveTo>
                    <a:lnTo>
                      <a:pt x="10" y="4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9" name=""/>
              <p:cNvSpPr/>
              <p:nvPr/>
            </p:nvSpPr>
            <p:spPr>
              <a:xfrm>
                <a:off x="1530360" y="3009960"/>
                <a:ext cx="7560" cy="4536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5" y="29"/>
                    </a:move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0" name=""/>
              <p:cNvSpPr/>
              <p:nvPr/>
            </p:nvSpPr>
            <p:spPr>
              <a:xfrm>
                <a:off x="1493640" y="2995560"/>
                <a:ext cx="36360" cy="1404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23" y="9"/>
                    </a:moveTo>
                    <a:lnTo>
                      <a:pt x="14" y="9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1" name=""/>
              <p:cNvSpPr/>
              <p:nvPr/>
            </p:nvSpPr>
            <p:spPr>
              <a:xfrm>
                <a:off x="1493640" y="2971800"/>
                <a:ext cx="1440" cy="2340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2" name=""/>
              <p:cNvSpPr/>
              <p:nvPr/>
            </p:nvSpPr>
            <p:spPr>
              <a:xfrm>
                <a:off x="1493640" y="2965320"/>
                <a:ext cx="1440" cy="6120"/>
              </a:xfrm>
              <a:custGeom>
                <a:avLst/>
                <a:gdLst/>
                <a:ahLst/>
                <a:rect l="l" t="t" r="r" b="b"/>
                <a:pathLst>
                  <a:path w="0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3" name=""/>
              <p:cNvSpPr/>
              <p:nvPr/>
            </p:nvSpPr>
            <p:spPr>
              <a:xfrm>
                <a:off x="1485720" y="291924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5" y="29"/>
                    </a:moveTo>
                    <a:lnTo>
                      <a:pt x="5" y="19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4" name=""/>
              <p:cNvSpPr/>
              <p:nvPr/>
            </p:nvSpPr>
            <p:spPr>
              <a:xfrm>
                <a:off x="1463760" y="2889000"/>
                <a:ext cx="21600" cy="2988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14" y="19"/>
                    </a:move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5" name=""/>
              <p:cNvSpPr/>
              <p:nvPr/>
            </p:nvSpPr>
            <p:spPr>
              <a:xfrm>
                <a:off x="1425600" y="2889000"/>
                <a:ext cx="37800" cy="23760"/>
              </a:xfrm>
              <a:custGeom>
                <a:avLst/>
                <a:gdLst/>
                <a:ahLst/>
                <a:rect l="l" t="t" r="r" b="b"/>
                <a:pathLst>
                  <a:path w="24" h="15">
                    <a:moveTo>
                      <a:pt x="24" y="0"/>
                    </a:moveTo>
                    <a:lnTo>
                      <a:pt x="14" y="5"/>
                    </a:lnTo>
                    <a:lnTo>
                      <a:pt x="9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6" name=""/>
              <p:cNvSpPr/>
              <p:nvPr/>
            </p:nvSpPr>
            <p:spPr>
              <a:xfrm>
                <a:off x="1425600" y="2874960"/>
                <a:ext cx="1080" cy="3780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24"/>
                    </a:move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7" name=""/>
              <p:cNvSpPr/>
              <p:nvPr/>
            </p:nvSpPr>
            <p:spPr>
              <a:xfrm>
                <a:off x="1425600" y="2844720"/>
                <a:ext cx="21960" cy="2988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0" y="19"/>
                    </a:moveTo>
                    <a:lnTo>
                      <a:pt x="5" y="5"/>
                    </a:lnTo>
                    <a:lnTo>
                      <a:pt x="9" y="5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8" name=""/>
              <p:cNvSpPr/>
              <p:nvPr/>
            </p:nvSpPr>
            <p:spPr>
              <a:xfrm>
                <a:off x="1439640" y="2822400"/>
                <a:ext cx="792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14"/>
                    </a:move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9" name=""/>
              <p:cNvSpPr/>
              <p:nvPr/>
            </p:nvSpPr>
            <p:spPr>
              <a:xfrm>
                <a:off x="1439640" y="2784240"/>
                <a:ext cx="23760" cy="37800"/>
              </a:xfrm>
              <a:custGeom>
                <a:avLst/>
                <a:gdLst/>
                <a:ahLst/>
                <a:rect l="l" t="t" r="r" b="b"/>
                <a:pathLst>
                  <a:path w="15" h="24">
                    <a:moveTo>
                      <a:pt x="0" y="24"/>
                    </a:moveTo>
                    <a:lnTo>
                      <a:pt x="5" y="14"/>
                    </a:lnTo>
                    <a:lnTo>
                      <a:pt x="10" y="5"/>
                    </a:lnTo>
                    <a:lnTo>
                      <a:pt x="1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0" name=""/>
              <p:cNvSpPr/>
              <p:nvPr/>
            </p:nvSpPr>
            <p:spPr>
              <a:xfrm>
                <a:off x="1349280" y="2543040"/>
                <a:ext cx="1440" cy="44280"/>
              </a:xfrm>
              <a:custGeom>
                <a:avLst/>
                <a:gdLst/>
                <a:ahLst/>
                <a:rect l="l" t="t" r="r" b="b"/>
                <a:pathLst>
                  <a:path w="0" h="28">
                    <a:moveTo>
                      <a:pt x="0" y="28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1" name=""/>
              <p:cNvSpPr/>
              <p:nvPr/>
            </p:nvSpPr>
            <p:spPr>
              <a:xfrm>
                <a:off x="3551040" y="2678040"/>
                <a:ext cx="90360" cy="60120"/>
              </a:xfrm>
              <a:custGeom>
                <a:avLst/>
                <a:gdLst/>
                <a:ahLst/>
                <a:rect l="l" t="t" r="r" b="b"/>
                <a:pathLst>
                  <a:path w="57" h="38">
                    <a:moveTo>
                      <a:pt x="57" y="0"/>
                    </a:moveTo>
                    <a:lnTo>
                      <a:pt x="38" y="15"/>
                    </a:lnTo>
                    <a:lnTo>
                      <a:pt x="19" y="29"/>
                    </a:lnTo>
                    <a:lnTo>
                      <a:pt x="0" y="3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2" name=""/>
              <p:cNvSpPr/>
              <p:nvPr/>
            </p:nvSpPr>
            <p:spPr>
              <a:xfrm>
                <a:off x="3505320" y="2738520"/>
                <a:ext cx="45360" cy="37440"/>
              </a:xfrm>
              <a:custGeom>
                <a:avLst/>
                <a:gdLst/>
                <a:ahLst/>
                <a:rect l="l" t="t" r="r" b="b"/>
                <a:pathLst>
                  <a:path w="29" h="24">
                    <a:moveTo>
                      <a:pt x="29" y="0"/>
                    </a:moveTo>
                    <a:lnTo>
                      <a:pt x="24" y="5"/>
                    </a:lnTo>
                    <a:lnTo>
                      <a:pt x="10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3" name=""/>
              <p:cNvSpPr/>
              <p:nvPr/>
            </p:nvSpPr>
            <p:spPr>
              <a:xfrm>
                <a:off x="3438360" y="2776320"/>
                <a:ext cx="66600" cy="98280"/>
              </a:xfrm>
              <a:custGeom>
                <a:avLst/>
                <a:gdLst/>
                <a:ahLst/>
                <a:rect l="l" t="t" r="r" b="b"/>
                <a:pathLst>
                  <a:path w="42" h="62">
                    <a:moveTo>
                      <a:pt x="42" y="0"/>
                    </a:moveTo>
                    <a:lnTo>
                      <a:pt x="28" y="19"/>
                    </a:lnTo>
                    <a:lnTo>
                      <a:pt x="14" y="38"/>
                    </a:lnTo>
                    <a:lnTo>
                      <a:pt x="0" y="6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4" name=""/>
              <p:cNvSpPr/>
              <p:nvPr/>
            </p:nvSpPr>
            <p:spPr>
              <a:xfrm>
                <a:off x="3408480" y="2874960"/>
                <a:ext cx="29520" cy="21960"/>
              </a:xfrm>
              <a:custGeom>
                <a:avLst/>
                <a:gdLst/>
                <a:ahLst/>
                <a:rect l="l" t="t" r="r" b="b"/>
                <a:pathLst>
                  <a:path w="19" h="14">
                    <a:moveTo>
                      <a:pt x="19" y="0"/>
                    </a:moveTo>
                    <a:lnTo>
                      <a:pt x="14" y="5"/>
                    </a:lnTo>
                    <a:lnTo>
                      <a:pt x="4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5" name=""/>
              <p:cNvSpPr/>
              <p:nvPr/>
            </p:nvSpPr>
            <p:spPr>
              <a:xfrm>
                <a:off x="3408480" y="2897280"/>
                <a:ext cx="5760" cy="37440"/>
              </a:xfrm>
              <a:custGeom>
                <a:avLst/>
                <a:gdLst/>
                <a:ahLst/>
                <a:rect l="l" t="t" r="r" b="b"/>
                <a:pathLst>
                  <a:path w="4" h="24">
                    <a:moveTo>
                      <a:pt x="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4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6" name=""/>
              <p:cNvSpPr/>
              <p:nvPr/>
            </p:nvSpPr>
            <p:spPr>
              <a:xfrm>
                <a:off x="3408480" y="2935080"/>
                <a:ext cx="13680" cy="29880"/>
              </a:xfrm>
              <a:custGeom>
                <a:avLst/>
                <a:gdLst/>
                <a:ahLst/>
                <a:rect l="l" t="t" r="r" b="b"/>
                <a:pathLst>
                  <a:path w="9" h="19">
                    <a:moveTo>
                      <a:pt x="4" y="0"/>
                    </a:moveTo>
                    <a:lnTo>
                      <a:pt x="9" y="5"/>
                    </a:lnTo>
                    <a:lnTo>
                      <a:pt x="4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7" name=""/>
              <p:cNvSpPr/>
              <p:nvPr/>
            </p:nvSpPr>
            <p:spPr>
              <a:xfrm>
                <a:off x="3384360" y="2965320"/>
                <a:ext cx="23760" cy="2196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15" y="0"/>
                    </a:moveTo>
                    <a:lnTo>
                      <a:pt x="10" y="0"/>
                    </a:lnTo>
                    <a:lnTo>
                      <a:pt x="5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8" name=""/>
              <p:cNvSpPr/>
              <p:nvPr/>
            </p:nvSpPr>
            <p:spPr>
              <a:xfrm>
                <a:off x="3370320" y="2987640"/>
                <a:ext cx="13680" cy="2196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5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9" name=""/>
              <p:cNvSpPr/>
              <p:nvPr/>
            </p:nvSpPr>
            <p:spPr>
              <a:xfrm>
                <a:off x="3370320" y="3009960"/>
                <a:ext cx="13680" cy="756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5" y="5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0" name=""/>
              <p:cNvSpPr/>
              <p:nvPr/>
            </p:nvSpPr>
            <p:spPr>
              <a:xfrm>
                <a:off x="3384360" y="3017880"/>
                <a:ext cx="1440" cy="3744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1" name=""/>
              <p:cNvSpPr/>
              <p:nvPr/>
            </p:nvSpPr>
            <p:spPr>
              <a:xfrm>
                <a:off x="3384360" y="3055680"/>
                <a:ext cx="1440" cy="66600"/>
              </a:xfrm>
              <a:custGeom>
                <a:avLst/>
                <a:gdLst/>
                <a:ahLst/>
                <a:rect l="l" t="t" r="r" b="b"/>
                <a:pathLst>
                  <a:path w="0" h="42">
                    <a:moveTo>
                      <a:pt x="0" y="0"/>
                    </a:moveTo>
                    <a:lnTo>
                      <a:pt x="0" y="9"/>
                    </a:lnTo>
                    <a:lnTo>
                      <a:pt x="0" y="28"/>
                    </a:lnTo>
                    <a:lnTo>
                      <a:pt x="0" y="4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2" name=""/>
              <p:cNvSpPr/>
              <p:nvPr/>
            </p:nvSpPr>
            <p:spPr>
              <a:xfrm>
                <a:off x="2986200" y="2663640"/>
                <a:ext cx="5760" cy="44280"/>
              </a:xfrm>
              <a:custGeom>
                <a:avLst/>
                <a:gdLst/>
                <a:ahLst/>
                <a:rect l="l" t="t" r="r" b="b"/>
                <a:pathLst>
                  <a:path w="4" h="28">
                    <a:moveTo>
                      <a:pt x="4" y="28"/>
                    </a:moveTo>
                    <a:lnTo>
                      <a:pt x="0" y="1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3" name=""/>
              <p:cNvSpPr/>
              <p:nvPr/>
            </p:nvSpPr>
            <p:spPr>
              <a:xfrm>
                <a:off x="2970000" y="2641680"/>
                <a:ext cx="21960" cy="2160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14" y="14"/>
                    </a:moveTo>
                    <a:lnTo>
                      <a:pt x="1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4" name=""/>
              <p:cNvSpPr/>
              <p:nvPr/>
            </p:nvSpPr>
            <p:spPr>
              <a:xfrm>
                <a:off x="2970000" y="2617560"/>
                <a:ext cx="2196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0" y="15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2977920" y="2611440"/>
                <a:ext cx="14040" cy="576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9" y="4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6" name=""/>
              <p:cNvSpPr/>
              <p:nvPr/>
            </p:nvSpPr>
            <p:spPr>
              <a:xfrm>
                <a:off x="2977920" y="2573280"/>
                <a:ext cx="1440" cy="3780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24"/>
                    </a:moveTo>
                    <a:lnTo>
                      <a:pt x="0" y="14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2977920" y="2573280"/>
                <a:ext cx="172800" cy="1080"/>
              </a:xfrm>
              <a:custGeom>
                <a:avLst/>
                <a:gdLst/>
                <a:ahLst/>
                <a:rect l="l" t="t" r="r" b="b"/>
                <a:pathLst>
                  <a:path w="109" h="0">
                    <a:moveTo>
                      <a:pt x="0" y="0"/>
                    </a:moveTo>
                    <a:lnTo>
                      <a:pt x="14" y="0"/>
                    </a:lnTo>
                    <a:lnTo>
                      <a:pt x="38" y="0"/>
                    </a:lnTo>
                    <a:lnTo>
                      <a:pt x="71" y="0"/>
                    </a:lnTo>
                    <a:lnTo>
                      <a:pt x="95" y="0"/>
                    </a:lnTo>
                    <a:lnTo>
                      <a:pt x="10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3151080" y="2527200"/>
                <a:ext cx="1440" cy="45720"/>
              </a:xfrm>
              <a:custGeom>
                <a:avLst/>
                <a:gdLst/>
                <a:ahLst/>
                <a:rect l="l" t="t" r="r" b="b"/>
                <a:pathLst>
                  <a:path w="0" h="29">
                    <a:moveTo>
                      <a:pt x="0" y="29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3022560" y="2919240"/>
                <a:ext cx="15480" cy="52200"/>
              </a:xfrm>
              <a:custGeom>
                <a:avLst/>
                <a:gdLst/>
                <a:ahLst/>
                <a:rect l="l" t="t" r="r" b="b"/>
                <a:pathLst>
                  <a:path w="10" h="33">
                    <a:moveTo>
                      <a:pt x="10" y="33"/>
                    </a:move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0" name=""/>
              <p:cNvSpPr/>
              <p:nvPr/>
            </p:nvSpPr>
            <p:spPr>
              <a:xfrm>
                <a:off x="3000240" y="2897280"/>
                <a:ext cx="21960" cy="2160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14" y="14"/>
                    </a:moveTo>
                    <a:lnTo>
                      <a:pt x="14" y="14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>
                <a:off x="3000240" y="2889000"/>
                <a:ext cx="1548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3008160" y="2867040"/>
                <a:ext cx="7560" cy="2160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14"/>
                    </a:moveTo>
                    <a:lnTo>
                      <a:pt x="5" y="10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3" name=""/>
              <p:cNvSpPr/>
              <p:nvPr/>
            </p:nvSpPr>
            <p:spPr>
              <a:xfrm>
                <a:off x="3016080" y="2844720"/>
                <a:ext cx="1440" cy="2196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>
                <a:off x="3000240" y="2822400"/>
                <a:ext cx="15480" cy="21960"/>
              </a:xfrm>
              <a:custGeom>
                <a:avLst/>
                <a:gdLst/>
                <a:ahLst/>
                <a:rect l="l" t="t" r="r" b="b"/>
                <a:pathLst>
                  <a:path w="10" h="14">
                    <a:moveTo>
                      <a:pt x="10" y="14"/>
                    </a:moveTo>
                    <a:lnTo>
                      <a:pt x="10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>
                <a:off x="3000240" y="2798640"/>
                <a:ext cx="15480" cy="23400"/>
              </a:xfrm>
              <a:custGeom>
                <a:avLst/>
                <a:gdLst/>
                <a:ahLst/>
                <a:rect l="l" t="t" r="r" b="b"/>
                <a:pathLst>
                  <a:path w="10" h="15">
                    <a:moveTo>
                      <a:pt x="0" y="15"/>
                    </a:move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3046320" y="3168720"/>
                <a:ext cx="1440" cy="112320"/>
              </a:xfrm>
              <a:custGeom>
                <a:avLst/>
                <a:gdLst/>
                <a:ahLst/>
                <a:rect l="l" t="t" r="r" b="b"/>
                <a:pathLst>
                  <a:path w="0" h="71">
                    <a:moveTo>
                      <a:pt x="0" y="71"/>
                    </a:moveTo>
                    <a:lnTo>
                      <a:pt x="0" y="52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3046320" y="3100320"/>
                <a:ext cx="1440" cy="68040"/>
              </a:xfrm>
              <a:custGeom>
                <a:avLst/>
                <a:gdLst/>
                <a:ahLst/>
                <a:rect l="l" t="t" r="r" b="b"/>
                <a:pathLst>
                  <a:path w="0" h="43">
                    <a:moveTo>
                      <a:pt x="0" y="43"/>
                    </a:move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3046320" y="3062160"/>
                <a:ext cx="1440" cy="3780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24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3016080" y="3031920"/>
                <a:ext cx="29880" cy="29880"/>
              </a:xfrm>
              <a:custGeom>
                <a:avLst/>
                <a:gdLst/>
                <a:ahLst/>
                <a:rect l="l" t="t" r="r" b="b"/>
                <a:pathLst>
                  <a:path w="19" h="19">
                    <a:moveTo>
                      <a:pt x="19" y="19"/>
                    </a:moveTo>
                    <a:lnTo>
                      <a:pt x="9" y="1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>
                <a:off x="3370320" y="2943000"/>
                <a:ext cx="51840" cy="66600"/>
              </a:xfrm>
              <a:custGeom>
                <a:avLst/>
                <a:gdLst/>
                <a:ahLst/>
                <a:rect l="l" t="t" r="r" b="b"/>
                <a:pathLst>
                  <a:path w="33" h="42">
                    <a:moveTo>
                      <a:pt x="33" y="0"/>
                    </a:moveTo>
                    <a:lnTo>
                      <a:pt x="24" y="14"/>
                    </a:lnTo>
                    <a:lnTo>
                      <a:pt x="9" y="28"/>
                    </a:lnTo>
                    <a:lnTo>
                      <a:pt x="0" y="4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>
                <a:off x="3370320" y="3009960"/>
                <a:ext cx="13680" cy="756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9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>
                <a:off x="3384360" y="3017880"/>
                <a:ext cx="1440" cy="3744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0"/>
                    </a:moveTo>
                    <a:lnTo>
                      <a:pt x="0" y="14"/>
                    </a:lnTo>
                    <a:lnTo>
                      <a:pt x="0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>
                <a:off x="3384360" y="3055680"/>
                <a:ext cx="1440" cy="66600"/>
              </a:xfrm>
              <a:custGeom>
                <a:avLst/>
                <a:gdLst/>
                <a:ahLst/>
                <a:rect l="l" t="t" r="r" b="b"/>
                <a:pathLst>
                  <a:path w="0" h="42">
                    <a:moveTo>
                      <a:pt x="0" y="0"/>
                    </a:moveTo>
                    <a:lnTo>
                      <a:pt x="0" y="9"/>
                    </a:lnTo>
                    <a:lnTo>
                      <a:pt x="0" y="28"/>
                    </a:lnTo>
                    <a:lnTo>
                      <a:pt x="0" y="4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3384360" y="3122640"/>
                <a:ext cx="75960" cy="45720"/>
              </a:xfrm>
              <a:custGeom>
                <a:avLst/>
                <a:gdLst/>
                <a:ahLst/>
                <a:rect l="l" t="t" r="r" b="b"/>
                <a:pathLst>
                  <a:path w="48" h="29">
                    <a:moveTo>
                      <a:pt x="0" y="0"/>
                    </a:moveTo>
                    <a:lnTo>
                      <a:pt x="10" y="10"/>
                    </a:lnTo>
                    <a:lnTo>
                      <a:pt x="34" y="19"/>
                    </a:lnTo>
                    <a:lnTo>
                      <a:pt x="48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3460680" y="3168720"/>
                <a:ext cx="21960" cy="43920"/>
              </a:xfrm>
              <a:custGeom>
                <a:avLst/>
                <a:gdLst/>
                <a:ahLst/>
                <a:rect l="l" t="t" r="r" b="b"/>
                <a:pathLst>
                  <a:path w="14" h="28">
                    <a:moveTo>
                      <a:pt x="0" y="0"/>
                    </a:moveTo>
                    <a:lnTo>
                      <a:pt x="9" y="5"/>
                    </a:lnTo>
                    <a:lnTo>
                      <a:pt x="14" y="14"/>
                    </a:lnTo>
                    <a:lnTo>
                      <a:pt x="14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3483000" y="3213000"/>
                <a:ext cx="37800" cy="108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5" y="0"/>
                    </a:lnTo>
                    <a:lnTo>
                      <a:pt x="19" y="0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>
                <a:off x="3521160" y="3213000"/>
                <a:ext cx="7560" cy="2988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0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5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>
                <a:off x="3529080" y="3243240"/>
                <a:ext cx="1080" cy="45720"/>
              </a:xfrm>
              <a:custGeom>
                <a:avLst/>
                <a:gdLst/>
                <a:ahLst/>
                <a:rect l="l" t="t" r="r" b="b"/>
                <a:pathLst>
                  <a:path w="0" h="29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0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>
                <a:off x="3641760" y="2913120"/>
                <a:ext cx="29880" cy="5760"/>
              </a:xfrm>
              <a:custGeom>
                <a:avLst/>
                <a:gdLst/>
                <a:ahLst/>
                <a:rect l="l" t="t" r="r" b="b"/>
                <a:pathLst>
                  <a:path w="19" h="4">
                    <a:moveTo>
                      <a:pt x="19" y="0"/>
                    </a:moveTo>
                    <a:lnTo>
                      <a:pt x="14" y="0"/>
                    </a:lnTo>
                    <a:lnTo>
                      <a:pt x="9" y="4"/>
                    </a:lnTo>
                    <a:lnTo>
                      <a:pt x="0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3595680" y="2874960"/>
                <a:ext cx="45720" cy="43920"/>
              </a:xfrm>
              <a:custGeom>
                <a:avLst/>
                <a:gdLst/>
                <a:ahLst/>
                <a:rect l="l" t="t" r="r" b="b"/>
                <a:pathLst>
                  <a:path w="29" h="28">
                    <a:moveTo>
                      <a:pt x="29" y="28"/>
                    </a:moveTo>
                    <a:lnTo>
                      <a:pt x="15" y="24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>
                <a:off x="3573360" y="2874960"/>
                <a:ext cx="21960" cy="108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>
                <a:off x="3543120" y="2852640"/>
                <a:ext cx="29880" cy="21960"/>
              </a:xfrm>
              <a:custGeom>
                <a:avLst/>
                <a:gdLst/>
                <a:ahLst/>
                <a:rect l="l" t="t" r="r" b="b"/>
                <a:pathLst>
                  <a:path w="19" h="14">
                    <a:moveTo>
                      <a:pt x="19" y="14"/>
                    </a:moveTo>
                    <a:lnTo>
                      <a:pt x="14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>
                <a:off x="3543120" y="2828880"/>
                <a:ext cx="1440" cy="2340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15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3513240" y="2828880"/>
                <a:ext cx="29520" cy="15480"/>
              </a:xfrm>
              <a:custGeom>
                <a:avLst/>
                <a:gdLst/>
                <a:ahLst/>
                <a:rect l="l" t="t" r="r" b="b"/>
                <a:pathLst>
                  <a:path w="19" h="10">
                    <a:moveTo>
                      <a:pt x="19" y="0"/>
                    </a:moveTo>
                    <a:lnTo>
                      <a:pt x="14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>
                <a:off x="3490920" y="2844720"/>
                <a:ext cx="21960" cy="756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14" y="0"/>
                    </a:moveTo>
                    <a:lnTo>
                      <a:pt x="9" y="5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>
                <a:off x="3438360" y="2852640"/>
                <a:ext cx="52200" cy="21960"/>
              </a:xfrm>
              <a:custGeom>
                <a:avLst/>
                <a:gdLst/>
                <a:ahLst/>
                <a:rect l="l" t="t" r="r" b="b"/>
                <a:pathLst>
                  <a:path w="33" h="14">
                    <a:moveTo>
                      <a:pt x="33" y="0"/>
                    </a:moveTo>
                    <a:lnTo>
                      <a:pt x="23" y="9"/>
                    </a:lnTo>
                    <a:lnTo>
                      <a:pt x="14" y="1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7" name=""/>
              <p:cNvSpPr/>
              <p:nvPr/>
            </p:nvSpPr>
            <p:spPr>
              <a:xfrm>
                <a:off x="3740040" y="2935080"/>
                <a:ext cx="21960" cy="756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5"/>
                    </a:moveTo>
                    <a:lnTo>
                      <a:pt x="4" y="5"/>
                    </a:lnTo>
                    <a:lnTo>
                      <a:pt x="9" y="5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8" name=""/>
              <p:cNvSpPr/>
              <p:nvPr/>
            </p:nvSpPr>
            <p:spPr>
              <a:xfrm>
                <a:off x="3762360" y="2935080"/>
                <a:ext cx="37800" cy="21960"/>
              </a:xfrm>
              <a:custGeom>
                <a:avLst/>
                <a:gdLst/>
                <a:ahLst/>
                <a:rect l="l" t="t" r="r" b="b"/>
                <a:pathLst>
                  <a:path w="24" h="14">
                    <a:moveTo>
                      <a:pt x="0" y="0"/>
                    </a:moveTo>
                    <a:lnTo>
                      <a:pt x="5" y="5"/>
                    </a:lnTo>
                    <a:lnTo>
                      <a:pt x="14" y="9"/>
                    </a:lnTo>
                    <a:lnTo>
                      <a:pt x="24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9" name=""/>
              <p:cNvSpPr/>
              <p:nvPr/>
            </p:nvSpPr>
            <p:spPr>
              <a:xfrm>
                <a:off x="3800520" y="2957400"/>
                <a:ext cx="43920" cy="14040"/>
              </a:xfrm>
              <a:custGeom>
                <a:avLst/>
                <a:gdLst/>
                <a:ahLst/>
                <a:rect l="l" t="t" r="r" b="b"/>
                <a:pathLst>
                  <a:path w="28" h="9">
                    <a:moveTo>
                      <a:pt x="0" y="0"/>
                    </a:moveTo>
                    <a:lnTo>
                      <a:pt x="4" y="0"/>
                    </a:lnTo>
                    <a:lnTo>
                      <a:pt x="14" y="5"/>
                    </a:lnTo>
                    <a:lnTo>
                      <a:pt x="28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0" name=""/>
              <p:cNvSpPr/>
              <p:nvPr/>
            </p:nvSpPr>
            <p:spPr>
              <a:xfrm>
                <a:off x="3830760" y="2971800"/>
                <a:ext cx="13680" cy="45720"/>
              </a:xfrm>
              <a:custGeom>
                <a:avLst/>
                <a:gdLst/>
                <a:ahLst/>
                <a:rect l="l" t="t" r="r" b="b"/>
                <a:pathLst>
                  <a:path w="9" h="29">
                    <a:moveTo>
                      <a:pt x="9" y="0"/>
                    </a:moveTo>
                    <a:lnTo>
                      <a:pt x="4" y="15"/>
                    </a:lnTo>
                    <a:lnTo>
                      <a:pt x="4" y="19"/>
                    </a:lnTo>
                    <a:lnTo>
                      <a:pt x="0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1" name=""/>
              <p:cNvSpPr/>
              <p:nvPr/>
            </p:nvSpPr>
            <p:spPr>
              <a:xfrm>
                <a:off x="3830760" y="3017880"/>
                <a:ext cx="36000" cy="1368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0" y="0"/>
                    </a:moveTo>
                    <a:lnTo>
                      <a:pt x="9" y="5"/>
                    </a:lnTo>
                    <a:lnTo>
                      <a:pt x="14" y="9"/>
                    </a:lnTo>
                    <a:lnTo>
                      <a:pt x="23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2" name=""/>
              <p:cNvSpPr/>
              <p:nvPr/>
            </p:nvSpPr>
            <p:spPr>
              <a:xfrm>
                <a:off x="3822480" y="3031920"/>
                <a:ext cx="44280" cy="90360"/>
              </a:xfrm>
              <a:custGeom>
                <a:avLst/>
                <a:gdLst/>
                <a:ahLst/>
                <a:rect l="l" t="t" r="r" b="b"/>
                <a:pathLst>
                  <a:path w="28" h="57">
                    <a:moveTo>
                      <a:pt x="28" y="0"/>
                    </a:moveTo>
                    <a:lnTo>
                      <a:pt x="19" y="19"/>
                    </a:lnTo>
                    <a:lnTo>
                      <a:pt x="5" y="38"/>
                    </a:lnTo>
                    <a:lnTo>
                      <a:pt x="0" y="57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3" name=""/>
              <p:cNvSpPr/>
              <p:nvPr/>
            </p:nvSpPr>
            <p:spPr>
              <a:xfrm>
                <a:off x="3822480" y="3078000"/>
                <a:ext cx="52200" cy="44280"/>
              </a:xfrm>
              <a:custGeom>
                <a:avLst/>
                <a:gdLst/>
                <a:ahLst/>
                <a:rect l="l" t="t" r="r" b="b"/>
                <a:pathLst>
                  <a:path w="33" h="28">
                    <a:moveTo>
                      <a:pt x="0" y="28"/>
                    </a:moveTo>
                    <a:lnTo>
                      <a:pt x="14" y="24"/>
                    </a:lnTo>
                    <a:lnTo>
                      <a:pt x="23" y="9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4" name=""/>
              <p:cNvSpPr/>
              <p:nvPr/>
            </p:nvSpPr>
            <p:spPr>
              <a:xfrm>
                <a:off x="3875040" y="3031920"/>
                <a:ext cx="21960" cy="4572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0" y="29"/>
                    </a:moveTo>
                    <a:lnTo>
                      <a:pt x="5" y="19"/>
                    </a:lnTo>
                    <a:lnTo>
                      <a:pt x="9" y="5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5" name=""/>
              <p:cNvSpPr/>
              <p:nvPr/>
            </p:nvSpPr>
            <p:spPr>
              <a:xfrm>
                <a:off x="3897360" y="3031920"/>
                <a:ext cx="7560" cy="45720"/>
              </a:xfrm>
              <a:custGeom>
                <a:avLst/>
                <a:gdLst/>
                <a:ahLst/>
                <a:rect l="l" t="t" r="r" b="b"/>
                <a:pathLst>
                  <a:path w="5" h="29">
                    <a:moveTo>
                      <a:pt x="0" y="0"/>
                    </a:moveTo>
                    <a:lnTo>
                      <a:pt x="5" y="10"/>
                    </a:lnTo>
                    <a:lnTo>
                      <a:pt x="0" y="19"/>
                    </a:lnTo>
                    <a:lnTo>
                      <a:pt x="0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6" name=""/>
              <p:cNvSpPr/>
              <p:nvPr/>
            </p:nvSpPr>
            <p:spPr>
              <a:xfrm>
                <a:off x="3875040" y="3078000"/>
                <a:ext cx="21960" cy="98280"/>
              </a:xfrm>
              <a:custGeom>
                <a:avLst/>
                <a:gdLst/>
                <a:ahLst/>
                <a:rect l="l" t="t" r="r" b="b"/>
                <a:pathLst>
                  <a:path w="14" h="62">
                    <a:moveTo>
                      <a:pt x="14" y="0"/>
                    </a:moveTo>
                    <a:lnTo>
                      <a:pt x="5" y="19"/>
                    </a:lnTo>
                    <a:lnTo>
                      <a:pt x="0" y="47"/>
                    </a:lnTo>
                    <a:lnTo>
                      <a:pt x="0" y="6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7" name=""/>
              <p:cNvSpPr/>
              <p:nvPr/>
            </p:nvSpPr>
            <p:spPr>
              <a:xfrm>
                <a:off x="3867120" y="3176640"/>
                <a:ext cx="7560" cy="2160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8" name=""/>
              <p:cNvSpPr/>
              <p:nvPr/>
            </p:nvSpPr>
            <p:spPr>
              <a:xfrm>
                <a:off x="3867120" y="3198600"/>
                <a:ext cx="7560" cy="37800"/>
              </a:xfrm>
              <a:custGeom>
                <a:avLst/>
                <a:gdLst/>
                <a:ahLst/>
                <a:rect l="l" t="t" r="r" b="b"/>
                <a:pathLst>
                  <a:path w="5" h="24">
                    <a:moveTo>
                      <a:pt x="0" y="0"/>
                    </a:moveTo>
                    <a:lnTo>
                      <a:pt x="0" y="9"/>
                    </a:lnTo>
                    <a:lnTo>
                      <a:pt x="5" y="14"/>
                    </a:lnTo>
                    <a:lnTo>
                      <a:pt x="5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9" name=""/>
              <p:cNvSpPr/>
              <p:nvPr/>
            </p:nvSpPr>
            <p:spPr>
              <a:xfrm>
                <a:off x="3867120" y="3236760"/>
                <a:ext cx="756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0" name=""/>
              <p:cNvSpPr/>
              <p:nvPr/>
            </p:nvSpPr>
            <p:spPr>
              <a:xfrm>
                <a:off x="3867120" y="3259080"/>
                <a:ext cx="1080" cy="74160"/>
              </a:xfrm>
              <a:custGeom>
                <a:avLst/>
                <a:gdLst/>
                <a:ahLst/>
                <a:rect l="l" t="t" r="r" b="b"/>
                <a:pathLst>
                  <a:path w="0" h="47">
                    <a:moveTo>
                      <a:pt x="0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0" y="47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1" name=""/>
              <p:cNvSpPr/>
              <p:nvPr/>
            </p:nvSpPr>
            <p:spPr>
              <a:xfrm>
                <a:off x="3867120" y="3333600"/>
                <a:ext cx="7560" cy="53640"/>
              </a:xfrm>
              <a:custGeom>
                <a:avLst/>
                <a:gdLst/>
                <a:ahLst/>
                <a:rect l="l" t="t" r="r" b="b"/>
                <a:pathLst>
                  <a:path w="5" h="34">
                    <a:moveTo>
                      <a:pt x="0" y="0"/>
                    </a:moveTo>
                    <a:lnTo>
                      <a:pt x="5" y="15"/>
                    </a:lnTo>
                    <a:lnTo>
                      <a:pt x="5" y="24"/>
                    </a:lnTo>
                    <a:lnTo>
                      <a:pt x="5" y="3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2" name=""/>
              <p:cNvSpPr/>
              <p:nvPr/>
            </p:nvSpPr>
            <p:spPr>
              <a:xfrm>
                <a:off x="3611520" y="3387600"/>
                <a:ext cx="263160" cy="14040"/>
              </a:xfrm>
              <a:custGeom>
                <a:avLst/>
                <a:gdLst/>
                <a:ahLst/>
                <a:rect l="l" t="t" r="r" b="b"/>
                <a:pathLst>
                  <a:path w="166" h="9">
                    <a:moveTo>
                      <a:pt x="166" y="0"/>
                    </a:moveTo>
                    <a:lnTo>
                      <a:pt x="161" y="0"/>
                    </a:lnTo>
                    <a:lnTo>
                      <a:pt x="147" y="4"/>
                    </a:lnTo>
                    <a:lnTo>
                      <a:pt x="123" y="4"/>
                    </a:lnTo>
                    <a:lnTo>
                      <a:pt x="95" y="4"/>
                    </a:lnTo>
                    <a:lnTo>
                      <a:pt x="66" y="4"/>
                    </a:lnTo>
                    <a:lnTo>
                      <a:pt x="43" y="4"/>
                    </a:lnTo>
                    <a:lnTo>
                      <a:pt x="19" y="9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3" name=""/>
              <p:cNvSpPr/>
              <p:nvPr/>
            </p:nvSpPr>
            <p:spPr>
              <a:xfrm>
                <a:off x="3595680" y="2844720"/>
                <a:ext cx="23400" cy="29880"/>
              </a:xfrm>
              <a:custGeom>
                <a:avLst/>
                <a:gdLst/>
                <a:ahLst/>
                <a:rect l="l" t="t" r="r" b="b"/>
                <a:pathLst>
                  <a:path w="15" h="19">
                    <a:moveTo>
                      <a:pt x="0" y="19"/>
                    </a:moveTo>
                    <a:lnTo>
                      <a:pt x="5" y="9"/>
                    </a:lnTo>
                    <a:lnTo>
                      <a:pt x="10" y="5"/>
                    </a:lnTo>
                    <a:lnTo>
                      <a:pt x="1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4" name=""/>
              <p:cNvSpPr/>
              <p:nvPr/>
            </p:nvSpPr>
            <p:spPr>
              <a:xfrm>
                <a:off x="3619440" y="2828880"/>
                <a:ext cx="52200" cy="15480"/>
              </a:xfrm>
              <a:custGeom>
                <a:avLst/>
                <a:gdLst/>
                <a:ahLst/>
                <a:rect l="l" t="t" r="r" b="b"/>
                <a:pathLst>
                  <a:path w="33" h="10">
                    <a:moveTo>
                      <a:pt x="0" y="10"/>
                    </a:moveTo>
                    <a:lnTo>
                      <a:pt x="14" y="5"/>
                    </a:lnTo>
                    <a:lnTo>
                      <a:pt x="28" y="5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5" name=""/>
              <p:cNvSpPr/>
              <p:nvPr/>
            </p:nvSpPr>
            <p:spPr>
              <a:xfrm>
                <a:off x="3672000" y="2806560"/>
                <a:ext cx="37440" cy="21960"/>
              </a:xfrm>
              <a:custGeom>
                <a:avLst/>
                <a:gdLst/>
                <a:ahLst/>
                <a:rect l="l" t="t" r="r" b="b"/>
                <a:pathLst>
                  <a:path w="24" h="14">
                    <a:moveTo>
                      <a:pt x="0" y="14"/>
                    </a:moveTo>
                    <a:lnTo>
                      <a:pt x="9" y="10"/>
                    </a:lnTo>
                    <a:lnTo>
                      <a:pt x="14" y="5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6" name=""/>
              <p:cNvSpPr/>
              <p:nvPr/>
            </p:nvSpPr>
            <p:spPr>
              <a:xfrm>
                <a:off x="3709800" y="2776320"/>
                <a:ext cx="29880" cy="29880"/>
              </a:xfrm>
              <a:custGeom>
                <a:avLst/>
                <a:gdLst/>
                <a:ahLst/>
                <a:rect l="l" t="t" r="r" b="b"/>
                <a:pathLst>
                  <a:path w="19" h="19">
                    <a:moveTo>
                      <a:pt x="0" y="19"/>
                    </a:moveTo>
                    <a:lnTo>
                      <a:pt x="4" y="14"/>
                    </a:lnTo>
                    <a:lnTo>
                      <a:pt x="14" y="5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>
                <a:off x="3740040" y="273852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0" y="24"/>
                    </a:moveTo>
                    <a:lnTo>
                      <a:pt x="4" y="15"/>
                    </a:lnTo>
                    <a:lnTo>
                      <a:pt x="9" y="10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3762360" y="2738520"/>
                <a:ext cx="68040" cy="1080"/>
              </a:xfrm>
              <a:custGeom>
                <a:avLst/>
                <a:gdLst/>
                <a:ahLst/>
                <a:rect l="l" t="t" r="r" b="b"/>
                <a:pathLst>
                  <a:path w="43" h="0">
                    <a:moveTo>
                      <a:pt x="0" y="0"/>
                    </a:moveTo>
                    <a:lnTo>
                      <a:pt x="14" y="0"/>
                    </a:lnTo>
                    <a:lnTo>
                      <a:pt x="33" y="0"/>
                    </a:lnTo>
                    <a:lnTo>
                      <a:pt x="4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3784680" y="2738520"/>
                <a:ext cx="45720" cy="37440"/>
              </a:xfrm>
              <a:custGeom>
                <a:avLst/>
                <a:gdLst/>
                <a:ahLst/>
                <a:rect l="l" t="t" r="r" b="b"/>
                <a:pathLst>
                  <a:path w="29" h="24">
                    <a:moveTo>
                      <a:pt x="29" y="0"/>
                    </a:moveTo>
                    <a:lnTo>
                      <a:pt x="19" y="5"/>
                    </a:lnTo>
                    <a:lnTo>
                      <a:pt x="10" y="10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3754440" y="2776320"/>
                <a:ext cx="29880" cy="7560"/>
              </a:xfrm>
              <a:custGeom>
                <a:avLst/>
                <a:gdLst/>
                <a:ahLst/>
                <a:rect l="l" t="t" r="r" b="b"/>
                <a:pathLst>
                  <a:path w="19" h="5">
                    <a:moveTo>
                      <a:pt x="19" y="0"/>
                    </a:moveTo>
                    <a:lnTo>
                      <a:pt x="14" y="5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>
                <a:off x="3754440" y="2784240"/>
                <a:ext cx="1080" cy="3780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0"/>
                    </a:moveTo>
                    <a:lnTo>
                      <a:pt x="0" y="5"/>
                    </a:lnTo>
                    <a:lnTo>
                      <a:pt x="0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3754440" y="2822400"/>
                <a:ext cx="67680" cy="6120"/>
              </a:xfrm>
              <a:custGeom>
                <a:avLst/>
                <a:gdLst/>
                <a:ahLst/>
                <a:rect l="l" t="t" r="r" b="b"/>
                <a:pathLst>
                  <a:path w="43" h="4">
                    <a:moveTo>
                      <a:pt x="0" y="0"/>
                    </a:moveTo>
                    <a:lnTo>
                      <a:pt x="14" y="0"/>
                    </a:lnTo>
                    <a:lnTo>
                      <a:pt x="29" y="0"/>
                    </a:lnTo>
                    <a:lnTo>
                      <a:pt x="43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3822480" y="2828880"/>
                <a:ext cx="29880" cy="23400"/>
              </a:xfrm>
              <a:custGeom>
                <a:avLst/>
                <a:gdLst/>
                <a:ahLst/>
                <a:rect l="l" t="t" r="r" b="b"/>
                <a:pathLst>
                  <a:path w="19" h="15">
                    <a:moveTo>
                      <a:pt x="0" y="0"/>
                    </a:moveTo>
                    <a:lnTo>
                      <a:pt x="5" y="5"/>
                    </a:lnTo>
                    <a:lnTo>
                      <a:pt x="14" y="10"/>
                    </a:lnTo>
                    <a:lnTo>
                      <a:pt x="19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3852720" y="2852640"/>
                <a:ext cx="36360" cy="1080"/>
              </a:xfrm>
              <a:custGeom>
                <a:avLst/>
                <a:gdLst/>
                <a:ahLst/>
                <a:rect l="l" t="t" r="r" b="b"/>
                <a:pathLst>
                  <a:path w="23" h="0">
                    <a:moveTo>
                      <a:pt x="0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2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>
                <a:off x="3889440" y="2828880"/>
                <a:ext cx="75600" cy="23400"/>
              </a:xfrm>
              <a:custGeom>
                <a:avLst/>
                <a:gdLst/>
                <a:ahLst/>
                <a:rect l="l" t="t" r="r" b="b"/>
                <a:pathLst>
                  <a:path w="48" h="15">
                    <a:moveTo>
                      <a:pt x="0" y="15"/>
                    </a:moveTo>
                    <a:lnTo>
                      <a:pt x="19" y="10"/>
                    </a:lnTo>
                    <a:lnTo>
                      <a:pt x="34" y="5"/>
                    </a:lnTo>
                    <a:lnTo>
                      <a:pt x="4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>
                <a:off x="3965400" y="2822400"/>
                <a:ext cx="52200" cy="6120"/>
              </a:xfrm>
              <a:custGeom>
                <a:avLst/>
                <a:gdLst/>
                <a:ahLst/>
                <a:rect l="l" t="t" r="r" b="b"/>
                <a:pathLst>
                  <a:path w="33" h="4">
                    <a:moveTo>
                      <a:pt x="0" y="4"/>
                    </a:moveTo>
                    <a:lnTo>
                      <a:pt x="19" y="0"/>
                    </a:lnTo>
                    <a:lnTo>
                      <a:pt x="28" y="0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07" name=""/>
            <p:cNvGrpSpPr/>
            <p:nvPr/>
          </p:nvGrpSpPr>
          <p:grpSpPr>
            <a:xfrm>
              <a:off x="3324240" y="2738520"/>
              <a:ext cx="2262240" cy="2419200"/>
              <a:chOff x="3324240" y="2738520"/>
              <a:chExt cx="2262240" cy="2419200"/>
            </a:xfrm>
          </p:grpSpPr>
          <p:sp>
            <p:nvSpPr>
              <p:cNvPr id="808" name=""/>
              <p:cNvSpPr/>
              <p:nvPr/>
            </p:nvSpPr>
            <p:spPr>
              <a:xfrm>
                <a:off x="4017960" y="2798640"/>
                <a:ext cx="38160" cy="23760"/>
              </a:xfrm>
              <a:custGeom>
                <a:avLst/>
                <a:gdLst/>
                <a:ahLst/>
                <a:rect l="l" t="t" r="r" b="b"/>
                <a:pathLst>
                  <a:path w="24" h="15">
                    <a:moveTo>
                      <a:pt x="0" y="15"/>
                    </a:moveTo>
                    <a:lnTo>
                      <a:pt x="10" y="10"/>
                    </a:lnTo>
                    <a:lnTo>
                      <a:pt x="19" y="5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4056120" y="2798640"/>
                <a:ext cx="21960" cy="4608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0" y="0"/>
                    </a:moveTo>
                    <a:lnTo>
                      <a:pt x="5" y="10"/>
                    </a:lnTo>
                    <a:lnTo>
                      <a:pt x="5" y="19"/>
                    </a:lnTo>
                    <a:lnTo>
                      <a:pt x="14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4078080" y="2844720"/>
                <a:ext cx="22320" cy="3024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0" y="0"/>
                    </a:moveTo>
                    <a:lnTo>
                      <a:pt x="5" y="5"/>
                    </a:lnTo>
                    <a:lnTo>
                      <a:pt x="10" y="14"/>
                    </a:lnTo>
                    <a:lnTo>
                      <a:pt x="14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>
                <a:off x="4033800" y="2874960"/>
                <a:ext cx="66600" cy="22320"/>
              </a:xfrm>
              <a:custGeom>
                <a:avLst/>
                <a:gdLst/>
                <a:ahLst/>
                <a:rect l="l" t="t" r="r" b="b"/>
                <a:pathLst>
                  <a:path w="42" h="14">
                    <a:moveTo>
                      <a:pt x="42" y="0"/>
                    </a:moveTo>
                    <a:lnTo>
                      <a:pt x="33" y="9"/>
                    </a:lnTo>
                    <a:lnTo>
                      <a:pt x="14" y="1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3995640" y="28972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0"/>
                    </a:moveTo>
                    <a:lnTo>
                      <a:pt x="19" y="10"/>
                    </a:lnTo>
                    <a:lnTo>
                      <a:pt x="14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3965400" y="2935080"/>
                <a:ext cx="30240" cy="1800"/>
              </a:xfrm>
              <a:custGeom>
                <a:avLst/>
                <a:gdLst/>
                <a:ahLst/>
                <a:rect l="l" t="t" r="r" b="b"/>
                <a:pathLst>
                  <a:path w="19" h="0">
                    <a:moveTo>
                      <a:pt x="19" y="0"/>
                    </a:move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 flipH="1">
                <a:off x="3957480" y="2935080"/>
                <a:ext cx="7920" cy="3024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5" name=""/>
              <p:cNvSpPr/>
              <p:nvPr/>
            </p:nvSpPr>
            <p:spPr>
              <a:xfrm>
                <a:off x="3889440" y="2965320"/>
                <a:ext cx="68040" cy="1800"/>
              </a:xfrm>
              <a:custGeom>
                <a:avLst/>
                <a:gdLst/>
                <a:ahLst/>
                <a:rect l="l" t="t" r="r" b="b"/>
                <a:pathLst>
                  <a:path w="43" h="0">
                    <a:moveTo>
                      <a:pt x="43" y="0"/>
                    </a:move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6" name=""/>
              <p:cNvSpPr/>
              <p:nvPr/>
            </p:nvSpPr>
            <p:spPr>
              <a:xfrm>
                <a:off x="3867120" y="2965320"/>
                <a:ext cx="22320" cy="66600"/>
              </a:xfrm>
              <a:custGeom>
                <a:avLst/>
                <a:gdLst/>
                <a:ahLst/>
                <a:rect l="l" t="t" r="r" b="b"/>
                <a:pathLst>
                  <a:path w="14" h="42">
                    <a:moveTo>
                      <a:pt x="14" y="0"/>
                    </a:moveTo>
                    <a:lnTo>
                      <a:pt x="10" y="14"/>
                    </a:lnTo>
                    <a:lnTo>
                      <a:pt x="0" y="33"/>
                    </a:lnTo>
                    <a:lnTo>
                      <a:pt x="0" y="4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7" name=""/>
              <p:cNvSpPr/>
              <p:nvPr/>
            </p:nvSpPr>
            <p:spPr>
              <a:xfrm>
                <a:off x="3830760" y="3017880"/>
                <a:ext cx="36360" cy="14040"/>
              </a:xfrm>
              <a:custGeom>
                <a:avLst/>
                <a:gdLst/>
                <a:ahLst/>
                <a:rect l="l" t="t" r="r" b="b"/>
                <a:pathLst>
                  <a:path w="23" h="9">
                    <a:moveTo>
                      <a:pt x="23" y="9"/>
                    </a:moveTo>
                    <a:lnTo>
                      <a:pt x="14" y="9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3830760" y="2971800"/>
                <a:ext cx="14040" cy="46080"/>
              </a:xfrm>
              <a:custGeom>
                <a:avLst/>
                <a:gdLst/>
                <a:ahLst/>
                <a:rect l="l" t="t" r="r" b="b"/>
                <a:pathLst>
                  <a:path w="9" h="29">
                    <a:moveTo>
                      <a:pt x="0" y="29"/>
                    </a:moveTo>
                    <a:lnTo>
                      <a:pt x="0" y="24"/>
                    </a:lnTo>
                    <a:lnTo>
                      <a:pt x="4" y="15"/>
                    </a:lnTo>
                    <a:lnTo>
                      <a:pt x="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9" name=""/>
              <p:cNvSpPr/>
              <p:nvPr/>
            </p:nvSpPr>
            <p:spPr>
              <a:xfrm>
                <a:off x="3800520" y="2965320"/>
                <a:ext cx="44280" cy="6480"/>
              </a:xfrm>
              <a:custGeom>
                <a:avLst/>
                <a:gdLst/>
                <a:ahLst/>
                <a:rect l="l" t="t" r="r" b="b"/>
                <a:pathLst>
                  <a:path w="28" h="4">
                    <a:moveTo>
                      <a:pt x="28" y="4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0" name=""/>
              <p:cNvSpPr/>
              <p:nvPr/>
            </p:nvSpPr>
            <p:spPr>
              <a:xfrm>
                <a:off x="3762360" y="2935080"/>
                <a:ext cx="38160" cy="30240"/>
              </a:xfrm>
              <a:custGeom>
                <a:avLst/>
                <a:gdLst/>
                <a:ahLst/>
                <a:rect l="l" t="t" r="r" b="b"/>
                <a:pathLst>
                  <a:path w="24" h="19">
                    <a:moveTo>
                      <a:pt x="24" y="19"/>
                    </a:moveTo>
                    <a:lnTo>
                      <a:pt x="14" y="14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1" name=""/>
              <p:cNvSpPr/>
              <p:nvPr/>
            </p:nvSpPr>
            <p:spPr>
              <a:xfrm>
                <a:off x="3740040" y="293508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14" y="0"/>
                    </a:moveTo>
                    <a:lnTo>
                      <a:pt x="9" y="5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3709800" y="2919240"/>
                <a:ext cx="30240" cy="23760"/>
              </a:xfrm>
              <a:custGeom>
                <a:avLst/>
                <a:gdLst/>
                <a:ahLst/>
                <a:rect l="l" t="t" r="r" b="b"/>
                <a:pathLst>
                  <a:path w="19" h="15">
                    <a:moveTo>
                      <a:pt x="19" y="15"/>
                    </a:moveTo>
                    <a:lnTo>
                      <a:pt x="14" y="10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3" name=""/>
              <p:cNvSpPr/>
              <p:nvPr/>
            </p:nvSpPr>
            <p:spPr>
              <a:xfrm>
                <a:off x="3672000" y="2913120"/>
                <a:ext cx="37800" cy="6120"/>
              </a:xfrm>
              <a:custGeom>
                <a:avLst/>
                <a:gdLst/>
                <a:ahLst/>
                <a:rect l="l" t="t" r="r" b="b"/>
                <a:pathLst>
                  <a:path w="24" h="4">
                    <a:moveTo>
                      <a:pt x="24" y="4"/>
                    </a:moveTo>
                    <a:lnTo>
                      <a:pt x="19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4" name=""/>
              <p:cNvSpPr/>
              <p:nvPr/>
            </p:nvSpPr>
            <p:spPr>
              <a:xfrm>
                <a:off x="3979800" y="2943000"/>
                <a:ext cx="399960" cy="511200"/>
              </a:xfrm>
              <a:custGeom>
                <a:avLst/>
                <a:gdLst/>
                <a:ahLst/>
                <a:rect l="l" t="t" r="r" b="b"/>
                <a:pathLst>
                  <a:path w="252" h="322">
                    <a:moveTo>
                      <a:pt x="5" y="322"/>
                    </a:moveTo>
                    <a:lnTo>
                      <a:pt x="5" y="318"/>
                    </a:lnTo>
                    <a:lnTo>
                      <a:pt x="10" y="308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9" y="289"/>
                    </a:lnTo>
                    <a:lnTo>
                      <a:pt x="24" y="280"/>
                    </a:lnTo>
                    <a:lnTo>
                      <a:pt x="34" y="265"/>
                    </a:lnTo>
                    <a:lnTo>
                      <a:pt x="34" y="265"/>
                    </a:lnTo>
                    <a:lnTo>
                      <a:pt x="29" y="256"/>
                    </a:lnTo>
                    <a:lnTo>
                      <a:pt x="24" y="246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9" y="218"/>
                    </a:lnTo>
                    <a:lnTo>
                      <a:pt x="19" y="204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10" y="189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0"/>
                    </a:lnTo>
                    <a:lnTo>
                      <a:pt x="5" y="166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56"/>
                    </a:lnTo>
                    <a:lnTo>
                      <a:pt x="0" y="14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5" y="118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0" y="109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0"/>
                    </a:lnTo>
                    <a:lnTo>
                      <a:pt x="0" y="8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1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9" y="56"/>
                    </a:lnTo>
                    <a:lnTo>
                      <a:pt x="19" y="52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34" y="52"/>
                    </a:lnTo>
                    <a:lnTo>
                      <a:pt x="43" y="5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7"/>
                    </a:lnTo>
                    <a:lnTo>
                      <a:pt x="53" y="37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7" y="2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9"/>
                    </a:lnTo>
                    <a:lnTo>
                      <a:pt x="62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81" y="0"/>
                    </a:lnTo>
                    <a:lnTo>
                      <a:pt x="100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29" y="9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43" y="14"/>
                    </a:lnTo>
                    <a:lnTo>
                      <a:pt x="162" y="18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1" y="33"/>
                    </a:lnTo>
                    <a:lnTo>
                      <a:pt x="167" y="42"/>
                    </a:lnTo>
                    <a:lnTo>
                      <a:pt x="167" y="47"/>
                    </a:lnTo>
                    <a:lnTo>
                      <a:pt x="167" y="47"/>
                    </a:lnTo>
                    <a:lnTo>
                      <a:pt x="171" y="61"/>
                    </a:lnTo>
                    <a:lnTo>
                      <a:pt x="176" y="75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76" y="99"/>
                    </a:lnTo>
                    <a:lnTo>
                      <a:pt x="171" y="113"/>
                    </a:lnTo>
                    <a:lnTo>
                      <a:pt x="171" y="123"/>
                    </a:lnTo>
                    <a:lnTo>
                      <a:pt x="171" y="123"/>
                    </a:lnTo>
                    <a:lnTo>
                      <a:pt x="162" y="128"/>
                    </a:lnTo>
                    <a:lnTo>
                      <a:pt x="152" y="137"/>
                    </a:lnTo>
                    <a:lnTo>
                      <a:pt x="148" y="156"/>
                    </a:lnTo>
                    <a:lnTo>
                      <a:pt x="148" y="156"/>
                    </a:lnTo>
                    <a:lnTo>
                      <a:pt x="152" y="161"/>
                    </a:lnTo>
                    <a:lnTo>
                      <a:pt x="162" y="161"/>
                    </a:lnTo>
                    <a:lnTo>
                      <a:pt x="167" y="161"/>
                    </a:lnTo>
                    <a:lnTo>
                      <a:pt x="167" y="161"/>
                    </a:lnTo>
                    <a:lnTo>
                      <a:pt x="176" y="151"/>
                    </a:lnTo>
                    <a:lnTo>
                      <a:pt x="186" y="137"/>
                    </a:lnTo>
                    <a:lnTo>
                      <a:pt x="195" y="118"/>
                    </a:lnTo>
                    <a:lnTo>
                      <a:pt x="195" y="118"/>
                    </a:lnTo>
                    <a:lnTo>
                      <a:pt x="195" y="118"/>
                    </a:lnTo>
                    <a:lnTo>
                      <a:pt x="205" y="118"/>
                    </a:lnTo>
                    <a:lnTo>
                      <a:pt x="209" y="118"/>
                    </a:lnTo>
                    <a:lnTo>
                      <a:pt x="209" y="118"/>
                    </a:lnTo>
                    <a:lnTo>
                      <a:pt x="224" y="132"/>
                    </a:lnTo>
                    <a:lnTo>
                      <a:pt x="233" y="147"/>
                    </a:lnTo>
                    <a:lnTo>
                      <a:pt x="238" y="161"/>
                    </a:lnTo>
                    <a:lnTo>
                      <a:pt x="238" y="161"/>
                    </a:lnTo>
                    <a:lnTo>
                      <a:pt x="233" y="170"/>
                    </a:lnTo>
                    <a:lnTo>
                      <a:pt x="233" y="17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38" y="189"/>
                    </a:lnTo>
                    <a:lnTo>
                      <a:pt x="243" y="189"/>
                    </a:lnTo>
                    <a:lnTo>
                      <a:pt x="252" y="189"/>
                    </a:lnTo>
                    <a:lnTo>
                      <a:pt x="252" y="189"/>
                    </a:lnTo>
                    <a:lnTo>
                      <a:pt x="252" y="199"/>
                    </a:lnTo>
                    <a:lnTo>
                      <a:pt x="247" y="208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27"/>
                    </a:lnTo>
                    <a:lnTo>
                      <a:pt x="238" y="232"/>
                    </a:lnTo>
                    <a:lnTo>
                      <a:pt x="238" y="232"/>
                    </a:lnTo>
                    <a:lnTo>
                      <a:pt x="238" y="237"/>
                    </a:lnTo>
                    <a:lnTo>
                      <a:pt x="238" y="242"/>
                    </a:lnTo>
                    <a:lnTo>
                      <a:pt x="228" y="246"/>
                    </a:lnTo>
                    <a:lnTo>
                      <a:pt x="228" y="246"/>
                    </a:lnTo>
                    <a:lnTo>
                      <a:pt x="228" y="251"/>
                    </a:lnTo>
                    <a:lnTo>
                      <a:pt x="228" y="256"/>
                    </a:lnTo>
                    <a:lnTo>
                      <a:pt x="219" y="261"/>
                    </a:lnTo>
                    <a:lnTo>
                      <a:pt x="219" y="261"/>
                    </a:lnTo>
                    <a:lnTo>
                      <a:pt x="214" y="265"/>
                    </a:lnTo>
                    <a:lnTo>
                      <a:pt x="224" y="270"/>
                    </a:lnTo>
                    <a:lnTo>
                      <a:pt x="233" y="275"/>
                    </a:lnTo>
                    <a:lnTo>
                      <a:pt x="233" y="275"/>
                    </a:lnTo>
                    <a:lnTo>
                      <a:pt x="224" y="284"/>
                    </a:lnTo>
                    <a:lnTo>
                      <a:pt x="209" y="294"/>
                    </a:lnTo>
                    <a:lnTo>
                      <a:pt x="205" y="308"/>
                    </a:lnTo>
                    <a:lnTo>
                      <a:pt x="205" y="308"/>
                    </a:lnTo>
                    <a:lnTo>
                      <a:pt x="181" y="313"/>
                    </a:lnTo>
                    <a:lnTo>
                      <a:pt x="143" y="318"/>
                    </a:lnTo>
                    <a:lnTo>
                      <a:pt x="124" y="322"/>
                    </a:lnTo>
                    <a:lnTo>
                      <a:pt x="124" y="322"/>
                    </a:lnTo>
                    <a:lnTo>
                      <a:pt x="124" y="318"/>
                    </a:lnTo>
                    <a:lnTo>
                      <a:pt x="5" y="322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5" name=""/>
              <p:cNvSpPr/>
              <p:nvPr/>
            </p:nvSpPr>
            <p:spPr>
              <a:xfrm>
                <a:off x="3979800" y="2943000"/>
                <a:ext cx="399960" cy="511200"/>
              </a:xfrm>
              <a:custGeom>
                <a:avLst/>
                <a:gdLst/>
                <a:ahLst/>
                <a:rect l="l" t="t" r="r" b="b"/>
                <a:pathLst>
                  <a:path w="252" h="322">
                    <a:moveTo>
                      <a:pt x="5" y="322"/>
                    </a:moveTo>
                    <a:lnTo>
                      <a:pt x="5" y="318"/>
                    </a:lnTo>
                    <a:lnTo>
                      <a:pt x="10" y="308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9" y="289"/>
                    </a:lnTo>
                    <a:lnTo>
                      <a:pt x="24" y="280"/>
                    </a:lnTo>
                    <a:lnTo>
                      <a:pt x="34" y="265"/>
                    </a:lnTo>
                    <a:lnTo>
                      <a:pt x="34" y="265"/>
                    </a:lnTo>
                    <a:lnTo>
                      <a:pt x="29" y="256"/>
                    </a:lnTo>
                    <a:lnTo>
                      <a:pt x="24" y="246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9" y="218"/>
                    </a:lnTo>
                    <a:lnTo>
                      <a:pt x="19" y="204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10" y="189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0"/>
                    </a:lnTo>
                    <a:lnTo>
                      <a:pt x="5" y="166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56"/>
                    </a:lnTo>
                    <a:lnTo>
                      <a:pt x="0" y="14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5" y="118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0" y="113"/>
                    </a:lnTo>
                    <a:lnTo>
                      <a:pt x="10" y="109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90"/>
                    </a:lnTo>
                    <a:lnTo>
                      <a:pt x="0" y="8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1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9" y="56"/>
                    </a:lnTo>
                    <a:lnTo>
                      <a:pt x="19" y="52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34" y="52"/>
                    </a:lnTo>
                    <a:lnTo>
                      <a:pt x="43" y="5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7"/>
                    </a:lnTo>
                    <a:lnTo>
                      <a:pt x="53" y="37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7" y="23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9"/>
                    </a:lnTo>
                    <a:lnTo>
                      <a:pt x="62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81" y="0"/>
                    </a:lnTo>
                    <a:lnTo>
                      <a:pt x="100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29" y="9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43" y="14"/>
                    </a:lnTo>
                    <a:lnTo>
                      <a:pt x="162" y="18"/>
                    </a:lnTo>
                    <a:lnTo>
                      <a:pt x="176" y="28"/>
                    </a:lnTo>
                    <a:lnTo>
                      <a:pt x="176" y="28"/>
                    </a:lnTo>
                    <a:lnTo>
                      <a:pt x="171" y="33"/>
                    </a:lnTo>
                    <a:lnTo>
                      <a:pt x="167" y="42"/>
                    </a:lnTo>
                    <a:lnTo>
                      <a:pt x="167" y="47"/>
                    </a:lnTo>
                    <a:lnTo>
                      <a:pt x="167" y="47"/>
                    </a:lnTo>
                    <a:lnTo>
                      <a:pt x="171" y="61"/>
                    </a:lnTo>
                    <a:lnTo>
                      <a:pt x="176" y="75"/>
                    </a:lnTo>
                    <a:lnTo>
                      <a:pt x="181" y="90"/>
                    </a:lnTo>
                    <a:lnTo>
                      <a:pt x="181" y="90"/>
                    </a:lnTo>
                    <a:lnTo>
                      <a:pt x="176" y="99"/>
                    </a:lnTo>
                    <a:lnTo>
                      <a:pt x="171" y="113"/>
                    </a:lnTo>
                    <a:lnTo>
                      <a:pt x="171" y="123"/>
                    </a:lnTo>
                    <a:lnTo>
                      <a:pt x="171" y="123"/>
                    </a:lnTo>
                    <a:lnTo>
                      <a:pt x="162" y="128"/>
                    </a:lnTo>
                    <a:lnTo>
                      <a:pt x="152" y="137"/>
                    </a:lnTo>
                    <a:lnTo>
                      <a:pt x="148" y="156"/>
                    </a:lnTo>
                    <a:lnTo>
                      <a:pt x="148" y="156"/>
                    </a:lnTo>
                    <a:lnTo>
                      <a:pt x="152" y="161"/>
                    </a:lnTo>
                    <a:lnTo>
                      <a:pt x="162" y="161"/>
                    </a:lnTo>
                    <a:lnTo>
                      <a:pt x="167" y="161"/>
                    </a:lnTo>
                    <a:lnTo>
                      <a:pt x="167" y="161"/>
                    </a:lnTo>
                    <a:lnTo>
                      <a:pt x="176" y="151"/>
                    </a:lnTo>
                    <a:lnTo>
                      <a:pt x="186" y="137"/>
                    </a:lnTo>
                    <a:lnTo>
                      <a:pt x="195" y="118"/>
                    </a:lnTo>
                    <a:lnTo>
                      <a:pt x="195" y="118"/>
                    </a:lnTo>
                    <a:lnTo>
                      <a:pt x="195" y="118"/>
                    </a:lnTo>
                    <a:lnTo>
                      <a:pt x="205" y="118"/>
                    </a:lnTo>
                    <a:lnTo>
                      <a:pt x="209" y="118"/>
                    </a:lnTo>
                    <a:lnTo>
                      <a:pt x="209" y="118"/>
                    </a:lnTo>
                    <a:lnTo>
                      <a:pt x="224" y="132"/>
                    </a:lnTo>
                    <a:lnTo>
                      <a:pt x="233" y="147"/>
                    </a:lnTo>
                    <a:lnTo>
                      <a:pt x="238" y="161"/>
                    </a:lnTo>
                    <a:lnTo>
                      <a:pt x="238" y="161"/>
                    </a:lnTo>
                    <a:lnTo>
                      <a:pt x="233" y="170"/>
                    </a:lnTo>
                    <a:lnTo>
                      <a:pt x="233" y="17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38" y="189"/>
                    </a:lnTo>
                    <a:lnTo>
                      <a:pt x="243" y="189"/>
                    </a:lnTo>
                    <a:lnTo>
                      <a:pt x="252" y="189"/>
                    </a:lnTo>
                    <a:lnTo>
                      <a:pt x="252" y="189"/>
                    </a:lnTo>
                    <a:lnTo>
                      <a:pt x="252" y="199"/>
                    </a:lnTo>
                    <a:lnTo>
                      <a:pt x="247" y="208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18"/>
                    </a:lnTo>
                    <a:lnTo>
                      <a:pt x="243" y="227"/>
                    </a:lnTo>
                    <a:lnTo>
                      <a:pt x="238" y="232"/>
                    </a:lnTo>
                    <a:lnTo>
                      <a:pt x="238" y="232"/>
                    </a:lnTo>
                    <a:lnTo>
                      <a:pt x="238" y="237"/>
                    </a:lnTo>
                    <a:lnTo>
                      <a:pt x="238" y="242"/>
                    </a:lnTo>
                    <a:lnTo>
                      <a:pt x="228" y="246"/>
                    </a:lnTo>
                    <a:lnTo>
                      <a:pt x="228" y="246"/>
                    </a:lnTo>
                    <a:lnTo>
                      <a:pt x="228" y="251"/>
                    </a:lnTo>
                    <a:lnTo>
                      <a:pt x="228" y="256"/>
                    </a:lnTo>
                    <a:lnTo>
                      <a:pt x="219" y="261"/>
                    </a:lnTo>
                    <a:lnTo>
                      <a:pt x="219" y="261"/>
                    </a:lnTo>
                    <a:lnTo>
                      <a:pt x="214" y="265"/>
                    </a:lnTo>
                    <a:lnTo>
                      <a:pt x="224" y="270"/>
                    </a:lnTo>
                    <a:lnTo>
                      <a:pt x="233" y="275"/>
                    </a:lnTo>
                    <a:lnTo>
                      <a:pt x="233" y="275"/>
                    </a:lnTo>
                    <a:lnTo>
                      <a:pt x="224" y="284"/>
                    </a:lnTo>
                    <a:lnTo>
                      <a:pt x="209" y="294"/>
                    </a:lnTo>
                    <a:lnTo>
                      <a:pt x="205" y="308"/>
                    </a:lnTo>
                    <a:lnTo>
                      <a:pt x="205" y="308"/>
                    </a:lnTo>
                    <a:lnTo>
                      <a:pt x="181" y="313"/>
                    </a:lnTo>
                    <a:lnTo>
                      <a:pt x="143" y="318"/>
                    </a:lnTo>
                    <a:lnTo>
                      <a:pt x="124" y="322"/>
                    </a:lnTo>
                    <a:lnTo>
                      <a:pt x="124" y="322"/>
                    </a:lnTo>
                    <a:lnTo>
                      <a:pt x="124" y="318"/>
                    </a:lnTo>
                    <a:lnTo>
                      <a:pt x="5" y="322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4168800" y="3846600"/>
                <a:ext cx="1440" cy="2196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4146480" y="3868560"/>
                <a:ext cx="22320" cy="15840"/>
              </a:xfrm>
              <a:custGeom>
                <a:avLst/>
                <a:gdLst/>
                <a:ahLst/>
                <a:rect l="l" t="t" r="r" b="b"/>
                <a:pathLst>
                  <a:path w="14" h="10">
                    <a:moveTo>
                      <a:pt x="14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4146480" y="388440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4124160" y="390672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14" y="0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0" name=""/>
              <p:cNvSpPr/>
              <p:nvPr/>
            </p:nvSpPr>
            <p:spPr>
              <a:xfrm>
                <a:off x="4124160" y="3914640"/>
                <a:ext cx="1800" cy="30240"/>
              </a:xfrm>
              <a:custGeom>
                <a:avLst/>
                <a:gdLst/>
                <a:ahLst/>
                <a:rect l="l" t="t" r="r" b="b"/>
                <a:pathLst>
                  <a:path w="0" h="19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1" name=""/>
              <p:cNvSpPr/>
              <p:nvPr/>
            </p:nvSpPr>
            <p:spPr>
              <a:xfrm>
                <a:off x="4086000" y="394488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2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2" name=""/>
              <p:cNvSpPr/>
              <p:nvPr/>
            </p:nvSpPr>
            <p:spPr>
              <a:xfrm>
                <a:off x="4086000" y="3936960"/>
                <a:ext cx="360" cy="792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>
                <a:off x="4064040" y="393696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3919320" y="3989160"/>
                <a:ext cx="38160" cy="180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24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3897360" y="3983040"/>
                <a:ext cx="21960" cy="612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14" y="4"/>
                    </a:moveTo>
                    <a:lnTo>
                      <a:pt x="10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3897360" y="3944880"/>
                <a:ext cx="21960" cy="3816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0" y="24"/>
                    </a:moveTo>
                    <a:lnTo>
                      <a:pt x="5" y="14"/>
                    </a:lnTo>
                    <a:lnTo>
                      <a:pt x="10" y="9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3913200" y="3929040"/>
                <a:ext cx="6120" cy="15840"/>
              </a:xfrm>
              <a:custGeom>
                <a:avLst/>
                <a:gdLst/>
                <a:ahLst/>
                <a:rect l="l" t="t" r="r" b="b"/>
                <a:pathLst>
                  <a:path w="4" h="10">
                    <a:moveTo>
                      <a:pt x="4" y="1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>
                <a:off x="3913200" y="3884400"/>
                <a:ext cx="30240" cy="44640"/>
              </a:xfrm>
              <a:custGeom>
                <a:avLst/>
                <a:gdLst/>
                <a:ahLst/>
                <a:rect l="l" t="t" r="r" b="b"/>
                <a:pathLst>
                  <a:path w="19" h="28">
                    <a:moveTo>
                      <a:pt x="0" y="28"/>
                    </a:moveTo>
                    <a:lnTo>
                      <a:pt x="4" y="19"/>
                    </a:lnTo>
                    <a:lnTo>
                      <a:pt x="14" y="9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3943440" y="3862440"/>
                <a:ext cx="14040" cy="2196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1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3943440" y="3862440"/>
                <a:ext cx="14040" cy="1440"/>
              </a:xfrm>
              <a:custGeom>
                <a:avLst/>
                <a:gdLst/>
                <a:ahLst/>
                <a:rect l="l" t="t" r="r" b="b"/>
                <a:pathLst>
                  <a:path w="9" h="0">
                    <a:moveTo>
                      <a:pt x="9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3943440" y="3816360"/>
                <a:ext cx="1440" cy="46080"/>
              </a:xfrm>
              <a:custGeom>
                <a:avLst/>
                <a:gdLst/>
                <a:ahLst/>
                <a:rect l="l" t="t" r="r" b="b"/>
                <a:pathLst>
                  <a:path w="0" h="29">
                    <a:moveTo>
                      <a:pt x="0" y="29"/>
                    </a:move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>
                <a:off x="3935520" y="3747960"/>
                <a:ext cx="7920" cy="68400"/>
              </a:xfrm>
              <a:custGeom>
                <a:avLst/>
                <a:gdLst/>
                <a:ahLst/>
                <a:rect l="l" t="t" r="r" b="b"/>
                <a:pathLst>
                  <a:path w="5" h="43">
                    <a:moveTo>
                      <a:pt x="5" y="43"/>
                    </a:moveTo>
                    <a:lnTo>
                      <a:pt x="0" y="29"/>
                    </a:lnTo>
                    <a:lnTo>
                      <a:pt x="0" y="1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3913200" y="3470040"/>
                <a:ext cx="30240" cy="277920"/>
              </a:xfrm>
              <a:custGeom>
                <a:avLst/>
                <a:gdLst/>
                <a:ahLst/>
                <a:rect l="l" t="t" r="r" b="b"/>
                <a:pathLst>
                  <a:path w="19" h="175">
                    <a:moveTo>
                      <a:pt x="19" y="175"/>
                    </a:moveTo>
                    <a:lnTo>
                      <a:pt x="19" y="171"/>
                    </a:lnTo>
                    <a:lnTo>
                      <a:pt x="14" y="152"/>
                    </a:lnTo>
                    <a:lnTo>
                      <a:pt x="14" y="128"/>
                    </a:lnTo>
                    <a:lnTo>
                      <a:pt x="9" y="104"/>
                    </a:lnTo>
                    <a:lnTo>
                      <a:pt x="4" y="71"/>
                    </a:lnTo>
                    <a:lnTo>
                      <a:pt x="4" y="47"/>
                    </a:lnTo>
                    <a:lnTo>
                      <a:pt x="0" y="2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3913200" y="3470040"/>
                <a:ext cx="52200" cy="7920"/>
              </a:xfrm>
              <a:custGeom>
                <a:avLst/>
                <a:gdLst/>
                <a:ahLst/>
                <a:rect l="l" t="t" r="r" b="b"/>
                <a:pathLst>
                  <a:path w="33" h="5">
                    <a:moveTo>
                      <a:pt x="0" y="0"/>
                    </a:moveTo>
                    <a:lnTo>
                      <a:pt x="9" y="5"/>
                    </a:lnTo>
                    <a:lnTo>
                      <a:pt x="19" y="5"/>
                    </a:lnTo>
                    <a:lnTo>
                      <a:pt x="33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3965400" y="3454200"/>
                <a:ext cx="2232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0" y="15"/>
                    </a:moveTo>
                    <a:lnTo>
                      <a:pt x="5" y="15"/>
                    </a:lnTo>
                    <a:lnTo>
                      <a:pt x="9" y="10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3987720" y="3448080"/>
                <a:ext cx="189000" cy="6120"/>
              </a:xfrm>
              <a:custGeom>
                <a:avLst/>
                <a:gdLst/>
                <a:ahLst/>
                <a:rect l="l" t="t" r="r" b="b"/>
                <a:pathLst>
                  <a:path w="119" h="4">
                    <a:moveTo>
                      <a:pt x="0" y="4"/>
                    </a:moveTo>
                    <a:lnTo>
                      <a:pt x="10" y="4"/>
                    </a:lnTo>
                    <a:lnTo>
                      <a:pt x="33" y="4"/>
                    </a:lnTo>
                    <a:lnTo>
                      <a:pt x="62" y="4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4176720" y="3448080"/>
                <a:ext cx="44280" cy="330120"/>
              </a:xfrm>
              <a:custGeom>
                <a:avLst/>
                <a:gdLst/>
                <a:ahLst/>
                <a:rect l="l" t="t" r="r" b="b"/>
                <a:pathLst>
                  <a:path w="28" h="208">
                    <a:moveTo>
                      <a:pt x="0" y="0"/>
                    </a:moveTo>
                    <a:lnTo>
                      <a:pt x="0" y="4"/>
                    </a:lnTo>
                    <a:lnTo>
                      <a:pt x="28" y="20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3867120" y="4035240"/>
                <a:ext cx="46080" cy="22320"/>
              </a:xfrm>
              <a:custGeom>
                <a:avLst/>
                <a:gdLst/>
                <a:ahLst/>
                <a:rect l="l" t="t" r="r" b="b"/>
                <a:pathLst>
                  <a:path w="29" h="14">
                    <a:moveTo>
                      <a:pt x="29" y="0"/>
                    </a:moveTo>
                    <a:lnTo>
                      <a:pt x="14" y="5"/>
                    </a:lnTo>
                    <a:lnTo>
                      <a:pt x="5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>
                <a:off x="3867120" y="4057560"/>
                <a:ext cx="22320" cy="2232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0" y="0"/>
                    </a:moveTo>
                    <a:lnTo>
                      <a:pt x="0" y="5"/>
                    </a:lnTo>
                    <a:lnTo>
                      <a:pt x="10" y="9"/>
                    </a:lnTo>
                    <a:lnTo>
                      <a:pt x="14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>
                <a:off x="3889440" y="4079880"/>
                <a:ext cx="1440" cy="158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1" name=""/>
              <p:cNvSpPr/>
              <p:nvPr/>
            </p:nvSpPr>
            <p:spPr>
              <a:xfrm>
                <a:off x="3822480" y="4079880"/>
                <a:ext cx="66960" cy="15840"/>
              </a:xfrm>
              <a:custGeom>
                <a:avLst/>
                <a:gdLst/>
                <a:ahLst/>
                <a:rect l="l" t="t" r="r" b="b"/>
                <a:pathLst>
                  <a:path w="42" h="10">
                    <a:moveTo>
                      <a:pt x="42" y="10"/>
                    </a:moveTo>
                    <a:lnTo>
                      <a:pt x="28" y="5"/>
                    </a:lnTo>
                    <a:lnTo>
                      <a:pt x="14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3806640" y="4079880"/>
                <a:ext cx="15840" cy="22320"/>
              </a:xfrm>
              <a:custGeom>
                <a:avLst/>
                <a:gdLst/>
                <a:ahLst/>
                <a:rect l="l" t="t" r="r" b="b"/>
                <a:pathLst>
                  <a:path w="10" h="14">
                    <a:moveTo>
                      <a:pt x="10" y="0"/>
                    </a:moveTo>
                    <a:lnTo>
                      <a:pt x="5" y="10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3776760" y="4079880"/>
                <a:ext cx="29880" cy="22320"/>
              </a:xfrm>
              <a:custGeom>
                <a:avLst/>
                <a:gdLst/>
                <a:ahLst/>
                <a:rect l="l" t="t" r="r" b="b"/>
                <a:pathLst>
                  <a:path w="19" h="14">
                    <a:moveTo>
                      <a:pt x="19" y="14"/>
                    </a:moveTo>
                    <a:lnTo>
                      <a:pt x="15" y="14"/>
                    </a:ln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3762360" y="4035240"/>
                <a:ext cx="14400" cy="44640"/>
              </a:xfrm>
              <a:custGeom>
                <a:avLst/>
                <a:gdLst/>
                <a:ahLst/>
                <a:rect l="l" t="t" r="r" b="b"/>
                <a:pathLst>
                  <a:path w="9" h="28">
                    <a:moveTo>
                      <a:pt x="9" y="28"/>
                    </a:moveTo>
                    <a:lnTo>
                      <a:pt x="5" y="23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>
                <a:off x="3754440" y="4013280"/>
                <a:ext cx="792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14"/>
                    </a:moveTo>
                    <a:lnTo>
                      <a:pt x="5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3716280" y="4005360"/>
                <a:ext cx="38160" cy="7920"/>
              </a:xfrm>
              <a:custGeom>
                <a:avLst/>
                <a:gdLst/>
                <a:ahLst/>
                <a:rect l="l" t="t" r="r" b="b"/>
                <a:pathLst>
                  <a:path w="24" h="5">
                    <a:moveTo>
                      <a:pt x="24" y="5"/>
                    </a:moveTo>
                    <a:lnTo>
                      <a:pt x="1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3716280" y="398304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3672000" y="3959280"/>
                <a:ext cx="44280" cy="23760"/>
              </a:xfrm>
              <a:custGeom>
                <a:avLst/>
                <a:gdLst/>
                <a:ahLst/>
                <a:rect l="l" t="t" r="r" b="b"/>
                <a:pathLst>
                  <a:path w="28" h="15">
                    <a:moveTo>
                      <a:pt x="28" y="15"/>
                    </a:moveTo>
                    <a:lnTo>
                      <a:pt x="24" y="1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3672000" y="3906720"/>
                <a:ext cx="14040" cy="52560"/>
              </a:xfrm>
              <a:custGeom>
                <a:avLst/>
                <a:gdLst/>
                <a:ahLst/>
                <a:rect l="l" t="t" r="r" b="b"/>
                <a:pathLst>
                  <a:path w="9" h="33">
                    <a:moveTo>
                      <a:pt x="0" y="33"/>
                    </a:moveTo>
                    <a:lnTo>
                      <a:pt x="5" y="1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3686040" y="3892320"/>
                <a:ext cx="1800" cy="14400"/>
              </a:xfrm>
              <a:custGeom>
                <a:avLst/>
                <a:gdLst/>
                <a:ahLst/>
                <a:rect l="l" t="t" r="r" b="b"/>
                <a:pathLst>
                  <a:path w="0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3672000" y="3884400"/>
                <a:ext cx="14040" cy="7920"/>
              </a:xfrm>
              <a:custGeom>
                <a:avLst/>
                <a:gdLst/>
                <a:ahLst/>
                <a:rect l="l" t="t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3663720" y="3868560"/>
                <a:ext cx="8280" cy="1584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3641760" y="3868560"/>
                <a:ext cx="21960" cy="180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3619440" y="3838320"/>
                <a:ext cx="22320" cy="3024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14" y="19"/>
                    </a:moveTo>
                    <a:lnTo>
                      <a:pt x="9" y="1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3611520" y="340200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3611520" y="3387600"/>
                <a:ext cx="263520" cy="14400"/>
              </a:xfrm>
              <a:custGeom>
                <a:avLst/>
                <a:gdLst/>
                <a:ahLst/>
                <a:rect l="l" t="t" r="r" b="b"/>
                <a:pathLst>
                  <a:path w="166" h="9">
                    <a:moveTo>
                      <a:pt x="0" y="9"/>
                    </a:moveTo>
                    <a:lnTo>
                      <a:pt x="5" y="9"/>
                    </a:lnTo>
                    <a:lnTo>
                      <a:pt x="19" y="9"/>
                    </a:lnTo>
                    <a:lnTo>
                      <a:pt x="43" y="4"/>
                    </a:lnTo>
                    <a:lnTo>
                      <a:pt x="66" y="4"/>
                    </a:lnTo>
                    <a:lnTo>
                      <a:pt x="95" y="4"/>
                    </a:lnTo>
                    <a:lnTo>
                      <a:pt x="123" y="4"/>
                    </a:lnTo>
                    <a:lnTo>
                      <a:pt x="147" y="4"/>
                    </a:lnTo>
                    <a:lnTo>
                      <a:pt x="161" y="0"/>
                    </a:lnTo>
                    <a:lnTo>
                      <a:pt x="166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3875040" y="3387600"/>
                <a:ext cx="1440" cy="36720"/>
              </a:xfrm>
              <a:custGeom>
                <a:avLst/>
                <a:gdLst/>
                <a:ahLst/>
                <a:rect l="l" t="t" r="r" b="b"/>
                <a:pathLst>
                  <a:path w="0" h="23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2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3875040" y="342432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3897360" y="3432240"/>
                <a:ext cx="15840" cy="37800"/>
              </a:xfrm>
              <a:custGeom>
                <a:avLst/>
                <a:gdLst/>
                <a:ahLst/>
                <a:rect l="l" t="t" r="r" b="b"/>
                <a:pathLst>
                  <a:path w="10" h="24">
                    <a:moveTo>
                      <a:pt x="0" y="0"/>
                    </a:moveTo>
                    <a:lnTo>
                      <a:pt x="5" y="10"/>
                    </a:lnTo>
                    <a:lnTo>
                      <a:pt x="5" y="14"/>
                    </a:lnTo>
                    <a:lnTo>
                      <a:pt x="1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3543120" y="3687840"/>
                <a:ext cx="7920" cy="60120"/>
              </a:xfrm>
              <a:custGeom>
                <a:avLst/>
                <a:gdLst/>
                <a:ahLst/>
                <a:rect l="l" t="t" r="r" b="b"/>
                <a:pathLst>
                  <a:path w="5" h="38">
                    <a:moveTo>
                      <a:pt x="5" y="38"/>
                    </a:moveTo>
                    <a:lnTo>
                      <a:pt x="5" y="24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3543120" y="365760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0" y="19"/>
                    </a:moveTo>
                    <a:lnTo>
                      <a:pt x="5" y="1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3551040" y="3612960"/>
                <a:ext cx="38160" cy="44640"/>
              </a:xfrm>
              <a:custGeom>
                <a:avLst/>
                <a:gdLst/>
                <a:ahLst/>
                <a:rect l="l" t="t" r="r" b="b"/>
                <a:pathLst>
                  <a:path w="24" h="28">
                    <a:moveTo>
                      <a:pt x="0" y="28"/>
                    </a:moveTo>
                    <a:lnTo>
                      <a:pt x="9" y="19"/>
                    </a:lnTo>
                    <a:lnTo>
                      <a:pt x="19" y="9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3573360" y="3566880"/>
                <a:ext cx="15840" cy="46080"/>
              </a:xfrm>
              <a:custGeom>
                <a:avLst/>
                <a:gdLst/>
                <a:ahLst/>
                <a:rect l="l" t="t" r="r" b="b"/>
                <a:pathLst>
                  <a:path w="10" h="29">
                    <a:moveTo>
                      <a:pt x="10" y="29"/>
                    </a:moveTo>
                    <a:lnTo>
                      <a:pt x="5" y="19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3867120" y="4998960"/>
                <a:ext cx="22320" cy="4608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0" y="0"/>
                    </a:moveTo>
                    <a:lnTo>
                      <a:pt x="5" y="10"/>
                    </a:lnTo>
                    <a:lnTo>
                      <a:pt x="10" y="19"/>
                    </a:lnTo>
                    <a:lnTo>
                      <a:pt x="14" y="2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3852720" y="5045040"/>
                <a:ext cx="36720" cy="7920"/>
              </a:xfrm>
              <a:custGeom>
                <a:avLst/>
                <a:gdLst/>
                <a:ahLst/>
                <a:rect l="l" t="t" r="r" b="b"/>
                <a:pathLst>
                  <a:path w="23" h="5">
                    <a:moveTo>
                      <a:pt x="23" y="0"/>
                    </a:moveTo>
                    <a:lnTo>
                      <a:pt x="14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3852720" y="5052960"/>
                <a:ext cx="44640" cy="36360"/>
              </a:xfrm>
              <a:custGeom>
                <a:avLst/>
                <a:gdLst/>
                <a:ahLst/>
                <a:rect l="l" t="t" r="r" b="b"/>
                <a:pathLst>
                  <a:path w="28" h="23">
                    <a:moveTo>
                      <a:pt x="0" y="0"/>
                    </a:moveTo>
                    <a:lnTo>
                      <a:pt x="4" y="9"/>
                    </a:lnTo>
                    <a:lnTo>
                      <a:pt x="14" y="14"/>
                    </a:lnTo>
                    <a:lnTo>
                      <a:pt x="28" y="2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3897360" y="5089320"/>
                <a:ext cx="15840" cy="23760"/>
              </a:xfrm>
              <a:custGeom>
                <a:avLst/>
                <a:gdLst/>
                <a:ahLst/>
                <a:rect l="l" t="t" r="r" b="b"/>
                <a:pathLst>
                  <a:path w="10" h="1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3913200" y="5113080"/>
                <a:ext cx="22320" cy="6480"/>
              </a:xfrm>
              <a:custGeom>
                <a:avLst/>
                <a:gdLst/>
                <a:ahLst/>
                <a:rect l="l" t="t" r="r" b="b"/>
                <a:pathLst>
                  <a:path w="1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14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3913200" y="5119560"/>
                <a:ext cx="2232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14" y="0"/>
                    </a:moveTo>
                    <a:lnTo>
                      <a:pt x="9" y="10"/>
                    </a:lnTo>
                    <a:lnTo>
                      <a:pt x="4" y="15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3875040" y="5143320"/>
                <a:ext cx="38160" cy="14400"/>
              </a:xfrm>
              <a:custGeom>
                <a:avLst/>
                <a:gdLst/>
                <a:ahLst/>
                <a:rect l="l" t="t" r="r" b="b"/>
                <a:pathLst>
                  <a:path w="24" h="9">
                    <a:moveTo>
                      <a:pt x="24" y="0"/>
                    </a:moveTo>
                    <a:lnTo>
                      <a:pt x="9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3852720" y="5119560"/>
                <a:ext cx="2232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14" y="15"/>
                    </a:moveTo>
                    <a:lnTo>
                      <a:pt x="14" y="15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3822480" y="5113080"/>
                <a:ext cx="30240" cy="6480"/>
              </a:xfrm>
              <a:custGeom>
                <a:avLst/>
                <a:gdLst/>
                <a:ahLst/>
                <a:rect l="l" t="t" r="r" b="b"/>
                <a:pathLst>
                  <a:path w="19" h="4">
                    <a:moveTo>
                      <a:pt x="19" y="4"/>
                    </a:move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3800520" y="5067360"/>
                <a:ext cx="21960" cy="4572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14" y="29"/>
                    </a:moveTo>
                    <a:lnTo>
                      <a:pt x="9" y="19"/>
                    </a:lnTo>
                    <a:lnTo>
                      <a:pt x="4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3784680" y="505944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10" y="5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3784680" y="5075280"/>
                <a:ext cx="21960" cy="2196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0" y="0"/>
                    </a:moveTo>
                    <a:lnTo>
                      <a:pt x="10" y="5"/>
                    </a:lnTo>
                    <a:lnTo>
                      <a:pt x="14" y="9"/>
                    </a:lnTo>
                    <a:lnTo>
                      <a:pt x="14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3806640" y="5097240"/>
                <a:ext cx="180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3806640" y="5119560"/>
                <a:ext cx="1800" cy="2376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3754440" y="5135400"/>
                <a:ext cx="52200" cy="7920"/>
              </a:xfrm>
              <a:custGeom>
                <a:avLst/>
                <a:gdLst/>
                <a:ahLst/>
                <a:rect l="l" t="t" r="r" b="b"/>
                <a:pathLst>
                  <a:path w="33" h="5">
                    <a:moveTo>
                      <a:pt x="33" y="5"/>
                    </a:moveTo>
                    <a:lnTo>
                      <a:pt x="19" y="5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3740040" y="513540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3672000" y="5135400"/>
                <a:ext cx="68040" cy="22320"/>
              </a:xfrm>
              <a:custGeom>
                <a:avLst/>
                <a:gdLst/>
                <a:ahLst/>
                <a:rect l="l" t="t" r="r" b="b"/>
                <a:pathLst>
                  <a:path w="43" h="14">
                    <a:moveTo>
                      <a:pt x="43" y="14"/>
                    </a:moveTo>
                    <a:lnTo>
                      <a:pt x="28" y="9"/>
                    </a:lnTo>
                    <a:lnTo>
                      <a:pt x="14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663720" y="5113080"/>
                <a:ext cx="828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14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641760" y="5113080"/>
                <a:ext cx="21960" cy="180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3619440" y="5075280"/>
                <a:ext cx="22320" cy="3780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14" y="24"/>
                    </a:moveTo>
                    <a:lnTo>
                      <a:pt x="9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3595680" y="5067360"/>
                <a:ext cx="23760" cy="792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3565440" y="5075280"/>
                <a:ext cx="30240" cy="37800"/>
              </a:xfrm>
              <a:custGeom>
                <a:avLst/>
                <a:gdLst/>
                <a:ahLst/>
                <a:rect l="l" t="t" r="r" b="b"/>
                <a:pathLst>
                  <a:path w="19" h="24">
                    <a:moveTo>
                      <a:pt x="19" y="0"/>
                    </a:moveTo>
                    <a:lnTo>
                      <a:pt x="15" y="9"/>
                    </a:lnTo>
                    <a:lnTo>
                      <a:pt x="5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>
                <a:off x="3505320" y="5089320"/>
                <a:ext cx="60120" cy="23760"/>
              </a:xfrm>
              <a:custGeom>
                <a:avLst/>
                <a:gdLst/>
                <a:ahLst/>
                <a:rect l="l" t="t" r="r" b="b"/>
                <a:pathLst>
                  <a:path w="38" h="15">
                    <a:moveTo>
                      <a:pt x="38" y="15"/>
                    </a:moveTo>
                    <a:lnTo>
                      <a:pt x="24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3414600" y="5067360"/>
                <a:ext cx="90720" cy="21960"/>
              </a:xfrm>
              <a:custGeom>
                <a:avLst/>
                <a:gdLst/>
                <a:ahLst/>
                <a:rect l="l" t="t" r="r" b="b"/>
                <a:pathLst>
                  <a:path w="57" h="14">
                    <a:moveTo>
                      <a:pt x="57" y="14"/>
                    </a:moveTo>
                    <a:lnTo>
                      <a:pt x="38" y="10"/>
                    </a:lnTo>
                    <a:lnTo>
                      <a:pt x="19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3362400" y="5067360"/>
                <a:ext cx="52200" cy="7920"/>
              </a:xfrm>
              <a:custGeom>
                <a:avLst/>
                <a:gdLst/>
                <a:ahLst/>
                <a:rect l="l" t="t" r="r" b="b"/>
                <a:pathLst>
                  <a:path w="33" h="5">
                    <a:moveTo>
                      <a:pt x="33" y="0"/>
                    </a:moveTo>
                    <a:lnTo>
                      <a:pt x="24" y="5"/>
                    </a:lnTo>
                    <a:lnTo>
                      <a:pt x="10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3362400" y="5029200"/>
                <a:ext cx="21960" cy="46080"/>
              </a:xfrm>
              <a:custGeom>
                <a:avLst/>
                <a:gdLst/>
                <a:ahLst/>
                <a:rect l="l" t="t" r="r" b="b"/>
                <a:pathLst>
                  <a:path w="14" h="29">
                    <a:moveTo>
                      <a:pt x="0" y="29"/>
                    </a:moveTo>
                    <a:lnTo>
                      <a:pt x="5" y="24"/>
                    </a:lnTo>
                    <a:lnTo>
                      <a:pt x="10" y="15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3384360" y="4992480"/>
                <a:ext cx="1800" cy="36720"/>
              </a:xfrm>
              <a:custGeom>
                <a:avLst/>
                <a:gdLst/>
                <a:ahLst/>
                <a:rect l="l" t="t" r="r" b="b"/>
                <a:pathLst>
                  <a:path w="0" h="23">
                    <a:moveTo>
                      <a:pt x="0" y="23"/>
                    </a:moveTo>
                    <a:lnTo>
                      <a:pt x="0" y="1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>
                <a:off x="3384360" y="4924440"/>
                <a:ext cx="7920" cy="68040"/>
              </a:xfrm>
              <a:custGeom>
                <a:avLst/>
                <a:gdLst/>
                <a:ahLst/>
                <a:rect l="l" t="t" r="r" b="b"/>
                <a:pathLst>
                  <a:path w="5" h="43">
                    <a:moveTo>
                      <a:pt x="0" y="43"/>
                    </a:moveTo>
                    <a:lnTo>
                      <a:pt x="0" y="24"/>
                    </a:lnTo>
                    <a:lnTo>
                      <a:pt x="5" y="9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3392280" y="4886280"/>
                <a:ext cx="1800" cy="3816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2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3370320" y="4841640"/>
                <a:ext cx="21960" cy="44640"/>
              </a:xfrm>
              <a:custGeom>
                <a:avLst/>
                <a:gdLst/>
                <a:ahLst/>
                <a:rect l="l" t="t" r="r" b="b"/>
                <a:pathLst>
                  <a:path w="14" h="28">
                    <a:moveTo>
                      <a:pt x="14" y="28"/>
                    </a:moveTo>
                    <a:lnTo>
                      <a:pt x="5" y="23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3362400" y="4811760"/>
                <a:ext cx="7920" cy="2988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19"/>
                    </a:moveTo>
                    <a:lnTo>
                      <a:pt x="0" y="1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3324240" y="4773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24"/>
                    </a:moveTo>
                    <a:lnTo>
                      <a:pt x="15" y="19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>
                <a:off x="3324240" y="4653000"/>
                <a:ext cx="1440" cy="120600"/>
              </a:xfrm>
              <a:custGeom>
                <a:avLst/>
                <a:gdLst/>
                <a:ahLst/>
                <a:rect l="l" t="t" r="r" b="b"/>
                <a:pathLst>
                  <a:path w="0" h="76">
                    <a:moveTo>
                      <a:pt x="0" y="76"/>
                    </a:moveTo>
                    <a:lnTo>
                      <a:pt x="0" y="57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3324240" y="4637160"/>
                <a:ext cx="317520" cy="15840"/>
              </a:xfrm>
              <a:custGeom>
                <a:avLst/>
                <a:gdLst/>
                <a:ahLst/>
                <a:rect l="l" t="t" r="r" b="b"/>
                <a:pathLst>
                  <a:path w="200" h="10">
                    <a:moveTo>
                      <a:pt x="0" y="10"/>
                    </a:moveTo>
                    <a:lnTo>
                      <a:pt x="24" y="10"/>
                    </a:lnTo>
                    <a:lnTo>
                      <a:pt x="48" y="10"/>
                    </a:lnTo>
                    <a:lnTo>
                      <a:pt x="67" y="10"/>
                    </a:lnTo>
                    <a:lnTo>
                      <a:pt x="86" y="10"/>
                    </a:lnTo>
                    <a:lnTo>
                      <a:pt x="105" y="10"/>
                    </a:lnTo>
                    <a:lnTo>
                      <a:pt x="124" y="10"/>
                    </a:lnTo>
                    <a:lnTo>
                      <a:pt x="143" y="5"/>
                    </a:lnTo>
                    <a:lnTo>
                      <a:pt x="162" y="5"/>
                    </a:lnTo>
                    <a:lnTo>
                      <a:pt x="181" y="5"/>
                    </a:lnTo>
                    <a:lnTo>
                      <a:pt x="20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3641760" y="4637160"/>
                <a:ext cx="14040" cy="15840"/>
              </a:xfrm>
              <a:custGeom>
                <a:avLst/>
                <a:gdLst/>
                <a:ahLst/>
                <a:rect l="l" t="t" r="r" b="b"/>
                <a:pathLst>
                  <a:path w="9" h="10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9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3655800" y="4653000"/>
                <a:ext cx="792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5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>
                <a:off x="3663720" y="4721040"/>
                <a:ext cx="828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5" y="9"/>
                    </a:lnTo>
                    <a:lnTo>
                      <a:pt x="5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3655800" y="4751280"/>
                <a:ext cx="7920" cy="36720"/>
              </a:xfrm>
              <a:custGeom>
                <a:avLst/>
                <a:gdLst/>
                <a:ahLst/>
                <a:rect l="l" t="t" r="r" b="b"/>
                <a:pathLst>
                  <a:path w="5" h="23">
                    <a:moveTo>
                      <a:pt x="5" y="0"/>
                    </a:moveTo>
                    <a:lnTo>
                      <a:pt x="5" y="9"/>
                    </a:lnTo>
                    <a:lnTo>
                      <a:pt x="5" y="14"/>
                    </a:lnTo>
                    <a:lnTo>
                      <a:pt x="0" y="2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3633840" y="4788000"/>
                <a:ext cx="21960" cy="23760"/>
              </a:xfrm>
              <a:custGeom>
                <a:avLst/>
                <a:gdLst/>
                <a:ahLst/>
                <a:rect l="l" t="t" r="r" b="b"/>
                <a:pathLst>
                  <a:path w="14" h="15">
                    <a:moveTo>
                      <a:pt x="14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>
                <a:off x="3633840" y="4811760"/>
                <a:ext cx="1440" cy="44280"/>
              </a:xfrm>
              <a:custGeom>
                <a:avLst/>
                <a:gdLst/>
                <a:ahLst/>
                <a:rect l="l" t="t" r="r" b="b"/>
                <a:pathLst>
                  <a:path w="0" h="28">
                    <a:moveTo>
                      <a:pt x="0" y="0"/>
                    </a:moveTo>
                    <a:lnTo>
                      <a:pt x="0" y="9"/>
                    </a:lnTo>
                    <a:lnTo>
                      <a:pt x="0" y="19"/>
                    </a:lnTo>
                    <a:lnTo>
                      <a:pt x="0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3611520" y="4856040"/>
                <a:ext cx="22320" cy="2232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14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>
                <a:off x="3611520" y="4878360"/>
                <a:ext cx="7920" cy="23760"/>
              </a:xfrm>
              <a:custGeom>
                <a:avLst/>
                <a:gdLst/>
                <a:ahLst/>
                <a:rect l="l" t="t" r="r" b="b"/>
                <a:pathLst>
                  <a:path w="5" h="15">
                    <a:moveTo>
                      <a:pt x="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5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3619440" y="4902120"/>
                <a:ext cx="187200" cy="1440"/>
              </a:xfrm>
              <a:custGeom>
                <a:avLst/>
                <a:gdLst/>
                <a:ahLst/>
                <a:rect l="l" t="t" r="r" b="b"/>
                <a:pathLst>
                  <a:path w="118" h="0">
                    <a:moveTo>
                      <a:pt x="0" y="0"/>
                    </a:moveTo>
                    <a:lnTo>
                      <a:pt x="9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0" y="0"/>
                    </a:lnTo>
                    <a:lnTo>
                      <a:pt x="109" y="0"/>
                    </a:lnTo>
                    <a:lnTo>
                      <a:pt x="11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3806640" y="4902120"/>
                <a:ext cx="15840" cy="6480"/>
              </a:xfrm>
              <a:custGeom>
                <a:avLst/>
                <a:gdLst/>
                <a:ahLst/>
                <a:rect l="l" t="t" r="r" b="b"/>
                <a:pathLst>
                  <a:path w="10" h="4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3806640" y="490860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1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3806640" y="4924440"/>
                <a:ext cx="15840" cy="14040"/>
              </a:xfrm>
              <a:custGeom>
                <a:avLst/>
                <a:gdLst/>
                <a:ahLst/>
                <a:rect l="l" t="t" r="r" b="b"/>
                <a:pathLst>
                  <a:path w="10" h="9">
                    <a:moveTo>
                      <a:pt x="0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10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3822480" y="4938480"/>
                <a:ext cx="1800" cy="38160"/>
              </a:xfrm>
              <a:custGeom>
                <a:avLst/>
                <a:gdLst/>
                <a:ahLst/>
                <a:rect l="l" t="t" r="r" b="b"/>
                <a:pathLst>
                  <a:path w="0" h="24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3822480" y="4976640"/>
                <a:ext cx="22320" cy="22320"/>
              </a:xfrm>
              <a:custGeom>
                <a:avLst/>
                <a:gdLst/>
                <a:ahLst/>
                <a:rect l="l" t="t" r="r" b="b"/>
                <a:pathLst>
                  <a:path w="14" h="14">
                    <a:moveTo>
                      <a:pt x="0" y="0"/>
                    </a:moveTo>
                    <a:lnTo>
                      <a:pt x="5" y="0"/>
                    </a:lnTo>
                    <a:lnTo>
                      <a:pt x="9" y="5"/>
                    </a:lnTo>
                    <a:lnTo>
                      <a:pt x="14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5276880" y="2738520"/>
                <a:ext cx="180720" cy="361800"/>
              </a:xfrm>
              <a:custGeom>
                <a:avLst/>
                <a:gdLst/>
                <a:ahLst/>
                <a:rect l="l" t="t" r="r" b="b"/>
                <a:pathLst>
                  <a:path w="114" h="228">
                    <a:moveTo>
                      <a:pt x="38" y="0"/>
                    </a:moveTo>
                    <a:lnTo>
                      <a:pt x="48" y="24"/>
                    </a:lnTo>
                    <a:lnTo>
                      <a:pt x="62" y="57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71" y="95"/>
                    </a:lnTo>
                    <a:lnTo>
                      <a:pt x="76" y="105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81" y="124"/>
                    </a:lnTo>
                    <a:lnTo>
                      <a:pt x="81" y="129"/>
                    </a:lnTo>
                    <a:lnTo>
                      <a:pt x="81" y="138"/>
                    </a:lnTo>
                    <a:lnTo>
                      <a:pt x="81" y="138"/>
                    </a:lnTo>
                    <a:lnTo>
                      <a:pt x="81" y="143"/>
                    </a:lnTo>
                    <a:lnTo>
                      <a:pt x="81" y="143"/>
                    </a:lnTo>
                    <a:lnTo>
                      <a:pt x="81" y="147"/>
                    </a:lnTo>
                    <a:lnTo>
                      <a:pt x="81" y="147"/>
                    </a:lnTo>
                    <a:lnTo>
                      <a:pt x="86" y="157"/>
                    </a:lnTo>
                    <a:lnTo>
                      <a:pt x="90" y="162"/>
                    </a:lnTo>
                    <a:lnTo>
                      <a:pt x="95" y="171"/>
                    </a:lnTo>
                    <a:lnTo>
                      <a:pt x="95" y="171"/>
                    </a:lnTo>
                    <a:lnTo>
                      <a:pt x="105" y="171"/>
                    </a:lnTo>
                    <a:lnTo>
                      <a:pt x="109" y="171"/>
                    </a:lnTo>
                    <a:lnTo>
                      <a:pt x="109" y="171"/>
                    </a:lnTo>
                    <a:lnTo>
                      <a:pt x="109" y="171"/>
                    </a:lnTo>
                    <a:lnTo>
                      <a:pt x="114" y="181"/>
                    </a:lnTo>
                    <a:lnTo>
                      <a:pt x="109" y="190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95" y="195"/>
                    </a:lnTo>
                    <a:lnTo>
                      <a:pt x="95" y="195"/>
                    </a:lnTo>
                    <a:lnTo>
                      <a:pt x="95" y="200"/>
                    </a:lnTo>
                    <a:lnTo>
                      <a:pt x="95" y="200"/>
                    </a:lnTo>
                    <a:lnTo>
                      <a:pt x="90" y="200"/>
                    </a:lnTo>
                    <a:lnTo>
                      <a:pt x="86" y="200"/>
                    </a:lnTo>
                    <a:lnTo>
                      <a:pt x="81" y="200"/>
                    </a:lnTo>
                    <a:lnTo>
                      <a:pt x="81" y="200"/>
                    </a:lnTo>
                    <a:lnTo>
                      <a:pt x="86" y="204"/>
                    </a:lnTo>
                    <a:lnTo>
                      <a:pt x="86" y="209"/>
                    </a:lnTo>
                    <a:lnTo>
                      <a:pt x="81" y="214"/>
                    </a:lnTo>
                    <a:lnTo>
                      <a:pt x="81" y="214"/>
                    </a:lnTo>
                    <a:lnTo>
                      <a:pt x="81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62" y="219"/>
                    </a:lnTo>
                    <a:lnTo>
                      <a:pt x="33" y="223"/>
                    </a:lnTo>
                    <a:lnTo>
                      <a:pt x="19" y="228"/>
                    </a:lnTo>
                    <a:lnTo>
                      <a:pt x="19" y="228"/>
                    </a:lnTo>
                    <a:lnTo>
                      <a:pt x="14" y="219"/>
                    </a:lnTo>
                    <a:lnTo>
                      <a:pt x="10" y="21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195"/>
                    </a:lnTo>
                    <a:lnTo>
                      <a:pt x="10" y="185"/>
                    </a:lnTo>
                    <a:lnTo>
                      <a:pt x="14" y="171"/>
                    </a:lnTo>
                    <a:lnTo>
                      <a:pt x="14" y="171"/>
                    </a:lnTo>
                    <a:lnTo>
                      <a:pt x="10" y="162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5" y="138"/>
                    </a:lnTo>
                    <a:lnTo>
                      <a:pt x="10" y="133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0" y="119"/>
                    </a:lnTo>
                    <a:lnTo>
                      <a:pt x="5" y="114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14" y="95"/>
                    </a:lnTo>
                    <a:lnTo>
                      <a:pt x="1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86"/>
                    </a:lnTo>
                    <a:lnTo>
                      <a:pt x="29" y="81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4" y="62"/>
                    </a:lnTo>
                    <a:lnTo>
                      <a:pt x="19" y="57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43"/>
                    </a:lnTo>
                    <a:lnTo>
                      <a:pt x="24" y="3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4" y="24"/>
                    </a:lnTo>
                    <a:lnTo>
                      <a:pt x="10" y="1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>
                <a:off x="5276880" y="2738520"/>
                <a:ext cx="180720" cy="361800"/>
              </a:xfrm>
              <a:custGeom>
                <a:avLst/>
                <a:gdLst/>
                <a:ahLst/>
                <a:rect l="l" t="t" r="r" b="b"/>
                <a:pathLst>
                  <a:path w="114" h="228">
                    <a:moveTo>
                      <a:pt x="38" y="0"/>
                    </a:moveTo>
                    <a:lnTo>
                      <a:pt x="48" y="24"/>
                    </a:lnTo>
                    <a:lnTo>
                      <a:pt x="62" y="57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71" y="95"/>
                    </a:lnTo>
                    <a:lnTo>
                      <a:pt x="76" y="105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81" y="124"/>
                    </a:lnTo>
                    <a:lnTo>
                      <a:pt x="81" y="129"/>
                    </a:lnTo>
                    <a:lnTo>
                      <a:pt x="81" y="138"/>
                    </a:lnTo>
                    <a:lnTo>
                      <a:pt x="81" y="138"/>
                    </a:lnTo>
                    <a:lnTo>
                      <a:pt x="81" y="143"/>
                    </a:lnTo>
                    <a:lnTo>
                      <a:pt x="81" y="143"/>
                    </a:lnTo>
                    <a:lnTo>
                      <a:pt x="81" y="147"/>
                    </a:lnTo>
                    <a:lnTo>
                      <a:pt x="81" y="147"/>
                    </a:lnTo>
                    <a:lnTo>
                      <a:pt x="86" y="157"/>
                    </a:lnTo>
                    <a:lnTo>
                      <a:pt x="90" y="162"/>
                    </a:lnTo>
                    <a:lnTo>
                      <a:pt x="95" y="171"/>
                    </a:lnTo>
                    <a:lnTo>
                      <a:pt x="95" y="171"/>
                    </a:lnTo>
                    <a:lnTo>
                      <a:pt x="105" y="171"/>
                    </a:lnTo>
                    <a:lnTo>
                      <a:pt x="109" y="171"/>
                    </a:lnTo>
                    <a:lnTo>
                      <a:pt x="109" y="171"/>
                    </a:lnTo>
                    <a:lnTo>
                      <a:pt x="109" y="171"/>
                    </a:lnTo>
                    <a:lnTo>
                      <a:pt x="114" y="181"/>
                    </a:lnTo>
                    <a:lnTo>
                      <a:pt x="109" y="190"/>
                    </a:lnTo>
                    <a:lnTo>
                      <a:pt x="95" y="190"/>
                    </a:lnTo>
                    <a:lnTo>
                      <a:pt x="95" y="190"/>
                    </a:lnTo>
                    <a:lnTo>
                      <a:pt x="95" y="195"/>
                    </a:lnTo>
                    <a:lnTo>
                      <a:pt x="95" y="195"/>
                    </a:lnTo>
                    <a:lnTo>
                      <a:pt x="95" y="200"/>
                    </a:lnTo>
                    <a:lnTo>
                      <a:pt x="95" y="200"/>
                    </a:lnTo>
                    <a:lnTo>
                      <a:pt x="90" y="200"/>
                    </a:lnTo>
                    <a:lnTo>
                      <a:pt x="86" y="200"/>
                    </a:lnTo>
                    <a:lnTo>
                      <a:pt x="81" y="200"/>
                    </a:lnTo>
                    <a:lnTo>
                      <a:pt x="81" y="200"/>
                    </a:lnTo>
                    <a:lnTo>
                      <a:pt x="86" y="204"/>
                    </a:lnTo>
                    <a:lnTo>
                      <a:pt x="86" y="209"/>
                    </a:lnTo>
                    <a:lnTo>
                      <a:pt x="81" y="214"/>
                    </a:lnTo>
                    <a:lnTo>
                      <a:pt x="81" y="214"/>
                    </a:lnTo>
                    <a:lnTo>
                      <a:pt x="81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76" y="214"/>
                    </a:lnTo>
                    <a:lnTo>
                      <a:pt x="62" y="219"/>
                    </a:lnTo>
                    <a:lnTo>
                      <a:pt x="33" y="223"/>
                    </a:lnTo>
                    <a:lnTo>
                      <a:pt x="19" y="228"/>
                    </a:lnTo>
                    <a:lnTo>
                      <a:pt x="19" y="228"/>
                    </a:lnTo>
                    <a:lnTo>
                      <a:pt x="14" y="219"/>
                    </a:lnTo>
                    <a:lnTo>
                      <a:pt x="10" y="214"/>
                    </a:lnTo>
                    <a:lnTo>
                      <a:pt x="5" y="204"/>
                    </a:lnTo>
                    <a:lnTo>
                      <a:pt x="5" y="204"/>
                    </a:lnTo>
                    <a:lnTo>
                      <a:pt x="5" y="195"/>
                    </a:lnTo>
                    <a:lnTo>
                      <a:pt x="10" y="185"/>
                    </a:lnTo>
                    <a:lnTo>
                      <a:pt x="14" y="171"/>
                    </a:lnTo>
                    <a:lnTo>
                      <a:pt x="14" y="171"/>
                    </a:lnTo>
                    <a:lnTo>
                      <a:pt x="10" y="162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5" y="138"/>
                    </a:lnTo>
                    <a:lnTo>
                      <a:pt x="10" y="133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0" y="119"/>
                    </a:lnTo>
                    <a:lnTo>
                      <a:pt x="5" y="114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14" y="95"/>
                    </a:lnTo>
                    <a:lnTo>
                      <a:pt x="1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86"/>
                    </a:lnTo>
                    <a:lnTo>
                      <a:pt x="29" y="81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4" y="62"/>
                    </a:lnTo>
                    <a:lnTo>
                      <a:pt x="19" y="57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43"/>
                    </a:lnTo>
                    <a:lnTo>
                      <a:pt x="24" y="3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4" y="24"/>
                    </a:lnTo>
                    <a:lnTo>
                      <a:pt x="10" y="1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5232240" y="3168720"/>
                <a:ext cx="173160" cy="158760"/>
              </a:xfrm>
              <a:custGeom>
                <a:avLst/>
                <a:gdLst/>
                <a:ahLst/>
                <a:rect l="l" t="t" r="r" b="b"/>
                <a:pathLst>
                  <a:path w="109" h="100">
                    <a:moveTo>
                      <a:pt x="23" y="90"/>
                    </a:moveTo>
                    <a:lnTo>
                      <a:pt x="28" y="85"/>
                    </a:lnTo>
                    <a:lnTo>
                      <a:pt x="28" y="85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42" y="81"/>
                    </a:lnTo>
                    <a:lnTo>
                      <a:pt x="52" y="81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76" y="71"/>
                    </a:lnTo>
                    <a:lnTo>
                      <a:pt x="99" y="62"/>
                    </a:lnTo>
                    <a:lnTo>
                      <a:pt x="109" y="57"/>
                    </a:lnTo>
                    <a:lnTo>
                      <a:pt x="109" y="57"/>
                    </a:lnTo>
                    <a:lnTo>
                      <a:pt x="109" y="43"/>
                    </a:lnTo>
                    <a:lnTo>
                      <a:pt x="104" y="38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19"/>
                    </a:lnTo>
                    <a:lnTo>
                      <a:pt x="104" y="9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1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2" y="19"/>
                    </a:lnTo>
                    <a:lnTo>
                      <a:pt x="38" y="24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3" y="24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4" y="6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9" y="85"/>
                    </a:lnTo>
                    <a:lnTo>
                      <a:pt x="14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4" y="90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100"/>
                    </a:lnTo>
                    <a:lnTo>
                      <a:pt x="19" y="95"/>
                    </a:lnTo>
                    <a:lnTo>
                      <a:pt x="23" y="90"/>
                    </a:lnTo>
                    <a:lnTo>
                      <a:pt x="23" y="9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>
                <a:off x="5232240" y="3168720"/>
                <a:ext cx="173160" cy="158760"/>
              </a:xfrm>
              <a:custGeom>
                <a:avLst/>
                <a:gdLst/>
                <a:ahLst/>
                <a:rect l="l" t="t" r="r" b="b"/>
                <a:pathLst>
                  <a:path w="109" h="100">
                    <a:moveTo>
                      <a:pt x="23" y="90"/>
                    </a:moveTo>
                    <a:lnTo>
                      <a:pt x="28" y="85"/>
                    </a:lnTo>
                    <a:lnTo>
                      <a:pt x="28" y="85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42" y="81"/>
                    </a:lnTo>
                    <a:lnTo>
                      <a:pt x="52" y="81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76" y="71"/>
                    </a:lnTo>
                    <a:lnTo>
                      <a:pt x="99" y="62"/>
                    </a:lnTo>
                    <a:lnTo>
                      <a:pt x="109" y="57"/>
                    </a:lnTo>
                    <a:lnTo>
                      <a:pt x="109" y="57"/>
                    </a:lnTo>
                    <a:lnTo>
                      <a:pt x="109" y="43"/>
                    </a:lnTo>
                    <a:lnTo>
                      <a:pt x="104" y="38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19"/>
                    </a:lnTo>
                    <a:lnTo>
                      <a:pt x="104" y="9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1" y="9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2" y="19"/>
                    </a:lnTo>
                    <a:lnTo>
                      <a:pt x="38" y="24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3" y="24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4" y="6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9" y="85"/>
                    </a:lnTo>
                    <a:lnTo>
                      <a:pt x="14" y="90"/>
                    </a:lnTo>
                    <a:lnTo>
                      <a:pt x="19" y="90"/>
                    </a:lnTo>
                    <a:lnTo>
                      <a:pt x="19" y="90"/>
                    </a:lnTo>
                    <a:lnTo>
                      <a:pt x="14" y="90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100"/>
                    </a:lnTo>
                    <a:lnTo>
                      <a:pt x="19" y="95"/>
                    </a:lnTo>
                    <a:lnTo>
                      <a:pt x="23" y="90"/>
                    </a:lnTo>
                    <a:lnTo>
                      <a:pt x="23" y="9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5397480" y="3152520"/>
                <a:ext cx="68400" cy="106560"/>
              </a:xfrm>
              <a:custGeom>
                <a:avLst/>
                <a:gdLst/>
                <a:ahLst/>
                <a:rect l="l" t="t" r="r" b="b"/>
                <a:pathLst>
                  <a:path w="43" h="67">
                    <a:moveTo>
                      <a:pt x="0" y="10"/>
                    </a:moveTo>
                    <a:lnTo>
                      <a:pt x="5" y="5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5"/>
                    </a:lnTo>
                    <a:lnTo>
                      <a:pt x="24" y="10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3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4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29" y="57"/>
                    </a:lnTo>
                    <a:lnTo>
                      <a:pt x="19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5397480" y="3152520"/>
                <a:ext cx="68400" cy="106560"/>
              </a:xfrm>
              <a:custGeom>
                <a:avLst/>
                <a:gdLst/>
                <a:ahLst/>
                <a:rect l="l" t="t" r="r" b="b"/>
                <a:pathLst>
                  <a:path w="43" h="67">
                    <a:moveTo>
                      <a:pt x="0" y="10"/>
                    </a:moveTo>
                    <a:lnTo>
                      <a:pt x="5" y="5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5"/>
                    </a:lnTo>
                    <a:lnTo>
                      <a:pt x="24" y="10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3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4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29" y="57"/>
                    </a:lnTo>
                    <a:lnTo>
                      <a:pt x="19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5495760" y="3220920"/>
                <a:ext cx="38160" cy="15840"/>
              </a:xfrm>
              <a:custGeom>
                <a:avLst/>
                <a:gdLst/>
                <a:ahLst/>
                <a:rect l="l" t="t" r="r" b="b"/>
                <a:pathLst>
                  <a:path w="24" h="10">
                    <a:moveTo>
                      <a:pt x="9" y="10"/>
                    </a:moveTo>
                    <a:lnTo>
                      <a:pt x="14" y="10"/>
                    </a:lnTo>
                    <a:lnTo>
                      <a:pt x="19" y="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9" y="10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5495760" y="3220920"/>
                <a:ext cx="38160" cy="15840"/>
              </a:xfrm>
              <a:custGeom>
                <a:avLst/>
                <a:gdLst/>
                <a:ahLst/>
                <a:rect l="l" t="t" r="r" b="b"/>
                <a:pathLst>
                  <a:path w="24" h="10">
                    <a:moveTo>
                      <a:pt x="9" y="10"/>
                    </a:moveTo>
                    <a:lnTo>
                      <a:pt x="14" y="10"/>
                    </a:lnTo>
                    <a:lnTo>
                      <a:pt x="19" y="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9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5556240" y="3182760"/>
                <a:ext cx="30240" cy="38160"/>
              </a:xfrm>
              <a:custGeom>
                <a:avLst/>
                <a:gdLst/>
                <a:ahLst/>
                <a:rect l="l" t="t" r="r" b="b"/>
                <a:pathLst>
                  <a:path w="19" h="24">
                    <a:moveTo>
                      <a:pt x="19" y="5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9" y="24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5556240" y="3182760"/>
                <a:ext cx="30240" cy="38160"/>
              </a:xfrm>
              <a:custGeom>
                <a:avLst/>
                <a:gdLst/>
                <a:ahLst/>
                <a:rect l="l" t="t" r="r" b="b"/>
                <a:pathLst>
                  <a:path w="19" h="24">
                    <a:moveTo>
                      <a:pt x="19" y="5"/>
                    </a:moveTo>
                    <a:lnTo>
                      <a:pt x="19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9" y="24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>
                <a:off x="4176720" y="3432240"/>
                <a:ext cx="128520" cy="21960"/>
              </a:xfrm>
              <a:custGeom>
                <a:avLst/>
                <a:gdLst/>
                <a:ahLst/>
                <a:rect l="l" t="t" r="r" b="b"/>
                <a:pathLst>
                  <a:path w="81" h="14">
                    <a:moveTo>
                      <a:pt x="0" y="14"/>
                    </a:moveTo>
                    <a:lnTo>
                      <a:pt x="19" y="10"/>
                    </a:lnTo>
                    <a:lnTo>
                      <a:pt x="57" y="5"/>
                    </a:lnTo>
                    <a:lnTo>
                      <a:pt x="81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>
                <a:off x="4305240" y="3432240"/>
                <a:ext cx="52560" cy="1440"/>
              </a:xfrm>
              <a:custGeom>
                <a:avLst/>
                <a:gdLst/>
                <a:ahLst/>
                <a:rect l="l" t="t" r="r" b="b"/>
                <a:pathLst>
                  <a:path w="33" h="0">
                    <a:moveTo>
                      <a:pt x="0" y="0"/>
                    </a:moveTo>
                    <a:lnTo>
                      <a:pt x="9" y="0"/>
                    </a:lnTo>
                    <a:lnTo>
                      <a:pt x="23" y="0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4357800" y="3432240"/>
                <a:ext cx="21960" cy="15840"/>
              </a:xfrm>
              <a:custGeom>
                <a:avLst/>
                <a:gdLst/>
                <a:ahLst/>
                <a:rect l="l" t="t" r="r" b="b"/>
                <a:pathLst>
                  <a:path w="14" h="10">
                    <a:moveTo>
                      <a:pt x="0" y="0"/>
                    </a:moveTo>
                    <a:lnTo>
                      <a:pt x="5" y="5"/>
                    </a:lnTo>
                    <a:lnTo>
                      <a:pt x="9" y="10"/>
                    </a:lnTo>
                    <a:lnTo>
                      <a:pt x="14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>
                <a:off x="4379760" y="3432240"/>
                <a:ext cx="68400" cy="15840"/>
              </a:xfrm>
              <a:custGeom>
                <a:avLst/>
                <a:gdLst/>
                <a:ahLst/>
                <a:rect l="l" t="t" r="r" b="b"/>
                <a:pathLst>
                  <a:path w="43" h="10">
                    <a:moveTo>
                      <a:pt x="0" y="10"/>
                    </a:moveTo>
                    <a:lnTo>
                      <a:pt x="19" y="10"/>
                    </a:lnTo>
                    <a:lnTo>
                      <a:pt x="29" y="5"/>
                    </a:lnTo>
                    <a:lnTo>
                      <a:pt x="43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4448160" y="3424320"/>
                <a:ext cx="30240" cy="7920"/>
              </a:xfrm>
              <a:custGeom>
                <a:avLst/>
                <a:gdLst/>
                <a:ahLst/>
                <a:rect l="l" t="t" r="r" b="b"/>
                <a:pathLst>
                  <a:path w="19" h="5">
                    <a:moveTo>
                      <a:pt x="0" y="5"/>
                    </a:moveTo>
                    <a:lnTo>
                      <a:pt x="5" y="5"/>
                    </a:lnTo>
                    <a:lnTo>
                      <a:pt x="14" y="5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4478400" y="3387600"/>
                <a:ext cx="21960" cy="36720"/>
              </a:xfrm>
              <a:custGeom>
                <a:avLst/>
                <a:gdLst/>
                <a:ahLst/>
                <a:rect l="l" t="t" r="r" b="b"/>
                <a:pathLst>
                  <a:path w="14" h="23">
                    <a:moveTo>
                      <a:pt x="0" y="23"/>
                    </a:moveTo>
                    <a:lnTo>
                      <a:pt x="5" y="14"/>
                    </a:lnTo>
                    <a:lnTo>
                      <a:pt x="9" y="9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4500360" y="3363840"/>
                <a:ext cx="38160" cy="23760"/>
              </a:xfrm>
              <a:custGeom>
                <a:avLst/>
                <a:gdLst/>
                <a:ahLst/>
                <a:rect l="l" t="t" r="r" b="b"/>
                <a:pathLst>
                  <a:path w="24" h="15">
                    <a:moveTo>
                      <a:pt x="0" y="15"/>
                    </a:moveTo>
                    <a:lnTo>
                      <a:pt x="10" y="10"/>
                    </a:lnTo>
                    <a:lnTo>
                      <a:pt x="14" y="5"/>
                    </a:lnTo>
                    <a:lnTo>
                      <a:pt x="2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4538520" y="3341520"/>
                <a:ext cx="30240" cy="22320"/>
              </a:xfrm>
              <a:custGeom>
                <a:avLst/>
                <a:gdLst/>
                <a:ahLst/>
                <a:rect l="l" t="t" r="r" b="b"/>
                <a:pathLst>
                  <a:path w="19" h="14">
                    <a:moveTo>
                      <a:pt x="0" y="14"/>
                    </a:moveTo>
                    <a:lnTo>
                      <a:pt x="5" y="10"/>
                    </a:lnTo>
                    <a:lnTo>
                      <a:pt x="14" y="10"/>
                    </a:lnTo>
                    <a:lnTo>
                      <a:pt x="1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4568760" y="3341520"/>
                <a:ext cx="1440" cy="79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4568760" y="3349440"/>
                <a:ext cx="1440" cy="792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4568760" y="3357360"/>
                <a:ext cx="38160" cy="165240"/>
              </a:xfrm>
              <a:custGeom>
                <a:avLst/>
                <a:gdLst/>
                <a:ahLst/>
                <a:rect l="l" t="t" r="r" b="b"/>
                <a:pathLst>
                  <a:path w="24" h="104">
                    <a:moveTo>
                      <a:pt x="0" y="0"/>
                    </a:moveTo>
                    <a:lnTo>
                      <a:pt x="5" y="9"/>
                    </a:lnTo>
                    <a:lnTo>
                      <a:pt x="9" y="38"/>
                    </a:lnTo>
                    <a:lnTo>
                      <a:pt x="14" y="66"/>
                    </a:lnTo>
                    <a:lnTo>
                      <a:pt x="19" y="95"/>
                    </a:lnTo>
                    <a:lnTo>
                      <a:pt x="24" y="10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4599000" y="3522600"/>
                <a:ext cx="7920" cy="38160"/>
              </a:xfrm>
              <a:custGeom>
                <a:avLst/>
                <a:gdLst/>
                <a:ahLst/>
                <a:rect l="l" t="t" r="r" b="b"/>
                <a:pathLst>
                  <a:path w="5" h="24">
                    <a:moveTo>
                      <a:pt x="5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5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4591080" y="3560760"/>
                <a:ext cx="15840" cy="30240"/>
              </a:xfrm>
              <a:custGeom>
                <a:avLst/>
                <a:gdLst/>
                <a:ahLst/>
                <a:rect l="l" t="t" r="r" b="b"/>
                <a:pathLst>
                  <a:path w="10" h="19">
                    <a:moveTo>
                      <a:pt x="10" y="0"/>
                    </a:moveTo>
                    <a:lnTo>
                      <a:pt x="5" y="9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4591080" y="3591000"/>
                <a:ext cx="1440" cy="52200"/>
              </a:xfrm>
              <a:custGeom>
                <a:avLst/>
                <a:gdLst/>
                <a:ahLst/>
                <a:rect l="l" t="t" r="r" b="b"/>
                <a:pathLst>
                  <a:path w="0" h="33">
                    <a:moveTo>
                      <a:pt x="0" y="0"/>
                    </a:moveTo>
                    <a:lnTo>
                      <a:pt x="0" y="9"/>
                    </a:lnTo>
                    <a:lnTo>
                      <a:pt x="0" y="28"/>
                    </a:lnTo>
                    <a:lnTo>
                      <a:pt x="0" y="33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4568760" y="3643200"/>
                <a:ext cx="22320" cy="3816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14" y="0"/>
                    </a:moveTo>
                    <a:lnTo>
                      <a:pt x="9" y="14"/>
                    </a:lnTo>
                    <a:lnTo>
                      <a:pt x="5" y="19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4560840" y="3681360"/>
                <a:ext cx="7920" cy="3024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5" y="0"/>
                    </a:moveTo>
                    <a:lnTo>
                      <a:pt x="5" y="4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4522680" y="3703680"/>
                <a:ext cx="38160" cy="7920"/>
              </a:xfrm>
              <a:custGeom>
                <a:avLst/>
                <a:gdLst/>
                <a:ahLst/>
                <a:rect l="l" t="t" r="r" b="b"/>
                <a:pathLst>
                  <a:path w="24" h="5">
                    <a:moveTo>
                      <a:pt x="24" y="5"/>
                    </a:moveTo>
                    <a:lnTo>
                      <a:pt x="1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4522680" y="3703680"/>
                <a:ext cx="360" cy="792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0" name=""/>
              <p:cNvSpPr/>
              <p:nvPr/>
            </p:nvSpPr>
            <p:spPr>
              <a:xfrm>
                <a:off x="4516560" y="3711600"/>
                <a:ext cx="6120" cy="14040"/>
              </a:xfrm>
              <a:custGeom>
                <a:avLst/>
                <a:gdLst/>
                <a:ahLst/>
                <a:rect l="l" t="t" r="r" b="b"/>
                <a:pathLst>
                  <a:path w="4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1" name=""/>
              <p:cNvSpPr/>
              <p:nvPr/>
            </p:nvSpPr>
            <p:spPr>
              <a:xfrm>
                <a:off x="4516560" y="3725640"/>
                <a:ext cx="6120" cy="36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>
                <a:off x="4516560" y="3725640"/>
                <a:ext cx="612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4" y="5"/>
                    </a:lnTo>
                    <a:lnTo>
                      <a:pt x="0" y="10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3" name=""/>
              <p:cNvSpPr/>
              <p:nvPr/>
            </p:nvSpPr>
            <p:spPr>
              <a:xfrm>
                <a:off x="4516560" y="3747960"/>
                <a:ext cx="6120" cy="7920"/>
              </a:xfrm>
              <a:custGeom>
                <a:avLst/>
                <a:gdLst/>
                <a:ahLst/>
                <a:rect l="l" t="t" r="r" b="b"/>
                <a:pathLst>
                  <a:path w="4" h="5">
                    <a:moveTo>
                      <a:pt x="0" y="0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4" name=""/>
              <p:cNvSpPr/>
              <p:nvPr/>
            </p:nvSpPr>
            <p:spPr>
              <a:xfrm>
                <a:off x="4522680" y="375588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5" name=""/>
              <p:cNvSpPr/>
              <p:nvPr/>
            </p:nvSpPr>
            <p:spPr>
              <a:xfrm>
                <a:off x="4516560" y="3771720"/>
                <a:ext cx="6120" cy="6480"/>
              </a:xfrm>
              <a:custGeom>
                <a:avLst/>
                <a:gdLst/>
                <a:ahLst/>
                <a:rect l="l" t="t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6" name=""/>
              <p:cNvSpPr/>
              <p:nvPr/>
            </p:nvSpPr>
            <p:spPr>
              <a:xfrm>
                <a:off x="4492440" y="3763800"/>
                <a:ext cx="24120" cy="792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7" name=""/>
              <p:cNvSpPr/>
              <p:nvPr/>
            </p:nvSpPr>
            <p:spPr>
              <a:xfrm>
                <a:off x="4478400" y="3771720"/>
                <a:ext cx="1404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8" name=""/>
              <p:cNvSpPr/>
              <p:nvPr/>
            </p:nvSpPr>
            <p:spPr>
              <a:xfrm>
                <a:off x="4478400" y="3794040"/>
                <a:ext cx="1440" cy="30240"/>
              </a:xfrm>
              <a:custGeom>
                <a:avLst/>
                <a:gdLst/>
                <a:ahLst/>
                <a:rect l="l" t="t" r="r" b="b"/>
                <a:pathLst>
                  <a:path w="0" h="1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9" name=""/>
              <p:cNvSpPr/>
              <p:nvPr/>
            </p:nvSpPr>
            <p:spPr>
              <a:xfrm>
                <a:off x="4470480" y="382428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0" name=""/>
              <p:cNvSpPr/>
              <p:nvPr/>
            </p:nvSpPr>
            <p:spPr>
              <a:xfrm>
                <a:off x="4448160" y="3846600"/>
                <a:ext cx="22320" cy="7920"/>
              </a:xfrm>
              <a:custGeom>
                <a:avLst/>
                <a:gdLst/>
                <a:ahLst/>
                <a:rect l="l" t="t" r="r" b="b"/>
                <a:pathLst>
                  <a:path w="14" h="5">
                    <a:moveTo>
                      <a:pt x="14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1" name=""/>
              <p:cNvSpPr/>
              <p:nvPr/>
            </p:nvSpPr>
            <p:spPr>
              <a:xfrm>
                <a:off x="4606920" y="3522600"/>
                <a:ext cx="173160" cy="165240"/>
              </a:xfrm>
              <a:custGeom>
                <a:avLst/>
                <a:gdLst/>
                <a:ahLst/>
                <a:rect l="l" t="t" r="r" b="b"/>
                <a:pathLst>
                  <a:path w="109" h="104">
                    <a:moveTo>
                      <a:pt x="0" y="0"/>
                    </a:moveTo>
                    <a:lnTo>
                      <a:pt x="14" y="71"/>
                    </a:lnTo>
                    <a:lnTo>
                      <a:pt x="76" y="62"/>
                    </a:lnTo>
                    <a:lnTo>
                      <a:pt x="80" y="104"/>
                    </a:lnTo>
                    <a:lnTo>
                      <a:pt x="109" y="8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2" name=""/>
              <p:cNvSpPr/>
              <p:nvPr/>
            </p:nvSpPr>
            <p:spPr>
              <a:xfrm>
                <a:off x="4780080" y="3635280"/>
                <a:ext cx="144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3" name=""/>
              <p:cNvSpPr/>
              <p:nvPr/>
            </p:nvSpPr>
            <p:spPr>
              <a:xfrm>
                <a:off x="4780080" y="3635280"/>
                <a:ext cx="44280" cy="7920"/>
              </a:xfrm>
              <a:custGeom>
                <a:avLst/>
                <a:gdLst/>
                <a:ahLst/>
                <a:rect l="l" t="t" r="r" b="b"/>
                <a:pathLst>
                  <a:path w="28" h="5">
                    <a:moveTo>
                      <a:pt x="0" y="0"/>
                    </a:moveTo>
                    <a:lnTo>
                      <a:pt x="9" y="0"/>
                    </a:lnTo>
                    <a:lnTo>
                      <a:pt x="19" y="5"/>
                    </a:lnTo>
                    <a:lnTo>
                      <a:pt x="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4" name=""/>
              <p:cNvSpPr/>
              <p:nvPr/>
            </p:nvSpPr>
            <p:spPr>
              <a:xfrm>
                <a:off x="4824360" y="3635280"/>
                <a:ext cx="2232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5" name=""/>
              <p:cNvSpPr/>
              <p:nvPr/>
            </p:nvSpPr>
            <p:spPr>
              <a:xfrm flipV="1">
                <a:off x="4846680" y="3612960"/>
                <a:ext cx="15840" cy="2232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6" name=""/>
              <p:cNvSpPr/>
              <p:nvPr/>
            </p:nvSpPr>
            <p:spPr>
              <a:xfrm>
                <a:off x="4862520" y="3612960"/>
                <a:ext cx="44280" cy="1800"/>
              </a:xfrm>
              <a:custGeom>
                <a:avLst/>
                <a:gdLst/>
                <a:ahLst/>
                <a:rect l="l" t="t" r="r" b="b"/>
                <a:pathLst>
                  <a:path w="28" h="0">
                    <a:moveTo>
                      <a:pt x="0" y="0"/>
                    </a:moveTo>
                    <a:lnTo>
                      <a:pt x="5" y="0"/>
                    </a:lnTo>
                    <a:lnTo>
                      <a:pt x="19" y="0"/>
                    </a:lnTo>
                    <a:lnTo>
                      <a:pt x="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7" name=""/>
              <p:cNvSpPr/>
              <p:nvPr/>
            </p:nvSpPr>
            <p:spPr>
              <a:xfrm>
                <a:off x="4906800" y="3612960"/>
                <a:ext cx="1800" cy="30240"/>
              </a:xfrm>
              <a:custGeom>
                <a:avLst/>
                <a:gdLst/>
                <a:ahLst/>
                <a:rect l="l" t="t" r="r" b="b"/>
                <a:pathLst>
                  <a:path w="0" h="19">
                    <a:moveTo>
                      <a:pt x="0" y="0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8" name=""/>
              <p:cNvSpPr/>
              <p:nvPr/>
            </p:nvSpPr>
            <p:spPr>
              <a:xfrm>
                <a:off x="4906800" y="364320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0"/>
                    </a:moveTo>
                    <a:lnTo>
                      <a:pt x="5" y="5"/>
                    </a:lnTo>
                    <a:lnTo>
                      <a:pt x="5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9" name=""/>
              <p:cNvSpPr/>
              <p:nvPr/>
            </p:nvSpPr>
            <p:spPr>
              <a:xfrm>
                <a:off x="4870440" y="3665520"/>
                <a:ext cx="36360" cy="1440"/>
              </a:xfrm>
              <a:custGeom>
                <a:avLst/>
                <a:gdLst/>
                <a:ahLst/>
                <a:rect l="l" t="t" r="r" b="b"/>
                <a:pathLst>
                  <a:path w="23" h="0">
                    <a:moveTo>
                      <a:pt x="23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0" name=""/>
              <p:cNvSpPr/>
              <p:nvPr/>
            </p:nvSpPr>
            <p:spPr>
              <a:xfrm>
                <a:off x="4846680" y="3643200"/>
                <a:ext cx="23760" cy="22320"/>
              </a:xfrm>
              <a:custGeom>
                <a:avLst/>
                <a:gdLst/>
                <a:ahLst/>
                <a:rect l="l" t="t" r="r" b="b"/>
                <a:pathLst>
                  <a:path w="15" h="14">
                    <a:moveTo>
                      <a:pt x="15" y="14"/>
                    </a:moveTo>
                    <a:lnTo>
                      <a:pt x="10" y="9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1" name=""/>
              <p:cNvSpPr/>
              <p:nvPr/>
            </p:nvSpPr>
            <p:spPr>
              <a:xfrm>
                <a:off x="4840200" y="3643200"/>
                <a:ext cx="6480" cy="44640"/>
              </a:xfrm>
              <a:custGeom>
                <a:avLst/>
                <a:gdLst/>
                <a:ahLst/>
                <a:rect l="l" t="t" r="r" b="b"/>
                <a:pathLst>
                  <a:path w="4" h="28">
                    <a:moveTo>
                      <a:pt x="4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4" y="28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2" name=""/>
              <p:cNvSpPr/>
              <p:nvPr/>
            </p:nvSpPr>
            <p:spPr>
              <a:xfrm>
                <a:off x="4816440" y="3687840"/>
                <a:ext cx="30240" cy="23760"/>
              </a:xfrm>
              <a:custGeom>
                <a:avLst/>
                <a:gdLst/>
                <a:ahLst/>
                <a:rect l="l" t="t" r="r" b="b"/>
                <a:pathLst>
                  <a:path w="19" h="15">
                    <a:moveTo>
                      <a:pt x="19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3" name=""/>
              <p:cNvSpPr/>
              <p:nvPr/>
            </p:nvSpPr>
            <p:spPr>
              <a:xfrm>
                <a:off x="4802040" y="3711600"/>
                <a:ext cx="22320" cy="2988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9" y="0"/>
                    </a:moveTo>
                    <a:lnTo>
                      <a:pt x="14" y="4"/>
                    </a:lnTo>
                    <a:lnTo>
                      <a:pt x="14" y="14"/>
                    </a:lnTo>
                    <a:lnTo>
                      <a:pt x="0" y="19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4" name=""/>
              <p:cNvSpPr/>
              <p:nvPr/>
            </p:nvSpPr>
            <p:spPr>
              <a:xfrm>
                <a:off x="4794120" y="3741480"/>
                <a:ext cx="7920" cy="6480"/>
              </a:xfrm>
              <a:custGeom>
                <a:avLst/>
                <a:gdLst/>
                <a:ahLst/>
                <a:rect l="l" t="t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5" name=""/>
              <p:cNvSpPr/>
              <p:nvPr/>
            </p:nvSpPr>
            <p:spPr>
              <a:xfrm>
                <a:off x="4786200" y="3747960"/>
                <a:ext cx="7920" cy="23760"/>
              </a:xfrm>
              <a:custGeom>
                <a:avLst/>
                <a:gdLst/>
                <a:ahLst/>
                <a:rect l="l" t="t" r="r" b="b"/>
                <a:pathLst>
                  <a:path w="5" h="15">
                    <a:moveTo>
                      <a:pt x="5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6" name=""/>
              <p:cNvSpPr/>
              <p:nvPr/>
            </p:nvSpPr>
            <p:spPr>
              <a:xfrm>
                <a:off x="4771800" y="3771720"/>
                <a:ext cx="1440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9" y="0"/>
                    </a:moveTo>
                    <a:lnTo>
                      <a:pt x="9" y="4"/>
                    </a:lnTo>
                    <a:lnTo>
                      <a:pt x="5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7" name=""/>
              <p:cNvSpPr/>
              <p:nvPr/>
            </p:nvSpPr>
            <p:spPr>
              <a:xfrm>
                <a:off x="4755960" y="377820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10" y="1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8" name=""/>
              <p:cNvSpPr/>
              <p:nvPr/>
            </p:nvSpPr>
            <p:spPr>
              <a:xfrm>
                <a:off x="4734000" y="377820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9" name=""/>
              <p:cNvSpPr/>
              <p:nvPr/>
            </p:nvSpPr>
            <p:spPr>
              <a:xfrm>
                <a:off x="4727520" y="3778200"/>
                <a:ext cx="6480" cy="38160"/>
              </a:xfrm>
              <a:custGeom>
                <a:avLst/>
                <a:gdLst/>
                <a:ahLst/>
                <a:rect l="l" t="t" r="r" b="b"/>
                <a:pathLst>
                  <a:path w="4" h="24">
                    <a:moveTo>
                      <a:pt x="4" y="0"/>
                    </a:moveTo>
                    <a:lnTo>
                      <a:pt x="4" y="10"/>
                    </a:lnTo>
                    <a:lnTo>
                      <a:pt x="0" y="15"/>
                    </a:lnTo>
                    <a:lnTo>
                      <a:pt x="0" y="2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0" name=""/>
              <p:cNvSpPr/>
              <p:nvPr/>
            </p:nvSpPr>
            <p:spPr>
              <a:xfrm>
                <a:off x="4711680" y="3816360"/>
                <a:ext cx="15840" cy="21960"/>
              </a:xfrm>
              <a:custGeom>
                <a:avLst/>
                <a:gdLst/>
                <a:ahLst/>
                <a:rect l="l" t="t" r="r" b="b"/>
                <a:pathLst>
                  <a:path w="10" h="14">
                    <a:moveTo>
                      <a:pt x="1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1" name=""/>
              <p:cNvSpPr/>
              <p:nvPr/>
            </p:nvSpPr>
            <p:spPr>
              <a:xfrm>
                <a:off x="4711680" y="3838320"/>
                <a:ext cx="7920" cy="24120"/>
              </a:xfrm>
              <a:custGeom>
                <a:avLst/>
                <a:gdLst/>
                <a:ahLst/>
                <a:rect l="l" t="t" r="r" b="b"/>
                <a:pathLst>
                  <a:path w="5" h="15">
                    <a:moveTo>
                      <a:pt x="0" y="0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0" y="1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2" name=""/>
              <p:cNvSpPr/>
              <p:nvPr/>
            </p:nvSpPr>
            <p:spPr>
              <a:xfrm>
                <a:off x="4703760" y="3862440"/>
                <a:ext cx="7920" cy="219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0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3" name=""/>
              <p:cNvSpPr/>
              <p:nvPr/>
            </p:nvSpPr>
            <p:spPr>
              <a:xfrm>
                <a:off x="4697280" y="3884400"/>
                <a:ext cx="648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4" y="0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4" name=""/>
              <p:cNvSpPr/>
              <p:nvPr/>
            </p:nvSpPr>
            <p:spPr>
              <a:xfrm>
                <a:off x="4681440" y="3906720"/>
                <a:ext cx="15840" cy="792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5" name=""/>
              <p:cNvSpPr/>
              <p:nvPr/>
            </p:nvSpPr>
            <p:spPr>
              <a:xfrm>
                <a:off x="4681440" y="3914640"/>
                <a:ext cx="1800" cy="2232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0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6" name=""/>
              <p:cNvSpPr/>
              <p:nvPr/>
            </p:nvSpPr>
            <p:spPr>
              <a:xfrm>
                <a:off x="4651200" y="3936960"/>
                <a:ext cx="30240" cy="1440"/>
              </a:xfrm>
              <a:custGeom>
                <a:avLst/>
                <a:gdLst/>
                <a:ahLst/>
                <a:rect l="l" t="t" r="r" b="b"/>
                <a:pathLst>
                  <a:path w="19" h="0">
                    <a:moveTo>
                      <a:pt x="19" y="0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7" name=""/>
              <p:cNvSpPr/>
              <p:nvPr/>
            </p:nvSpPr>
            <p:spPr>
              <a:xfrm>
                <a:off x="4643280" y="393696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5" y="14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8" name=""/>
              <p:cNvSpPr/>
              <p:nvPr/>
            </p:nvSpPr>
            <p:spPr>
              <a:xfrm>
                <a:off x="4629240" y="3959280"/>
                <a:ext cx="21960" cy="1440"/>
              </a:xfrm>
              <a:custGeom>
                <a:avLst/>
                <a:gdLst/>
                <a:ahLst/>
                <a:rect l="l" t="t" r="r" b="b"/>
                <a:pathLst>
                  <a:path w="14" h="0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9" name=""/>
              <p:cNvSpPr/>
              <p:nvPr/>
            </p:nvSpPr>
            <p:spPr>
              <a:xfrm>
                <a:off x="4629240" y="3959280"/>
                <a:ext cx="360" cy="792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0" name=""/>
              <p:cNvSpPr/>
              <p:nvPr/>
            </p:nvSpPr>
            <p:spPr>
              <a:xfrm>
                <a:off x="4583160" y="3967200"/>
                <a:ext cx="46080" cy="1440"/>
              </a:xfrm>
              <a:custGeom>
                <a:avLst/>
                <a:gdLst/>
                <a:ahLst/>
                <a:rect l="l" t="t" r="r" b="b"/>
                <a:pathLst>
                  <a:path w="29" h="0">
                    <a:moveTo>
                      <a:pt x="29" y="0"/>
                    </a:moveTo>
                    <a:lnTo>
                      <a:pt x="19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1" name=""/>
              <p:cNvSpPr/>
              <p:nvPr/>
            </p:nvSpPr>
            <p:spPr>
              <a:xfrm>
                <a:off x="4583160" y="3967200"/>
                <a:ext cx="1440" cy="158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2" name=""/>
              <p:cNvSpPr/>
              <p:nvPr/>
            </p:nvSpPr>
            <p:spPr>
              <a:xfrm>
                <a:off x="4546440" y="3983040"/>
                <a:ext cx="36720" cy="6120"/>
              </a:xfrm>
              <a:custGeom>
                <a:avLst/>
                <a:gdLst/>
                <a:ahLst/>
                <a:rect l="l" t="t" r="r" b="b"/>
                <a:pathLst>
                  <a:path w="23" h="4">
                    <a:moveTo>
                      <a:pt x="23" y="0"/>
                    </a:moveTo>
                    <a:lnTo>
                      <a:pt x="14" y="0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3" name=""/>
              <p:cNvSpPr/>
              <p:nvPr/>
            </p:nvSpPr>
            <p:spPr>
              <a:xfrm>
                <a:off x="4538520" y="3975120"/>
                <a:ext cx="7920" cy="79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4" name=""/>
              <p:cNvSpPr/>
              <p:nvPr/>
            </p:nvSpPr>
            <p:spPr>
              <a:xfrm>
                <a:off x="4522680" y="3959280"/>
                <a:ext cx="15840" cy="1584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1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5" name=""/>
              <p:cNvSpPr/>
              <p:nvPr/>
            </p:nvSpPr>
            <p:spPr>
              <a:xfrm>
                <a:off x="4516560" y="3929040"/>
                <a:ext cx="6120" cy="30240"/>
              </a:xfrm>
              <a:custGeom>
                <a:avLst/>
                <a:gdLst/>
                <a:ahLst/>
                <a:rect l="l" t="t" r="r" b="b"/>
                <a:pathLst>
                  <a:path w="4" h="19">
                    <a:moveTo>
                      <a:pt x="4" y="19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6" name=""/>
              <p:cNvSpPr/>
              <p:nvPr/>
            </p:nvSpPr>
            <p:spPr>
              <a:xfrm flipV="1">
                <a:off x="4591080" y="3590640"/>
                <a:ext cx="1440" cy="5220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7" name=""/>
              <p:cNvSpPr/>
              <p:nvPr/>
            </p:nvSpPr>
            <p:spPr>
              <a:xfrm>
                <a:off x="4522680" y="3703680"/>
                <a:ext cx="38160" cy="7920"/>
              </a:xfrm>
              <a:prstGeom prst="line">
                <a:avLst/>
              </a:prstGeom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8" name=""/>
              <p:cNvSpPr/>
              <p:nvPr/>
            </p:nvSpPr>
            <p:spPr>
              <a:xfrm>
                <a:off x="4516560" y="3747960"/>
                <a:ext cx="6120" cy="23760"/>
              </a:xfrm>
              <a:custGeom>
                <a:avLst/>
                <a:gdLst/>
                <a:ahLst/>
                <a:rect l="l" t="t" r="r" b="b"/>
                <a:pathLst>
                  <a:path w="4" h="15">
                    <a:moveTo>
                      <a:pt x="4" y="15"/>
                    </a:moveTo>
                    <a:lnTo>
                      <a:pt x="4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9" name=""/>
              <p:cNvSpPr/>
              <p:nvPr/>
            </p:nvSpPr>
            <p:spPr>
              <a:xfrm>
                <a:off x="4516560" y="3725640"/>
                <a:ext cx="6120" cy="22320"/>
              </a:xfrm>
              <a:custGeom>
                <a:avLst/>
                <a:gdLst/>
                <a:ahLst/>
                <a:rect l="l" t="t" r="r" b="b"/>
                <a:pathLst>
                  <a:path w="4" h="14">
                    <a:moveTo>
                      <a:pt x="0" y="14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0" name=""/>
              <p:cNvSpPr/>
              <p:nvPr/>
            </p:nvSpPr>
            <p:spPr>
              <a:xfrm>
                <a:off x="4516560" y="3725640"/>
                <a:ext cx="6120" cy="36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1" name=""/>
              <p:cNvSpPr/>
              <p:nvPr/>
            </p:nvSpPr>
            <p:spPr>
              <a:xfrm>
                <a:off x="4478400" y="3794040"/>
                <a:ext cx="1440" cy="30240"/>
              </a:xfrm>
              <a:custGeom>
                <a:avLst/>
                <a:gdLst/>
                <a:ahLst/>
                <a:rect l="l" t="t" r="r" b="b"/>
                <a:pathLst>
                  <a:path w="0" h="19">
                    <a:moveTo>
                      <a:pt x="0" y="19"/>
                    </a:move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4478400" y="3771720"/>
                <a:ext cx="14040" cy="22320"/>
              </a:xfrm>
              <a:custGeom>
                <a:avLst/>
                <a:gdLst/>
                <a:ahLst/>
                <a:rect l="l" t="t" r="r" b="b"/>
                <a:pathLst>
                  <a:path w="9" h="14">
                    <a:moveTo>
                      <a:pt x="0" y="1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9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4495680" y="3767040"/>
                <a:ext cx="1800" cy="1440"/>
              </a:xfrm>
              <a:prstGeom prst="rect">
                <a:avLst/>
              </a:prstGeom>
              <a:noFill/>
              <a:ln w="79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4" name=""/>
              <p:cNvSpPr/>
              <p:nvPr/>
            </p:nvSpPr>
            <p:spPr>
              <a:xfrm>
                <a:off x="3776760" y="3778200"/>
                <a:ext cx="745920" cy="407880"/>
              </a:xfrm>
              <a:custGeom>
                <a:avLst/>
                <a:gdLst/>
                <a:ahLst/>
                <a:rect l="l" t="t" r="r" b="b"/>
                <a:pathLst>
                  <a:path w="470" h="257">
                    <a:moveTo>
                      <a:pt x="0" y="257"/>
                    </a:moveTo>
                    <a:lnTo>
                      <a:pt x="10" y="252"/>
                    </a:lnTo>
                    <a:lnTo>
                      <a:pt x="15" y="247"/>
                    </a:lnTo>
                    <a:lnTo>
                      <a:pt x="19" y="242"/>
                    </a:lnTo>
                    <a:lnTo>
                      <a:pt x="19" y="242"/>
                    </a:lnTo>
                    <a:lnTo>
                      <a:pt x="24" y="228"/>
                    </a:lnTo>
                    <a:lnTo>
                      <a:pt x="24" y="219"/>
                    </a:lnTo>
                    <a:lnTo>
                      <a:pt x="19" y="204"/>
                    </a:lnTo>
                    <a:lnTo>
                      <a:pt x="19" y="204"/>
                    </a:lnTo>
                    <a:lnTo>
                      <a:pt x="24" y="204"/>
                    </a:lnTo>
                    <a:lnTo>
                      <a:pt x="24" y="20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43" y="195"/>
                    </a:lnTo>
                    <a:lnTo>
                      <a:pt x="57" y="195"/>
                    </a:lnTo>
                    <a:lnTo>
                      <a:pt x="71" y="200"/>
                    </a:lnTo>
                    <a:lnTo>
                      <a:pt x="71" y="200"/>
                    </a:lnTo>
                    <a:lnTo>
                      <a:pt x="67" y="190"/>
                    </a:lnTo>
                    <a:lnTo>
                      <a:pt x="6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81" y="162"/>
                    </a:lnTo>
                    <a:lnTo>
                      <a:pt x="86" y="157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100" y="133"/>
                    </a:lnTo>
                    <a:lnTo>
                      <a:pt x="105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9" y="124"/>
                    </a:lnTo>
                    <a:lnTo>
                      <a:pt x="119" y="119"/>
                    </a:lnTo>
                    <a:lnTo>
                      <a:pt x="124" y="119"/>
                    </a:lnTo>
                    <a:lnTo>
                      <a:pt x="124" y="119"/>
                    </a:lnTo>
                    <a:lnTo>
                      <a:pt x="128" y="119"/>
                    </a:lnTo>
                    <a:lnTo>
                      <a:pt x="133" y="11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3" y="124"/>
                    </a:lnTo>
                    <a:lnTo>
                      <a:pt x="147" y="129"/>
                    </a:lnTo>
                    <a:lnTo>
                      <a:pt x="152" y="129"/>
                    </a:lnTo>
                    <a:lnTo>
                      <a:pt x="152" y="129"/>
                    </a:lnTo>
                    <a:lnTo>
                      <a:pt x="152" y="129"/>
                    </a:lnTo>
                    <a:lnTo>
                      <a:pt x="157" y="124"/>
                    </a:lnTo>
                    <a:lnTo>
                      <a:pt x="162" y="119"/>
                    </a:lnTo>
                    <a:lnTo>
                      <a:pt x="162" y="119"/>
                    </a:lnTo>
                    <a:lnTo>
                      <a:pt x="162" y="119"/>
                    </a:lnTo>
                    <a:lnTo>
                      <a:pt x="16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4"/>
                    </a:lnTo>
                    <a:lnTo>
                      <a:pt x="181" y="11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5" y="100"/>
                    </a:lnTo>
                    <a:lnTo>
                      <a:pt x="190" y="100"/>
                    </a:lnTo>
                    <a:lnTo>
                      <a:pt x="195" y="100"/>
                    </a:lnTo>
                    <a:lnTo>
                      <a:pt x="195" y="100"/>
                    </a:lnTo>
                    <a:lnTo>
                      <a:pt x="195" y="100"/>
                    </a:lnTo>
                    <a:lnTo>
                      <a:pt x="195" y="105"/>
                    </a:lnTo>
                    <a:lnTo>
                      <a:pt x="195" y="105"/>
                    </a:lnTo>
                    <a:lnTo>
                      <a:pt x="195" y="105"/>
                    </a:lnTo>
                    <a:lnTo>
                      <a:pt x="204" y="110"/>
                    </a:lnTo>
                    <a:lnTo>
                      <a:pt x="209" y="110"/>
                    </a:lnTo>
                    <a:lnTo>
                      <a:pt x="219" y="105"/>
                    </a:lnTo>
                    <a:lnTo>
                      <a:pt x="219" y="105"/>
                    </a:lnTo>
                    <a:lnTo>
                      <a:pt x="219" y="100"/>
                    </a:lnTo>
                    <a:lnTo>
                      <a:pt x="219" y="95"/>
                    </a:lnTo>
                    <a:lnTo>
                      <a:pt x="219" y="86"/>
                    </a:lnTo>
                    <a:lnTo>
                      <a:pt x="219" y="86"/>
                    </a:lnTo>
                    <a:lnTo>
                      <a:pt x="223" y="86"/>
                    </a:lnTo>
                    <a:lnTo>
                      <a:pt x="228" y="86"/>
                    </a:lnTo>
                    <a:lnTo>
                      <a:pt x="233" y="81"/>
                    </a:lnTo>
                    <a:lnTo>
                      <a:pt x="233" y="81"/>
                    </a:lnTo>
                    <a:lnTo>
                      <a:pt x="233" y="76"/>
                    </a:lnTo>
                    <a:lnTo>
                      <a:pt x="233" y="72"/>
                    </a:lnTo>
                    <a:lnTo>
                      <a:pt x="233" y="67"/>
                    </a:lnTo>
                    <a:lnTo>
                      <a:pt x="233" y="67"/>
                    </a:lnTo>
                    <a:lnTo>
                      <a:pt x="238" y="62"/>
                    </a:lnTo>
                    <a:lnTo>
                      <a:pt x="242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3"/>
                    </a:lnTo>
                    <a:lnTo>
                      <a:pt x="247" y="48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57" y="43"/>
                    </a:lnTo>
                    <a:lnTo>
                      <a:pt x="266" y="38"/>
                    </a:lnTo>
                    <a:lnTo>
                      <a:pt x="271" y="34"/>
                    </a:lnTo>
                    <a:lnTo>
                      <a:pt x="271" y="34"/>
                    </a:lnTo>
                    <a:lnTo>
                      <a:pt x="280" y="19"/>
                    </a:lnTo>
                    <a:lnTo>
                      <a:pt x="280" y="1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5" y="0"/>
                    </a:lnTo>
                    <a:lnTo>
                      <a:pt x="295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04" y="10"/>
                    </a:lnTo>
                    <a:lnTo>
                      <a:pt x="304" y="15"/>
                    </a:lnTo>
                    <a:lnTo>
                      <a:pt x="304" y="15"/>
                    </a:lnTo>
                    <a:lnTo>
                      <a:pt x="304" y="15"/>
                    </a:lnTo>
                    <a:lnTo>
                      <a:pt x="318" y="24"/>
                    </a:lnTo>
                    <a:lnTo>
                      <a:pt x="342" y="29"/>
                    </a:lnTo>
                    <a:lnTo>
                      <a:pt x="356" y="34"/>
                    </a:lnTo>
                    <a:lnTo>
                      <a:pt x="356" y="34"/>
                    </a:lnTo>
                    <a:lnTo>
                      <a:pt x="361" y="34"/>
                    </a:lnTo>
                    <a:lnTo>
                      <a:pt x="371" y="29"/>
                    </a:lnTo>
                    <a:lnTo>
                      <a:pt x="380" y="29"/>
                    </a:lnTo>
                    <a:lnTo>
                      <a:pt x="380" y="29"/>
                    </a:lnTo>
                    <a:lnTo>
                      <a:pt x="380" y="19"/>
                    </a:lnTo>
                    <a:lnTo>
                      <a:pt x="385" y="15"/>
                    </a:lnTo>
                    <a:lnTo>
                      <a:pt x="394" y="10"/>
                    </a:lnTo>
                    <a:lnTo>
                      <a:pt x="394" y="10"/>
                    </a:lnTo>
                    <a:lnTo>
                      <a:pt x="399" y="10"/>
                    </a:lnTo>
                    <a:lnTo>
                      <a:pt x="404" y="15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9"/>
                    </a:lnTo>
                    <a:lnTo>
                      <a:pt x="413" y="29"/>
                    </a:lnTo>
                    <a:lnTo>
                      <a:pt x="413" y="29"/>
                    </a:lnTo>
                    <a:lnTo>
                      <a:pt x="418" y="34"/>
                    </a:lnTo>
                    <a:lnTo>
                      <a:pt x="423" y="38"/>
                    </a:lnTo>
                    <a:lnTo>
                      <a:pt x="423" y="43"/>
                    </a:lnTo>
                    <a:lnTo>
                      <a:pt x="423" y="43"/>
                    </a:lnTo>
                    <a:lnTo>
                      <a:pt x="423" y="48"/>
                    </a:lnTo>
                    <a:lnTo>
                      <a:pt x="423" y="53"/>
                    </a:lnTo>
                    <a:lnTo>
                      <a:pt x="423" y="57"/>
                    </a:lnTo>
                    <a:lnTo>
                      <a:pt x="423" y="57"/>
                    </a:lnTo>
                    <a:lnTo>
                      <a:pt x="428" y="62"/>
                    </a:lnTo>
                    <a:lnTo>
                      <a:pt x="428" y="67"/>
                    </a:lnTo>
                    <a:lnTo>
                      <a:pt x="428" y="72"/>
                    </a:lnTo>
                    <a:lnTo>
                      <a:pt x="428" y="72"/>
                    </a:lnTo>
                    <a:lnTo>
                      <a:pt x="432" y="76"/>
                    </a:lnTo>
                    <a:lnTo>
                      <a:pt x="432" y="81"/>
                    </a:lnTo>
                    <a:lnTo>
                      <a:pt x="437" y="86"/>
                    </a:lnTo>
                    <a:lnTo>
                      <a:pt x="437" y="86"/>
                    </a:lnTo>
                    <a:lnTo>
                      <a:pt x="442" y="91"/>
                    </a:lnTo>
                    <a:lnTo>
                      <a:pt x="451" y="95"/>
                    </a:lnTo>
                    <a:lnTo>
                      <a:pt x="466" y="95"/>
                    </a:lnTo>
                    <a:lnTo>
                      <a:pt x="466" y="95"/>
                    </a:lnTo>
                    <a:lnTo>
                      <a:pt x="466" y="100"/>
                    </a:lnTo>
                    <a:lnTo>
                      <a:pt x="466" y="105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6" y="119"/>
                    </a:lnTo>
                    <a:lnTo>
                      <a:pt x="466" y="124"/>
                    </a:lnTo>
                    <a:lnTo>
                      <a:pt x="466" y="129"/>
                    </a:lnTo>
                    <a:lnTo>
                      <a:pt x="466" y="129"/>
                    </a:lnTo>
                    <a:lnTo>
                      <a:pt x="456" y="129"/>
                    </a:lnTo>
                    <a:lnTo>
                      <a:pt x="451" y="129"/>
                    </a:lnTo>
                    <a:lnTo>
                      <a:pt x="451" y="133"/>
                    </a:lnTo>
                    <a:lnTo>
                      <a:pt x="451" y="133"/>
                    </a:lnTo>
                    <a:lnTo>
                      <a:pt x="447" y="133"/>
                    </a:lnTo>
                    <a:lnTo>
                      <a:pt x="447" y="133"/>
                    </a:lnTo>
                    <a:lnTo>
                      <a:pt x="442" y="133"/>
                    </a:lnTo>
                    <a:lnTo>
                      <a:pt x="442" y="133"/>
                    </a:lnTo>
                    <a:lnTo>
                      <a:pt x="442" y="138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2" y="143"/>
                    </a:lnTo>
                    <a:lnTo>
                      <a:pt x="428" y="143"/>
                    </a:lnTo>
                    <a:lnTo>
                      <a:pt x="428" y="143"/>
                    </a:lnTo>
                    <a:lnTo>
                      <a:pt x="428" y="148"/>
                    </a:lnTo>
                    <a:lnTo>
                      <a:pt x="428" y="152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3" y="162"/>
                    </a:lnTo>
                    <a:lnTo>
                      <a:pt x="423" y="167"/>
                    </a:lnTo>
                    <a:lnTo>
                      <a:pt x="423" y="171"/>
                    </a:lnTo>
                    <a:lnTo>
                      <a:pt x="423" y="171"/>
                    </a:lnTo>
                    <a:lnTo>
                      <a:pt x="418" y="171"/>
                    </a:lnTo>
                    <a:lnTo>
                      <a:pt x="418" y="171"/>
                    </a:lnTo>
                    <a:lnTo>
                      <a:pt x="413" y="176"/>
                    </a:lnTo>
                    <a:lnTo>
                      <a:pt x="413" y="176"/>
                    </a:lnTo>
                    <a:lnTo>
                      <a:pt x="409" y="176"/>
                    </a:lnTo>
                    <a:lnTo>
                      <a:pt x="404" y="176"/>
                    </a:lnTo>
                    <a:lnTo>
                      <a:pt x="399" y="176"/>
                    </a:lnTo>
                    <a:lnTo>
                      <a:pt x="399" y="176"/>
                    </a:lnTo>
                    <a:lnTo>
                      <a:pt x="399" y="181"/>
                    </a:lnTo>
                    <a:lnTo>
                      <a:pt x="399" y="185"/>
                    </a:lnTo>
                    <a:lnTo>
                      <a:pt x="394" y="190"/>
                    </a:lnTo>
                    <a:lnTo>
                      <a:pt x="394" y="190"/>
                    </a:lnTo>
                    <a:lnTo>
                      <a:pt x="394" y="190"/>
                    </a:lnTo>
                    <a:lnTo>
                      <a:pt x="390" y="190"/>
                    </a:lnTo>
                    <a:lnTo>
                      <a:pt x="385" y="190"/>
                    </a:lnTo>
                    <a:lnTo>
                      <a:pt x="385" y="190"/>
                    </a:lnTo>
                    <a:lnTo>
                      <a:pt x="385" y="195"/>
                    </a:lnTo>
                    <a:lnTo>
                      <a:pt x="385" y="195"/>
                    </a:lnTo>
                    <a:lnTo>
                      <a:pt x="385" y="200"/>
                    </a:lnTo>
                    <a:lnTo>
                      <a:pt x="385" y="200"/>
                    </a:lnTo>
                    <a:lnTo>
                      <a:pt x="371" y="200"/>
                    </a:lnTo>
                    <a:lnTo>
                      <a:pt x="352" y="204"/>
                    </a:lnTo>
                    <a:lnTo>
                      <a:pt x="333" y="204"/>
                    </a:lnTo>
                    <a:lnTo>
                      <a:pt x="314" y="209"/>
                    </a:lnTo>
                    <a:lnTo>
                      <a:pt x="295" y="209"/>
                    </a:lnTo>
                    <a:lnTo>
                      <a:pt x="276" y="214"/>
                    </a:lnTo>
                    <a:lnTo>
                      <a:pt x="257" y="214"/>
                    </a:lnTo>
                    <a:lnTo>
                      <a:pt x="238" y="214"/>
                    </a:lnTo>
                    <a:lnTo>
                      <a:pt x="219" y="219"/>
                    </a:lnTo>
                    <a:lnTo>
                      <a:pt x="204" y="219"/>
                    </a:lnTo>
                    <a:lnTo>
                      <a:pt x="185" y="219"/>
                    </a:lnTo>
                    <a:lnTo>
                      <a:pt x="166" y="219"/>
                    </a:lnTo>
                    <a:lnTo>
                      <a:pt x="152" y="219"/>
                    </a:lnTo>
                    <a:lnTo>
                      <a:pt x="133" y="219"/>
                    </a:lnTo>
                    <a:lnTo>
                      <a:pt x="133" y="219"/>
                    </a:lnTo>
                    <a:lnTo>
                      <a:pt x="133" y="228"/>
                    </a:lnTo>
                    <a:lnTo>
                      <a:pt x="124" y="233"/>
                    </a:lnTo>
                    <a:lnTo>
                      <a:pt x="119" y="233"/>
                    </a:lnTo>
                    <a:lnTo>
                      <a:pt x="119" y="233"/>
                    </a:lnTo>
                    <a:lnTo>
                      <a:pt x="114" y="233"/>
                    </a:lnTo>
                    <a:lnTo>
                      <a:pt x="109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0" y="228"/>
                    </a:lnTo>
                    <a:lnTo>
                      <a:pt x="90" y="233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67" y="247"/>
                    </a:lnTo>
                    <a:lnTo>
                      <a:pt x="43" y="247"/>
                    </a:lnTo>
                    <a:lnTo>
                      <a:pt x="19" y="252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5" name=""/>
              <p:cNvSpPr/>
              <p:nvPr/>
            </p:nvSpPr>
            <p:spPr>
              <a:xfrm>
                <a:off x="3776760" y="3778200"/>
                <a:ext cx="745920" cy="407880"/>
              </a:xfrm>
              <a:custGeom>
                <a:avLst/>
                <a:gdLst/>
                <a:ahLst/>
                <a:rect l="l" t="t" r="r" b="b"/>
                <a:pathLst>
                  <a:path w="470" h="257">
                    <a:moveTo>
                      <a:pt x="0" y="257"/>
                    </a:moveTo>
                    <a:lnTo>
                      <a:pt x="10" y="252"/>
                    </a:lnTo>
                    <a:lnTo>
                      <a:pt x="15" y="247"/>
                    </a:lnTo>
                    <a:lnTo>
                      <a:pt x="19" y="242"/>
                    </a:lnTo>
                    <a:lnTo>
                      <a:pt x="19" y="242"/>
                    </a:lnTo>
                    <a:lnTo>
                      <a:pt x="24" y="228"/>
                    </a:lnTo>
                    <a:lnTo>
                      <a:pt x="24" y="219"/>
                    </a:lnTo>
                    <a:lnTo>
                      <a:pt x="19" y="204"/>
                    </a:lnTo>
                    <a:lnTo>
                      <a:pt x="19" y="204"/>
                    </a:lnTo>
                    <a:lnTo>
                      <a:pt x="24" y="204"/>
                    </a:lnTo>
                    <a:lnTo>
                      <a:pt x="24" y="200"/>
                    </a:lnTo>
                    <a:lnTo>
                      <a:pt x="29" y="190"/>
                    </a:lnTo>
                    <a:lnTo>
                      <a:pt x="29" y="190"/>
                    </a:lnTo>
                    <a:lnTo>
                      <a:pt x="43" y="195"/>
                    </a:lnTo>
                    <a:lnTo>
                      <a:pt x="57" y="195"/>
                    </a:lnTo>
                    <a:lnTo>
                      <a:pt x="71" y="200"/>
                    </a:lnTo>
                    <a:lnTo>
                      <a:pt x="71" y="200"/>
                    </a:lnTo>
                    <a:lnTo>
                      <a:pt x="67" y="190"/>
                    </a:lnTo>
                    <a:lnTo>
                      <a:pt x="6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81" y="162"/>
                    </a:lnTo>
                    <a:lnTo>
                      <a:pt x="86" y="157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100" y="133"/>
                    </a:lnTo>
                    <a:lnTo>
                      <a:pt x="105" y="133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9" y="124"/>
                    </a:lnTo>
                    <a:lnTo>
                      <a:pt x="119" y="119"/>
                    </a:lnTo>
                    <a:lnTo>
                      <a:pt x="124" y="119"/>
                    </a:lnTo>
                    <a:lnTo>
                      <a:pt x="124" y="119"/>
                    </a:lnTo>
                    <a:lnTo>
                      <a:pt x="128" y="119"/>
                    </a:lnTo>
                    <a:lnTo>
                      <a:pt x="133" y="11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3" y="124"/>
                    </a:lnTo>
                    <a:lnTo>
                      <a:pt x="147" y="129"/>
                    </a:lnTo>
                    <a:lnTo>
                      <a:pt x="152" y="129"/>
                    </a:lnTo>
                    <a:lnTo>
                      <a:pt x="152" y="129"/>
                    </a:lnTo>
                    <a:lnTo>
                      <a:pt x="152" y="129"/>
                    </a:lnTo>
                    <a:lnTo>
                      <a:pt x="157" y="124"/>
                    </a:lnTo>
                    <a:lnTo>
                      <a:pt x="162" y="119"/>
                    </a:lnTo>
                    <a:lnTo>
                      <a:pt x="162" y="119"/>
                    </a:lnTo>
                    <a:lnTo>
                      <a:pt x="162" y="119"/>
                    </a:lnTo>
                    <a:lnTo>
                      <a:pt x="166" y="119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6" y="114"/>
                    </a:lnTo>
                    <a:lnTo>
                      <a:pt x="181" y="11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5" y="100"/>
                    </a:lnTo>
                    <a:lnTo>
                      <a:pt x="190" y="100"/>
                    </a:lnTo>
                    <a:lnTo>
                      <a:pt x="195" y="100"/>
                    </a:lnTo>
                    <a:lnTo>
                      <a:pt x="195" y="100"/>
                    </a:lnTo>
                    <a:lnTo>
                      <a:pt x="195" y="100"/>
                    </a:lnTo>
                    <a:lnTo>
                      <a:pt x="195" y="105"/>
                    </a:lnTo>
                    <a:lnTo>
                      <a:pt x="195" y="105"/>
                    </a:lnTo>
                    <a:lnTo>
                      <a:pt x="195" y="105"/>
                    </a:lnTo>
                    <a:lnTo>
                      <a:pt x="204" y="110"/>
                    </a:lnTo>
                    <a:lnTo>
                      <a:pt x="209" y="110"/>
                    </a:lnTo>
                    <a:lnTo>
                      <a:pt x="219" y="105"/>
                    </a:lnTo>
                    <a:lnTo>
                      <a:pt x="219" y="105"/>
                    </a:lnTo>
                    <a:lnTo>
                      <a:pt x="219" y="100"/>
                    </a:lnTo>
                    <a:lnTo>
                      <a:pt x="219" y="95"/>
                    </a:lnTo>
                    <a:lnTo>
                      <a:pt x="219" y="86"/>
                    </a:lnTo>
                    <a:lnTo>
                      <a:pt x="219" y="86"/>
                    </a:lnTo>
                    <a:lnTo>
                      <a:pt x="223" y="86"/>
                    </a:lnTo>
                    <a:lnTo>
                      <a:pt x="228" y="86"/>
                    </a:lnTo>
                    <a:lnTo>
                      <a:pt x="233" y="81"/>
                    </a:lnTo>
                    <a:lnTo>
                      <a:pt x="233" y="81"/>
                    </a:lnTo>
                    <a:lnTo>
                      <a:pt x="233" y="76"/>
                    </a:lnTo>
                    <a:lnTo>
                      <a:pt x="233" y="72"/>
                    </a:lnTo>
                    <a:lnTo>
                      <a:pt x="233" y="67"/>
                    </a:lnTo>
                    <a:lnTo>
                      <a:pt x="233" y="67"/>
                    </a:lnTo>
                    <a:lnTo>
                      <a:pt x="238" y="62"/>
                    </a:lnTo>
                    <a:lnTo>
                      <a:pt x="242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3"/>
                    </a:lnTo>
                    <a:lnTo>
                      <a:pt x="247" y="48"/>
                    </a:lnTo>
                    <a:lnTo>
                      <a:pt x="247" y="43"/>
                    </a:lnTo>
                    <a:lnTo>
                      <a:pt x="247" y="43"/>
                    </a:lnTo>
                    <a:lnTo>
                      <a:pt x="257" y="43"/>
                    </a:lnTo>
                    <a:lnTo>
                      <a:pt x="266" y="38"/>
                    </a:lnTo>
                    <a:lnTo>
                      <a:pt x="271" y="34"/>
                    </a:lnTo>
                    <a:lnTo>
                      <a:pt x="271" y="34"/>
                    </a:lnTo>
                    <a:lnTo>
                      <a:pt x="280" y="19"/>
                    </a:lnTo>
                    <a:lnTo>
                      <a:pt x="280" y="1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85" y="0"/>
                    </a:lnTo>
                    <a:lnTo>
                      <a:pt x="295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04" y="10"/>
                    </a:lnTo>
                    <a:lnTo>
                      <a:pt x="304" y="15"/>
                    </a:lnTo>
                    <a:lnTo>
                      <a:pt x="304" y="15"/>
                    </a:lnTo>
                    <a:lnTo>
                      <a:pt x="304" y="15"/>
                    </a:lnTo>
                    <a:lnTo>
                      <a:pt x="318" y="24"/>
                    </a:lnTo>
                    <a:lnTo>
                      <a:pt x="342" y="29"/>
                    </a:lnTo>
                    <a:lnTo>
                      <a:pt x="356" y="34"/>
                    </a:lnTo>
                    <a:lnTo>
                      <a:pt x="356" y="34"/>
                    </a:lnTo>
                    <a:lnTo>
                      <a:pt x="361" y="34"/>
                    </a:lnTo>
                    <a:lnTo>
                      <a:pt x="371" y="29"/>
                    </a:lnTo>
                    <a:lnTo>
                      <a:pt x="380" y="29"/>
                    </a:lnTo>
                    <a:lnTo>
                      <a:pt x="380" y="29"/>
                    </a:lnTo>
                    <a:lnTo>
                      <a:pt x="380" y="19"/>
                    </a:lnTo>
                    <a:lnTo>
                      <a:pt x="385" y="15"/>
                    </a:lnTo>
                    <a:lnTo>
                      <a:pt x="394" y="10"/>
                    </a:lnTo>
                    <a:lnTo>
                      <a:pt x="394" y="10"/>
                    </a:lnTo>
                    <a:lnTo>
                      <a:pt x="399" y="10"/>
                    </a:lnTo>
                    <a:lnTo>
                      <a:pt x="404" y="15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4"/>
                    </a:lnTo>
                    <a:lnTo>
                      <a:pt x="409" y="29"/>
                    </a:lnTo>
                    <a:lnTo>
                      <a:pt x="413" y="29"/>
                    </a:lnTo>
                    <a:lnTo>
                      <a:pt x="413" y="29"/>
                    </a:lnTo>
                    <a:lnTo>
                      <a:pt x="418" y="34"/>
                    </a:lnTo>
                    <a:lnTo>
                      <a:pt x="423" y="38"/>
                    </a:lnTo>
                    <a:lnTo>
                      <a:pt x="423" y="43"/>
                    </a:lnTo>
                    <a:lnTo>
                      <a:pt x="423" y="43"/>
                    </a:lnTo>
                    <a:lnTo>
                      <a:pt x="423" y="48"/>
                    </a:lnTo>
                    <a:lnTo>
                      <a:pt x="423" y="53"/>
                    </a:lnTo>
                    <a:lnTo>
                      <a:pt x="423" y="57"/>
                    </a:lnTo>
                    <a:lnTo>
                      <a:pt x="423" y="57"/>
                    </a:lnTo>
                    <a:lnTo>
                      <a:pt x="428" y="62"/>
                    </a:lnTo>
                    <a:lnTo>
                      <a:pt x="428" y="67"/>
                    </a:lnTo>
                    <a:lnTo>
                      <a:pt x="428" y="72"/>
                    </a:lnTo>
                    <a:lnTo>
                      <a:pt x="428" y="72"/>
                    </a:lnTo>
                    <a:lnTo>
                      <a:pt x="432" y="76"/>
                    </a:lnTo>
                    <a:lnTo>
                      <a:pt x="432" y="81"/>
                    </a:lnTo>
                    <a:lnTo>
                      <a:pt x="437" y="86"/>
                    </a:lnTo>
                    <a:lnTo>
                      <a:pt x="437" y="86"/>
                    </a:lnTo>
                    <a:lnTo>
                      <a:pt x="442" y="91"/>
                    </a:lnTo>
                    <a:lnTo>
                      <a:pt x="451" y="95"/>
                    </a:lnTo>
                    <a:lnTo>
                      <a:pt x="466" y="95"/>
                    </a:lnTo>
                    <a:lnTo>
                      <a:pt x="466" y="95"/>
                    </a:lnTo>
                    <a:lnTo>
                      <a:pt x="466" y="100"/>
                    </a:lnTo>
                    <a:lnTo>
                      <a:pt x="466" y="105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70" y="114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6" y="119"/>
                    </a:lnTo>
                    <a:lnTo>
                      <a:pt x="466" y="124"/>
                    </a:lnTo>
                    <a:lnTo>
                      <a:pt x="466" y="129"/>
                    </a:lnTo>
                    <a:lnTo>
                      <a:pt x="466" y="129"/>
                    </a:lnTo>
                    <a:lnTo>
                      <a:pt x="456" y="129"/>
                    </a:lnTo>
                    <a:lnTo>
                      <a:pt x="451" y="129"/>
                    </a:lnTo>
                    <a:lnTo>
                      <a:pt x="451" y="133"/>
                    </a:lnTo>
                    <a:lnTo>
                      <a:pt x="451" y="133"/>
                    </a:lnTo>
                    <a:lnTo>
                      <a:pt x="447" y="133"/>
                    </a:lnTo>
                    <a:lnTo>
                      <a:pt x="447" y="133"/>
                    </a:lnTo>
                    <a:lnTo>
                      <a:pt x="442" y="133"/>
                    </a:lnTo>
                    <a:lnTo>
                      <a:pt x="442" y="133"/>
                    </a:lnTo>
                    <a:lnTo>
                      <a:pt x="442" y="138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7" y="143"/>
                    </a:lnTo>
                    <a:lnTo>
                      <a:pt x="432" y="143"/>
                    </a:lnTo>
                    <a:lnTo>
                      <a:pt x="428" y="143"/>
                    </a:lnTo>
                    <a:lnTo>
                      <a:pt x="428" y="143"/>
                    </a:lnTo>
                    <a:lnTo>
                      <a:pt x="428" y="148"/>
                    </a:lnTo>
                    <a:lnTo>
                      <a:pt x="428" y="152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3" y="162"/>
                    </a:lnTo>
                    <a:lnTo>
                      <a:pt x="423" y="167"/>
                    </a:lnTo>
                    <a:lnTo>
                      <a:pt x="423" y="171"/>
                    </a:lnTo>
                    <a:lnTo>
                      <a:pt x="423" y="171"/>
                    </a:lnTo>
                    <a:lnTo>
                      <a:pt x="418" y="171"/>
                    </a:lnTo>
                    <a:lnTo>
                      <a:pt x="418" y="171"/>
                    </a:lnTo>
                    <a:lnTo>
                      <a:pt x="413" y="176"/>
                    </a:lnTo>
                    <a:lnTo>
                      <a:pt x="413" y="176"/>
                    </a:lnTo>
                    <a:lnTo>
                      <a:pt x="409" y="176"/>
                    </a:lnTo>
                    <a:lnTo>
                      <a:pt x="404" y="176"/>
                    </a:lnTo>
                    <a:lnTo>
                      <a:pt x="399" y="176"/>
                    </a:lnTo>
                    <a:lnTo>
                      <a:pt x="399" y="176"/>
                    </a:lnTo>
                    <a:lnTo>
                      <a:pt x="399" y="181"/>
                    </a:lnTo>
                    <a:lnTo>
                      <a:pt x="399" y="185"/>
                    </a:lnTo>
                    <a:lnTo>
                      <a:pt x="394" y="190"/>
                    </a:lnTo>
                    <a:lnTo>
                      <a:pt x="394" y="190"/>
                    </a:lnTo>
                    <a:lnTo>
                      <a:pt x="394" y="190"/>
                    </a:lnTo>
                    <a:lnTo>
                      <a:pt x="390" y="190"/>
                    </a:lnTo>
                    <a:lnTo>
                      <a:pt x="385" y="190"/>
                    </a:lnTo>
                    <a:lnTo>
                      <a:pt x="385" y="190"/>
                    </a:lnTo>
                    <a:lnTo>
                      <a:pt x="385" y="195"/>
                    </a:lnTo>
                    <a:lnTo>
                      <a:pt x="385" y="195"/>
                    </a:lnTo>
                    <a:lnTo>
                      <a:pt x="385" y="200"/>
                    </a:lnTo>
                    <a:lnTo>
                      <a:pt x="385" y="200"/>
                    </a:lnTo>
                    <a:lnTo>
                      <a:pt x="371" y="200"/>
                    </a:lnTo>
                    <a:lnTo>
                      <a:pt x="352" y="204"/>
                    </a:lnTo>
                    <a:lnTo>
                      <a:pt x="333" y="204"/>
                    </a:lnTo>
                    <a:lnTo>
                      <a:pt x="314" y="209"/>
                    </a:lnTo>
                    <a:lnTo>
                      <a:pt x="295" y="209"/>
                    </a:lnTo>
                    <a:lnTo>
                      <a:pt x="276" y="214"/>
                    </a:lnTo>
                    <a:lnTo>
                      <a:pt x="257" y="214"/>
                    </a:lnTo>
                    <a:lnTo>
                      <a:pt x="238" y="214"/>
                    </a:lnTo>
                    <a:lnTo>
                      <a:pt x="219" y="219"/>
                    </a:lnTo>
                    <a:lnTo>
                      <a:pt x="204" y="219"/>
                    </a:lnTo>
                    <a:lnTo>
                      <a:pt x="185" y="219"/>
                    </a:lnTo>
                    <a:lnTo>
                      <a:pt x="166" y="219"/>
                    </a:lnTo>
                    <a:lnTo>
                      <a:pt x="152" y="219"/>
                    </a:lnTo>
                    <a:lnTo>
                      <a:pt x="133" y="219"/>
                    </a:lnTo>
                    <a:lnTo>
                      <a:pt x="133" y="219"/>
                    </a:lnTo>
                    <a:lnTo>
                      <a:pt x="133" y="228"/>
                    </a:lnTo>
                    <a:lnTo>
                      <a:pt x="124" y="233"/>
                    </a:lnTo>
                    <a:lnTo>
                      <a:pt x="119" y="233"/>
                    </a:lnTo>
                    <a:lnTo>
                      <a:pt x="119" y="233"/>
                    </a:lnTo>
                    <a:lnTo>
                      <a:pt x="114" y="233"/>
                    </a:lnTo>
                    <a:lnTo>
                      <a:pt x="109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0" y="228"/>
                    </a:lnTo>
                    <a:lnTo>
                      <a:pt x="90" y="233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67" y="247"/>
                    </a:lnTo>
                    <a:lnTo>
                      <a:pt x="43" y="247"/>
                    </a:lnTo>
                    <a:lnTo>
                      <a:pt x="19" y="252"/>
                    </a:lnTo>
                    <a:lnTo>
                      <a:pt x="0" y="257"/>
                    </a:lnTo>
                    <a:lnTo>
                      <a:pt x="0" y="257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>
                <a:off x="4448160" y="4027320"/>
                <a:ext cx="7920" cy="2232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14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7" name=""/>
              <p:cNvSpPr/>
              <p:nvPr/>
            </p:nvSpPr>
            <p:spPr>
              <a:xfrm>
                <a:off x="4456080" y="4005360"/>
                <a:ext cx="1440" cy="21960"/>
              </a:xfrm>
              <a:custGeom>
                <a:avLst/>
                <a:gdLst/>
                <a:ahLst/>
                <a:rect l="l" t="t" r="r" b="b"/>
                <a:pathLst>
                  <a:path w="0"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08" name=""/>
            <p:cNvSpPr/>
            <p:nvPr/>
          </p:nvSpPr>
          <p:spPr>
            <a:xfrm>
              <a:off x="4456080" y="4005360"/>
              <a:ext cx="1440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4470480" y="39895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4478400" y="3989520"/>
              <a:ext cx="1440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4492800" y="3983040"/>
              <a:ext cx="23760" cy="6480"/>
            </a:xfrm>
            <a:custGeom>
              <a:avLst/>
              <a:gdLst/>
              <a:ahLst/>
              <a:rect l="l" t="t" r="r" b="b"/>
              <a:pathLst>
                <a:path w="1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4516560" y="3959280"/>
              <a:ext cx="1440" cy="2376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4516560" y="3959280"/>
              <a:ext cx="6120" cy="1440"/>
            </a:xfrm>
            <a:custGeom>
              <a:avLst/>
              <a:gdLst/>
              <a:ahLst/>
              <a:rect l="l" t="t" r="r" b="b"/>
              <a:pathLst>
                <a:path w="4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4410000" y="4057560"/>
              <a:ext cx="22320" cy="180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5058000" y="3786120"/>
              <a:ext cx="37800" cy="7920"/>
            </a:xfrm>
            <a:custGeom>
              <a:avLst/>
              <a:gdLst/>
              <a:ahLst/>
              <a:rect l="l" t="t" r="r" b="b"/>
              <a:pathLst>
                <a:path w="24" h="5">
                  <a:moveTo>
                    <a:pt x="0" y="5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4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5095800" y="3794040"/>
              <a:ext cx="180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5087880" y="3801960"/>
              <a:ext cx="7920" cy="44640"/>
            </a:xfrm>
            <a:custGeom>
              <a:avLst/>
              <a:gdLst/>
              <a:ahLst/>
              <a:rect l="l" t="t" r="r" b="b"/>
              <a:pathLst>
                <a:path w="5" h="28">
                  <a:moveTo>
                    <a:pt x="5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5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5095800" y="3846600"/>
              <a:ext cx="360" cy="7920"/>
            </a:xfrm>
            <a:prstGeom prst="rect">
              <a:avLst/>
            </a:prstGeom>
            <a:noFill/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5081760" y="3846600"/>
              <a:ext cx="1404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0"/>
                  </a:moveTo>
                  <a:lnTo>
                    <a:pt x="9" y="5"/>
                  </a:lnTo>
                  <a:lnTo>
                    <a:pt x="4" y="10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5081760" y="3868560"/>
              <a:ext cx="14040" cy="16200"/>
            </a:xfrm>
            <a:custGeom>
              <a:avLst/>
              <a:gdLst/>
              <a:ahLst/>
              <a:rect l="l" t="t" r="r" b="b"/>
              <a:pathLst>
                <a:path w="9" h="10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9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5095800" y="3884760"/>
              <a:ext cx="180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5095800" y="3906720"/>
              <a:ext cx="360" cy="7920"/>
            </a:xfrm>
            <a:prstGeom prst="rect">
              <a:avLst/>
            </a:prstGeom>
            <a:noFill/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5095800" y="3914640"/>
              <a:ext cx="22320" cy="1800"/>
            </a:xfrm>
            <a:custGeom>
              <a:avLst/>
              <a:gdLst/>
              <a:ahLst/>
              <a:rect l="l" t="t" r="r" b="b"/>
              <a:pathLst>
                <a:path w="14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5118120" y="3914640"/>
              <a:ext cx="237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5141880" y="3914640"/>
              <a:ext cx="30240" cy="44640"/>
            </a:xfrm>
            <a:custGeom>
              <a:avLst/>
              <a:gdLst/>
              <a:ahLst/>
              <a:rect l="l" t="t" r="r" b="b"/>
              <a:pathLst>
                <a:path w="19" h="28">
                  <a:moveTo>
                    <a:pt x="0" y="0"/>
                  </a:moveTo>
                  <a:lnTo>
                    <a:pt x="4" y="9"/>
                  </a:lnTo>
                  <a:lnTo>
                    <a:pt x="14" y="19"/>
                  </a:lnTo>
                  <a:lnTo>
                    <a:pt x="19" y="28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4388040" y="3959280"/>
              <a:ext cx="784080" cy="136440"/>
            </a:xfrm>
            <a:custGeom>
              <a:avLst/>
              <a:gdLst/>
              <a:ahLst/>
              <a:rect l="l" t="t" r="r" b="b"/>
              <a:pathLst>
                <a:path w="494" h="86">
                  <a:moveTo>
                    <a:pt x="494" y="0"/>
                  </a:moveTo>
                  <a:lnTo>
                    <a:pt x="479" y="5"/>
                  </a:lnTo>
                  <a:lnTo>
                    <a:pt x="460" y="10"/>
                  </a:lnTo>
                  <a:lnTo>
                    <a:pt x="446" y="15"/>
                  </a:lnTo>
                  <a:lnTo>
                    <a:pt x="427" y="15"/>
                  </a:lnTo>
                  <a:lnTo>
                    <a:pt x="408" y="19"/>
                  </a:lnTo>
                  <a:lnTo>
                    <a:pt x="394" y="24"/>
                  </a:lnTo>
                  <a:lnTo>
                    <a:pt x="375" y="29"/>
                  </a:lnTo>
                  <a:lnTo>
                    <a:pt x="361" y="29"/>
                  </a:lnTo>
                  <a:lnTo>
                    <a:pt x="342" y="34"/>
                  </a:lnTo>
                  <a:lnTo>
                    <a:pt x="327" y="34"/>
                  </a:lnTo>
                  <a:lnTo>
                    <a:pt x="308" y="38"/>
                  </a:lnTo>
                  <a:lnTo>
                    <a:pt x="289" y="43"/>
                  </a:lnTo>
                  <a:lnTo>
                    <a:pt x="275" y="43"/>
                  </a:lnTo>
                  <a:lnTo>
                    <a:pt x="256" y="48"/>
                  </a:lnTo>
                  <a:lnTo>
                    <a:pt x="242" y="48"/>
                  </a:lnTo>
                  <a:lnTo>
                    <a:pt x="223" y="53"/>
                  </a:lnTo>
                  <a:lnTo>
                    <a:pt x="204" y="53"/>
                  </a:lnTo>
                  <a:lnTo>
                    <a:pt x="190" y="57"/>
                  </a:lnTo>
                  <a:lnTo>
                    <a:pt x="171" y="57"/>
                  </a:lnTo>
                  <a:lnTo>
                    <a:pt x="157" y="62"/>
                  </a:lnTo>
                  <a:lnTo>
                    <a:pt x="138" y="62"/>
                  </a:lnTo>
                  <a:lnTo>
                    <a:pt x="119" y="67"/>
                  </a:lnTo>
                  <a:lnTo>
                    <a:pt x="104" y="67"/>
                  </a:lnTo>
                  <a:lnTo>
                    <a:pt x="85" y="71"/>
                  </a:lnTo>
                  <a:lnTo>
                    <a:pt x="71" y="71"/>
                  </a:lnTo>
                  <a:lnTo>
                    <a:pt x="52" y="76"/>
                  </a:lnTo>
                  <a:lnTo>
                    <a:pt x="33" y="81"/>
                  </a:lnTo>
                  <a:lnTo>
                    <a:pt x="19" y="81"/>
                  </a:lnTo>
                  <a:lnTo>
                    <a:pt x="0" y="86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4388040" y="407988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4975200" y="3703680"/>
              <a:ext cx="7920" cy="52200"/>
            </a:xfrm>
            <a:custGeom>
              <a:avLst/>
              <a:gdLst/>
              <a:ahLst/>
              <a:rect l="l" t="t" r="r" b="b"/>
              <a:pathLst>
                <a:path w="5" h="33">
                  <a:moveTo>
                    <a:pt x="5" y="0"/>
                  </a:moveTo>
                  <a:lnTo>
                    <a:pt x="0" y="9"/>
                  </a:lnTo>
                  <a:lnTo>
                    <a:pt x="0" y="24"/>
                  </a:lnTo>
                  <a:lnTo>
                    <a:pt x="5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4870440" y="3665520"/>
              <a:ext cx="36720" cy="1440"/>
            </a:xfrm>
            <a:custGeom>
              <a:avLst/>
              <a:gdLst/>
              <a:ahLst/>
              <a:rect l="l" t="t" r="r" b="b"/>
              <a:pathLst>
                <a:path w="23" h="0">
                  <a:moveTo>
                    <a:pt x="0" y="0"/>
                  </a:moveTo>
                  <a:lnTo>
                    <a:pt x="4" y="0"/>
                  </a:lnTo>
                  <a:lnTo>
                    <a:pt x="14" y="0"/>
                  </a:lnTo>
                  <a:lnTo>
                    <a:pt x="2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4907160" y="364320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4907160" y="3643200"/>
              <a:ext cx="792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4907160" y="3635280"/>
              <a:ext cx="23760" cy="79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4930920" y="3635280"/>
              <a:ext cx="6120" cy="22320"/>
            </a:xfrm>
            <a:custGeom>
              <a:avLst/>
              <a:gdLst/>
              <a:ahLst/>
              <a:rect l="l" t="t" r="r" b="b"/>
              <a:pathLst>
                <a:path w="4" h="14">
                  <a:moveTo>
                    <a:pt x="0" y="0"/>
                  </a:moveTo>
                  <a:lnTo>
                    <a:pt x="0" y="5"/>
                  </a:lnTo>
                  <a:lnTo>
                    <a:pt x="4" y="10"/>
                  </a:lnTo>
                  <a:lnTo>
                    <a:pt x="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4794480" y="3733920"/>
              <a:ext cx="29880" cy="1404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0" y="9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816440" y="371160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5" y="14"/>
                  </a:moveTo>
                  <a:lnTo>
                    <a:pt x="5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4816440" y="3687840"/>
              <a:ext cx="30240" cy="23760"/>
            </a:xfrm>
            <a:custGeom>
              <a:avLst/>
              <a:gdLst/>
              <a:ahLst/>
              <a:rect l="l" t="t" r="r" b="b"/>
              <a:pathLst>
                <a:path w="19" h="15">
                  <a:moveTo>
                    <a:pt x="0" y="15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4681440" y="3914640"/>
              <a:ext cx="180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1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4681440" y="390672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4703760" y="3884760"/>
              <a:ext cx="1800" cy="2196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4703760" y="386244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4591080" y="3967200"/>
              <a:ext cx="38160" cy="14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4341960" y="3959280"/>
              <a:ext cx="874800" cy="392040"/>
            </a:xfrm>
            <a:custGeom>
              <a:avLst/>
              <a:gdLst/>
              <a:ahLst/>
              <a:rect l="l" t="t" r="r" b="b"/>
              <a:pathLst>
                <a:path w="551" h="247">
                  <a:moveTo>
                    <a:pt x="152" y="67"/>
                  </a:moveTo>
                  <a:lnTo>
                    <a:pt x="167" y="62"/>
                  </a:lnTo>
                  <a:lnTo>
                    <a:pt x="186" y="62"/>
                  </a:lnTo>
                  <a:lnTo>
                    <a:pt x="200" y="57"/>
                  </a:lnTo>
                  <a:lnTo>
                    <a:pt x="214" y="57"/>
                  </a:lnTo>
                  <a:lnTo>
                    <a:pt x="228" y="57"/>
                  </a:lnTo>
                  <a:lnTo>
                    <a:pt x="243" y="53"/>
                  </a:lnTo>
                  <a:lnTo>
                    <a:pt x="257" y="53"/>
                  </a:lnTo>
                  <a:lnTo>
                    <a:pt x="266" y="48"/>
                  </a:lnTo>
                  <a:lnTo>
                    <a:pt x="280" y="48"/>
                  </a:lnTo>
                  <a:lnTo>
                    <a:pt x="295" y="48"/>
                  </a:lnTo>
                  <a:lnTo>
                    <a:pt x="309" y="43"/>
                  </a:lnTo>
                  <a:lnTo>
                    <a:pt x="328" y="38"/>
                  </a:lnTo>
                  <a:lnTo>
                    <a:pt x="342" y="38"/>
                  </a:lnTo>
                  <a:lnTo>
                    <a:pt x="361" y="34"/>
                  </a:lnTo>
                  <a:lnTo>
                    <a:pt x="380" y="29"/>
                  </a:lnTo>
                  <a:lnTo>
                    <a:pt x="399" y="29"/>
                  </a:lnTo>
                  <a:lnTo>
                    <a:pt x="418" y="24"/>
                  </a:lnTo>
                  <a:lnTo>
                    <a:pt x="442" y="19"/>
                  </a:lnTo>
                  <a:lnTo>
                    <a:pt x="470" y="15"/>
                  </a:lnTo>
                  <a:lnTo>
                    <a:pt x="494" y="5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7" y="10"/>
                  </a:lnTo>
                  <a:lnTo>
                    <a:pt x="542" y="29"/>
                  </a:lnTo>
                  <a:lnTo>
                    <a:pt x="551" y="38"/>
                  </a:lnTo>
                  <a:lnTo>
                    <a:pt x="551" y="38"/>
                  </a:lnTo>
                  <a:lnTo>
                    <a:pt x="542" y="29"/>
                  </a:lnTo>
                  <a:lnTo>
                    <a:pt x="532" y="29"/>
                  </a:lnTo>
                  <a:lnTo>
                    <a:pt x="527" y="29"/>
                  </a:lnTo>
                  <a:lnTo>
                    <a:pt x="527" y="29"/>
                  </a:lnTo>
                  <a:lnTo>
                    <a:pt x="523" y="29"/>
                  </a:lnTo>
                  <a:lnTo>
                    <a:pt x="518" y="29"/>
                  </a:lnTo>
                  <a:lnTo>
                    <a:pt x="508" y="29"/>
                  </a:lnTo>
                  <a:lnTo>
                    <a:pt x="508" y="29"/>
                  </a:lnTo>
                  <a:lnTo>
                    <a:pt x="499" y="34"/>
                  </a:lnTo>
                  <a:lnTo>
                    <a:pt x="489" y="43"/>
                  </a:lnTo>
                  <a:lnTo>
                    <a:pt x="480" y="48"/>
                  </a:lnTo>
                  <a:lnTo>
                    <a:pt x="480" y="48"/>
                  </a:lnTo>
                  <a:lnTo>
                    <a:pt x="489" y="53"/>
                  </a:lnTo>
                  <a:lnTo>
                    <a:pt x="504" y="53"/>
                  </a:lnTo>
                  <a:lnTo>
                    <a:pt x="518" y="48"/>
                  </a:lnTo>
                  <a:lnTo>
                    <a:pt x="518" y="48"/>
                  </a:lnTo>
                  <a:lnTo>
                    <a:pt x="527" y="48"/>
                  </a:lnTo>
                  <a:lnTo>
                    <a:pt x="537" y="43"/>
                  </a:lnTo>
                  <a:lnTo>
                    <a:pt x="546" y="43"/>
                  </a:lnTo>
                  <a:lnTo>
                    <a:pt x="546" y="43"/>
                  </a:lnTo>
                  <a:lnTo>
                    <a:pt x="546" y="53"/>
                  </a:lnTo>
                  <a:lnTo>
                    <a:pt x="546" y="62"/>
                  </a:lnTo>
                  <a:lnTo>
                    <a:pt x="546" y="71"/>
                  </a:lnTo>
                  <a:lnTo>
                    <a:pt x="546" y="71"/>
                  </a:lnTo>
                  <a:lnTo>
                    <a:pt x="542" y="76"/>
                  </a:lnTo>
                  <a:lnTo>
                    <a:pt x="537" y="86"/>
                  </a:lnTo>
                  <a:lnTo>
                    <a:pt x="532" y="90"/>
                  </a:lnTo>
                  <a:lnTo>
                    <a:pt x="532" y="90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3" y="90"/>
                  </a:lnTo>
                  <a:lnTo>
                    <a:pt x="523" y="90"/>
                  </a:lnTo>
                  <a:lnTo>
                    <a:pt x="518" y="95"/>
                  </a:lnTo>
                  <a:lnTo>
                    <a:pt x="513" y="95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4" y="100"/>
                  </a:lnTo>
                  <a:lnTo>
                    <a:pt x="499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9" y="114"/>
                  </a:lnTo>
                  <a:lnTo>
                    <a:pt x="499" y="124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508" y="128"/>
                  </a:lnTo>
                  <a:lnTo>
                    <a:pt x="523" y="128"/>
                  </a:lnTo>
                  <a:lnTo>
                    <a:pt x="532" y="128"/>
                  </a:lnTo>
                  <a:lnTo>
                    <a:pt x="532" y="128"/>
                  </a:lnTo>
                  <a:lnTo>
                    <a:pt x="527" y="128"/>
                  </a:lnTo>
                  <a:lnTo>
                    <a:pt x="523" y="133"/>
                  </a:lnTo>
                  <a:lnTo>
                    <a:pt x="518" y="133"/>
                  </a:lnTo>
                  <a:lnTo>
                    <a:pt x="518" y="133"/>
                  </a:lnTo>
                  <a:lnTo>
                    <a:pt x="518" y="138"/>
                  </a:lnTo>
                  <a:lnTo>
                    <a:pt x="513" y="147"/>
                  </a:lnTo>
                  <a:lnTo>
                    <a:pt x="508" y="157"/>
                  </a:lnTo>
                  <a:lnTo>
                    <a:pt x="508" y="157"/>
                  </a:lnTo>
                  <a:lnTo>
                    <a:pt x="504" y="157"/>
                  </a:lnTo>
                  <a:lnTo>
                    <a:pt x="499" y="157"/>
                  </a:lnTo>
                  <a:lnTo>
                    <a:pt x="489" y="157"/>
                  </a:lnTo>
                  <a:lnTo>
                    <a:pt x="489" y="157"/>
                  </a:lnTo>
                  <a:lnTo>
                    <a:pt x="489" y="157"/>
                  </a:lnTo>
                  <a:lnTo>
                    <a:pt x="485" y="162"/>
                  </a:lnTo>
                  <a:lnTo>
                    <a:pt x="480" y="162"/>
                  </a:lnTo>
                  <a:lnTo>
                    <a:pt x="480" y="162"/>
                  </a:lnTo>
                  <a:lnTo>
                    <a:pt x="480" y="166"/>
                  </a:lnTo>
                  <a:lnTo>
                    <a:pt x="470" y="171"/>
                  </a:lnTo>
                  <a:lnTo>
                    <a:pt x="466" y="171"/>
                  </a:lnTo>
                  <a:lnTo>
                    <a:pt x="466" y="171"/>
                  </a:lnTo>
                  <a:lnTo>
                    <a:pt x="461" y="181"/>
                  </a:lnTo>
                  <a:lnTo>
                    <a:pt x="451" y="195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37" y="214"/>
                  </a:lnTo>
                  <a:lnTo>
                    <a:pt x="437" y="228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28" y="242"/>
                  </a:lnTo>
                  <a:lnTo>
                    <a:pt x="418" y="247"/>
                  </a:lnTo>
                  <a:lnTo>
                    <a:pt x="404" y="247"/>
                  </a:lnTo>
                  <a:lnTo>
                    <a:pt x="404" y="247"/>
                  </a:lnTo>
                  <a:lnTo>
                    <a:pt x="399" y="242"/>
                  </a:lnTo>
                  <a:lnTo>
                    <a:pt x="394" y="242"/>
                  </a:lnTo>
                  <a:lnTo>
                    <a:pt x="390" y="247"/>
                  </a:lnTo>
                  <a:lnTo>
                    <a:pt x="390" y="247"/>
                  </a:lnTo>
                  <a:lnTo>
                    <a:pt x="380" y="238"/>
                  </a:lnTo>
                  <a:lnTo>
                    <a:pt x="352" y="219"/>
                  </a:lnTo>
                  <a:lnTo>
                    <a:pt x="323" y="20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295" y="190"/>
                  </a:lnTo>
                  <a:lnTo>
                    <a:pt x="257" y="190"/>
                  </a:lnTo>
                  <a:lnTo>
                    <a:pt x="233" y="190"/>
                  </a:lnTo>
                  <a:lnTo>
                    <a:pt x="233" y="190"/>
                  </a:lnTo>
                  <a:lnTo>
                    <a:pt x="228" y="185"/>
                  </a:lnTo>
                  <a:lnTo>
                    <a:pt x="228" y="176"/>
                  </a:lnTo>
                  <a:lnTo>
                    <a:pt x="219" y="176"/>
                  </a:lnTo>
                  <a:lnTo>
                    <a:pt x="219" y="176"/>
                  </a:lnTo>
                  <a:lnTo>
                    <a:pt x="205" y="176"/>
                  </a:lnTo>
                  <a:lnTo>
                    <a:pt x="176" y="176"/>
                  </a:lnTo>
                  <a:lnTo>
                    <a:pt x="157" y="176"/>
                  </a:lnTo>
                  <a:lnTo>
                    <a:pt x="157" y="176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38" y="185"/>
                  </a:lnTo>
                  <a:lnTo>
                    <a:pt x="124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0" y="195"/>
                  </a:lnTo>
                  <a:lnTo>
                    <a:pt x="100" y="204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86" y="214"/>
                  </a:lnTo>
                  <a:lnTo>
                    <a:pt x="81" y="214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48" y="214"/>
                  </a:lnTo>
                  <a:lnTo>
                    <a:pt x="24" y="21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5" y="204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0"/>
                  </a:lnTo>
                  <a:lnTo>
                    <a:pt x="10" y="190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5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38" y="171"/>
                  </a:lnTo>
                  <a:lnTo>
                    <a:pt x="48" y="166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62" y="157"/>
                  </a:lnTo>
                  <a:lnTo>
                    <a:pt x="62" y="15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2" y="143"/>
                  </a:lnTo>
                  <a:lnTo>
                    <a:pt x="81" y="143"/>
                  </a:lnTo>
                  <a:lnTo>
                    <a:pt x="86" y="143"/>
                  </a:lnTo>
                  <a:lnTo>
                    <a:pt x="86" y="143"/>
                  </a:lnTo>
                  <a:lnTo>
                    <a:pt x="86" y="138"/>
                  </a:lnTo>
                  <a:lnTo>
                    <a:pt x="86" y="133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5" y="128"/>
                  </a:lnTo>
                  <a:lnTo>
                    <a:pt x="100" y="124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33" y="109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38" y="100"/>
                  </a:lnTo>
                  <a:lnTo>
                    <a:pt x="138" y="95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3" y="90"/>
                  </a:lnTo>
                  <a:lnTo>
                    <a:pt x="148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2" y="86"/>
                  </a:lnTo>
                  <a:lnTo>
                    <a:pt x="152" y="71"/>
                  </a:lnTo>
                  <a:lnTo>
                    <a:pt x="152" y="67"/>
                  </a:lnTo>
                  <a:lnTo>
                    <a:pt x="152" y="67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4341960" y="3959280"/>
              <a:ext cx="874800" cy="392040"/>
            </a:xfrm>
            <a:custGeom>
              <a:avLst/>
              <a:gdLst/>
              <a:ahLst/>
              <a:rect l="l" t="t" r="r" b="b"/>
              <a:pathLst>
                <a:path w="551" h="247">
                  <a:moveTo>
                    <a:pt x="152" y="67"/>
                  </a:moveTo>
                  <a:lnTo>
                    <a:pt x="167" y="62"/>
                  </a:lnTo>
                  <a:lnTo>
                    <a:pt x="186" y="62"/>
                  </a:lnTo>
                  <a:lnTo>
                    <a:pt x="200" y="57"/>
                  </a:lnTo>
                  <a:lnTo>
                    <a:pt x="214" y="57"/>
                  </a:lnTo>
                  <a:lnTo>
                    <a:pt x="228" y="57"/>
                  </a:lnTo>
                  <a:lnTo>
                    <a:pt x="243" y="53"/>
                  </a:lnTo>
                  <a:lnTo>
                    <a:pt x="257" y="53"/>
                  </a:lnTo>
                  <a:lnTo>
                    <a:pt x="266" y="48"/>
                  </a:lnTo>
                  <a:lnTo>
                    <a:pt x="280" y="48"/>
                  </a:lnTo>
                  <a:lnTo>
                    <a:pt x="295" y="48"/>
                  </a:lnTo>
                  <a:lnTo>
                    <a:pt x="309" y="43"/>
                  </a:lnTo>
                  <a:lnTo>
                    <a:pt x="328" y="38"/>
                  </a:lnTo>
                  <a:lnTo>
                    <a:pt x="342" y="38"/>
                  </a:lnTo>
                  <a:lnTo>
                    <a:pt x="361" y="34"/>
                  </a:lnTo>
                  <a:lnTo>
                    <a:pt x="380" y="29"/>
                  </a:lnTo>
                  <a:lnTo>
                    <a:pt x="399" y="29"/>
                  </a:lnTo>
                  <a:lnTo>
                    <a:pt x="418" y="24"/>
                  </a:lnTo>
                  <a:lnTo>
                    <a:pt x="442" y="19"/>
                  </a:lnTo>
                  <a:lnTo>
                    <a:pt x="470" y="15"/>
                  </a:lnTo>
                  <a:lnTo>
                    <a:pt x="494" y="5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7" y="10"/>
                  </a:lnTo>
                  <a:lnTo>
                    <a:pt x="542" y="29"/>
                  </a:lnTo>
                  <a:lnTo>
                    <a:pt x="551" y="38"/>
                  </a:lnTo>
                  <a:lnTo>
                    <a:pt x="551" y="38"/>
                  </a:lnTo>
                  <a:lnTo>
                    <a:pt x="542" y="29"/>
                  </a:lnTo>
                  <a:lnTo>
                    <a:pt x="532" y="29"/>
                  </a:lnTo>
                  <a:lnTo>
                    <a:pt x="527" y="29"/>
                  </a:lnTo>
                  <a:lnTo>
                    <a:pt x="527" y="29"/>
                  </a:lnTo>
                  <a:lnTo>
                    <a:pt x="523" y="29"/>
                  </a:lnTo>
                  <a:lnTo>
                    <a:pt x="518" y="29"/>
                  </a:lnTo>
                  <a:lnTo>
                    <a:pt x="508" y="29"/>
                  </a:lnTo>
                  <a:lnTo>
                    <a:pt x="508" y="29"/>
                  </a:lnTo>
                  <a:lnTo>
                    <a:pt x="499" y="34"/>
                  </a:lnTo>
                  <a:lnTo>
                    <a:pt x="489" y="43"/>
                  </a:lnTo>
                  <a:lnTo>
                    <a:pt x="480" y="48"/>
                  </a:lnTo>
                  <a:lnTo>
                    <a:pt x="480" y="48"/>
                  </a:lnTo>
                  <a:lnTo>
                    <a:pt x="489" y="53"/>
                  </a:lnTo>
                  <a:lnTo>
                    <a:pt x="504" y="53"/>
                  </a:lnTo>
                  <a:lnTo>
                    <a:pt x="518" y="48"/>
                  </a:lnTo>
                  <a:lnTo>
                    <a:pt x="518" y="48"/>
                  </a:lnTo>
                  <a:lnTo>
                    <a:pt x="527" y="48"/>
                  </a:lnTo>
                  <a:lnTo>
                    <a:pt x="537" y="43"/>
                  </a:lnTo>
                  <a:lnTo>
                    <a:pt x="546" y="43"/>
                  </a:lnTo>
                  <a:lnTo>
                    <a:pt x="546" y="43"/>
                  </a:lnTo>
                  <a:lnTo>
                    <a:pt x="546" y="53"/>
                  </a:lnTo>
                  <a:lnTo>
                    <a:pt x="546" y="62"/>
                  </a:lnTo>
                  <a:lnTo>
                    <a:pt x="546" y="71"/>
                  </a:lnTo>
                  <a:lnTo>
                    <a:pt x="546" y="71"/>
                  </a:lnTo>
                  <a:lnTo>
                    <a:pt x="542" y="76"/>
                  </a:lnTo>
                  <a:lnTo>
                    <a:pt x="537" y="86"/>
                  </a:lnTo>
                  <a:lnTo>
                    <a:pt x="532" y="90"/>
                  </a:lnTo>
                  <a:lnTo>
                    <a:pt x="532" y="90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3" y="90"/>
                  </a:lnTo>
                  <a:lnTo>
                    <a:pt x="523" y="90"/>
                  </a:lnTo>
                  <a:lnTo>
                    <a:pt x="518" y="95"/>
                  </a:lnTo>
                  <a:lnTo>
                    <a:pt x="513" y="95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4" y="100"/>
                  </a:lnTo>
                  <a:lnTo>
                    <a:pt x="499" y="100"/>
                  </a:lnTo>
                  <a:lnTo>
                    <a:pt x="494" y="100"/>
                  </a:lnTo>
                  <a:lnTo>
                    <a:pt x="494" y="100"/>
                  </a:lnTo>
                  <a:lnTo>
                    <a:pt x="499" y="114"/>
                  </a:lnTo>
                  <a:lnTo>
                    <a:pt x="499" y="124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508" y="128"/>
                  </a:lnTo>
                  <a:lnTo>
                    <a:pt x="523" y="128"/>
                  </a:lnTo>
                  <a:lnTo>
                    <a:pt x="532" y="128"/>
                  </a:lnTo>
                  <a:lnTo>
                    <a:pt x="532" y="128"/>
                  </a:lnTo>
                  <a:lnTo>
                    <a:pt x="527" y="128"/>
                  </a:lnTo>
                  <a:lnTo>
                    <a:pt x="523" y="133"/>
                  </a:lnTo>
                  <a:lnTo>
                    <a:pt x="518" y="133"/>
                  </a:lnTo>
                  <a:lnTo>
                    <a:pt x="518" y="133"/>
                  </a:lnTo>
                  <a:lnTo>
                    <a:pt x="518" y="138"/>
                  </a:lnTo>
                  <a:lnTo>
                    <a:pt x="513" y="147"/>
                  </a:lnTo>
                  <a:lnTo>
                    <a:pt x="508" y="157"/>
                  </a:lnTo>
                  <a:lnTo>
                    <a:pt x="508" y="157"/>
                  </a:lnTo>
                  <a:lnTo>
                    <a:pt x="504" y="157"/>
                  </a:lnTo>
                  <a:lnTo>
                    <a:pt x="499" y="157"/>
                  </a:lnTo>
                  <a:lnTo>
                    <a:pt x="489" y="157"/>
                  </a:lnTo>
                  <a:lnTo>
                    <a:pt x="489" y="157"/>
                  </a:lnTo>
                  <a:lnTo>
                    <a:pt x="489" y="157"/>
                  </a:lnTo>
                  <a:lnTo>
                    <a:pt x="485" y="162"/>
                  </a:lnTo>
                  <a:lnTo>
                    <a:pt x="480" y="162"/>
                  </a:lnTo>
                  <a:lnTo>
                    <a:pt x="480" y="162"/>
                  </a:lnTo>
                  <a:lnTo>
                    <a:pt x="480" y="166"/>
                  </a:lnTo>
                  <a:lnTo>
                    <a:pt x="470" y="171"/>
                  </a:lnTo>
                  <a:lnTo>
                    <a:pt x="466" y="171"/>
                  </a:lnTo>
                  <a:lnTo>
                    <a:pt x="466" y="171"/>
                  </a:lnTo>
                  <a:lnTo>
                    <a:pt x="461" y="181"/>
                  </a:lnTo>
                  <a:lnTo>
                    <a:pt x="451" y="195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37" y="214"/>
                  </a:lnTo>
                  <a:lnTo>
                    <a:pt x="437" y="228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28" y="242"/>
                  </a:lnTo>
                  <a:lnTo>
                    <a:pt x="418" y="247"/>
                  </a:lnTo>
                  <a:lnTo>
                    <a:pt x="404" y="247"/>
                  </a:lnTo>
                  <a:lnTo>
                    <a:pt x="404" y="247"/>
                  </a:lnTo>
                  <a:lnTo>
                    <a:pt x="399" y="242"/>
                  </a:lnTo>
                  <a:lnTo>
                    <a:pt x="394" y="242"/>
                  </a:lnTo>
                  <a:lnTo>
                    <a:pt x="390" y="247"/>
                  </a:lnTo>
                  <a:lnTo>
                    <a:pt x="390" y="247"/>
                  </a:lnTo>
                  <a:lnTo>
                    <a:pt x="380" y="238"/>
                  </a:lnTo>
                  <a:lnTo>
                    <a:pt x="352" y="219"/>
                  </a:lnTo>
                  <a:lnTo>
                    <a:pt x="323" y="20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295" y="190"/>
                  </a:lnTo>
                  <a:lnTo>
                    <a:pt x="257" y="190"/>
                  </a:lnTo>
                  <a:lnTo>
                    <a:pt x="233" y="190"/>
                  </a:lnTo>
                  <a:lnTo>
                    <a:pt x="233" y="190"/>
                  </a:lnTo>
                  <a:lnTo>
                    <a:pt x="228" y="185"/>
                  </a:lnTo>
                  <a:lnTo>
                    <a:pt x="228" y="176"/>
                  </a:lnTo>
                  <a:lnTo>
                    <a:pt x="219" y="176"/>
                  </a:lnTo>
                  <a:lnTo>
                    <a:pt x="219" y="176"/>
                  </a:lnTo>
                  <a:lnTo>
                    <a:pt x="205" y="176"/>
                  </a:lnTo>
                  <a:lnTo>
                    <a:pt x="176" y="176"/>
                  </a:lnTo>
                  <a:lnTo>
                    <a:pt x="157" y="176"/>
                  </a:lnTo>
                  <a:lnTo>
                    <a:pt x="157" y="176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38" y="185"/>
                  </a:lnTo>
                  <a:lnTo>
                    <a:pt x="124" y="185"/>
                  </a:lnTo>
                  <a:lnTo>
                    <a:pt x="114" y="185"/>
                  </a:lnTo>
                  <a:lnTo>
                    <a:pt x="114" y="185"/>
                  </a:lnTo>
                  <a:lnTo>
                    <a:pt x="110" y="195"/>
                  </a:lnTo>
                  <a:lnTo>
                    <a:pt x="100" y="204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86" y="214"/>
                  </a:lnTo>
                  <a:lnTo>
                    <a:pt x="81" y="214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48" y="214"/>
                  </a:lnTo>
                  <a:lnTo>
                    <a:pt x="24" y="21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5" y="204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15" y="190"/>
                  </a:lnTo>
                  <a:lnTo>
                    <a:pt x="10" y="190"/>
                  </a:lnTo>
                  <a:lnTo>
                    <a:pt x="10" y="185"/>
                  </a:lnTo>
                  <a:lnTo>
                    <a:pt x="10" y="185"/>
                  </a:lnTo>
                  <a:lnTo>
                    <a:pt x="15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38" y="171"/>
                  </a:lnTo>
                  <a:lnTo>
                    <a:pt x="48" y="166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62" y="157"/>
                  </a:lnTo>
                  <a:lnTo>
                    <a:pt x="62" y="15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2" y="143"/>
                  </a:lnTo>
                  <a:lnTo>
                    <a:pt x="81" y="143"/>
                  </a:lnTo>
                  <a:lnTo>
                    <a:pt x="86" y="143"/>
                  </a:lnTo>
                  <a:lnTo>
                    <a:pt x="86" y="143"/>
                  </a:lnTo>
                  <a:lnTo>
                    <a:pt x="86" y="138"/>
                  </a:lnTo>
                  <a:lnTo>
                    <a:pt x="86" y="133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5" y="128"/>
                  </a:lnTo>
                  <a:lnTo>
                    <a:pt x="100" y="124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33" y="109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38" y="100"/>
                  </a:lnTo>
                  <a:lnTo>
                    <a:pt x="138" y="95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3" y="90"/>
                  </a:lnTo>
                  <a:lnTo>
                    <a:pt x="148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2" y="86"/>
                  </a:lnTo>
                  <a:lnTo>
                    <a:pt x="152" y="71"/>
                  </a:lnTo>
                  <a:lnTo>
                    <a:pt x="152" y="67"/>
                  </a:lnTo>
                  <a:lnTo>
                    <a:pt x="152" y="67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3710160" y="4373640"/>
              <a:ext cx="2196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3732120" y="4359240"/>
              <a:ext cx="211320" cy="14400"/>
            </a:xfrm>
            <a:custGeom>
              <a:avLst/>
              <a:gdLst/>
              <a:ahLst/>
              <a:rect l="l" t="t" r="r" b="b"/>
              <a:pathLst>
                <a:path w="133" h="9">
                  <a:moveTo>
                    <a:pt x="0" y="9"/>
                  </a:moveTo>
                  <a:lnTo>
                    <a:pt x="19" y="9"/>
                  </a:lnTo>
                  <a:lnTo>
                    <a:pt x="38" y="9"/>
                  </a:lnTo>
                  <a:lnTo>
                    <a:pt x="52" y="5"/>
                  </a:lnTo>
                  <a:lnTo>
                    <a:pt x="71" y="5"/>
                  </a:lnTo>
                  <a:lnTo>
                    <a:pt x="85" y="5"/>
                  </a:lnTo>
                  <a:lnTo>
                    <a:pt x="109" y="0"/>
                  </a:lnTo>
                  <a:lnTo>
                    <a:pt x="13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3943440" y="4359240"/>
              <a:ext cx="14400" cy="414360"/>
            </a:xfrm>
            <a:custGeom>
              <a:avLst/>
              <a:gdLst/>
              <a:ahLst/>
              <a:rect l="l" t="t" r="r" b="b"/>
              <a:pathLst>
                <a:path w="9" h="261">
                  <a:moveTo>
                    <a:pt x="0" y="0"/>
                  </a:moveTo>
                  <a:lnTo>
                    <a:pt x="0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4" y="128"/>
                  </a:lnTo>
                  <a:lnTo>
                    <a:pt x="4" y="147"/>
                  </a:lnTo>
                  <a:lnTo>
                    <a:pt x="4" y="166"/>
                  </a:lnTo>
                  <a:lnTo>
                    <a:pt x="4" y="185"/>
                  </a:lnTo>
                  <a:lnTo>
                    <a:pt x="4" y="204"/>
                  </a:lnTo>
                  <a:lnTo>
                    <a:pt x="9" y="223"/>
                  </a:lnTo>
                  <a:lnTo>
                    <a:pt x="9" y="242"/>
                  </a:lnTo>
                  <a:lnTo>
                    <a:pt x="9" y="26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3957840" y="4773600"/>
              <a:ext cx="21960" cy="189000"/>
            </a:xfrm>
            <a:custGeom>
              <a:avLst/>
              <a:gdLst/>
              <a:ahLst/>
              <a:rect l="l" t="t" r="r" b="b"/>
              <a:pathLst>
                <a:path w="14" h="119">
                  <a:moveTo>
                    <a:pt x="0" y="0"/>
                  </a:moveTo>
                  <a:lnTo>
                    <a:pt x="0" y="19"/>
                  </a:lnTo>
                  <a:lnTo>
                    <a:pt x="0" y="43"/>
                  </a:lnTo>
                  <a:lnTo>
                    <a:pt x="5" y="62"/>
                  </a:lnTo>
                  <a:lnTo>
                    <a:pt x="5" y="81"/>
                  </a:lnTo>
                  <a:lnTo>
                    <a:pt x="10" y="100"/>
                  </a:lnTo>
                  <a:lnTo>
                    <a:pt x="14" y="1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3919680" y="4962600"/>
              <a:ext cx="60120" cy="14040"/>
            </a:xfrm>
            <a:custGeom>
              <a:avLst/>
              <a:gdLst/>
              <a:ahLst/>
              <a:rect l="l" t="t" r="r" b="b"/>
              <a:pathLst>
                <a:path w="38" h="9">
                  <a:moveTo>
                    <a:pt x="38" y="0"/>
                  </a:moveTo>
                  <a:lnTo>
                    <a:pt x="24" y="4"/>
                  </a:lnTo>
                  <a:lnTo>
                    <a:pt x="15" y="9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3875040" y="4976640"/>
              <a:ext cx="44640" cy="8280"/>
            </a:xfrm>
            <a:custGeom>
              <a:avLst/>
              <a:gdLst/>
              <a:ahLst/>
              <a:rect l="l" t="t" r="r" b="b"/>
              <a:pathLst>
                <a:path w="28" h="5">
                  <a:moveTo>
                    <a:pt x="28" y="0"/>
                  </a:moveTo>
                  <a:lnTo>
                    <a:pt x="24" y="5"/>
                  </a:lnTo>
                  <a:lnTo>
                    <a:pt x="14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3867120" y="4984920"/>
              <a:ext cx="7920" cy="1404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5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3830760" y="4998960"/>
              <a:ext cx="36360" cy="23760"/>
            </a:xfrm>
            <a:custGeom>
              <a:avLst/>
              <a:gdLst/>
              <a:ahLst/>
              <a:rect l="l" t="t" r="r" b="b"/>
              <a:pathLst>
                <a:path w="23" h="15">
                  <a:moveTo>
                    <a:pt x="23" y="0"/>
                  </a:moveTo>
                  <a:lnTo>
                    <a:pt x="14" y="5"/>
                  </a:lnTo>
                  <a:lnTo>
                    <a:pt x="4" y="10"/>
                  </a:lnTo>
                  <a:lnTo>
                    <a:pt x="0" y="1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3830760" y="4998960"/>
              <a:ext cx="14400" cy="23760"/>
            </a:xfrm>
            <a:custGeom>
              <a:avLst/>
              <a:gdLst/>
              <a:ahLst/>
              <a:rect l="l" t="t" r="r" b="b"/>
              <a:pathLst>
                <a:path w="9" h="15">
                  <a:moveTo>
                    <a:pt x="0" y="15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3822840" y="497664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14" y="14"/>
                  </a:move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3822840" y="4938840"/>
              <a:ext cx="1440" cy="37800"/>
            </a:xfrm>
            <a:custGeom>
              <a:avLst/>
              <a:gdLst/>
              <a:ahLst/>
              <a:rect l="l" t="t" r="r" b="b"/>
              <a:pathLst>
                <a:path w="0" h="24">
                  <a:moveTo>
                    <a:pt x="0" y="24"/>
                  </a:moveTo>
                  <a:lnTo>
                    <a:pt x="0" y="15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3807000" y="4932360"/>
              <a:ext cx="15840" cy="648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10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3807000" y="4908600"/>
              <a:ext cx="15840" cy="23760"/>
            </a:xfrm>
            <a:custGeom>
              <a:avLst/>
              <a:gdLst/>
              <a:ahLst/>
              <a:rect l="l" t="t" r="r" b="b"/>
              <a:pathLst>
                <a:path w="10" h="15">
                  <a:moveTo>
                    <a:pt x="0" y="1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3807000" y="4902120"/>
              <a:ext cx="15840" cy="6480"/>
            </a:xfrm>
            <a:custGeom>
              <a:avLst/>
              <a:gdLst/>
              <a:ahLst/>
              <a:rect l="l" t="t" r="r" b="b"/>
              <a:pathLst>
                <a:path w="10" h="4">
                  <a:moveTo>
                    <a:pt x="10" y="4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3641760" y="448776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0" y="19"/>
                  </a:moveTo>
                  <a:lnTo>
                    <a:pt x="5" y="1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3641760" y="4471920"/>
              <a:ext cx="22320" cy="15840"/>
            </a:xfrm>
            <a:custGeom>
              <a:avLst/>
              <a:gdLst/>
              <a:ahLst/>
              <a:rect l="l" t="t" r="r" b="b"/>
              <a:pathLst>
                <a:path w="14" h="10">
                  <a:moveTo>
                    <a:pt x="0" y="10"/>
                  </a:moveTo>
                  <a:lnTo>
                    <a:pt x="0" y="5"/>
                  </a:lnTo>
                  <a:lnTo>
                    <a:pt x="9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3664080" y="4449600"/>
              <a:ext cx="2232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14"/>
                  </a:moveTo>
                  <a:lnTo>
                    <a:pt x="0" y="9"/>
                  </a:lnTo>
                  <a:lnTo>
                    <a:pt x="10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3611520" y="4842000"/>
              <a:ext cx="22320" cy="36360"/>
            </a:xfrm>
            <a:custGeom>
              <a:avLst/>
              <a:gdLst/>
              <a:ahLst/>
              <a:rect l="l" t="t" r="r" b="b"/>
              <a:pathLst>
                <a:path w="14" h="23">
                  <a:moveTo>
                    <a:pt x="0" y="23"/>
                  </a:moveTo>
                  <a:lnTo>
                    <a:pt x="5" y="14"/>
                  </a:lnTo>
                  <a:lnTo>
                    <a:pt x="5" y="9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3633840" y="4811760"/>
              <a:ext cx="1440" cy="30240"/>
            </a:xfrm>
            <a:custGeom>
              <a:avLst/>
              <a:gdLst/>
              <a:ahLst/>
              <a:rect l="l" t="t" r="r" b="b"/>
              <a:pathLst>
                <a:path w="0" h="19">
                  <a:moveTo>
                    <a:pt x="0" y="19"/>
                  </a:moveTo>
                  <a:lnTo>
                    <a:pt x="0" y="1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3633840" y="4788000"/>
              <a:ext cx="22320" cy="2376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0" y="15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3656160" y="476568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3664080" y="4727520"/>
              <a:ext cx="7920" cy="38160"/>
            </a:xfrm>
            <a:custGeom>
              <a:avLst/>
              <a:gdLst/>
              <a:ahLst/>
              <a:rect l="l" t="t" r="r" b="b"/>
              <a:pathLst>
                <a:path w="5" h="24">
                  <a:moveTo>
                    <a:pt x="0" y="24"/>
                  </a:moveTo>
                  <a:lnTo>
                    <a:pt x="0" y="15"/>
                  </a:lnTo>
                  <a:lnTo>
                    <a:pt x="5" y="10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3656160" y="4683240"/>
              <a:ext cx="15840" cy="44280"/>
            </a:xfrm>
            <a:custGeom>
              <a:avLst/>
              <a:gdLst/>
              <a:ahLst/>
              <a:rect l="l" t="t" r="r" b="b"/>
              <a:pathLst>
                <a:path w="10" h="28">
                  <a:moveTo>
                    <a:pt x="10" y="28"/>
                  </a:moveTo>
                  <a:lnTo>
                    <a:pt x="1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3656160" y="466092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3656160" y="46530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3641760" y="4637160"/>
              <a:ext cx="14400" cy="15840"/>
            </a:xfrm>
            <a:custGeom>
              <a:avLst/>
              <a:gdLst/>
              <a:ahLst/>
              <a:rect l="l" t="t" r="r" b="b"/>
              <a:pathLst>
                <a:path w="9" h="10">
                  <a:moveTo>
                    <a:pt x="9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3641760" y="461484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3641760" y="459252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14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3633840" y="4562640"/>
              <a:ext cx="22320" cy="2988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14" y="19"/>
                  </a:moveTo>
                  <a:lnTo>
                    <a:pt x="10" y="14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4214880" y="4290840"/>
              <a:ext cx="541440" cy="587520"/>
            </a:xfrm>
            <a:custGeom>
              <a:avLst/>
              <a:gdLst/>
              <a:ahLst/>
              <a:rect l="l" t="t" r="r" b="b"/>
              <a:pathLst>
                <a:path w="341" h="370">
                  <a:moveTo>
                    <a:pt x="0" y="24"/>
                  </a:moveTo>
                  <a:lnTo>
                    <a:pt x="4" y="24"/>
                  </a:lnTo>
                  <a:lnTo>
                    <a:pt x="23" y="19"/>
                  </a:lnTo>
                  <a:lnTo>
                    <a:pt x="47" y="19"/>
                  </a:lnTo>
                  <a:lnTo>
                    <a:pt x="76" y="14"/>
                  </a:lnTo>
                  <a:lnTo>
                    <a:pt x="104" y="10"/>
                  </a:lnTo>
                  <a:lnTo>
                    <a:pt x="128" y="5"/>
                  </a:ln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14"/>
                  </a:lnTo>
                  <a:lnTo>
                    <a:pt x="147" y="19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2" y="33"/>
                  </a:lnTo>
                  <a:lnTo>
                    <a:pt x="156" y="38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75" y="43"/>
                  </a:lnTo>
                  <a:lnTo>
                    <a:pt x="180" y="48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90" y="62"/>
                  </a:lnTo>
                  <a:lnTo>
                    <a:pt x="194" y="6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9" y="76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23" y="90"/>
                  </a:lnTo>
                  <a:lnTo>
                    <a:pt x="232" y="95"/>
                  </a:lnTo>
                  <a:lnTo>
                    <a:pt x="237" y="100"/>
                  </a:lnTo>
                  <a:lnTo>
                    <a:pt x="237" y="100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7" y="114"/>
                  </a:lnTo>
                  <a:lnTo>
                    <a:pt x="251" y="119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6" y="124"/>
                  </a:lnTo>
                  <a:lnTo>
                    <a:pt x="266" y="128"/>
                  </a:lnTo>
                  <a:lnTo>
                    <a:pt x="261" y="138"/>
                  </a:lnTo>
                  <a:lnTo>
                    <a:pt x="261" y="138"/>
                  </a:lnTo>
                  <a:lnTo>
                    <a:pt x="266" y="138"/>
                  </a:lnTo>
                  <a:lnTo>
                    <a:pt x="275" y="138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5" y="143"/>
                  </a:lnTo>
                  <a:lnTo>
                    <a:pt x="289" y="147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7"/>
                  </a:lnTo>
                  <a:lnTo>
                    <a:pt x="299" y="157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4" y="166"/>
                  </a:lnTo>
                  <a:lnTo>
                    <a:pt x="308" y="17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23" y="190"/>
                  </a:lnTo>
                  <a:lnTo>
                    <a:pt x="323" y="199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32" y="214"/>
                  </a:lnTo>
                  <a:lnTo>
                    <a:pt x="337" y="214"/>
                  </a:lnTo>
                  <a:lnTo>
                    <a:pt x="341" y="214"/>
                  </a:lnTo>
                  <a:lnTo>
                    <a:pt x="341" y="214"/>
                  </a:lnTo>
                  <a:lnTo>
                    <a:pt x="341" y="228"/>
                  </a:lnTo>
                  <a:lnTo>
                    <a:pt x="341" y="237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37" y="233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27" y="237"/>
                  </a:lnTo>
                  <a:lnTo>
                    <a:pt x="327" y="237"/>
                  </a:lnTo>
                  <a:lnTo>
                    <a:pt x="327" y="242"/>
                  </a:lnTo>
                  <a:lnTo>
                    <a:pt x="327" y="242"/>
                  </a:lnTo>
                  <a:lnTo>
                    <a:pt x="327" y="247"/>
                  </a:lnTo>
                  <a:lnTo>
                    <a:pt x="327" y="252"/>
                  </a:lnTo>
                  <a:lnTo>
                    <a:pt x="323" y="256"/>
                  </a:lnTo>
                  <a:lnTo>
                    <a:pt x="323" y="256"/>
                  </a:lnTo>
                  <a:lnTo>
                    <a:pt x="323" y="256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27" y="266"/>
                  </a:lnTo>
                  <a:lnTo>
                    <a:pt x="332" y="271"/>
                  </a:lnTo>
                  <a:lnTo>
                    <a:pt x="337" y="275"/>
                  </a:lnTo>
                  <a:lnTo>
                    <a:pt x="337" y="275"/>
                  </a:lnTo>
                  <a:lnTo>
                    <a:pt x="332" y="275"/>
                  </a:lnTo>
                  <a:lnTo>
                    <a:pt x="327" y="280"/>
                  </a:lnTo>
                  <a:lnTo>
                    <a:pt x="323" y="285"/>
                  </a:lnTo>
                  <a:lnTo>
                    <a:pt x="323" y="285"/>
                  </a:lnTo>
                  <a:lnTo>
                    <a:pt x="323" y="285"/>
                  </a:lnTo>
                  <a:lnTo>
                    <a:pt x="323" y="290"/>
                  </a:lnTo>
                  <a:lnTo>
                    <a:pt x="323" y="299"/>
                  </a:lnTo>
                  <a:lnTo>
                    <a:pt x="323" y="299"/>
                  </a:lnTo>
                  <a:lnTo>
                    <a:pt x="323" y="304"/>
                  </a:lnTo>
                  <a:lnTo>
                    <a:pt x="318" y="304"/>
                  </a:lnTo>
                  <a:lnTo>
                    <a:pt x="313" y="304"/>
                  </a:lnTo>
                  <a:lnTo>
                    <a:pt x="313" y="304"/>
                  </a:lnTo>
                  <a:lnTo>
                    <a:pt x="318" y="309"/>
                  </a:lnTo>
                  <a:lnTo>
                    <a:pt x="323" y="313"/>
                  </a:lnTo>
                  <a:lnTo>
                    <a:pt x="323" y="318"/>
                  </a:lnTo>
                  <a:lnTo>
                    <a:pt x="323" y="318"/>
                  </a:lnTo>
                  <a:lnTo>
                    <a:pt x="323" y="328"/>
                  </a:lnTo>
                  <a:lnTo>
                    <a:pt x="323" y="332"/>
                  </a:lnTo>
                  <a:lnTo>
                    <a:pt x="323" y="332"/>
                  </a:lnTo>
                  <a:lnTo>
                    <a:pt x="323" y="332"/>
                  </a:lnTo>
                  <a:lnTo>
                    <a:pt x="318" y="337"/>
                  </a:lnTo>
                  <a:lnTo>
                    <a:pt x="313" y="332"/>
                  </a:lnTo>
                  <a:lnTo>
                    <a:pt x="308" y="332"/>
                  </a:lnTo>
                  <a:lnTo>
                    <a:pt x="308" y="332"/>
                  </a:lnTo>
                  <a:lnTo>
                    <a:pt x="299" y="328"/>
                  </a:lnTo>
                  <a:lnTo>
                    <a:pt x="294" y="328"/>
                  </a:lnTo>
                  <a:lnTo>
                    <a:pt x="285" y="332"/>
                  </a:lnTo>
                  <a:lnTo>
                    <a:pt x="285" y="332"/>
                  </a:lnTo>
                  <a:lnTo>
                    <a:pt x="285" y="337"/>
                  </a:lnTo>
                  <a:lnTo>
                    <a:pt x="285" y="342"/>
                  </a:lnTo>
                  <a:lnTo>
                    <a:pt x="285" y="347"/>
                  </a:lnTo>
                  <a:lnTo>
                    <a:pt x="285" y="347"/>
                  </a:lnTo>
                  <a:lnTo>
                    <a:pt x="289" y="351"/>
                  </a:lnTo>
                  <a:lnTo>
                    <a:pt x="289" y="361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0" y="366"/>
                  </a:lnTo>
                  <a:lnTo>
                    <a:pt x="275" y="361"/>
                  </a:lnTo>
                  <a:lnTo>
                    <a:pt x="275" y="356"/>
                  </a:lnTo>
                  <a:lnTo>
                    <a:pt x="275" y="356"/>
                  </a:lnTo>
                  <a:lnTo>
                    <a:pt x="266" y="356"/>
                  </a:lnTo>
                  <a:lnTo>
                    <a:pt x="251" y="356"/>
                  </a:lnTo>
                  <a:lnTo>
                    <a:pt x="228" y="356"/>
                  </a:lnTo>
                  <a:lnTo>
                    <a:pt x="194" y="356"/>
                  </a:lnTo>
                  <a:lnTo>
                    <a:pt x="166" y="356"/>
                  </a:lnTo>
                  <a:lnTo>
                    <a:pt x="137" y="361"/>
                  </a:lnTo>
                  <a:lnTo>
                    <a:pt x="114" y="361"/>
                  </a:lnTo>
                  <a:lnTo>
                    <a:pt x="95" y="361"/>
                  </a:lnTo>
                  <a:lnTo>
                    <a:pt x="90" y="361"/>
                  </a:lnTo>
                  <a:lnTo>
                    <a:pt x="90" y="361"/>
                  </a:lnTo>
                  <a:lnTo>
                    <a:pt x="85" y="356"/>
                  </a:lnTo>
                  <a:lnTo>
                    <a:pt x="76" y="347"/>
                  </a:lnTo>
                  <a:lnTo>
                    <a:pt x="76" y="342"/>
                  </a:lnTo>
                  <a:lnTo>
                    <a:pt x="76" y="342"/>
                  </a:lnTo>
                  <a:lnTo>
                    <a:pt x="76" y="337"/>
                  </a:lnTo>
                  <a:lnTo>
                    <a:pt x="76" y="332"/>
                  </a:lnTo>
                  <a:lnTo>
                    <a:pt x="71" y="328"/>
                  </a:lnTo>
                  <a:lnTo>
                    <a:pt x="71" y="328"/>
                  </a:lnTo>
                  <a:lnTo>
                    <a:pt x="66" y="328"/>
                  </a:lnTo>
                  <a:lnTo>
                    <a:pt x="66" y="328"/>
                  </a:lnTo>
                  <a:lnTo>
                    <a:pt x="61" y="328"/>
                  </a:lnTo>
                  <a:lnTo>
                    <a:pt x="61" y="328"/>
                  </a:lnTo>
                  <a:lnTo>
                    <a:pt x="61" y="309"/>
                  </a:lnTo>
                  <a:lnTo>
                    <a:pt x="66" y="294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66" y="280"/>
                  </a:lnTo>
                  <a:lnTo>
                    <a:pt x="61" y="280"/>
                  </a:lnTo>
                  <a:lnTo>
                    <a:pt x="61" y="275"/>
                  </a:lnTo>
                  <a:lnTo>
                    <a:pt x="61" y="275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66"/>
                  </a:lnTo>
                  <a:lnTo>
                    <a:pt x="61" y="261"/>
                  </a:lnTo>
                  <a:lnTo>
                    <a:pt x="61" y="256"/>
                  </a:lnTo>
                  <a:lnTo>
                    <a:pt x="61" y="256"/>
                  </a:lnTo>
                  <a:lnTo>
                    <a:pt x="66" y="252"/>
                  </a:lnTo>
                  <a:lnTo>
                    <a:pt x="71" y="247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37"/>
                  </a:lnTo>
                  <a:lnTo>
                    <a:pt x="71" y="237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61" y="233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52" y="223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52" y="204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2" y="199"/>
                  </a:lnTo>
                  <a:lnTo>
                    <a:pt x="47" y="199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2" y="171"/>
                  </a:lnTo>
                  <a:lnTo>
                    <a:pt x="33" y="147"/>
                  </a:lnTo>
                  <a:lnTo>
                    <a:pt x="28" y="124"/>
                  </a:lnTo>
                  <a:lnTo>
                    <a:pt x="19" y="95"/>
                  </a:lnTo>
                  <a:lnTo>
                    <a:pt x="9" y="67"/>
                  </a:lnTo>
                  <a:lnTo>
                    <a:pt x="4" y="4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4214880" y="4290840"/>
              <a:ext cx="541440" cy="587520"/>
            </a:xfrm>
            <a:custGeom>
              <a:avLst/>
              <a:gdLst/>
              <a:ahLst/>
              <a:rect l="l" t="t" r="r" b="b"/>
              <a:pathLst>
                <a:path w="341" h="370">
                  <a:moveTo>
                    <a:pt x="0" y="24"/>
                  </a:moveTo>
                  <a:lnTo>
                    <a:pt x="4" y="24"/>
                  </a:lnTo>
                  <a:lnTo>
                    <a:pt x="23" y="19"/>
                  </a:lnTo>
                  <a:lnTo>
                    <a:pt x="47" y="19"/>
                  </a:lnTo>
                  <a:lnTo>
                    <a:pt x="76" y="14"/>
                  </a:lnTo>
                  <a:lnTo>
                    <a:pt x="104" y="10"/>
                  </a:lnTo>
                  <a:lnTo>
                    <a:pt x="128" y="5"/>
                  </a:lnTo>
                  <a:lnTo>
                    <a:pt x="147" y="5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14"/>
                  </a:lnTo>
                  <a:lnTo>
                    <a:pt x="147" y="19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2" y="33"/>
                  </a:lnTo>
                  <a:lnTo>
                    <a:pt x="156" y="38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75" y="43"/>
                  </a:lnTo>
                  <a:lnTo>
                    <a:pt x="180" y="48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90" y="62"/>
                  </a:lnTo>
                  <a:lnTo>
                    <a:pt x="194" y="6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9" y="76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23" y="90"/>
                  </a:lnTo>
                  <a:lnTo>
                    <a:pt x="232" y="95"/>
                  </a:lnTo>
                  <a:lnTo>
                    <a:pt x="237" y="100"/>
                  </a:lnTo>
                  <a:lnTo>
                    <a:pt x="237" y="100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7" y="114"/>
                  </a:lnTo>
                  <a:lnTo>
                    <a:pt x="251" y="119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6" y="124"/>
                  </a:lnTo>
                  <a:lnTo>
                    <a:pt x="266" y="128"/>
                  </a:lnTo>
                  <a:lnTo>
                    <a:pt x="261" y="138"/>
                  </a:lnTo>
                  <a:lnTo>
                    <a:pt x="261" y="138"/>
                  </a:lnTo>
                  <a:lnTo>
                    <a:pt x="266" y="138"/>
                  </a:lnTo>
                  <a:lnTo>
                    <a:pt x="275" y="138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5" y="143"/>
                  </a:lnTo>
                  <a:lnTo>
                    <a:pt x="289" y="147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7"/>
                  </a:lnTo>
                  <a:lnTo>
                    <a:pt x="299" y="157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4" y="166"/>
                  </a:lnTo>
                  <a:lnTo>
                    <a:pt x="308" y="17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13" y="181"/>
                  </a:lnTo>
                  <a:lnTo>
                    <a:pt x="323" y="190"/>
                  </a:lnTo>
                  <a:lnTo>
                    <a:pt x="323" y="199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32" y="214"/>
                  </a:lnTo>
                  <a:lnTo>
                    <a:pt x="337" y="214"/>
                  </a:lnTo>
                  <a:lnTo>
                    <a:pt x="341" y="214"/>
                  </a:lnTo>
                  <a:lnTo>
                    <a:pt x="341" y="214"/>
                  </a:lnTo>
                  <a:lnTo>
                    <a:pt x="341" y="228"/>
                  </a:lnTo>
                  <a:lnTo>
                    <a:pt x="341" y="237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37" y="233"/>
                  </a:lnTo>
                  <a:lnTo>
                    <a:pt x="327" y="233"/>
                  </a:lnTo>
                  <a:lnTo>
                    <a:pt x="327" y="233"/>
                  </a:lnTo>
                  <a:lnTo>
                    <a:pt x="327" y="237"/>
                  </a:lnTo>
                  <a:lnTo>
                    <a:pt x="327" y="237"/>
                  </a:lnTo>
                  <a:lnTo>
                    <a:pt x="327" y="242"/>
                  </a:lnTo>
                  <a:lnTo>
                    <a:pt x="327" y="242"/>
                  </a:lnTo>
                  <a:lnTo>
                    <a:pt x="327" y="247"/>
                  </a:lnTo>
                  <a:lnTo>
                    <a:pt x="327" y="252"/>
                  </a:lnTo>
                  <a:lnTo>
                    <a:pt x="323" y="256"/>
                  </a:lnTo>
                  <a:lnTo>
                    <a:pt x="323" y="256"/>
                  </a:lnTo>
                  <a:lnTo>
                    <a:pt x="323" y="256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27" y="266"/>
                  </a:lnTo>
                  <a:lnTo>
                    <a:pt x="332" y="271"/>
                  </a:lnTo>
                  <a:lnTo>
                    <a:pt x="337" y="275"/>
                  </a:lnTo>
                  <a:lnTo>
                    <a:pt x="337" y="275"/>
                  </a:lnTo>
                  <a:lnTo>
                    <a:pt x="332" y="275"/>
                  </a:lnTo>
                  <a:lnTo>
                    <a:pt x="327" y="280"/>
                  </a:lnTo>
                  <a:lnTo>
                    <a:pt x="323" y="285"/>
                  </a:lnTo>
                  <a:lnTo>
                    <a:pt x="323" y="285"/>
                  </a:lnTo>
                  <a:lnTo>
                    <a:pt x="323" y="285"/>
                  </a:lnTo>
                  <a:lnTo>
                    <a:pt x="323" y="290"/>
                  </a:lnTo>
                  <a:lnTo>
                    <a:pt x="323" y="299"/>
                  </a:lnTo>
                  <a:lnTo>
                    <a:pt x="323" y="299"/>
                  </a:lnTo>
                  <a:lnTo>
                    <a:pt x="323" y="304"/>
                  </a:lnTo>
                  <a:lnTo>
                    <a:pt x="318" y="304"/>
                  </a:lnTo>
                  <a:lnTo>
                    <a:pt x="313" y="304"/>
                  </a:lnTo>
                  <a:lnTo>
                    <a:pt x="313" y="304"/>
                  </a:lnTo>
                  <a:lnTo>
                    <a:pt x="318" y="309"/>
                  </a:lnTo>
                  <a:lnTo>
                    <a:pt x="323" y="313"/>
                  </a:lnTo>
                  <a:lnTo>
                    <a:pt x="323" y="318"/>
                  </a:lnTo>
                  <a:lnTo>
                    <a:pt x="323" y="318"/>
                  </a:lnTo>
                  <a:lnTo>
                    <a:pt x="323" y="328"/>
                  </a:lnTo>
                  <a:lnTo>
                    <a:pt x="323" y="332"/>
                  </a:lnTo>
                  <a:lnTo>
                    <a:pt x="323" y="332"/>
                  </a:lnTo>
                  <a:lnTo>
                    <a:pt x="323" y="332"/>
                  </a:lnTo>
                  <a:lnTo>
                    <a:pt x="318" y="337"/>
                  </a:lnTo>
                  <a:lnTo>
                    <a:pt x="313" y="332"/>
                  </a:lnTo>
                  <a:lnTo>
                    <a:pt x="308" y="332"/>
                  </a:lnTo>
                  <a:lnTo>
                    <a:pt x="308" y="332"/>
                  </a:lnTo>
                  <a:lnTo>
                    <a:pt x="299" y="328"/>
                  </a:lnTo>
                  <a:lnTo>
                    <a:pt x="294" y="328"/>
                  </a:lnTo>
                  <a:lnTo>
                    <a:pt x="285" y="332"/>
                  </a:lnTo>
                  <a:lnTo>
                    <a:pt x="285" y="332"/>
                  </a:lnTo>
                  <a:lnTo>
                    <a:pt x="285" y="337"/>
                  </a:lnTo>
                  <a:lnTo>
                    <a:pt x="285" y="342"/>
                  </a:lnTo>
                  <a:lnTo>
                    <a:pt x="285" y="347"/>
                  </a:lnTo>
                  <a:lnTo>
                    <a:pt x="285" y="347"/>
                  </a:lnTo>
                  <a:lnTo>
                    <a:pt x="289" y="351"/>
                  </a:lnTo>
                  <a:lnTo>
                    <a:pt x="289" y="361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0" y="366"/>
                  </a:lnTo>
                  <a:lnTo>
                    <a:pt x="275" y="361"/>
                  </a:lnTo>
                  <a:lnTo>
                    <a:pt x="275" y="356"/>
                  </a:lnTo>
                  <a:lnTo>
                    <a:pt x="275" y="356"/>
                  </a:lnTo>
                  <a:lnTo>
                    <a:pt x="266" y="356"/>
                  </a:lnTo>
                  <a:lnTo>
                    <a:pt x="251" y="356"/>
                  </a:lnTo>
                  <a:lnTo>
                    <a:pt x="228" y="356"/>
                  </a:lnTo>
                  <a:lnTo>
                    <a:pt x="194" y="356"/>
                  </a:lnTo>
                  <a:lnTo>
                    <a:pt x="166" y="356"/>
                  </a:lnTo>
                  <a:lnTo>
                    <a:pt x="137" y="361"/>
                  </a:lnTo>
                  <a:lnTo>
                    <a:pt x="114" y="361"/>
                  </a:lnTo>
                  <a:lnTo>
                    <a:pt x="95" y="361"/>
                  </a:lnTo>
                  <a:lnTo>
                    <a:pt x="90" y="361"/>
                  </a:lnTo>
                  <a:lnTo>
                    <a:pt x="90" y="361"/>
                  </a:lnTo>
                  <a:lnTo>
                    <a:pt x="85" y="356"/>
                  </a:lnTo>
                  <a:lnTo>
                    <a:pt x="76" y="347"/>
                  </a:lnTo>
                  <a:lnTo>
                    <a:pt x="76" y="342"/>
                  </a:lnTo>
                  <a:lnTo>
                    <a:pt x="76" y="342"/>
                  </a:lnTo>
                  <a:lnTo>
                    <a:pt x="76" y="337"/>
                  </a:lnTo>
                  <a:lnTo>
                    <a:pt x="76" y="332"/>
                  </a:lnTo>
                  <a:lnTo>
                    <a:pt x="71" y="328"/>
                  </a:lnTo>
                  <a:lnTo>
                    <a:pt x="71" y="328"/>
                  </a:lnTo>
                  <a:lnTo>
                    <a:pt x="66" y="328"/>
                  </a:lnTo>
                  <a:lnTo>
                    <a:pt x="66" y="328"/>
                  </a:lnTo>
                  <a:lnTo>
                    <a:pt x="61" y="328"/>
                  </a:lnTo>
                  <a:lnTo>
                    <a:pt x="61" y="328"/>
                  </a:lnTo>
                  <a:lnTo>
                    <a:pt x="61" y="309"/>
                  </a:lnTo>
                  <a:lnTo>
                    <a:pt x="66" y="294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66" y="280"/>
                  </a:lnTo>
                  <a:lnTo>
                    <a:pt x="61" y="280"/>
                  </a:lnTo>
                  <a:lnTo>
                    <a:pt x="61" y="275"/>
                  </a:lnTo>
                  <a:lnTo>
                    <a:pt x="61" y="275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66"/>
                  </a:lnTo>
                  <a:lnTo>
                    <a:pt x="61" y="261"/>
                  </a:lnTo>
                  <a:lnTo>
                    <a:pt x="61" y="256"/>
                  </a:lnTo>
                  <a:lnTo>
                    <a:pt x="61" y="256"/>
                  </a:lnTo>
                  <a:lnTo>
                    <a:pt x="66" y="252"/>
                  </a:lnTo>
                  <a:lnTo>
                    <a:pt x="71" y="247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37"/>
                  </a:lnTo>
                  <a:lnTo>
                    <a:pt x="71" y="237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61" y="233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52" y="223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52" y="204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2" y="199"/>
                  </a:lnTo>
                  <a:lnTo>
                    <a:pt x="47" y="199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2" y="171"/>
                  </a:lnTo>
                  <a:lnTo>
                    <a:pt x="33" y="147"/>
                  </a:lnTo>
                  <a:lnTo>
                    <a:pt x="28" y="124"/>
                  </a:lnTo>
                  <a:lnTo>
                    <a:pt x="19" y="95"/>
                  </a:lnTo>
                  <a:lnTo>
                    <a:pt x="9" y="67"/>
                  </a:lnTo>
                  <a:lnTo>
                    <a:pt x="4" y="4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4040280" y="4811760"/>
              <a:ext cx="957240" cy="716040"/>
            </a:xfrm>
            <a:custGeom>
              <a:avLst/>
              <a:gdLst/>
              <a:ahLst/>
              <a:rect l="l" t="t" r="r" b="b"/>
              <a:pathLst>
                <a:path w="603" h="451">
                  <a:moveTo>
                    <a:pt x="200" y="33"/>
                  </a:moveTo>
                  <a:lnTo>
                    <a:pt x="205" y="33"/>
                  </a:lnTo>
                  <a:lnTo>
                    <a:pt x="224" y="33"/>
                  </a:lnTo>
                  <a:lnTo>
                    <a:pt x="247" y="33"/>
                  </a:lnTo>
                  <a:lnTo>
                    <a:pt x="276" y="28"/>
                  </a:lnTo>
                  <a:lnTo>
                    <a:pt x="304" y="28"/>
                  </a:lnTo>
                  <a:lnTo>
                    <a:pt x="338" y="28"/>
                  </a:lnTo>
                  <a:lnTo>
                    <a:pt x="361" y="28"/>
                  </a:lnTo>
                  <a:lnTo>
                    <a:pt x="376" y="28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90" y="33"/>
                  </a:lnTo>
                  <a:lnTo>
                    <a:pt x="395" y="38"/>
                  </a:lnTo>
                  <a:lnTo>
                    <a:pt x="404" y="42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404" y="33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399" y="19"/>
                  </a:lnTo>
                  <a:lnTo>
                    <a:pt x="395" y="14"/>
                  </a:lnTo>
                  <a:lnTo>
                    <a:pt x="395" y="4"/>
                  </a:lnTo>
                  <a:lnTo>
                    <a:pt x="395" y="4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3" y="4"/>
                  </a:lnTo>
                  <a:lnTo>
                    <a:pt x="428" y="4"/>
                  </a:lnTo>
                  <a:lnTo>
                    <a:pt x="433" y="9"/>
                  </a:lnTo>
                  <a:lnTo>
                    <a:pt x="433" y="4"/>
                  </a:lnTo>
                  <a:lnTo>
                    <a:pt x="433" y="4"/>
                  </a:lnTo>
                  <a:lnTo>
                    <a:pt x="437" y="14"/>
                  </a:lnTo>
                  <a:lnTo>
                    <a:pt x="442" y="19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2" y="3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7" y="42"/>
                  </a:lnTo>
                  <a:lnTo>
                    <a:pt x="442" y="42"/>
                  </a:lnTo>
                  <a:lnTo>
                    <a:pt x="447" y="42"/>
                  </a:lnTo>
                  <a:lnTo>
                    <a:pt x="447" y="42"/>
                  </a:lnTo>
                  <a:lnTo>
                    <a:pt x="451" y="47"/>
                  </a:lnTo>
                  <a:lnTo>
                    <a:pt x="456" y="61"/>
                  </a:lnTo>
                  <a:lnTo>
                    <a:pt x="461" y="71"/>
                  </a:lnTo>
                  <a:lnTo>
                    <a:pt x="461" y="71"/>
                  </a:lnTo>
                  <a:lnTo>
                    <a:pt x="466" y="76"/>
                  </a:lnTo>
                  <a:lnTo>
                    <a:pt x="470" y="80"/>
                  </a:lnTo>
                  <a:lnTo>
                    <a:pt x="475" y="90"/>
                  </a:lnTo>
                  <a:lnTo>
                    <a:pt x="475" y="90"/>
                  </a:lnTo>
                  <a:lnTo>
                    <a:pt x="480" y="95"/>
                  </a:lnTo>
                  <a:lnTo>
                    <a:pt x="485" y="104"/>
                  </a:lnTo>
                  <a:lnTo>
                    <a:pt x="489" y="109"/>
                  </a:lnTo>
                  <a:lnTo>
                    <a:pt x="489" y="109"/>
                  </a:lnTo>
                  <a:lnTo>
                    <a:pt x="494" y="118"/>
                  </a:lnTo>
                  <a:lnTo>
                    <a:pt x="499" y="12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8" y="13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13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23" y="156"/>
                  </a:lnTo>
                  <a:lnTo>
                    <a:pt x="523" y="161"/>
                  </a:lnTo>
                  <a:lnTo>
                    <a:pt x="523" y="161"/>
                  </a:lnTo>
                  <a:lnTo>
                    <a:pt x="523" y="166"/>
                  </a:lnTo>
                  <a:lnTo>
                    <a:pt x="527" y="171"/>
                  </a:lnTo>
                  <a:lnTo>
                    <a:pt x="532" y="180"/>
                  </a:lnTo>
                  <a:lnTo>
                    <a:pt x="532" y="180"/>
                  </a:lnTo>
                  <a:lnTo>
                    <a:pt x="532" y="194"/>
                  </a:lnTo>
                  <a:lnTo>
                    <a:pt x="537" y="209"/>
                  </a:lnTo>
                  <a:lnTo>
                    <a:pt x="546" y="218"/>
                  </a:lnTo>
                  <a:lnTo>
                    <a:pt x="546" y="218"/>
                  </a:lnTo>
                  <a:lnTo>
                    <a:pt x="546" y="223"/>
                  </a:lnTo>
                  <a:lnTo>
                    <a:pt x="556" y="232"/>
                  </a:lnTo>
                  <a:lnTo>
                    <a:pt x="561" y="237"/>
                  </a:lnTo>
                  <a:lnTo>
                    <a:pt x="561" y="237"/>
                  </a:lnTo>
                  <a:lnTo>
                    <a:pt x="561" y="237"/>
                  </a:lnTo>
                  <a:lnTo>
                    <a:pt x="561" y="242"/>
                  </a:lnTo>
                  <a:lnTo>
                    <a:pt x="565" y="25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75" y="275"/>
                  </a:lnTo>
                  <a:lnTo>
                    <a:pt x="584" y="284"/>
                  </a:lnTo>
                  <a:lnTo>
                    <a:pt x="589" y="289"/>
                  </a:lnTo>
                  <a:lnTo>
                    <a:pt x="594" y="299"/>
                  </a:lnTo>
                  <a:lnTo>
                    <a:pt x="599" y="308"/>
                  </a:lnTo>
                  <a:lnTo>
                    <a:pt x="599" y="322"/>
                  </a:lnTo>
                  <a:lnTo>
                    <a:pt x="603" y="341"/>
                  </a:lnTo>
                  <a:lnTo>
                    <a:pt x="603" y="341"/>
                  </a:lnTo>
                  <a:lnTo>
                    <a:pt x="603" y="351"/>
                  </a:lnTo>
                  <a:lnTo>
                    <a:pt x="603" y="356"/>
                  </a:lnTo>
                  <a:lnTo>
                    <a:pt x="603" y="356"/>
                  </a:lnTo>
                  <a:lnTo>
                    <a:pt x="603" y="356"/>
                  </a:lnTo>
                  <a:lnTo>
                    <a:pt x="603" y="370"/>
                  </a:lnTo>
                  <a:lnTo>
                    <a:pt x="603" y="379"/>
                  </a:lnTo>
                  <a:lnTo>
                    <a:pt x="603" y="394"/>
                  </a:lnTo>
                  <a:lnTo>
                    <a:pt x="603" y="394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4" y="398"/>
                  </a:lnTo>
                  <a:lnTo>
                    <a:pt x="594" y="398"/>
                  </a:lnTo>
                  <a:lnTo>
                    <a:pt x="594" y="408"/>
                  </a:lnTo>
                  <a:lnTo>
                    <a:pt x="599" y="417"/>
                  </a:lnTo>
                  <a:lnTo>
                    <a:pt x="603" y="427"/>
                  </a:lnTo>
                  <a:lnTo>
                    <a:pt x="603" y="427"/>
                  </a:lnTo>
                  <a:lnTo>
                    <a:pt x="589" y="436"/>
                  </a:lnTo>
                  <a:lnTo>
                    <a:pt x="575" y="441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51" y="446"/>
                  </a:lnTo>
                  <a:lnTo>
                    <a:pt x="546" y="451"/>
                  </a:lnTo>
                  <a:lnTo>
                    <a:pt x="537" y="451"/>
                  </a:lnTo>
                  <a:lnTo>
                    <a:pt x="537" y="451"/>
                  </a:lnTo>
                  <a:lnTo>
                    <a:pt x="532" y="451"/>
                  </a:lnTo>
                  <a:lnTo>
                    <a:pt x="532" y="446"/>
                  </a:lnTo>
                  <a:lnTo>
                    <a:pt x="532" y="441"/>
                  </a:lnTo>
                  <a:lnTo>
                    <a:pt x="532" y="441"/>
                  </a:lnTo>
                  <a:lnTo>
                    <a:pt x="537" y="436"/>
                  </a:lnTo>
                  <a:lnTo>
                    <a:pt x="537" y="432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32" y="422"/>
                  </a:lnTo>
                  <a:lnTo>
                    <a:pt x="527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23" y="417"/>
                  </a:lnTo>
                  <a:lnTo>
                    <a:pt x="523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8" y="403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4" y="398"/>
                  </a:lnTo>
                  <a:lnTo>
                    <a:pt x="499" y="394"/>
                  </a:lnTo>
                  <a:lnTo>
                    <a:pt x="494" y="394"/>
                  </a:lnTo>
                  <a:lnTo>
                    <a:pt x="494" y="394"/>
                  </a:lnTo>
                  <a:lnTo>
                    <a:pt x="489" y="394"/>
                  </a:lnTo>
                  <a:lnTo>
                    <a:pt x="485" y="394"/>
                  </a:lnTo>
                  <a:lnTo>
                    <a:pt x="475" y="394"/>
                  </a:lnTo>
                  <a:lnTo>
                    <a:pt x="475" y="394"/>
                  </a:lnTo>
                  <a:lnTo>
                    <a:pt x="470" y="389"/>
                  </a:lnTo>
                  <a:lnTo>
                    <a:pt x="466" y="379"/>
                  </a:lnTo>
                  <a:lnTo>
                    <a:pt x="466" y="370"/>
                  </a:lnTo>
                  <a:lnTo>
                    <a:pt x="466" y="370"/>
                  </a:lnTo>
                  <a:lnTo>
                    <a:pt x="461" y="360"/>
                  </a:lnTo>
                  <a:lnTo>
                    <a:pt x="451" y="356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37" y="346"/>
                  </a:lnTo>
                  <a:lnTo>
                    <a:pt x="442" y="332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2" y="313"/>
                  </a:lnTo>
                  <a:lnTo>
                    <a:pt x="442" y="313"/>
                  </a:lnTo>
                  <a:lnTo>
                    <a:pt x="437" y="313"/>
                  </a:lnTo>
                  <a:lnTo>
                    <a:pt x="437" y="313"/>
                  </a:lnTo>
                  <a:lnTo>
                    <a:pt x="437" y="318"/>
                  </a:lnTo>
                  <a:lnTo>
                    <a:pt x="433" y="322"/>
                  </a:lnTo>
                  <a:lnTo>
                    <a:pt x="423" y="322"/>
                  </a:lnTo>
                  <a:lnTo>
                    <a:pt x="423" y="322"/>
                  </a:lnTo>
                  <a:lnTo>
                    <a:pt x="423" y="318"/>
                  </a:lnTo>
                  <a:lnTo>
                    <a:pt x="418" y="313"/>
                  </a:lnTo>
                  <a:lnTo>
                    <a:pt x="409" y="308"/>
                  </a:lnTo>
                  <a:lnTo>
                    <a:pt x="409" y="308"/>
                  </a:lnTo>
                  <a:lnTo>
                    <a:pt x="409" y="303"/>
                  </a:lnTo>
                  <a:lnTo>
                    <a:pt x="404" y="299"/>
                  </a:lnTo>
                  <a:lnTo>
                    <a:pt x="404" y="294"/>
                  </a:lnTo>
                  <a:lnTo>
                    <a:pt x="404" y="294"/>
                  </a:lnTo>
                  <a:lnTo>
                    <a:pt x="399" y="289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5" y="270"/>
                  </a:lnTo>
                  <a:lnTo>
                    <a:pt x="399" y="256"/>
                  </a:lnTo>
                  <a:lnTo>
                    <a:pt x="404" y="246"/>
                  </a:lnTo>
                  <a:lnTo>
                    <a:pt x="404" y="246"/>
                  </a:lnTo>
                  <a:lnTo>
                    <a:pt x="390" y="246"/>
                  </a:lnTo>
                  <a:lnTo>
                    <a:pt x="385" y="256"/>
                  </a:lnTo>
                  <a:lnTo>
                    <a:pt x="385" y="261"/>
                  </a:lnTo>
                  <a:lnTo>
                    <a:pt x="385" y="261"/>
                  </a:lnTo>
                  <a:lnTo>
                    <a:pt x="376" y="251"/>
                  </a:lnTo>
                  <a:lnTo>
                    <a:pt x="376" y="242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71" y="218"/>
                  </a:lnTo>
                  <a:lnTo>
                    <a:pt x="371" y="209"/>
                  </a:lnTo>
                  <a:lnTo>
                    <a:pt x="371" y="204"/>
                  </a:lnTo>
                  <a:lnTo>
                    <a:pt x="371" y="204"/>
                  </a:lnTo>
                  <a:lnTo>
                    <a:pt x="371" y="199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80" y="185"/>
                  </a:lnTo>
                  <a:lnTo>
                    <a:pt x="376" y="175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76" y="161"/>
                  </a:lnTo>
                  <a:lnTo>
                    <a:pt x="371" y="156"/>
                  </a:lnTo>
                  <a:lnTo>
                    <a:pt x="371" y="152"/>
                  </a:lnTo>
                  <a:lnTo>
                    <a:pt x="371" y="152"/>
                  </a:lnTo>
                  <a:lnTo>
                    <a:pt x="361" y="147"/>
                  </a:lnTo>
                  <a:lnTo>
                    <a:pt x="352" y="147"/>
                  </a:lnTo>
                  <a:lnTo>
                    <a:pt x="342" y="147"/>
                  </a:lnTo>
                  <a:lnTo>
                    <a:pt x="342" y="147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23" y="123"/>
                  </a:lnTo>
                  <a:lnTo>
                    <a:pt x="314" y="114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295" y="109"/>
                  </a:lnTo>
                  <a:lnTo>
                    <a:pt x="295" y="104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85" y="90"/>
                  </a:lnTo>
                  <a:lnTo>
                    <a:pt x="281" y="90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6" y="80"/>
                  </a:lnTo>
                  <a:lnTo>
                    <a:pt x="257" y="80"/>
                  </a:lnTo>
                  <a:lnTo>
                    <a:pt x="247" y="80"/>
                  </a:lnTo>
                  <a:lnTo>
                    <a:pt x="247" y="80"/>
                  </a:lnTo>
                  <a:lnTo>
                    <a:pt x="243" y="85"/>
                  </a:lnTo>
                  <a:lnTo>
                    <a:pt x="243" y="9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38" y="114"/>
                  </a:lnTo>
                  <a:lnTo>
                    <a:pt x="233" y="114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4" y="118"/>
                  </a:lnTo>
                  <a:lnTo>
                    <a:pt x="205" y="118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195" y="128"/>
                  </a:lnTo>
                  <a:lnTo>
                    <a:pt x="190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76" y="123"/>
                  </a:lnTo>
                  <a:lnTo>
                    <a:pt x="171" y="118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67" y="109"/>
                  </a:lnTo>
                  <a:lnTo>
                    <a:pt x="162" y="109"/>
                  </a:lnTo>
                  <a:lnTo>
                    <a:pt x="157" y="109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57" y="95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48" y="85"/>
                  </a:lnTo>
                  <a:lnTo>
                    <a:pt x="138" y="90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14" y="95"/>
                  </a:lnTo>
                  <a:lnTo>
                    <a:pt x="11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95" y="80"/>
                  </a:lnTo>
                  <a:lnTo>
                    <a:pt x="95" y="76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6" y="76"/>
                  </a:lnTo>
                  <a:lnTo>
                    <a:pt x="86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2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2" y="8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8" y="85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85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15" y="61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3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48" y="28"/>
                  </a:lnTo>
                  <a:lnTo>
                    <a:pt x="76" y="28"/>
                  </a:lnTo>
                  <a:lnTo>
                    <a:pt x="105" y="23"/>
                  </a:lnTo>
                  <a:lnTo>
                    <a:pt x="133" y="19"/>
                  </a:lnTo>
                  <a:lnTo>
                    <a:pt x="162" y="14"/>
                  </a:lnTo>
                  <a:lnTo>
                    <a:pt x="181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200" y="3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4040280" y="4811760"/>
              <a:ext cx="957240" cy="716040"/>
            </a:xfrm>
            <a:custGeom>
              <a:avLst/>
              <a:gdLst/>
              <a:ahLst/>
              <a:rect l="l" t="t" r="r" b="b"/>
              <a:pathLst>
                <a:path w="603" h="451">
                  <a:moveTo>
                    <a:pt x="200" y="33"/>
                  </a:moveTo>
                  <a:lnTo>
                    <a:pt x="205" y="33"/>
                  </a:lnTo>
                  <a:lnTo>
                    <a:pt x="224" y="33"/>
                  </a:lnTo>
                  <a:lnTo>
                    <a:pt x="247" y="33"/>
                  </a:lnTo>
                  <a:lnTo>
                    <a:pt x="276" y="28"/>
                  </a:lnTo>
                  <a:lnTo>
                    <a:pt x="304" y="28"/>
                  </a:lnTo>
                  <a:lnTo>
                    <a:pt x="338" y="28"/>
                  </a:lnTo>
                  <a:lnTo>
                    <a:pt x="361" y="28"/>
                  </a:lnTo>
                  <a:lnTo>
                    <a:pt x="376" y="28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90" y="33"/>
                  </a:lnTo>
                  <a:lnTo>
                    <a:pt x="395" y="38"/>
                  </a:lnTo>
                  <a:lnTo>
                    <a:pt x="404" y="42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404" y="33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399" y="19"/>
                  </a:lnTo>
                  <a:lnTo>
                    <a:pt x="395" y="14"/>
                  </a:lnTo>
                  <a:lnTo>
                    <a:pt x="395" y="4"/>
                  </a:lnTo>
                  <a:lnTo>
                    <a:pt x="395" y="4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3" y="4"/>
                  </a:lnTo>
                  <a:lnTo>
                    <a:pt x="428" y="4"/>
                  </a:lnTo>
                  <a:lnTo>
                    <a:pt x="433" y="9"/>
                  </a:lnTo>
                  <a:lnTo>
                    <a:pt x="433" y="4"/>
                  </a:lnTo>
                  <a:lnTo>
                    <a:pt x="433" y="4"/>
                  </a:lnTo>
                  <a:lnTo>
                    <a:pt x="437" y="14"/>
                  </a:lnTo>
                  <a:lnTo>
                    <a:pt x="442" y="19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7" y="28"/>
                  </a:lnTo>
                  <a:lnTo>
                    <a:pt x="442" y="3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7" y="42"/>
                  </a:lnTo>
                  <a:lnTo>
                    <a:pt x="442" y="42"/>
                  </a:lnTo>
                  <a:lnTo>
                    <a:pt x="447" y="42"/>
                  </a:lnTo>
                  <a:lnTo>
                    <a:pt x="447" y="42"/>
                  </a:lnTo>
                  <a:lnTo>
                    <a:pt x="451" y="47"/>
                  </a:lnTo>
                  <a:lnTo>
                    <a:pt x="456" y="61"/>
                  </a:lnTo>
                  <a:lnTo>
                    <a:pt x="461" y="71"/>
                  </a:lnTo>
                  <a:lnTo>
                    <a:pt x="461" y="71"/>
                  </a:lnTo>
                  <a:lnTo>
                    <a:pt x="466" y="76"/>
                  </a:lnTo>
                  <a:lnTo>
                    <a:pt x="470" y="80"/>
                  </a:lnTo>
                  <a:lnTo>
                    <a:pt x="475" y="90"/>
                  </a:lnTo>
                  <a:lnTo>
                    <a:pt x="475" y="90"/>
                  </a:lnTo>
                  <a:lnTo>
                    <a:pt x="480" y="95"/>
                  </a:lnTo>
                  <a:lnTo>
                    <a:pt x="485" y="104"/>
                  </a:lnTo>
                  <a:lnTo>
                    <a:pt x="489" y="109"/>
                  </a:lnTo>
                  <a:lnTo>
                    <a:pt x="489" y="109"/>
                  </a:lnTo>
                  <a:lnTo>
                    <a:pt x="494" y="118"/>
                  </a:lnTo>
                  <a:lnTo>
                    <a:pt x="499" y="12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8" y="13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08" y="147"/>
                  </a:lnTo>
                  <a:lnTo>
                    <a:pt x="513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18" y="152"/>
                  </a:lnTo>
                  <a:lnTo>
                    <a:pt x="523" y="156"/>
                  </a:lnTo>
                  <a:lnTo>
                    <a:pt x="523" y="161"/>
                  </a:lnTo>
                  <a:lnTo>
                    <a:pt x="523" y="161"/>
                  </a:lnTo>
                  <a:lnTo>
                    <a:pt x="523" y="166"/>
                  </a:lnTo>
                  <a:lnTo>
                    <a:pt x="527" y="171"/>
                  </a:lnTo>
                  <a:lnTo>
                    <a:pt x="532" y="180"/>
                  </a:lnTo>
                  <a:lnTo>
                    <a:pt x="532" y="180"/>
                  </a:lnTo>
                  <a:lnTo>
                    <a:pt x="532" y="194"/>
                  </a:lnTo>
                  <a:lnTo>
                    <a:pt x="537" y="209"/>
                  </a:lnTo>
                  <a:lnTo>
                    <a:pt x="546" y="218"/>
                  </a:lnTo>
                  <a:lnTo>
                    <a:pt x="546" y="218"/>
                  </a:lnTo>
                  <a:lnTo>
                    <a:pt x="546" y="223"/>
                  </a:lnTo>
                  <a:lnTo>
                    <a:pt x="556" y="232"/>
                  </a:lnTo>
                  <a:lnTo>
                    <a:pt x="561" y="237"/>
                  </a:lnTo>
                  <a:lnTo>
                    <a:pt x="561" y="237"/>
                  </a:lnTo>
                  <a:lnTo>
                    <a:pt x="561" y="237"/>
                  </a:lnTo>
                  <a:lnTo>
                    <a:pt x="561" y="242"/>
                  </a:lnTo>
                  <a:lnTo>
                    <a:pt x="565" y="25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75" y="275"/>
                  </a:lnTo>
                  <a:lnTo>
                    <a:pt x="584" y="284"/>
                  </a:lnTo>
                  <a:lnTo>
                    <a:pt x="589" y="289"/>
                  </a:lnTo>
                  <a:lnTo>
                    <a:pt x="594" y="299"/>
                  </a:lnTo>
                  <a:lnTo>
                    <a:pt x="599" y="308"/>
                  </a:lnTo>
                  <a:lnTo>
                    <a:pt x="599" y="322"/>
                  </a:lnTo>
                  <a:lnTo>
                    <a:pt x="603" y="341"/>
                  </a:lnTo>
                  <a:lnTo>
                    <a:pt x="603" y="341"/>
                  </a:lnTo>
                  <a:lnTo>
                    <a:pt x="603" y="351"/>
                  </a:lnTo>
                  <a:lnTo>
                    <a:pt x="603" y="356"/>
                  </a:lnTo>
                  <a:lnTo>
                    <a:pt x="603" y="356"/>
                  </a:lnTo>
                  <a:lnTo>
                    <a:pt x="603" y="356"/>
                  </a:lnTo>
                  <a:lnTo>
                    <a:pt x="603" y="370"/>
                  </a:lnTo>
                  <a:lnTo>
                    <a:pt x="603" y="379"/>
                  </a:lnTo>
                  <a:lnTo>
                    <a:pt x="603" y="394"/>
                  </a:lnTo>
                  <a:lnTo>
                    <a:pt x="603" y="394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4" y="398"/>
                  </a:lnTo>
                  <a:lnTo>
                    <a:pt x="594" y="398"/>
                  </a:lnTo>
                  <a:lnTo>
                    <a:pt x="594" y="408"/>
                  </a:lnTo>
                  <a:lnTo>
                    <a:pt x="599" y="417"/>
                  </a:lnTo>
                  <a:lnTo>
                    <a:pt x="603" y="427"/>
                  </a:lnTo>
                  <a:lnTo>
                    <a:pt x="603" y="427"/>
                  </a:lnTo>
                  <a:lnTo>
                    <a:pt x="589" y="436"/>
                  </a:lnTo>
                  <a:lnTo>
                    <a:pt x="575" y="441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51" y="446"/>
                  </a:lnTo>
                  <a:lnTo>
                    <a:pt x="546" y="451"/>
                  </a:lnTo>
                  <a:lnTo>
                    <a:pt x="537" y="451"/>
                  </a:lnTo>
                  <a:lnTo>
                    <a:pt x="537" y="451"/>
                  </a:lnTo>
                  <a:lnTo>
                    <a:pt x="532" y="451"/>
                  </a:lnTo>
                  <a:lnTo>
                    <a:pt x="532" y="446"/>
                  </a:lnTo>
                  <a:lnTo>
                    <a:pt x="532" y="441"/>
                  </a:lnTo>
                  <a:lnTo>
                    <a:pt x="532" y="441"/>
                  </a:lnTo>
                  <a:lnTo>
                    <a:pt x="537" y="436"/>
                  </a:lnTo>
                  <a:lnTo>
                    <a:pt x="537" y="432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32" y="422"/>
                  </a:lnTo>
                  <a:lnTo>
                    <a:pt x="527" y="422"/>
                  </a:lnTo>
                  <a:lnTo>
                    <a:pt x="523" y="422"/>
                  </a:lnTo>
                  <a:lnTo>
                    <a:pt x="523" y="422"/>
                  </a:lnTo>
                  <a:lnTo>
                    <a:pt x="523" y="417"/>
                  </a:lnTo>
                  <a:lnTo>
                    <a:pt x="523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8" y="403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4" y="398"/>
                  </a:lnTo>
                  <a:lnTo>
                    <a:pt x="499" y="394"/>
                  </a:lnTo>
                  <a:lnTo>
                    <a:pt x="494" y="394"/>
                  </a:lnTo>
                  <a:lnTo>
                    <a:pt x="494" y="394"/>
                  </a:lnTo>
                  <a:lnTo>
                    <a:pt x="489" y="394"/>
                  </a:lnTo>
                  <a:lnTo>
                    <a:pt x="485" y="394"/>
                  </a:lnTo>
                  <a:lnTo>
                    <a:pt x="475" y="394"/>
                  </a:lnTo>
                  <a:lnTo>
                    <a:pt x="475" y="394"/>
                  </a:lnTo>
                  <a:lnTo>
                    <a:pt x="470" y="389"/>
                  </a:lnTo>
                  <a:lnTo>
                    <a:pt x="466" y="379"/>
                  </a:lnTo>
                  <a:lnTo>
                    <a:pt x="466" y="370"/>
                  </a:lnTo>
                  <a:lnTo>
                    <a:pt x="466" y="370"/>
                  </a:lnTo>
                  <a:lnTo>
                    <a:pt x="461" y="360"/>
                  </a:lnTo>
                  <a:lnTo>
                    <a:pt x="451" y="356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37" y="346"/>
                  </a:lnTo>
                  <a:lnTo>
                    <a:pt x="442" y="332"/>
                  </a:lnTo>
                  <a:lnTo>
                    <a:pt x="447" y="313"/>
                  </a:lnTo>
                  <a:lnTo>
                    <a:pt x="447" y="313"/>
                  </a:lnTo>
                  <a:lnTo>
                    <a:pt x="442" y="313"/>
                  </a:lnTo>
                  <a:lnTo>
                    <a:pt x="442" y="313"/>
                  </a:lnTo>
                  <a:lnTo>
                    <a:pt x="437" y="313"/>
                  </a:lnTo>
                  <a:lnTo>
                    <a:pt x="437" y="313"/>
                  </a:lnTo>
                  <a:lnTo>
                    <a:pt x="437" y="318"/>
                  </a:lnTo>
                  <a:lnTo>
                    <a:pt x="433" y="322"/>
                  </a:lnTo>
                  <a:lnTo>
                    <a:pt x="423" y="322"/>
                  </a:lnTo>
                  <a:lnTo>
                    <a:pt x="423" y="322"/>
                  </a:lnTo>
                  <a:lnTo>
                    <a:pt x="423" y="318"/>
                  </a:lnTo>
                  <a:lnTo>
                    <a:pt x="418" y="313"/>
                  </a:lnTo>
                  <a:lnTo>
                    <a:pt x="409" y="308"/>
                  </a:lnTo>
                  <a:lnTo>
                    <a:pt x="409" y="308"/>
                  </a:lnTo>
                  <a:lnTo>
                    <a:pt x="409" y="303"/>
                  </a:lnTo>
                  <a:lnTo>
                    <a:pt x="404" y="299"/>
                  </a:lnTo>
                  <a:lnTo>
                    <a:pt x="404" y="294"/>
                  </a:lnTo>
                  <a:lnTo>
                    <a:pt x="404" y="294"/>
                  </a:lnTo>
                  <a:lnTo>
                    <a:pt x="399" y="289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5" y="270"/>
                  </a:lnTo>
                  <a:lnTo>
                    <a:pt x="399" y="256"/>
                  </a:lnTo>
                  <a:lnTo>
                    <a:pt x="404" y="246"/>
                  </a:lnTo>
                  <a:lnTo>
                    <a:pt x="404" y="246"/>
                  </a:lnTo>
                  <a:lnTo>
                    <a:pt x="390" y="246"/>
                  </a:lnTo>
                  <a:lnTo>
                    <a:pt x="385" y="256"/>
                  </a:lnTo>
                  <a:lnTo>
                    <a:pt x="385" y="261"/>
                  </a:lnTo>
                  <a:lnTo>
                    <a:pt x="385" y="261"/>
                  </a:lnTo>
                  <a:lnTo>
                    <a:pt x="376" y="251"/>
                  </a:lnTo>
                  <a:lnTo>
                    <a:pt x="376" y="242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71" y="218"/>
                  </a:lnTo>
                  <a:lnTo>
                    <a:pt x="371" y="209"/>
                  </a:lnTo>
                  <a:lnTo>
                    <a:pt x="371" y="204"/>
                  </a:lnTo>
                  <a:lnTo>
                    <a:pt x="371" y="204"/>
                  </a:lnTo>
                  <a:lnTo>
                    <a:pt x="371" y="199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80" y="185"/>
                  </a:lnTo>
                  <a:lnTo>
                    <a:pt x="376" y="175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76" y="161"/>
                  </a:lnTo>
                  <a:lnTo>
                    <a:pt x="371" y="156"/>
                  </a:lnTo>
                  <a:lnTo>
                    <a:pt x="371" y="152"/>
                  </a:lnTo>
                  <a:lnTo>
                    <a:pt x="371" y="152"/>
                  </a:lnTo>
                  <a:lnTo>
                    <a:pt x="361" y="147"/>
                  </a:lnTo>
                  <a:lnTo>
                    <a:pt x="352" y="147"/>
                  </a:lnTo>
                  <a:lnTo>
                    <a:pt x="342" y="147"/>
                  </a:lnTo>
                  <a:lnTo>
                    <a:pt x="342" y="147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23" y="123"/>
                  </a:lnTo>
                  <a:lnTo>
                    <a:pt x="314" y="114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295" y="109"/>
                  </a:lnTo>
                  <a:lnTo>
                    <a:pt x="295" y="104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85" y="90"/>
                  </a:lnTo>
                  <a:lnTo>
                    <a:pt x="281" y="90"/>
                  </a:lnTo>
                  <a:lnTo>
                    <a:pt x="276" y="80"/>
                  </a:lnTo>
                  <a:lnTo>
                    <a:pt x="276" y="80"/>
                  </a:lnTo>
                  <a:lnTo>
                    <a:pt x="266" y="80"/>
                  </a:lnTo>
                  <a:lnTo>
                    <a:pt x="257" y="80"/>
                  </a:lnTo>
                  <a:lnTo>
                    <a:pt x="247" y="80"/>
                  </a:lnTo>
                  <a:lnTo>
                    <a:pt x="247" y="80"/>
                  </a:lnTo>
                  <a:lnTo>
                    <a:pt x="243" y="85"/>
                  </a:lnTo>
                  <a:lnTo>
                    <a:pt x="243" y="9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38" y="114"/>
                  </a:lnTo>
                  <a:lnTo>
                    <a:pt x="233" y="114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4" y="118"/>
                  </a:lnTo>
                  <a:lnTo>
                    <a:pt x="205" y="118"/>
                  </a:lnTo>
                  <a:lnTo>
                    <a:pt x="200" y="123"/>
                  </a:lnTo>
                  <a:lnTo>
                    <a:pt x="200" y="123"/>
                  </a:lnTo>
                  <a:lnTo>
                    <a:pt x="195" y="128"/>
                  </a:lnTo>
                  <a:lnTo>
                    <a:pt x="190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76" y="123"/>
                  </a:lnTo>
                  <a:lnTo>
                    <a:pt x="171" y="118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67" y="109"/>
                  </a:lnTo>
                  <a:lnTo>
                    <a:pt x="162" y="109"/>
                  </a:lnTo>
                  <a:lnTo>
                    <a:pt x="157" y="109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57" y="95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48" y="85"/>
                  </a:lnTo>
                  <a:lnTo>
                    <a:pt x="138" y="90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14" y="95"/>
                  </a:lnTo>
                  <a:lnTo>
                    <a:pt x="11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95" y="80"/>
                  </a:lnTo>
                  <a:lnTo>
                    <a:pt x="95" y="76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6" y="76"/>
                  </a:lnTo>
                  <a:lnTo>
                    <a:pt x="86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2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2" y="8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8" y="85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85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15" y="61"/>
                  </a:lnTo>
                  <a:lnTo>
                    <a:pt x="5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3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48" y="28"/>
                  </a:lnTo>
                  <a:lnTo>
                    <a:pt x="76" y="28"/>
                  </a:lnTo>
                  <a:lnTo>
                    <a:pt x="105" y="23"/>
                  </a:lnTo>
                  <a:lnTo>
                    <a:pt x="133" y="19"/>
                  </a:lnTo>
                  <a:lnTo>
                    <a:pt x="162" y="14"/>
                  </a:lnTo>
                  <a:lnTo>
                    <a:pt x="181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200" y="33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4967280" y="5481720"/>
              <a:ext cx="46080" cy="68040"/>
            </a:xfrm>
            <a:custGeom>
              <a:avLst/>
              <a:gdLst/>
              <a:ahLst/>
              <a:rect l="l" t="t" r="r" b="b"/>
              <a:pathLst>
                <a:path w="29" h="43">
                  <a:moveTo>
                    <a:pt x="10" y="14"/>
                  </a:moveTo>
                  <a:lnTo>
                    <a:pt x="19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33"/>
                  </a:lnTo>
                  <a:lnTo>
                    <a:pt x="1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4967280" y="5481720"/>
              <a:ext cx="46080" cy="68040"/>
            </a:xfrm>
            <a:custGeom>
              <a:avLst/>
              <a:gdLst/>
              <a:ahLst/>
              <a:rect l="l" t="t" r="r" b="b"/>
              <a:pathLst>
                <a:path w="29" h="43">
                  <a:moveTo>
                    <a:pt x="10" y="14"/>
                  </a:moveTo>
                  <a:lnTo>
                    <a:pt x="19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33"/>
                  </a:lnTo>
                  <a:lnTo>
                    <a:pt x="1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0" y="14"/>
                  </a:lnTo>
                  <a:lnTo>
                    <a:pt x="1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4846680" y="55418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4846680" y="55418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4772160" y="5587920"/>
              <a:ext cx="30240" cy="1440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9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4772160" y="5587920"/>
              <a:ext cx="30240" cy="1440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9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4734000" y="55641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4703760" y="5594400"/>
              <a:ext cx="23760" cy="79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0" y="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4108680" y="2852640"/>
              <a:ext cx="15840" cy="2232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4108680" y="2852640"/>
              <a:ext cx="15840" cy="2232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4130640" y="2867040"/>
              <a:ext cx="23760" cy="30240"/>
            </a:xfrm>
            <a:custGeom>
              <a:avLst/>
              <a:gdLst/>
              <a:ahLst/>
              <a:rect l="l" t="t" r="r" b="b"/>
              <a:pathLst>
                <a:path w="15" h="19">
                  <a:moveTo>
                    <a:pt x="10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4130640" y="2867040"/>
              <a:ext cx="23760" cy="30240"/>
            </a:xfrm>
            <a:custGeom>
              <a:avLst/>
              <a:gdLst/>
              <a:ahLst/>
              <a:rect l="l" t="t" r="r" b="b"/>
              <a:pathLst>
                <a:path w="15" h="19">
                  <a:moveTo>
                    <a:pt x="10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4078440" y="2897280"/>
              <a:ext cx="7920" cy="2196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4168800" y="30607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1" name=""/>
            <p:cNvSpPr/>
            <p:nvPr/>
          </p:nvSpPr>
          <p:spPr>
            <a:xfrm>
              <a:off x="4168800" y="28893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2" name=""/>
            <p:cNvSpPr/>
            <p:nvPr/>
          </p:nvSpPr>
          <p:spPr>
            <a:xfrm>
              <a:off x="1916280" y="1608120"/>
              <a:ext cx="745920" cy="965160"/>
            </a:xfrm>
            <a:custGeom>
              <a:avLst/>
              <a:gdLst/>
              <a:ahLst/>
              <a:rect l="l" t="t" r="r" b="b"/>
              <a:pathLst>
                <a:path w="470" h="608">
                  <a:moveTo>
                    <a:pt x="61" y="0"/>
                  </a:moveTo>
                  <a:lnTo>
                    <a:pt x="470" y="15"/>
                  </a:lnTo>
                  <a:lnTo>
                    <a:pt x="460" y="608"/>
                  </a:lnTo>
                  <a:lnTo>
                    <a:pt x="0" y="565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1916280" y="1608120"/>
              <a:ext cx="745920" cy="965160"/>
            </a:xfrm>
            <a:custGeom>
              <a:avLst/>
              <a:gdLst/>
              <a:ahLst/>
              <a:rect l="l" t="t" r="r" b="b"/>
              <a:pathLst>
                <a:path w="470" h="608">
                  <a:moveTo>
                    <a:pt x="61" y="0"/>
                  </a:moveTo>
                  <a:lnTo>
                    <a:pt x="470" y="15"/>
                  </a:lnTo>
                  <a:lnTo>
                    <a:pt x="460" y="608"/>
                  </a:lnTo>
                  <a:lnTo>
                    <a:pt x="0" y="565"/>
                  </a:lnTo>
                  <a:lnTo>
                    <a:pt x="61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4" name=""/>
            <p:cNvSpPr/>
            <p:nvPr/>
          </p:nvSpPr>
          <p:spPr>
            <a:xfrm>
              <a:off x="2646360" y="1616040"/>
              <a:ext cx="844560" cy="957240"/>
            </a:xfrm>
            <a:custGeom>
              <a:avLst/>
              <a:gdLst/>
              <a:ahLst/>
              <a:rect l="l" t="t" r="r" b="b"/>
              <a:pathLst>
                <a:path w="532" h="603">
                  <a:moveTo>
                    <a:pt x="0" y="603"/>
                  </a:moveTo>
                  <a:lnTo>
                    <a:pt x="5" y="0"/>
                  </a:lnTo>
                  <a:lnTo>
                    <a:pt x="532" y="48"/>
                  </a:lnTo>
                  <a:lnTo>
                    <a:pt x="332" y="309"/>
                  </a:lnTo>
                  <a:lnTo>
                    <a:pt x="318" y="603"/>
                  </a:lnTo>
                  <a:lnTo>
                    <a:pt x="0" y="60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2646360" y="1616040"/>
              <a:ext cx="844560" cy="957240"/>
            </a:xfrm>
            <a:custGeom>
              <a:avLst/>
              <a:gdLst/>
              <a:ahLst/>
              <a:rect l="l" t="t" r="r" b="b"/>
              <a:pathLst>
                <a:path w="532" h="603">
                  <a:moveTo>
                    <a:pt x="0" y="603"/>
                  </a:moveTo>
                  <a:lnTo>
                    <a:pt x="5" y="0"/>
                  </a:lnTo>
                  <a:lnTo>
                    <a:pt x="532" y="48"/>
                  </a:lnTo>
                  <a:lnTo>
                    <a:pt x="332" y="309"/>
                  </a:lnTo>
                  <a:lnTo>
                    <a:pt x="318" y="603"/>
                  </a:lnTo>
                  <a:lnTo>
                    <a:pt x="0" y="603"/>
                  </a:lnTo>
                </a:path>
              </a:pathLst>
            </a:custGeom>
            <a:solidFill>
              <a:srgbClr val="9933ff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4667400" y="4811760"/>
              <a:ext cx="6120" cy="6480"/>
            </a:xfrm>
            <a:custGeom>
              <a:avLst/>
              <a:gdLst/>
              <a:ahLst/>
              <a:rect l="l" t="t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4802400" y="555768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8" name=""/>
            <p:cNvSpPr/>
            <p:nvPr/>
          </p:nvSpPr>
          <p:spPr>
            <a:xfrm>
              <a:off x="4802400" y="5557680"/>
              <a:ext cx="21960" cy="2232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4756320" y="5564160"/>
              <a:ext cx="23760" cy="1584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4756320" y="5564160"/>
              <a:ext cx="23760" cy="1584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4741920" y="558792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4741920" y="558792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3" name=""/>
            <p:cNvSpPr/>
            <p:nvPr/>
          </p:nvSpPr>
          <p:spPr>
            <a:xfrm>
              <a:off x="3949920" y="2685960"/>
              <a:ext cx="60120" cy="15840"/>
            </a:xfrm>
            <a:custGeom>
              <a:avLst/>
              <a:gdLst/>
              <a:ahLst/>
              <a:rect l="l" t="t" r="r" b="b"/>
              <a:pathLst>
                <a:path w="38" h="10">
                  <a:moveTo>
                    <a:pt x="0" y="10"/>
                  </a:moveTo>
                  <a:lnTo>
                    <a:pt x="10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4" name=""/>
            <p:cNvSpPr/>
            <p:nvPr/>
          </p:nvSpPr>
          <p:spPr>
            <a:xfrm>
              <a:off x="3949920" y="2685960"/>
              <a:ext cx="60120" cy="15840"/>
            </a:xfrm>
            <a:custGeom>
              <a:avLst/>
              <a:gdLst/>
              <a:ahLst/>
              <a:rect l="l" t="t" r="r" b="b"/>
              <a:pathLst>
                <a:path w="38" h="10">
                  <a:moveTo>
                    <a:pt x="0" y="10"/>
                  </a:moveTo>
                  <a:lnTo>
                    <a:pt x="10" y="10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3672000" y="2647800"/>
              <a:ext cx="82440" cy="68400"/>
            </a:xfrm>
            <a:custGeom>
              <a:avLst/>
              <a:gdLst/>
              <a:ahLst/>
              <a:rect l="l" t="t" r="r" b="b"/>
              <a:pathLst>
                <a:path w="52" h="43">
                  <a:moveTo>
                    <a:pt x="28" y="34"/>
                  </a:moveTo>
                  <a:lnTo>
                    <a:pt x="33" y="29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5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28" y="3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3672000" y="2647800"/>
              <a:ext cx="82440" cy="68400"/>
            </a:xfrm>
            <a:custGeom>
              <a:avLst/>
              <a:gdLst/>
              <a:ahLst/>
              <a:rect l="l" t="t" r="r" b="b"/>
              <a:pathLst>
                <a:path w="52" h="43">
                  <a:moveTo>
                    <a:pt x="28" y="34"/>
                  </a:moveTo>
                  <a:lnTo>
                    <a:pt x="33" y="29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5" y="3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28" y="3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4191120" y="2867040"/>
              <a:ext cx="204840" cy="90360"/>
            </a:xfrm>
            <a:custGeom>
              <a:avLst/>
              <a:gdLst/>
              <a:ahLst/>
              <a:rect l="l" t="t" r="r" b="b"/>
              <a:pathLst>
                <a:path w="129" h="57">
                  <a:moveTo>
                    <a:pt x="0" y="10"/>
                  </a:move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8" y="24"/>
                  </a:lnTo>
                  <a:lnTo>
                    <a:pt x="67" y="29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91" y="52"/>
                  </a:lnTo>
                  <a:lnTo>
                    <a:pt x="91" y="48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100" y="38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5" y="43"/>
                  </a:lnTo>
                  <a:lnTo>
                    <a:pt x="105" y="48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9" y="43"/>
                  </a:lnTo>
                  <a:lnTo>
                    <a:pt x="124" y="29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19" y="14"/>
                  </a:lnTo>
                  <a:lnTo>
                    <a:pt x="114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5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2" y="10"/>
                  </a:lnTo>
                  <a:lnTo>
                    <a:pt x="62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4191120" y="2867040"/>
              <a:ext cx="204840" cy="90360"/>
            </a:xfrm>
            <a:custGeom>
              <a:avLst/>
              <a:gdLst/>
              <a:ahLst/>
              <a:rect l="l" t="t" r="r" b="b"/>
              <a:pathLst>
                <a:path w="129" h="57">
                  <a:moveTo>
                    <a:pt x="0" y="10"/>
                  </a:move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8" y="24"/>
                  </a:lnTo>
                  <a:lnTo>
                    <a:pt x="67" y="29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91" y="52"/>
                  </a:lnTo>
                  <a:lnTo>
                    <a:pt x="91" y="48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100" y="38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5" y="43"/>
                  </a:lnTo>
                  <a:lnTo>
                    <a:pt x="105" y="48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9" y="43"/>
                  </a:lnTo>
                  <a:lnTo>
                    <a:pt x="124" y="29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19" y="14"/>
                  </a:lnTo>
                  <a:lnTo>
                    <a:pt x="114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5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2" y="10"/>
                  </a:lnTo>
                  <a:lnTo>
                    <a:pt x="62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4900680" y="2965320"/>
              <a:ext cx="14400" cy="30240"/>
            </a:xfrm>
            <a:custGeom>
              <a:avLst/>
              <a:gdLst/>
              <a:ahLst/>
              <a:rect l="l" t="t" r="r" b="b"/>
              <a:pathLst>
                <a:path w="9" h="19">
                  <a:moveTo>
                    <a:pt x="0" y="19"/>
                  </a:moveTo>
                  <a:lnTo>
                    <a:pt x="0" y="14"/>
                  </a:lnTo>
                  <a:lnTo>
                    <a:pt x="4" y="4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4915080" y="294948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4923000" y="2927520"/>
              <a:ext cx="29880" cy="2196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0" y="14"/>
                  </a:moveTo>
                  <a:lnTo>
                    <a:pt x="5" y="14"/>
                  </a:lnTo>
                  <a:lnTo>
                    <a:pt x="14" y="5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4952880" y="2905200"/>
              <a:ext cx="180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4952880" y="2874960"/>
              <a:ext cx="30240" cy="3024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0" y="19"/>
                  </a:moveTo>
                  <a:lnTo>
                    <a:pt x="5" y="14"/>
                  </a:lnTo>
                  <a:lnTo>
                    <a:pt x="9" y="5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4983120" y="2828880"/>
              <a:ext cx="98640" cy="46080"/>
            </a:xfrm>
            <a:custGeom>
              <a:avLst/>
              <a:gdLst/>
              <a:ahLst/>
              <a:rect l="l" t="t" r="r" b="b"/>
              <a:pathLst>
                <a:path w="62" h="29">
                  <a:moveTo>
                    <a:pt x="0" y="29"/>
                  </a:moveTo>
                  <a:lnTo>
                    <a:pt x="14" y="19"/>
                  </a:lnTo>
                  <a:lnTo>
                    <a:pt x="33" y="5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5081760" y="2828880"/>
              <a:ext cx="36360" cy="1800"/>
            </a:xfrm>
            <a:custGeom>
              <a:avLst/>
              <a:gdLst/>
              <a:ahLst/>
              <a:rect l="l" t="t" r="r" b="b"/>
              <a:pathLst>
                <a:path w="23" h="0">
                  <a:moveTo>
                    <a:pt x="0" y="0"/>
                  </a:moveTo>
                  <a:lnTo>
                    <a:pt x="4" y="0"/>
                  </a:lnTo>
                  <a:lnTo>
                    <a:pt x="19" y="0"/>
                  </a:lnTo>
                  <a:lnTo>
                    <a:pt x="23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5118120" y="2814480"/>
              <a:ext cx="30240" cy="14400"/>
            </a:xfrm>
            <a:custGeom>
              <a:avLst/>
              <a:gdLst/>
              <a:ahLst/>
              <a:rect l="l" t="t" r="r" b="b"/>
              <a:pathLst>
                <a:path w="19" h="9">
                  <a:moveTo>
                    <a:pt x="0" y="9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5148360" y="2776680"/>
              <a:ext cx="158760" cy="37800"/>
            </a:xfrm>
            <a:custGeom>
              <a:avLst/>
              <a:gdLst/>
              <a:ahLst/>
              <a:rect l="l" t="t" r="r" b="b"/>
              <a:pathLst>
                <a:path w="100" h="24">
                  <a:moveTo>
                    <a:pt x="0" y="24"/>
                  </a:moveTo>
                  <a:lnTo>
                    <a:pt x="10" y="24"/>
                  </a:lnTo>
                  <a:lnTo>
                    <a:pt x="24" y="24"/>
                  </a:lnTo>
                  <a:lnTo>
                    <a:pt x="48" y="19"/>
                  </a:lnTo>
                  <a:lnTo>
                    <a:pt x="72" y="10"/>
                  </a:lnTo>
                  <a:lnTo>
                    <a:pt x="10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4568760" y="3341520"/>
              <a:ext cx="14400" cy="180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4583160" y="3327480"/>
              <a:ext cx="15840" cy="14040"/>
            </a:xfrm>
            <a:custGeom>
              <a:avLst/>
              <a:gdLst/>
              <a:ahLst/>
              <a:rect l="l" t="t" r="r" b="b"/>
              <a:pathLst>
                <a:path w="10" h="9">
                  <a:moveTo>
                    <a:pt x="0" y="9"/>
                  </a:move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4599000" y="3289320"/>
              <a:ext cx="44640" cy="381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4"/>
                  </a:moveTo>
                  <a:lnTo>
                    <a:pt x="9" y="14"/>
                  </a:lnTo>
                  <a:lnTo>
                    <a:pt x="24" y="5"/>
                  </a:lnTo>
                  <a:lnTo>
                    <a:pt x="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4876920" y="4351320"/>
              <a:ext cx="84240" cy="158760"/>
            </a:xfrm>
            <a:custGeom>
              <a:avLst/>
              <a:gdLst/>
              <a:ahLst/>
              <a:rect l="l" t="t" r="r" b="b"/>
              <a:pathLst>
                <a:path w="53" h="100">
                  <a:moveTo>
                    <a:pt x="53" y="0"/>
                  </a:moveTo>
                  <a:lnTo>
                    <a:pt x="48" y="19"/>
                  </a:lnTo>
                  <a:lnTo>
                    <a:pt x="19" y="52"/>
                  </a:lnTo>
                  <a:lnTo>
                    <a:pt x="19" y="76"/>
                  </a:lnTo>
                  <a:lnTo>
                    <a:pt x="5" y="81"/>
                  </a:lnTo>
                  <a:lnTo>
                    <a:pt x="0" y="10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4846680" y="4510080"/>
              <a:ext cx="30240" cy="1440"/>
            </a:xfrm>
            <a:custGeom>
              <a:avLst/>
              <a:gdLst/>
              <a:ahLst/>
              <a:rect l="l" t="t" r="r" b="b"/>
              <a:pathLst>
                <a:path w="19" h="0">
                  <a:moveTo>
                    <a:pt x="19" y="0"/>
                  </a:move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4846680" y="4510080"/>
              <a:ext cx="1440" cy="30240"/>
            </a:xfrm>
            <a:custGeom>
              <a:avLst/>
              <a:gdLst/>
              <a:ahLst/>
              <a:rect l="l" t="t" r="r" b="b"/>
              <a:pathLst>
                <a:path w="0" h="19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4780080" y="4540320"/>
              <a:ext cx="66600" cy="30240"/>
            </a:xfrm>
            <a:custGeom>
              <a:avLst/>
              <a:gdLst/>
              <a:ahLst/>
              <a:rect l="l" t="t" r="r" b="b"/>
              <a:pathLst>
                <a:path w="42" h="19">
                  <a:moveTo>
                    <a:pt x="42" y="0"/>
                  </a:moveTo>
                  <a:lnTo>
                    <a:pt x="33" y="5"/>
                  </a:lnTo>
                  <a:lnTo>
                    <a:pt x="14" y="14"/>
                  </a:lnTo>
                  <a:lnTo>
                    <a:pt x="0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4772160" y="4570560"/>
              <a:ext cx="7920" cy="2988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0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6" name=""/>
            <p:cNvSpPr/>
            <p:nvPr/>
          </p:nvSpPr>
          <p:spPr>
            <a:xfrm flipH="1">
              <a:off x="4764240" y="4600440"/>
              <a:ext cx="15840" cy="302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7" name=""/>
            <p:cNvSpPr/>
            <p:nvPr/>
          </p:nvSpPr>
          <p:spPr>
            <a:xfrm flipH="1">
              <a:off x="3943440" y="4329000"/>
              <a:ext cx="271440" cy="302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"/>
            <p:cNvSpPr/>
            <p:nvPr/>
          </p:nvSpPr>
          <p:spPr>
            <a:xfrm flipH="1">
              <a:off x="4070520" y="4954680"/>
              <a:ext cx="15840" cy="2196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4048200" y="4976640"/>
              <a:ext cx="22320" cy="828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14" y="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4033800" y="4962600"/>
              <a:ext cx="144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9" y="14"/>
                  </a:move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4017960" y="495468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4010040" y="49467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4003560" y="4946760"/>
              <a:ext cx="6480" cy="15840"/>
            </a:xfrm>
            <a:custGeom>
              <a:avLst/>
              <a:gdLst/>
              <a:ahLst/>
              <a:rect l="l" t="t" r="r" b="b"/>
              <a:pathLst>
                <a:path w="4" h="10">
                  <a:moveTo>
                    <a:pt x="4" y="0"/>
                  </a:moveTo>
                  <a:lnTo>
                    <a:pt x="4" y="5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979800" y="4962600"/>
              <a:ext cx="23760" cy="6120"/>
            </a:xfrm>
            <a:custGeom>
              <a:avLst/>
              <a:gdLst/>
              <a:ahLst/>
              <a:rect l="l" t="t" r="r" b="b"/>
              <a:pathLst>
                <a:path w="15" h="4">
                  <a:moveTo>
                    <a:pt x="15" y="0"/>
                  </a:moveTo>
                  <a:lnTo>
                    <a:pt x="15" y="0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5216760" y="3319560"/>
              <a:ext cx="37800" cy="21960"/>
            </a:xfrm>
            <a:custGeom>
              <a:avLst/>
              <a:gdLst/>
              <a:ahLst/>
              <a:rect l="l" t="t" r="r" b="b"/>
              <a:pathLst>
                <a:path w="24" h="14">
                  <a:moveTo>
                    <a:pt x="24" y="0"/>
                  </a:moveTo>
                  <a:lnTo>
                    <a:pt x="19" y="5"/>
                  </a:lnTo>
                  <a:lnTo>
                    <a:pt x="10" y="9"/>
                  </a:lnTo>
                  <a:lnTo>
                    <a:pt x="0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4727520" y="3591000"/>
              <a:ext cx="179640" cy="36360"/>
            </a:xfrm>
            <a:custGeom>
              <a:avLst/>
              <a:gdLst/>
              <a:ahLst/>
              <a:rect l="l" t="t" r="r" b="b"/>
              <a:pathLst>
                <a:path w="113" h="23">
                  <a:moveTo>
                    <a:pt x="113" y="0"/>
                  </a:moveTo>
                  <a:lnTo>
                    <a:pt x="0" y="2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f6a6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7" name=""/>
            <p:cNvSpPr/>
            <p:nvPr/>
          </p:nvSpPr>
          <p:spPr>
            <a:xfrm flipH="1">
              <a:off x="4727160" y="3591000"/>
              <a:ext cx="179640" cy="3636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8" name=""/>
            <p:cNvSpPr/>
            <p:nvPr/>
          </p:nvSpPr>
          <p:spPr>
            <a:xfrm flipH="1" flipV="1">
              <a:off x="5216760" y="3138480"/>
              <a:ext cx="7920" cy="6840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5216760" y="3122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5232600" y="3100320"/>
              <a:ext cx="74520" cy="22320"/>
            </a:xfrm>
            <a:custGeom>
              <a:avLst/>
              <a:gdLst/>
              <a:ahLst/>
              <a:rect l="l" t="t" r="r" b="b"/>
              <a:pathLst>
                <a:path w="47" h="14">
                  <a:moveTo>
                    <a:pt x="0" y="14"/>
                  </a:moveTo>
                  <a:lnTo>
                    <a:pt x="4" y="14"/>
                  </a:lnTo>
                  <a:lnTo>
                    <a:pt x="23" y="10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1" name=""/>
            <p:cNvSpPr/>
            <p:nvPr/>
          </p:nvSpPr>
          <p:spPr>
            <a:xfrm flipH="1" flipV="1">
              <a:off x="5224680" y="3085920"/>
              <a:ext cx="7920" cy="3636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5202360" y="3040200"/>
              <a:ext cx="22320" cy="46080"/>
            </a:xfrm>
            <a:custGeom>
              <a:avLst/>
              <a:gdLst/>
              <a:ahLst/>
              <a:rect l="l" t="t" r="r" b="b"/>
              <a:pathLst>
                <a:path w="14" h="29">
                  <a:moveTo>
                    <a:pt x="14" y="29"/>
                  </a:moveTo>
                  <a:lnTo>
                    <a:pt x="14" y="24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5194440" y="3002040"/>
              <a:ext cx="7920" cy="38160"/>
            </a:xfrm>
            <a:custGeom>
              <a:avLst/>
              <a:gdLst/>
              <a:ahLst/>
              <a:rect l="l" t="t" r="r" b="b"/>
              <a:pathLst>
                <a:path w="5" h="24">
                  <a:moveTo>
                    <a:pt x="5" y="24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5186520" y="2971800"/>
              <a:ext cx="7920" cy="30240"/>
            </a:xfrm>
            <a:custGeom>
              <a:avLst/>
              <a:gdLst/>
              <a:ahLst/>
              <a:rect l="l" t="t" r="r" b="b"/>
              <a:pathLst>
                <a:path w="5" h="19">
                  <a:moveTo>
                    <a:pt x="5" y="19"/>
                  </a:moveTo>
                  <a:lnTo>
                    <a:pt x="5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5178600" y="2943360"/>
              <a:ext cx="7920" cy="28440"/>
            </a:xfrm>
            <a:custGeom>
              <a:avLst/>
              <a:gdLst/>
              <a:ahLst/>
              <a:rect l="l" t="t" r="r" b="b"/>
              <a:pathLst>
                <a:path w="5" h="18">
                  <a:moveTo>
                    <a:pt x="5" y="18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5164200" y="2897280"/>
              <a:ext cx="14400" cy="46080"/>
            </a:xfrm>
            <a:custGeom>
              <a:avLst/>
              <a:gdLst/>
              <a:ahLst/>
              <a:rect l="l" t="t" r="r" b="b"/>
              <a:pathLst>
                <a:path w="9" h="29">
                  <a:moveTo>
                    <a:pt x="9" y="29"/>
                  </a:moveTo>
                  <a:lnTo>
                    <a:pt x="5" y="19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5141880" y="2859120"/>
              <a:ext cx="22320" cy="38160"/>
            </a:xfrm>
            <a:custGeom>
              <a:avLst/>
              <a:gdLst/>
              <a:ahLst/>
              <a:rect l="l" t="t" r="r" b="b"/>
              <a:pathLst>
                <a:path w="14" h="24">
                  <a:moveTo>
                    <a:pt x="14" y="24"/>
                  </a:moveTo>
                  <a:lnTo>
                    <a:pt x="9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8" name=""/>
            <p:cNvSpPr/>
            <p:nvPr/>
          </p:nvSpPr>
          <p:spPr>
            <a:xfrm flipH="1" flipV="1">
              <a:off x="5118120" y="2828880"/>
              <a:ext cx="23760" cy="3024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5322960" y="2716200"/>
              <a:ext cx="30240" cy="22320"/>
            </a:xfrm>
            <a:custGeom>
              <a:avLst/>
              <a:gdLst/>
              <a:ahLst/>
              <a:rect l="l" t="t" r="r" b="b"/>
              <a:pathLst>
                <a:path w="19" h="14">
                  <a:moveTo>
                    <a:pt x="0" y="14"/>
                  </a:moveTo>
                  <a:lnTo>
                    <a:pt x="4" y="10"/>
                  </a:lnTo>
                  <a:lnTo>
                    <a:pt x="14" y="5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5353200" y="2693880"/>
              <a:ext cx="1440" cy="2232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5353200" y="2685960"/>
              <a:ext cx="14040" cy="7920"/>
            </a:xfrm>
            <a:custGeom>
              <a:avLst/>
              <a:gdLst/>
              <a:ahLst/>
              <a:rect l="l" t="t" r="r" b="b"/>
              <a:pathLst>
                <a:path w="9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5359320" y="2647800"/>
              <a:ext cx="7920" cy="38160"/>
            </a:xfrm>
            <a:custGeom>
              <a:avLst/>
              <a:gdLst/>
              <a:ahLst/>
              <a:rect l="l" t="t" r="r" b="b"/>
              <a:pathLst>
                <a:path w="5" h="24">
                  <a:moveTo>
                    <a:pt x="5" y="24"/>
                  </a:moveTo>
                  <a:lnTo>
                    <a:pt x="5" y="15"/>
                  </a:lnTo>
                  <a:lnTo>
                    <a:pt x="0" y="10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5367240" y="2611440"/>
              <a:ext cx="7920" cy="36360"/>
            </a:xfrm>
            <a:custGeom>
              <a:avLst/>
              <a:gdLst/>
              <a:ahLst/>
              <a:rect l="l" t="t" r="r" b="b"/>
              <a:pathLst>
                <a:path w="5" h="23">
                  <a:moveTo>
                    <a:pt x="0" y="23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5359320" y="2527200"/>
              <a:ext cx="15840" cy="84240"/>
            </a:xfrm>
            <a:custGeom>
              <a:avLst/>
              <a:gdLst/>
              <a:ahLst/>
              <a:rect l="l" t="t" r="r" b="b"/>
              <a:pathLst>
                <a:path w="10" h="53">
                  <a:moveTo>
                    <a:pt x="10" y="53"/>
                  </a:moveTo>
                  <a:lnTo>
                    <a:pt x="5" y="38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5359320" y="2452680"/>
              <a:ext cx="30240" cy="74520"/>
            </a:xfrm>
            <a:custGeom>
              <a:avLst/>
              <a:gdLst/>
              <a:ahLst/>
              <a:rect l="l" t="t" r="r" b="b"/>
              <a:pathLst>
                <a:path w="19" h="47">
                  <a:moveTo>
                    <a:pt x="0" y="47"/>
                  </a:moveTo>
                  <a:lnTo>
                    <a:pt x="5" y="28"/>
                  </a:lnTo>
                  <a:lnTo>
                    <a:pt x="15" y="9"/>
                  </a:lnTo>
                  <a:lnTo>
                    <a:pt x="19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5389560" y="2430360"/>
              <a:ext cx="7920" cy="22320"/>
            </a:xfrm>
            <a:custGeom>
              <a:avLst/>
              <a:gdLst/>
              <a:ahLst/>
              <a:rect l="l" t="t" r="r" b="b"/>
              <a:pathLst>
                <a:path w="5" h="14">
                  <a:moveTo>
                    <a:pt x="0" y="14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5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5397480" y="2408400"/>
              <a:ext cx="1800" cy="21960"/>
            </a:xfrm>
            <a:custGeom>
              <a:avLst/>
              <a:gdLst/>
              <a:ahLst/>
              <a:rect l="l" t="t" r="r" b="b"/>
              <a:pathLst>
                <a:path w="0" h="14">
                  <a:moveTo>
                    <a:pt x="0" y="1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5397480" y="2408400"/>
              <a:ext cx="1584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9" name=""/>
            <p:cNvSpPr/>
            <p:nvPr/>
          </p:nvSpPr>
          <p:spPr>
            <a:xfrm flipV="1">
              <a:off x="5413320" y="2400480"/>
              <a:ext cx="14400" cy="7920"/>
            </a:xfrm>
            <a:prstGeom prst="line">
              <a:avLst/>
            </a:prstGeom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5427720" y="2400480"/>
              <a:ext cx="22320" cy="21960"/>
            </a:xfrm>
            <a:custGeom>
              <a:avLst/>
              <a:gdLst/>
              <a:ahLst/>
              <a:rect l="l" t="t" r="r" b="b"/>
              <a:pathLst>
                <a:path w="14" h="14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5450040" y="242244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5465880" y="2422440"/>
              <a:ext cx="22320" cy="7920"/>
            </a:xfrm>
            <a:custGeom>
              <a:avLst/>
              <a:gdLst/>
              <a:ahLst/>
              <a:rect l="l" t="t" r="r" b="b"/>
              <a:pathLst>
                <a:path w="14" h="5">
                  <a:moveTo>
                    <a:pt x="0" y="5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5488200" y="2400480"/>
              <a:ext cx="15840" cy="21960"/>
            </a:xfrm>
            <a:custGeom>
              <a:avLst/>
              <a:gdLst/>
              <a:ahLst/>
              <a:rect l="l" t="t" r="r" b="b"/>
              <a:pathLst>
                <a:path w="10" h="14">
                  <a:moveTo>
                    <a:pt x="0" y="14"/>
                  </a:moveTo>
                  <a:lnTo>
                    <a:pt x="5" y="9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5504040" y="2392200"/>
              <a:ext cx="2196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5"/>
                  </a:moveTo>
                  <a:lnTo>
                    <a:pt x="4" y="0"/>
                  </a:lnTo>
                  <a:lnTo>
                    <a:pt x="14" y="1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5526000" y="2422440"/>
              <a:ext cx="38160" cy="22320"/>
            </a:xfrm>
            <a:custGeom>
              <a:avLst/>
              <a:gdLst/>
              <a:ahLst/>
              <a:rect l="l" t="t" r="r" b="b"/>
              <a:pathLst>
                <a:path w="24" h="14">
                  <a:moveTo>
                    <a:pt x="0" y="0"/>
                  </a:moveTo>
                  <a:lnTo>
                    <a:pt x="5" y="0"/>
                  </a:lnTo>
                  <a:lnTo>
                    <a:pt x="14" y="5"/>
                  </a:lnTo>
                  <a:lnTo>
                    <a:pt x="24" y="14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5564160" y="2444760"/>
              <a:ext cx="22320" cy="46080"/>
            </a:xfrm>
            <a:custGeom>
              <a:avLst/>
              <a:gdLst/>
              <a:ahLst/>
              <a:rect l="l" t="t" r="r" b="b"/>
              <a:pathLst>
                <a:path w="14" h="29">
                  <a:moveTo>
                    <a:pt x="0" y="0"/>
                  </a:moveTo>
                  <a:lnTo>
                    <a:pt x="9" y="14"/>
                  </a:lnTo>
                  <a:lnTo>
                    <a:pt x="9" y="24"/>
                  </a:lnTo>
                  <a:lnTo>
                    <a:pt x="14" y="29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5586480" y="2490840"/>
              <a:ext cx="30240" cy="112680"/>
            </a:xfrm>
            <a:custGeom>
              <a:avLst/>
              <a:gdLst/>
              <a:ahLst/>
              <a:rect l="l" t="t" r="r" b="b"/>
              <a:pathLst>
                <a:path w="19" h="71">
                  <a:moveTo>
                    <a:pt x="0" y="0"/>
                  </a:moveTo>
                  <a:lnTo>
                    <a:pt x="0" y="14"/>
                  </a:lnTo>
                  <a:lnTo>
                    <a:pt x="9" y="47"/>
                  </a:lnTo>
                  <a:lnTo>
                    <a:pt x="19" y="71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3957840" y="479592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4651560" y="521028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4078440" y="1006560"/>
              <a:ext cx="927000" cy="217440"/>
            </a:xfrm>
            <a:custGeom>
              <a:avLst/>
              <a:gdLst/>
              <a:ahLst/>
              <a:rect l="l" t="t" r="r" b="b"/>
              <a:pathLst>
                <a:path w="584" h="137">
                  <a:moveTo>
                    <a:pt x="584" y="23"/>
                  </a:moveTo>
                  <a:lnTo>
                    <a:pt x="551" y="28"/>
                  </a:lnTo>
                  <a:lnTo>
                    <a:pt x="556" y="42"/>
                  </a:lnTo>
                  <a:lnTo>
                    <a:pt x="560" y="52"/>
                  </a:lnTo>
                  <a:lnTo>
                    <a:pt x="560" y="66"/>
                  </a:lnTo>
                  <a:lnTo>
                    <a:pt x="560" y="76"/>
                  </a:lnTo>
                  <a:lnTo>
                    <a:pt x="546" y="76"/>
                  </a:lnTo>
                  <a:lnTo>
                    <a:pt x="546" y="85"/>
                  </a:lnTo>
                  <a:lnTo>
                    <a:pt x="551" y="104"/>
                  </a:lnTo>
                  <a:lnTo>
                    <a:pt x="532" y="109"/>
                  </a:lnTo>
                  <a:lnTo>
                    <a:pt x="522" y="114"/>
                  </a:lnTo>
                  <a:lnTo>
                    <a:pt x="522" y="137"/>
                  </a:lnTo>
                  <a:lnTo>
                    <a:pt x="513" y="137"/>
                  </a:lnTo>
                  <a:lnTo>
                    <a:pt x="503" y="128"/>
                  </a:lnTo>
                  <a:lnTo>
                    <a:pt x="489" y="118"/>
                  </a:lnTo>
                  <a:lnTo>
                    <a:pt x="484" y="123"/>
                  </a:lnTo>
                  <a:lnTo>
                    <a:pt x="475" y="123"/>
                  </a:lnTo>
                  <a:lnTo>
                    <a:pt x="475" y="109"/>
                  </a:lnTo>
                  <a:lnTo>
                    <a:pt x="461" y="99"/>
                  </a:lnTo>
                  <a:lnTo>
                    <a:pt x="437" y="104"/>
                  </a:lnTo>
                  <a:lnTo>
                    <a:pt x="432" y="114"/>
                  </a:lnTo>
                  <a:lnTo>
                    <a:pt x="427" y="123"/>
                  </a:lnTo>
                  <a:lnTo>
                    <a:pt x="409" y="123"/>
                  </a:lnTo>
                  <a:lnTo>
                    <a:pt x="404" y="114"/>
                  </a:lnTo>
                  <a:lnTo>
                    <a:pt x="413" y="109"/>
                  </a:lnTo>
                  <a:lnTo>
                    <a:pt x="423" y="99"/>
                  </a:lnTo>
                  <a:lnTo>
                    <a:pt x="423" y="85"/>
                  </a:lnTo>
                  <a:lnTo>
                    <a:pt x="404" y="80"/>
                  </a:lnTo>
                  <a:lnTo>
                    <a:pt x="394" y="85"/>
                  </a:lnTo>
                  <a:lnTo>
                    <a:pt x="394" y="76"/>
                  </a:lnTo>
                  <a:lnTo>
                    <a:pt x="394" y="57"/>
                  </a:lnTo>
                  <a:lnTo>
                    <a:pt x="366" y="57"/>
                  </a:lnTo>
                  <a:lnTo>
                    <a:pt x="385" y="42"/>
                  </a:lnTo>
                  <a:lnTo>
                    <a:pt x="375" y="28"/>
                  </a:lnTo>
                  <a:lnTo>
                    <a:pt x="375" y="19"/>
                  </a:lnTo>
                  <a:lnTo>
                    <a:pt x="0" y="0"/>
                  </a:lnTo>
                  <a:lnTo>
                    <a:pt x="5" y="19"/>
                  </a:lnTo>
                </a:path>
              </a:pathLst>
            </a:custGeom>
            <a:noFill/>
            <a:ln w="7920">
              <a:solidFill>
                <a:srgbClr val="cbcbc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509760" y="3378240"/>
              <a:ext cx="1733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WSCC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52,901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2097000" y="2809800"/>
              <a:ext cx="1733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MAPP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2,709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1935360" y="4637160"/>
              <a:ext cx="1733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ERCOT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31,644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2344680" y="4079880"/>
              <a:ext cx="1733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SPP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15,697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2795760" y="3378240"/>
              <a:ext cx="1733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MAIN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32,211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3481560" y="3606840"/>
              <a:ext cx="1733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ECAR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47,350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3483000" y="4230720"/>
              <a:ext cx="1733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74,339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3882960" y="4968720"/>
              <a:ext cx="1733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21,871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4192560" y="2411280"/>
              <a:ext cx="1733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NPCC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32,706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4240440" y="3287880"/>
              <a:ext cx="1733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MAAC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16,128 MW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1320840" y="5713560"/>
              <a:ext cx="385236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 anchorCtr="1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 announced projects 327,556 MW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707 Facilities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82" name=""/>
          <p:cNvSpPr/>
          <p:nvPr/>
        </p:nvSpPr>
        <p:spPr>
          <a:xfrm>
            <a:off x="6281640" y="1986120"/>
            <a:ext cx="2786040" cy="25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are 95% of new plants natural gas fired?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84040" indent="-1695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 construction costs relative to alternative generating technologies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84040" indent="-1695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84040" indent="-1695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Technological advances-superior conversion efficiencies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3882EF-6F55-401D-A166-A77A11F2E822}" type="slidenum">
              <a:t>6</a:t>
            </a:fld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"/>
          <p:cNvSpPr/>
          <p:nvPr/>
        </p:nvSpPr>
        <p:spPr>
          <a:xfrm>
            <a:off x="438120" y="1101600"/>
            <a:ext cx="8299440" cy="4913280"/>
          </a:xfrm>
          <a:prstGeom prst="rect">
            <a:avLst/>
          </a:prstGeom>
          <a:solidFill>
            <a:srgbClr val="66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4" name=""/>
          <p:cNvSpPr/>
          <p:nvPr/>
        </p:nvSpPr>
        <p:spPr>
          <a:xfrm>
            <a:off x="4068720" y="1860480"/>
            <a:ext cx="673200" cy="9720"/>
          </a:xfrm>
          <a:custGeom>
            <a:avLst/>
            <a:gdLst/>
            <a:ahLst/>
            <a:rect l="l" t="t" r="r" b="b"/>
            <a:pathLst>
              <a:path w="424" h="6">
                <a:moveTo>
                  <a:pt x="424" y="6"/>
                </a:moveTo>
                <a:lnTo>
                  <a:pt x="0" y="0"/>
                </a:lnTo>
                <a:lnTo>
                  <a:pt x="424" y="6"/>
                </a:lnTo>
                <a:close/>
              </a:path>
            </a:pathLst>
          </a:custGeom>
          <a:solidFill>
            <a:srgbClr val="6f5f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5" name=""/>
          <p:cNvSpPr/>
          <p:nvPr/>
        </p:nvSpPr>
        <p:spPr>
          <a:xfrm>
            <a:off x="793800" y="2330280"/>
            <a:ext cx="1084320" cy="1833840"/>
          </a:xfrm>
          <a:custGeom>
            <a:avLst/>
            <a:gdLst/>
            <a:ahLst/>
            <a:rect l="l" t="t" r="r" b="b"/>
            <a:pathLst>
              <a:path w="683" h="1155">
                <a:moveTo>
                  <a:pt x="595" y="1151"/>
                </a:moveTo>
                <a:lnTo>
                  <a:pt x="388" y="1130"/>
                </a:lnTo>
                <a:lnTo>
                  <a:pt x="386" y="1126"/>
                </a:lnTo>
                <a:lnTo>
                  <a:pt x="382" y="1116"/>
                </a:lnTo>
                <a:lnTo>
                  <a:pt x="386" y="1111"/>
                </a:lnTo>
                <a:lnTo>
                  <a:pt x="388" y="1109"/>
                </a:lnTo>
                <a:lnTo>
                  <a:pt x="384" y="1107"/>
                </a:lnTo>
                <a:lnTo>
                  <a:pt x="382" y="1107"/>
                </a:lnTo>
                <a:lnTo>
                  <a:pt x="380" y="1097"/>
                </a:lnTo>
                <a:lnTo>
                  <a:pt x="380" y="1093"/>
                </a:lnTo>
                <a:lnTo>
                  <a:pt x="380" y="1059"/>
                </a:lnTo>
                <a:lnTo>
                  <a:pt x="363" y="1022"/>
                </a:lnTo>
                <a:lnTo>
                  <a:pt x="353" y="1011"/>
                </a:lnTo>
                <a:lnTo>
                  <a:pt x="344" y="996"/>
                </a:lnTo>
                <a:lnTo>
                  <a:pt x="323" y="976"/>
                </a:lnTo>
                <a:lnTo>
                  <a:pt x="309" y="978"/>
                </a:lnTo>
                <a:lnTo>
                  <a:pt x="304" y="971"/>
                </a:lnTo>
                <a:lnTo>
                  <a:pt x="307" y="961"/>
                </a:lnTo>
                <a:lnTo>
                  <a:pt x="305" y="953"/>
                </a:lnTo>
                <a:lnTo>
                  <a:pt x="305" y="948"/>
                </a:lnTo>
                <a:lnTo>
                  <a:pt x="298" y="940"/>
                </a:lnTo>
                <a:lnTo>
                  <a:pt x="277" y="936"/>
                </a:lnTo>
                <a:lnTo>
                  <a:pt x="265" y="932"/>
                </a:lnTo>
                <a:lnTo>
                  <a:pt x="250" y="919"/>
                </a:lnTo>
                <a:lnTo>
                  <a:pt x="240" y="896"/>
                </a:lnTo>
                <a:lnTo>
                  <a:pt x="227" y="884"/>
                </a:lnTo>
                <a:lnTo>
                  <a:pt x="213" y="880"/>
                </a:lnTo>
                <a:lnTo>
                  <a:pt x="175" y="863"/>
                </a:lnTo>
                <a:lnTo>
                  <a:pt x="162" y="863"/>
                </a:lnTo>
                <a:lnTo>
                  <a:pt x="146" y="852"/>
                </a:lnTo>
                <a:lnTo>
                  <a:pt x="137" y="844"/>
                </a:lnTo>
                <a:lnTo>
                  <a:pt x="137" y="834"/>
                </a:lnTo>
                <a:lnTo>
                  <a:pt x="142" y="827"/>
                </a:lnTo>
                <a:lnTo>
                  <a:pt x="146" y="809"/>
                </a:lnTo>
                <a:lnTo>
                  <a:pt x="150" y="798"/>
                </a:lnTo>
                <a:lnTo>
                  <a:pt x="152" y="792"/>
                </a:lnTo>
                <a:lnTo>
                  <a:pt x="148" y="779"/>
                </a:lnTo>
                <a:lnTo>
                  <a:pt x="138" y="775"/>
                </a:lnTo>
                <a:lnTo>
                  <a:pt x="137" y="763"/>
                </a:lnTo>
                <a:lnTo>
                  <a:pt x="140" y="760"/>
                </a:lnTo>
                <a:lnTo>
                  <a:pt x="142" y="760"/>
                </a:lnTo>
                <a:lnTo>
                  <a:pt x="144" y="748"/>
                </a:lnTo>
                <a:lnTo>
                  <a:pt x="133" y="740"/>
                </a:lnTo>
                <a:lnTo>
                  <a:pt x="108" y="694"/>
                </a:lnTo>
                <a:lnTo>
                  <a:pt x="106" y="681"/>
                </a:lnTo>
                <a:lnTo>
                  <a:pt x="100" y="671"/>
                </a:lnTo>
                <a:lnTo>
                  <a:pt x="98" y="662"/>
                </a:lnTo>
                <a:lnTo>
                  <a:pt x="81" y="635"/>
                </a:lnTo>
                <a:lnTo>
                  <a:pt x="83" y="608"/>
                </a:lnTo>
                <a:lnTo>
                  <a:pt x="87" y="604"/>
                </a:lnTo>
                <a:lnTo>
                  <a:pt x="92" y="602"/>
                </a:lnTo>
                <a:lnTo>
                  <a:pt x="102" y="593"/>
                </a:lnTo>
                <a:lnTo>
                  <a:pt x="102" y="573"/>
                </a:lnTo>
                <a:lnTo>
                  <a:pt x="96" y="568"/>
                </a:lnTo>
                <a:lnTo>
                  <a:pt x="83" y="562"/>
                </a:lnTo>
                <a:lnTo>
                  <a:pt x="69" y="550"/>
                </a:lnTo>
                <a:lnTo>
                  <a:pt x="64" y="537"/>
                </a:lnTo>
                <a:lnTo>
                  <a:pt x="66" y="502"/>
                </a:lnTo>
                <a:lnTo>
                  <a:pt x="68" y="497"/>
                </a:lnTo>
                <a:lnTo>
                  <a:pt x="66" y="487"/>
                </a:lnTo>
                <a:lnTo>
                  <a:pt x="69" y="487"/>
                </a:lnTo>
                <a:lnTo>
                  <a:pt x="73" y="470"/>
                </a:lnTo>
                <a:lnTo>
                  <a:pt x="75" y="468"/>
                </a:lnTo>
                <a:lnTo>
                  <a:pt x="79" y="475"/>
                </a:lnTo>
                <a:lnTo>
                  <a:pt x="79" y="489"/>
                </a:lnTo>
                <a:lnTo>
                  <a:pt x="81" y="493"/>
                </a:lnTo>
                <a:lnTo>
                  <a:pt x="92" y="502"/>
                </a:lnTo>
                <a:lnTo>
                  <a:pt x="96" y="499"/>
                </a:lnTo>
                <a:lnTo>
                  <a:pt x="96" y="489"/>
                </a:lnTo>
                <a:lnTo>
                  <a:pt x="91" y="470"/>
                </a:lnTo>
                <a:lnTo>
                  <a:pt x="89" y="458"/>
                </a:lnTo>
                <a:lnTo>
                  <a:pt x="91" y="443"/>
                </a:lnTo>
                <a:lnTo>
                  <a:pt x="87" y="441"/>
                </a:lnTo>
                <a:lnTo>
                  <a:pt x="79" y="451"/>
                </a:lnTo>
                <a:lnTo>
                  <a:pt x="79" y="456"/>
                </a:lnTo>
                <a:lnTo>
                  <a:pt x="75" y="462"/>
                </a:lnTo>
                <a:lnTo>
                  <a:pt x="64" y="458"/>
                </a:lnTo>
                <a:lnTo>
                  <a:pt x="50" y="439"/>
                </a:lnTo>
                <a:lnTo>
                  <a:pt x="39" y="435"/>
                </a:lnTo>
                <a:lnTo>
                  <a:pt x="44" y="424"/>
                </a:lnTo>
                <a:lnTo>
                  <a:pt x="44" y="385"/>
                </a:lnTo>
                <a:lnTo>
                  <a:pt x="27" y="366"/>
                </a:lnTo>
                <a:lnTo>
                  <a:pt x="21" y="353"/>
                </a:lnTo>
                <a:lnTo>
                  <a:pt x="8" y="320"/>
                </a:lnTo>
                <a:lnTo>
                  <a:pt x="14" y="309"/>
                </a:lnTo>
                <a:lnTo>
                  <a:pt x="12" y="299"/>
                </a:lnTo>
                <a:lnTo>
                  <a:pt x="10" y="291"/>
                </a:lnTo>
                <a:lnTo>
                  <a:pt x="16" y="268"/>
                </a:lnTo>
                <a:lnTo>
                  <a:pt x="23" y="257"/>
                </a:lnTo>
                <a:lnTo>
                  <a:pt x="25" y="251"/>
                </a:lnTo>
                <a:lnTo>
                  <a:pt x="23" y="228"/>
                </a:lnTo>
                <a:lnTo>
                  <a:pt x="14" y="207"/>
                </a:lnTo>
                <a:lnTo>
                  <a:pt x="12" y="199"/>
                </a:lnTo>
                <a:lnTo>
                  <a:pt x="10" y="193"/>
                </a:lnTo>
                <a:lnTo>
                  <a:pt x="4" y="190"/>
                </a:lnTo>
                <a:lnTo>
                  <a:pt x="0" y="180"/>
                </a:lnTo>
                <a:lnTo>
                  <a:pt x="0" y="166"/>
                </a:lnTo>
                <a:lnTo>
                  <a:pt x="2" y="163"/>
                </a:lnTo>
                <a:lnTo>
                  <a:pt x="0" y="151"/>
                </a:lnTo>
                <a:lnTo>
                  <a:pt x="12" y="134"/>
                </a:lnTo>
                <a:lnTo>
                  <a:pt x="41" y="101"/>
                </a:lnTo>
                <a:lnTo>
                  <a:pt x="41" y="94"/>
                </a:lnTo>
                <a:lnTo>
                  <a:pt x="43" y="80"/>
                </a:lnTo>
                <a:lnTo>
                  <a:pt x="50" y="74"/>
                </a:lnTo>
                <a:lnTo>
                  <a:pt x="58" y="63"/>
                </a:lnTo>
                <a:lnTo>
                  <a:pt x="60" y="34"/>
                </a:lnTo>
                <a:lnTo>
                  <a:pt x="54" y="21"/>
                </a:lnTo>
                <a:lnTo>
                  <a:pt x="60" y="5"/>
                </a:lnTo>
                <a:lnTo>
                  <a:pt x="64" y="0"/>
                </a:lnTo>
                <a:lnTo>
                  <a:pt x="382" y="86"/>
                </a:lnTo>
                <a:lnTo>
                  <a:pt x="305" y="401"/>
                </a:lnTo>
                <a:lnTo>
                  <a:pt x="409" y="550"/>
                </a:lnTo>
                <a:lnTo>
                  <a:pt x="660" y="938"/>
                </a:lnTo>
                <a:lnTo>
                  <a:pt x="660" y="938"/>
                </a:lnTo>
                <a:lnTo>
                  <a:pt x="658" y="942"/>
                </a:lnTo>
                <a:lnTo>
                  <a:pt x="666" y="955"/>
                </a:lnTo>
                <a:lnTo>
                  <a:pt x="666" y="965"/>
                </a:lnTo>
                <a:lnTo>
                  <a:pt x="670" y="973"/>
                </a:lnTo>
                <a:lnTo>
                  <a:pt x="672" y="986"/>
                </a:lnTo>
                <a:lnTo>
                  <a:pt x="678" y="990"/>
                </a:lnTo>
                <a:lnTo>
                  <a:pt x="681" y="996"/>
                </a:lnTo>
                <a:lnTo>
                  <a:pt x="683" y="1005"/>
                </a:lnTo>
                <a:lnTo>
                  <a:pt x="681" y="1009"/>
                </a:lnTo>
                <a:lnTo>
                  <a:pt x="678" y="1007"/>
                </a:lnTo>
                <a:lnTo>
                  <a:pt x="668" y="1015"/>
                </a:lnTo>
                <a:lnTo>
                  <a:pt x="655" y="1021"/>
                </a:lnTo>
                <a:lnTo>
                  <a:pt x="645" y="1032"/>
                </a:lnTo>
                <a:lnTo>
                  <a:pt x="639" y="1061"/>
                </a:lnTo>
                <a:lnTo>
                  <a:pt x="622" y="1084"/>
                </a:lnTo>
                <a:lnTo>
                  <a:pt x="612" y="1084"/>
                </a:lnTo>
                <a:lnTo>
                  <a:pt x="612" y="1090"/>
                </a:lnTo>
                <a:lnTo>
                  <a:pt x="614" y="1097"/>
                </a:lnTo>
                <a:lnTo>
                  <a:pt x="614" y="1103"/>
                </a:lnTo>
                <a:lnTo>
                  <a:pt x="609" y="1116"/>
                </a:lnTo>
                <a:lnTo>
                  <a:pt x="612" y="1122"/>
                </a:lnTo>
                <a:lnTo>
                  <a:pt x="624" y="1132"/>
                </a:lnTo>
                <a:lnTo>
                  <a:pt x="626" y="1136"/>
                </a:lnTo>
                <a:lnTo>
                  <a:pt x="622" y="1141"/>
                </a:lnTo>
                <a:lnTo>
                  <a:pt x="620" y="1147"/>
                </a:lnTo>
                <a:lnTo>
                  <a:pt x="612" y="1155"/>
                </a:lnTo>
                <a:lnTo>
                  <a:pt x="609" y="1155"/>
                </a:lnTo>
                <a:lnTo>
                  <a:pt x="595" y="11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6" name=""/>
          <p:cNvSpPr/>
          <p:nvPr/>
        </p:nvSpPr>
        <p:spPr>
          <a:xfrm>
            <a:off x="793800" y="2330280"/>
            <a:ext cx="1084320" cy="1833840"/>
          </a:xfrm>
          <a:custGeom>
            <a:avLst/>
            <a:gdLst/>
            <a:ahLst/>
            <a:rect l="l" t="t" r="r" b="b"/>
            <a:pathLst>
              <a:path w="683" h="1155">
                <a:moveTo>
                  <a:pt x="595" y="1151"/>
                </a:moveTo>
                <a:lnTo>
                  <a:pt x="388" y="1130"/>
                </a:lnTo>
                <a:lnTo>
                  <a:pt x="386" y="1126"/>
                </a:lnTo>
                <a:lnTo>
                  <a:pt x="382" y="1116"/>
                </a:lnTo>
                <a:lnTo>
                  <a:pt x="386" y="1111"/>
                </a:lnTo>
                <a:lnTo>
                  <a:pt x="388" y="1109"/>
                </a:lnTo>
                <a:lnTo>
                  <a:pt x="384" y="1107"/>
                </a:lnTo>
                <a:lnTo>
                  <a:pt x="382" y="1107"/>
                </a:lnTo>
                <a:lnTo>
                  <a:pt x="380" y="1097"/>
                </a:lnTo>
                <a:lnTo>
                  <a:pt x="380" y="1093"/>
                </a:lnTo>
                <a:lnTo>
                  <a:pt x="380" y="1059"/>
                </a:lnTo>
                <a:lnTo>
                  <a:pt x="363" y="1022"/>
                </a:lnTo>
                <a:lnTo>
                  <a:pt x="353" y="1011"/>
                </a:lnTo>
                <a:lnTo>
                  <a:pt x="344" y="996"/>
                </a:lnTo>
                <a:lnTo>
                  <a:pt x="323" y="976"/>
                </a:lnTo>
                <a:lnTo>
                  <a:pt x="309" y="978"/>
                </a:lnTo>
                <a:lnTo>
                  <a:pt x="304" y="971"/>
                </a:lnTo>
                <a:lnTo>
                  <a:pt x="307" y="961"/>
                </a:lnTo>
                <a:lnTo>
                  <a:pt x="305" y="953"/>
                </a:lnTo>
                <a:lnTo>
                  <a:pt x="305" y="948"/>
                </a:lnTo>
                <a:lnTo>
                  <a:pt x="298" y="940"/>
                </a:lnTo>
                <a:lnTo>
                  <a:pt x="277" y="936"/>
                </a:lnTo>
                <a:lnTo>
                  <a:pt x="265" y="932"/>
                </a:lnTo>
                <a:lnTo>
                  <a:pt x="250" y="919"/>
                </a:lnTo>
                <a:lnTo>
                  <a:pt x="240" y="896"/>
                </a:lnTo>
                <a:lnTo>
                  <a:pt x="227" y="884"/>
                </a:lnTo>
                <a:lnTo>
                  <a:pt x="213" y="880"/>
                </a:lnTo>
                <a:lnTo>
                  <a:pt x="175" y="863"/>
                </a:lnTo>
                <a:lnTo>
                  <a:pt x="162" y="863"/>
                </a:lnTo>
                <a:lnTo>
                  <a:pt x="146" y="852"/>
                </a:lnTo>
                <a:lnTo>
                  <a:pt x="137" y="844"/>
                </a:lnTo>
                <a:lnTo>
                  <a:pt x="137" y="834"/>
                </a:lnTo>
                <a:lnTo>
                  <a:pt x="142" y="827"/>
                </a:lnTo>
                <a:lnTo>
                  <a:pt x="146" y="809"/>
                </a:lnTo>
                <a:lnTo>
                  <a:pt x="150" y="798"/>
                </a:lnTo>
                <a:lnTo>
                  <a:pt x="152" y="792"/>
                </a:lnTo>
                <a:lnTo>
                  <a:pt x="148" y="779"/>
                </a:lnTo>
                <a:lnTo>
                  <a:pt x="138" y="775"/>
                </a:lnTo>
                <a:lnTo>
                  <a:pt x="137" y="763"/>
                </a:lnTo>
                <a:lnTo>
                  <a:pt x="140" y="760"/>
                </a:lnTo>
                <a:lnTo>
                  <a:pt x="142" y="760"/>
                </a:lnTo>
                <a:lnTo>
                  <a:pt x="144" y="748"/>
                </a:lnTo>
                <a:lnTo>
                  <a:pt x="133" y="740"/>
                </a:lnTo>
                <a:lnTo>
                  <a:pt x="108" y="694"/>
                </a:lnTo>
                <a:lnTo>
                  <a:pt x="106" y="681"/>
                </a:lnTo>
                <a:lnTo>
                  <a:pt x="100" y="671"/>
                </a:lnTo>
                <a:lnTo>
                  <a:pt x="98" y="662"/>
                </a:lnTo>
                <a:lnTo>
                  <a:pt x="81" y="635"/>
                </a:lnTo>
                <a:lnTo>
                  <a:pt x="83" y="608"/>
                </a:lnTo>
                <a:lnTo>
                  <a:pt x="87" y="604"/>
                </a:lnTo>
                <a:lnTo>
                  <a:pt x="92" y="602"/>
                </a:lnTo>
                <a:lnTo>
                  <a:pt x="102" y="593"/>
                </a:lnTo>
                <a:lnTo>
                  <a:pt x="102" y="573"/>
                </a:lnTo>
                <a:lnTo>
                  <a:pt x="96" y="568"/>
                </a:lnTo>
                <a:lnTo>
                  <a:pt x="83" y="562"/>
                </a:lnTo>
                <a:lnTo>
                  <a:pt x="69" y="550"/>
                </a:lnTo>
                <a:lnTo>
                  <a:pt x="64" y="537"/>
                </a:lnTo>
                <a:lnTo>
                  <a:pt x="66" y="502"/>
                </a:lnTo>
                <a:lnTo>
                  <a:pt x="68" y="497"/>
                </a:lnTo>
                <a:lnTo>
                  <a:pt x="66" y="487"/>
                </a:lnTo>
                <a:lnTo>
                  <a:pt x="69" y="487"/>
                </a:lnTo>
                <a:lnTo>
                  <a:pt x="73" y="470"/>
                </a:lnTo>
                <a:lnTo>
                  <a:pt x="75" y="468"/>
                </a:lnTo>
                <a:lnTo>
                  <a:pt x="79" y="475"/>
                </a:lnTo>
                <a:lnTo>
                  <a:pt x="79" y="489"/>
                </a:lnTo>
                <a:lnTo>
                  <a:pt x="81" y="493"/>
                </a:lnTo>
                <a:lnTo>
                  <a:pt x="92" y="502"/>
                </a:lnTo>
                <a:lnTo>
                  <a:pt x="96" y="499"/>
                </a:lnTo>
                <a:lnTo>
                  <a:pt x="96" y="489"/>
                </a:lnTo>
                <a:lnTo>
                  <a:pt x="91" y="470"/>
                </a:lnTo>
                <a:lnTo>
                  <a:pt x="89" y="458"/>
                </a:lnTo>
                <a:lnTo>
                  <a:pt x="91" y="443"/>
                </a:lnTo>
                <a:lnTo>
                  <a:pt x="87" y="441"/>
                </a:lnTo>
                <a:lnTo>
                  <a:pt x="79" y="451"/>
                </a:lnTo>
                <a:lnTo>
                  <a:pt x="79" y="456"/>
                </a:lnTo>
                <a:lnTo>
                  <a:pt x="75" y="462"/>
                </a:lnTo>
                <a:lnTo>
                  <a:pt x="64" y="458"/>
                </a:lnTo>
                <a:lnTo>
                  <a:pt x="50" y="439"/>
                </a:lnTo>
                <a:lnTo>
                  <a:pt x="39" y="435"/>
                </a:lnTo>
                <a:lnTo>
                  <a:pt x="39" y="435"/>
                </a:lnTo>
                <a:lnTo>
                  <a:pt x="44" y="424"/>
                </a:lnTo>
                <a:lnTo>
                  <a:pt x="44" y="385"/>
                </a:lnTo>
                <a:lnTo>
                  <a:pt x="27" y="366"/>
                </a:lnTo>
                <a:lnTo>
                  <a:pt x="21" y="353"/>
                </a:lnTo>
                <a:lnTo>
                  <a:pt x="8" y="320"/>
                </a:lnTo>
                <a:lnTo>
                  <a:pt x="14" y="309"/>
                </a:lnTo>
                <a:lnTo>
                  <a:pt x="12" y="299"/>
                </a:lnTo>
                <a:lnTo>
                  <a:pt x="10" y="291"/>
                </a:lnTo>
                <a:lnTo>
                  <a:pt x="16" y="268"/>
                </a:lnTo>
                <a:lnTo>
                  <a:pt x="23" y="257"/>
                </a:lnTo>
                <a:lnTo>
                  <a:pt x="25" y="251"/>
                </a:lnTo>
                <a:lnTo>
                  <a:pt x="23" y="228"/>
                </a:lnTo>
                <a:lnTo>
                  <a:pt x="14" y="207"/>
                </a:lnTo>
                <a:lnTo>
                  <a:pt x="12" y="199"/>
                </a:lnTo>
                <a:lnTo>
                  <a:pt x="10" y="193"/>
                </a:lnTo>
                <a:lnTo>
                  <a:pt x="4" y="190"/>
                </a:lnTo>
                <a:lnTo>
                  <a:pt x="0" y="180"/>
                </a:lnTo>
                <a:lnTo>
                  <a:pt x="0" y="166"/>
                </a:lnTo>
                <a:lnTo>
                  <a:pt x="2" y="163"/>
                </a:lnTo>
                <a:lnTo>
                  <a:pt x="0" y="151"/>
                </a:lnTo>
                <a:lnTo>
                  <a:pt x="12" y="134"/>
                </a:lnTo>
                <a:lnTo>
                  <a:pt x="41" y="101"/>
                </a:lnTo>
                <a:lnTo>
                  <a:pt x="41" y="94"/>
                </a:lnTo>
                <a:lnTo>
                  <a:pt x="43" y="80"/>
                </a:lnTo>
                <a:lnTo>
                  <a:pt x="50" y="74"/>
                </a:lnTo>
                <a:lnTo>
                  <a:pt x="58" y="63"/>
                </a:lnTo>
                <a:lnTo>
                  <a:pt x="60" y="34"/>
                </a:lnTo>
                <a:lnTo>
                  <a:pt x="54" y="21"/>
                </a:lnTo>
                <a:lnTo>
                  <a:pt x="60" y="5"/>
                </a:lnTo>
                <a:lnTo>
                  <a:pt x="64" y="0"/>
                </a:lnTo>
                <a:lnTo>
                  <a:pt x="382" y="86"/>
                </a:lnTo>
                <a:lnTo>
                  <a:pt x="305" y="401"/>
                </a:lnTo>
                <a:lnTo>
                  <a:pt x="409" y="550"/>
                </a:lnTo>
                <a:lnTo>
                  <a:pt x="660" y="938"/>
                </a:lnTo>
                <a:lnTo>
                  <a:pt x="660" y="938"/>
                </a:lnTo>
                <a:lnTo>
                  <a:pt x="658" y="942"/>
                </a:lnTo>
                <a:lnTo>
                  <a:pt x="666" y="955"/>
                </a:lnTo>
                <a:lnTo>
                  <a:pt x="666" y="965"/>
                </a:lnTo>
                <a:lnTo>
                  <a:pt x="670" y="973"/>
                </a:lnTo>
                <a:lnTo>
                  <a:pt x="672" y="986"/>
                </a:lnTo>
                <a:lnTo>
                  <a:pt x="678" y="990"/>
                </a:lnTo>
                <a:lnTo>
                  <a:pt x="681" y="996"/>
                </a:lnTo>
                <a:lnTo>
                  <a:pt x="683" y="1005"/>
                </a:lnTo>
                <a:lnTo>
                  <a:pt x="681" y="1009"/>
                </a:lnTo>
                <a:lnTo>
                  <a:pt x="678" y="1007"/>
                </a:lnTo>
                <a:lnTo>
                  <a:pt x="668" y="1015"/>
                </a:lnTo>
                <a:lnTo>
                  <a:pt x="655" y="1021"/>
                </a:lnTo>
                <a:lnTo>
                  <a:pt x="645" y="1032"/>
                </a:lnTo>
                <a:lnTo>
                  <a:pt x="639" y="1061"/>
                </a:lnTo>
                <a:lnTo>
                  <a:pt x="622" y="1084"/>
                </a:lnTo>
                <a:lnTo>
                  <a:pt x="612" y="1084"/>
                </a:lnTo>
                <a:lnTo>
                  <a:pt x="612" y="1090"/>
                </a:lnTo>
                <a:lnTo>
                  <a:pt x="614" y="1097"/>
                </a:lnTo>
                <a:lnTo>
                  <a:pt x="614" y="1103"/>
                </a:lnTo>
                <a:lnTo>
                  <a:pt x="609" y="1116"/>
                </a:lnTo>
                <a:lnTo>
                  <a:pt x="612" y="1122"/>
                </a:lnTo>
                <a:lnTo>
                  <a:pt x="624" y="1132"/>
                </a:lnTo>
                <a:lnTo>
                  <a:pt x="626" y="1136"/>
                </a:lnTo>
                <a:lnTo>
                  <a:pt x="622" y="1141"/>
                </a:lnTo>
                <a:lnTo>
                  <a:pt x="620" y="1147"/>
                </a:lnTo>
                <a:lnTo>
                  <a:pt x="612" y="1155"/>
                </a:lnTo>
                <a:lnTo>
                  <a:pt x="609" y="1155"/>
                </a:lnTo>
                <a:lnTo>
                  <a:pt x="595" y="1151"/>
                </a:lnTo>
                <a:lnTo>
                  <a:pt x="595" y="1151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7" name=""/>
          <p:cNvSpPr/>
          <p:nvPr/>
        </p:nvSpPr>
        <p:spPr>
          <a:xfrm>
            <a:off x="1278000" y="2467080"/>
            <a:ext cx="164880" cy="736560"/>
          </a:xfrm>
          <a:custGeom>
            <a:avLst/>
            <a:gdLst/>
            <a:ahLst/>
            <a:rect l="l" t="t" r="r" b="b"/>
            <a:pathLst>
              <a:path w="104" h="464">
                <a:moveTo>
                  <a:pt x="77" y="0"/>
                </a:moveTo>
                <a:lnTo>
                  <a:pt x="0" y="315"/>
                </a:lnTo>
                <a:lnTo>
                  <a:pt x="104" y="464"/>
                </a:lnTo>
                <a:lnTo>
                  <a:pt x="6" y="315"/>
                </a:lnTo>
                <a:lnTo>
                  <a:pt x="83" y="6"/>
                </a:lnTo>
                <a:lnTo>
                  <a:pt x="93" y="4"/>
                </a:lnTo>
                <a:lnTo>
                  <a:pt x="7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8" name=""/>
          <p:cNvSpPr/>
          <p:nvPr/>
        </p:nvSpPr>
        <p:spPr>
          <a:xfrm>
            <a:off x="1278000" y="2467080"/>
            <a:ext cx="164880" cy="736560"/>
          </a:xfrm>
          <a:custGeom>
            <a:avLst/>
            <a:gdLst/>
            <a:ahLst/>
            <a:rect l="l" t="t" r="r" b="b"/>
            <a:pathLst>
              <a:path w="104" h="464">
                <a:moveTo>
                  <a:pt x="77" y="0"/>
                </a:moveTo>
                <a:lnTo>
                  <a:pt x="0" y="315"/>
                </a:lnTo>
                <a:lnTo>
                  <a:pt x="104" y="464"/>
                </a:lnTo>
                <a:lnTo>
                  <a:pt x="6" y="315"/>
                </a:lnTo>
                <a:lnTo>
                  <a:pt x="83" y="6"/>
                </a:lnTo>
                <a:lnTo>
                  <a:pt x="93" y="4"/>
                </a:lnTo>
                <a:lnTo>
                  <a:pt x="77" y="0"/>
                </a:lnTo>
                <a:lnTo>
                  <a:pt x="77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9" name=""/>
          <p:cNvSpPr/>
          <p:nvPr/>
        </p:nvSpPr>
        <p:spPr>
          <a:xfrm>
            <a:off x="1084320" y="4013280"/>
            <a:ext cx="30240" cy="50760"/>
          </a:xfrm>
          <a:custGeom>
            <a:avLst/>
            <a:gdLst/>
            <a:ahLst/>
            <a:rect l="l" t="t" r="r" b="b"/>
            <a:pathLst>
              <a:path w="19" h="32">
                <a:moveTo>
                  <a:pt x="0" y="0"/>
                </a:moveTo>
                <a:lnTo>
                  <a:pt x="19" y="32"/>
                </a:lnTo>
                <a:lnTo>
                  <a:pt x="9" y="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0" name=""/>
          <p:cNvSpPr/>
          <p:nvPr/>
        </p:nvSpPr>
        <p:spPr>
          <a:xfrm>
            <a:off x="1084320" y="4013280"/>
            <a:ext cx="30240" cy="50760"/>
          </a:xfrm>
          <a:custGeom>
            <a:avLst/>
            <a:gdLst/>
            <a:ahLst/>
            <a:rect l="l" t="t" r="r" b="b"/>
            <a:pathLst>
              <a:path w="19" h="32">
                <a:moveTo>
                  <a:pt x="0" y="0"/>
                </a:moveTo>
                <a:lnTo>
                  <a:pt x="19" y="32"/>
                </a:lnTo>
                <a:lnTo>
                  <a:pt x="9" y="32"/>
                </a:lnTo>
                <a:lnTo>
                  <a:pt x="0" y="0"/>
                </a:lnTo>
                <a:lnTo>
                  <a:pt x="9" y="32"/>
                </a:lnTo>
                <a:lnTo>
                  <a:pt x="19" y="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1" name=""/>
          <p:cNvSpPr/>
          <p:nvPr/>
        </p:nvSpPr>
        <p:spPr>
          <a:xfrm>
            <a:off x="1084320" y="4013280"/>
            <a:ext cx="30240" cy="50760"/>
          </a:xfrm>
          <a:custGeom>
            <a:avLst/>
            <a:gdLst/>
            <a:ahLst/>
            <a:rect l="l" t="t" r="r" b="b"/>
            <a:pathLst>
              <a:path w="19" h="32">
                <a:moveTo>
                  <a:pt x="0" y="0"/>
                </a:moveTo>
                <a:lnTo>
                  <a:pt x="19" y="32"/>
                </a:lnTo>
                <a:lnTo>
                  <a:pt x="9" y="32"/>
                </a:lnTo>
                <a:lnTo>
                  <a:pt x="0" y="0"/>
                </a:lnTo>
                <a:lnTo>
                  <a:pt x="9" y="32"/>
                </a:lnTo>
                <a:lnTo>
                  <a:pt x="19" y="32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2" name=""/>
          <p:cNvSpPr/>
          <p:nvPr/>
        </p:nvSpPr>
        <p:spPr>
          <a:xfrm>
            <a:off x="1098720" y="3749760"/>
            <a:ext cx="39600" cy="33120"/>
          </a:xfrm>
          <a:custGeom>
            <a:avLst/>
            <a:gdLst/>
            <a:ahLst/>
            <a:rect l="l" t="t" r="r" b="b"/>
            <a:pathLst>
              <a:path w="25" h="21">
                <a:moveTo>
                  <a:pt x="0" y="0"/>
                </a:moveTo>
                <a:lnTo>
                  <a:pt x="25" y="17"/>
                </a:lnTo>
                <a:lnTo>
                  <a:pt x="8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3" name=""/>
          <p:cNvSpPr/>
          <p:nvPr/>
        </p:nvSpPr>
        <p:spPr>
          <a:xfrm>
            <a:off x="1098720" y="3749760"/>
            <a:ext cx="39600" cy="33120"/>
          </a:xfrm>
          <a:custGeom>
            <a:avLst/>
            <a:gdLst/>
            <a:ahLst/>
            <a:rect l="l" t="t" r="r" b="b"/>
            <a:pathLst>
              <a:path w="25" h="21">
                <a:moveTo>
                  <a:pt x="0" y="0"/>
                </a:moveTo>
                <a:lnTo>
                  <a:pt x="25" y="17"/>
                </a:lnTo>
                <a:lnTo>
                  <a:pt x="8" y="21"/>
                </a:lnTo>
                <a:lnTo>
                  <a:pt x="0" y="0"/>
                </a:lnTo>
                <a:lnTo>
                  <a:pt x="8" y="21"/>
                </a:lnTo>
                <a:lnTo>
                  <a:pt x="25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4" name=""/>
          <p:cNvSpPr/>
          <p:nvPr/>
        </p:nvSpPr>
        <p:spPr>
          <a:xfrm>
            <a:off x="1098720" y="3749760"/>
            <a:ext cx="39600" cy="33120"/>
          </a:xfrm>
          <a:custGeom>
            <a:avLst/>
            <a:gdLst/>
            <a:ahLst/>
            <a:rect l="l" t="t" r="r" b="b"/>
            <a:pathLst>
              <a:path w="25" h="21">
                <a:moveTo>
                  <a:pt x="0" y="0"/>
                </a:moveTo>
                <a:lnTo>
                  <a:pt x="25" y="17"/>
                </a:lnTo>
                <a:lnTo>
                  <a:pt x="8" y="21"/>
                </a:lnTo>
                <a:lnTo>
                  <a:pt x="0" y="0"/>
                </a:lnTo>
                <a:lnTo>
                  <a:pt x="8" y="21"/>
                </a:lnTo>
                <a:lnTo>
                  <a:pt x="25" y="17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5" name=""/>
          <p:cNvSpPr/>
          <p:nvPr/>
        </p:nvSpPr>
        <p:spPr>
          <a:xfrm>
            <a:off x="1047600" y="3749760"/>
            <a:ext cx="30240" cy="20520"/>
          </a:xfrm>
          <a:custGeom>
            <a:avLst/>
            <a:gdLst/>
            <a:ahLst/>
            <a:rect l="l" t="t" r="r" b="b"/>
            <a:pathLst>
              <a:path w="19" h="13">
                <a:moveTo>
                  <a:pt x="0" y="2"/>
                </a:moveTo>
                <a:lnTo>
                  <a:pt x="11" y="0"/>
                </a:lnTo>
                <a:lnTo>
                  <a:pt x="19" y="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6" name=""/>
          <p:cNvSpPr/>
          <p:nvPr/>
        </p:nvSpPr>
        <p:spPr>
          <a:xfrm>
            <a:off x="1047600" y="3749760"/>
            <a:ext cx="30240" cy="20520"/>
          </a:xfrm>
          <a:custGeom>
            <a:avLst/>
            <a:gdLst/>
            <a:ahLst/>
            <a:rect l="l" t="t" r="r" b="b"/>
            <a:pathLst>
              <a:path w="19" h="13">
                <a:moveTo>
                  <a:pt x="0" y="2"/>
                </a:moveTo>
                <a:lnTo>
                  <a:pt x="11" y="0"/>
                </a:lnTo>
                <a:lnTo>
                  <a:pt x="19" y="13"/>
                </a:lnTo>
                <a:lnTo>
                  <a:pt x="0" y="2"/>
                </a:lnTo>
                <a:lnTo>
                  <a:pt x="19" y="13"/>
                </a:lnTo>
                <a:lnTo>
                  <a:pt x="11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7" name=""/>
          <p:cNvSpPr/>
          <p:nvPr/>
        </p:nvSpPr>
        <p:spPr>
          <a:xfrm>
            <a:off x="1047600" y="3749760"/>
            <a:ext cx="30240" cy="20520"/>
          </a:xfrm>
          <a:custGeom>
            <a:avLst/>
            <a:gdLst/>
            <a:ahLst/>
            <a:rect l="l" t="t" r="r" b="b"/>
            <a:pathLst>
              <a:path w="19" h="13">
                <a:moveTo>
                  <a:pt x="0" y="2"/>
                </a:moveTo>
                <a:lnTo>
                  <a:pt x="11" y="0"/>
                </a:lnTo>
                <a:lnTo>
                  <a:pt x="19" y="13"/>
                </a:lnTo>
                <a:lnTo>
                  <a:pt x="0" y="2"/>
                </a:lnTo>
                <a:lnTo>
                  <a:pt x="19" y="13"/>
                </a:lnTo>
                <a:lnTo>
                  <a:pt x="11" y="0"/>
                </a:lnTo>
                <a:lnTo>
                  <a:pt x="0" y="2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8" name=""/>
          <p:cNvSpPr/>
          <p:nvPr/>
        </p:nvSpPr>
        <p:spPr>
          <a:xfrm>
            <a:off x="888840" y="2403360"/>
            <a:ext cx="3240" cy="324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0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9" name=""/>
          <p:cNvSpPr/>
          <p:nvPr/>
        </p:nvSpPr>
        <p:spPr>
          <a:xfrm>
            <a:off x="888840" y="2324160"/>
            <a:ext cx="3240" cy="3240"/>
          </a:xfrm>
          <a:custGeom>
            <a:avLst/>
            <a:gdLst/>
            <a:ahLst/>
            <a:rect l="l" t="t" r="r" b="b"/>
            <a:pathLst>
              <a:path w="2" h="2">
                <a:moveTo>
                  <a:pt x="2" y="0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0" name=""/>
          <p:cNvSpPr/>
          <p:nvPr/>
        </p:nvSpPr>
        <p:spPr>
          <a:xfrm>
            <a:off x="793800" y="2327400"/>
            <a:ext cx="164880" cy="1077840"/>
          </a:xfrm>
          <a:custGeom>
            <a:avLst/>
            <a:gdLst/>
            <a:ahLst/>
            <a:rect l="l" t="t" r="r" b="b"/>
            <a:pathLst>
              <a:path w="104" h="679">
                <a:moveTo>
                  <a:pt x="104" y="679"/>
                </a:moveTo>
                <a:lnTo>
                  <a:pt x="100" y="673"/>
                </a:lnTo>
                <a:lnTo>
                  <a:pt x="98" y="664"/>
                </a:lnTo>
                <a:lnTo>
                  <a:pt x="81" y="637"/>
                </a:lnTo>
                <a:lnTo>
                  <a:pt x="83" y="610"/>
                </a:lnTo>
                <a:lnTo>
                  <a:pt x="87" y="606"/>
                </a:lnTo>
                <a:lnTo>
                  <a:pt x="92" y="604"/>
                </a:lnTo>
                <a:lnTo>
                  <a:pt x="102" y="595"/>
                </a:lnTo>
                <a:lnTo>
                  <a:pt x="102" y="575"/>
                </a:lnTo>
                <a:lnTo>
                  <a:pt x="96" y="570"/>
                </a:lnTo>
                <a:lnTo>
                  <a:pt x="83" y="564"/>
                </a:lnTo>
                <a:lnTo>
                  <a:pt x="69" y="552"/>
                </a:lnTo>
                <a:lnTo>
                  <a:pt x="64" y="539"/>
                </a:lnTo>
                <a:lnTo>
                  <a:pt x="66" y="504"/>
                </a:lnTo>
                <a:lnTo>
                  <a:pt x="68" y="499"/>
                </a:lnTo>
                <a:lnTo>
                  <a:pt x="66" y="489"/>
                </a:lnTo>
                <a:lnTo>
                  <a:pt x="69" y="489"/>
                </a:lnTo>
                <a:lnTo>
                  <a:pt x="73" y="472"/>
                </a:lnTo>
                <a:lnTo>
                  <a:pt x="75" y="470"/>
                </a:lnTo>
                <a:lnTo>
                  <a:pt x="79" y="477"/>
                </a:lnTo>
                <a:lnTo>
                  <a:pt x="79" y="491"/>
                </a:lnTo>
                <a:lnTo>
                  <a:pt x="81" y="495"/>
                </a:lnTo>
                <a:lnTo>
                  <a:pt x="92" y="504"/>
                </a:lnTo>
                <a:lnTo>
                  <a:pt x="96" y="501"/>
                </a:lnTo>
                <a:lnTo>
                  <a:pt x="96" y="491"/>
                </a:lnTo>
                <a:lnTo>
                  <a:pt x="91" y="472"/>
                </a:lnTo>
                <a:lnTo>
                  <a:pt x="89" y="460"/>
                </a:lnTo>
                <a:lnTo>
                  <a:pt x="91" y="445"/>
                </a:lnTo>
                <a:lnTo>
                  <a:pt x="87" y="443"/>
                </a:lnTo>
                <a:lnTo>
                  <a:pt x="79" y="453"/>
                </a:lnTo>
                <a:lnTo>
                  <a:pt x="79" y="458"/>
                </a:lnTo>
                <a:lnTo>
                  <a:pt x="75" y="464"/>
                </a:lnTo>
                <a:lnTo>
                  <a:pt x="64" y="460"/>
                </a:lnTo>
                <a:lnTo>
                  <a:pt x="50" y="441"/>
                </a:lnTo>
                <a:lnTo>
                  <a:pt x="39" y="437"/>
                </a:lnTo>
                <a:lnTo>
                  <a:pt x="44" y="426"/>
                </a:lnTo>
                <a:lnTo>
                  <a:pt x="44" y="387"/>
                </a:lnTo>
                <a:lnTo>
                  <a:pt x="27" y="368"/>
                </a:lnTo>
                <a:lnTo>
                  <a:pt x="21" y="355"/>
                </a:lnTo>
                <a:lnTo>
                  <a:pt x="8" y="322"/>
                </a:lnTo>
                <a:lnTo>
                  <a:pt x="14" y="311"/>
                </a:lnTo>
                <a:lnTo>
                  <a:pt x="12" y="301"/>
                </a:lnTo>
                <a:lnTo>
                  <a:pt x="10" y="293"/>
                </a:lnTo>
                <a:lnTo>
                  <a:pt x="16" y="270"/>
                </a:lnTo>
                <a:lnTo>
                  <a:pt x="23" y="259"/>
                </a:lnTo>
                <a:lnTo>
                  <a:pt x="25" y="253"/>
                </a:lnTo>
                <a:lnTo>
                  <a:pt x="23" y="230"/>
                </a:lnTo>
                <a:lnTo>
                  <a:pt x="14" y="209"/>
                </a:lnTo>
                <a:lnTo>
                  <a:pt x="12" y="201"/>
                </a:lnTo>
                <a:lnTo>
                  <a:pt x="10" y="195"/>
                </a:lnTo>
                <a:lnTo>
                  <a:pt x="4" y="192"/>
                </a:lnTo>
                <a:lnTo>
                  <a:pt x="0" y="182"/>
                </a:lnTo>
                <a:lnTo>
                  <a:pt x="0" y="168"/>
                </a:lnTo>
                <a:lnTo>
                  <a:pt x="2" y="165"/>
                </a:lnTo>
                <a:lnTo>
                  <a:pt x="0" y="153"/>
                </a:lnTo>
                <a:lnTo>
                  <a:pt x="12" y="136"/>
                </a:lnTo>
                <a:lnTo>
                  <a:pt x="41" y="103"/>
                </a:lnTo>
                <a:lnTo>
                  <a:pt x="41" y="96"/>
                </a:lnTo>
                <a:lnTo>
                  <a:pt x="43" y="82"/>
                </a:lnTo>
                <a:lnTo>
                  <a:pt x="50" y="76"/>
                </a:lnTo>
                <a:lnTo>
                  <a:pt x="58" y="65"/>
                </a:lnTo>
                <a:lnTo>
                  <a:pt x="60" y="36"/>
                </a:lnTo>
                <a:lnTo>
                  <a:pt x="54" y="23"/>
                </a:lnTo>
                <a:lnTo>
                  <a:pt x="60" y="7"/>
                </a:lnTo>
                <a:lnTo>
                  <a:pt x="64" y="2"/>
                </a:lnTo>
                <a:lnTo>
                  <a:pt x="62" y="0"/>
                </a:lnTo>
                <a:lnTo>
                  <a:pt x="64" y="2"/>
                </a:lnTo>
                <a:lnTo>
                  <a:pt x="60" y="7"/>
                </a:lnTo>
                <a:lnTo>
                  <a:pt x="54" y="23"/>
                </a:lnTo>
                <a:lnTo>
                  <a:pt x="60" y="36"/>
                </a:lnTo>
                <a:lnTo>
                  <a:pt x="58" y="65"/>
                </a:lnTo>
                <a:lnTo>
                  <a:pt x="50" y="76"/>
                </a:lnTo>
                <a:lnTo>
                  <a:pt x="43" y="82"/>
                </a:lnTo>
                <a:lnTo>
                  <a:pt x="41" y="96"/>
                </a:lnTo>
                <a:lnTo>
                  <a:pt x="41" y="103"/>
                </a:lnTo>
                <a:lnTo>
                  <a:pt x="12" y="136"/>
                </a:lnTo>
                <a:lnTo>
                  <a:pt x="0" y="153"/>
                </a:lnTo>
                <a:lnTo>
                  <a:pt x="2" y="165"/>
                </a:lnTo>
                <a:lnTo>
                  <a:pt x="0" y="168"/>
                </a:lnTo>
                <a:lnTo>
                  <a:pt x="0" y="182"/>
                </a:lnTo>
                <a:lnTo>
                  <a:pt x="4" y="192"/>
                </a:lnTo>
                <a:lnTo>
                  <a:pt x="10" y="195"/>
                </a:lnTo>
                <a:lnTo>
                  <a:pt x="12" y="201"/>
                </a:lnTo>
                <a:lnTo>
                  <a:pt x="14" y="209"/>
                </a:lnTo>
                <a:lnTo>
                  <a:pt x="23" y="230"/>
                </a:lnTo>
                <a:lnTo>
                  <a:pt x="25" y="253"/>
                </a:lnTo>
                <a:lnTo>
                  <a:pt x="23" y="259"/>
                </a:lnTo>
                <a:lnTo>
                  <a:pt x="16" y="270"/>
                </a:lnTo>
                <a:lnTo>
                  <a:pt x="10" y="293"/>
                </a:lnTo>
                <a:lnTo>
                  <a:pt x="12" y="301"/>
                </a:lnTo>
                <a:lnTo>
                  <a:pt x="14" y="311"/>
                </a:lnTo>
                <a:lnTo>
                  <a:pt x="8" y="322"/>
                </a:lnTo>
                <a:lnTo>
                  <a:pt x="21" y="355"/>
                </a:lnTo>
                <a:lnTo>
                  <a:pt x="27" y="368"/>
                </a:lnTo>
                <a:lnTo>
                  <a:pt x="44" y="387"/>
                </a:lnTo>
                <a:lnTo>
                  <a:pt x="44" y="426"/>
                </a:lnTo>
                <a:lnTo>
                  <a:pt x="39" y="437"/>
                </a:lnTo>
                <a:lnTo>
                  <a:pt x="50" y="441"/>
                </a:lnTo>
                <a:lnTo>
                  <a:pt x="64" y="460"/>
                </a:lnTo>
                <a:lnTo>
                  <a:pt x="75" y="464"/>
                </a:lnTo>
                <a:lnTo>
                  <a:pt x="79" y="458"/>
                </a:lnTo>
                <a:lnTo>
                  <a:pt x="79" y="453"/>
                </a:lnTo>
                <a:lnTo>
                  <a:pt x="87" y="443"/>
                </a:lnTo>
                <a:lnTo>
                  <a:pt x="91" y="445"/>
                </a:lnTo>
                <a:lnTo>
                  <a:pt x="89" y="460"/>
                </a:lnTo>
                <a:lnTo>
                  <a:pt x="91" y="472"/>
                </a:lnTo>
                <a:lnTo>
                  <a:pt x="96" y="491"/>
                </a:lnTo>
                <a:lnTo>
                  <a:pt x="96" y="501"/>
                </a:lnTo>
                <a:lnTo>
                  <a:pt x="92" y="504"/>
                </a:lnTo>
                <a:lnTo>
                  <a:pt x="81" y="495"/>
                </a:lnTo>
                <a:lnTo>
                  <a:pt x="79" y="491"/>
                </a:lnTo>
                <a:lnTo>
                  <a:pt x="79" y="477"/>
                </a:lnTo>
                <a:lnTo>
                  <a:pt x="75" y="470"/>
                </a:lnTo>
                <a:lnTo>
                  <a:pt x="73" y="472"/>
                </a:lnTo>
                <a:lnTo>
                  <a:pt x="69" y="489"/>
                </a:lnTo>
                <a:lnTo>
                  <a:pt x="66" y="489"/>
                </a:lnTo>
                <a:lnTo>
                  <a:pt x="68" y="499"/>
                </a:lnTo>
                <a:lnTo>
                  <a:pt x="66" y="504"/>
                </a:lnTo>
                <a:lnTo>
                  <a:pt x="64" y="539"/>
                </a:lnTo>
                <a:lnTo>
                  <a:pt x="69" y="552"/>
                </a:lnTo>
                <a:lnTo>
                  <a:pt x="83" y="564"/>
                </a:lnTo>
                <a:lnTo>
                  <a:pt x="96" y="570"/>
                </a:lnTo>
                <a:lnTo>
                  <a:pt x="102" y="575"/>
                </a:lnTo>
                <a:lnTo>
                  <a:pt x="102" y="595"/>
                </a:lnTo>
                <a:lnTo>
                  <a:pt x="92" y="604"/>
                </a:lnTo>
                <a:lnTo>
                  <a:pt x="87" y="606"/>
                </a:lnTo>
                <a:lnTo>
                  <a:pt x="83" y="610"/>
                </a:lnTo>
                <a:lnTo>
                  <a:pt x="81" y="637"/>
                </a:lnTo>
                <a:lnTo>
                  <a:pt x="98" y="664"/>
                </a:lnTo>
                <a:lnTo>
                  <a:pt x="100" y="673"/>
                </a:lnTo>
                <a:lnTo>
                  <a:pt x="104" y="67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1" name=""/>
          <p:cNvSpPr/>
          <p:nvPr/>
        </p:nvSpPr>
        <p:spPr>
          <a:xfrm>
            <a:off x="793800" y="2327400"/>
            <a:ext cx="164880" cy="1077840"/>
          </a:xfrm>
          <a:custGeom>
            <a:avLst/>
            <a:gdLst/>
            <a:ahLst/>
            <a:rect l="l" t="t" r="r" b="b"/>
            <a:pathLst>
              <a:path w="104" h="679">
                <a:moveTo>
                  <a:pt x="104" y="679"/>
                </a:moveTo>
                <a:lnTo>
                  <a:pt x="100" y="673"/>
                </a:lnTo>
                <a:lnTo>
                  <a:pt x="98" y="664"/>
                </a:lnTo>
                <a:lnTo>
                  <a:pt x="81" y="637"/>
                </a:lnTo>
                <a:lnTo>
                  <a:pt x="83" y="610"/>
                </a:lnTo>
                <a:lnTo>
                  <a:pt x="87" y="606"/>
                </a:lnTo>
                <a:lnTo>
                  <a:pt x="92" y="604"/>
                </a:lnTo>
                <a:lnTo>
                  <a:pt x="102" y="595"/>
                </a:lnTo>
                <a:lnTo>
                  <a:pt x="102" y="575"/>
                </a:lnTo>
                <a:lnTo>
                  <a:pt x="96" y="570"/>
                </a:lnTo>
                <a:lnTo>
                  <a:pt x="83" y="564"/>
                </a:lnTo>
                <a:lnTo>
                  <a:pt x="69" y="552"/>
                </a:lnTo>
                <a:lnTo>
                  <a:pt x="64" y="539"/>
                </a:lnTo>
                <a:lnTo>
                  <a:pt x="66" y="504"/>
                </a:lnTo>
                <a:lnTo>
                  <a:pt x="68" y="499"/>
                </a:lnTo>
                <a:lnTo>
                  <a:pt x="66" y="489"/>
                </a:lnTo>
                <a:lnTo>
                  <a:pt x="69" y="489"/>
                </a:lnTo>
                <a:lnTo>
                  <a:pt x="73" y="472"/>
                </a:lnTo>
                <a:lnTo>
                  <a:pt x="75" y="470"/>
                </a:lnTo>
                <a:lnTo>
                  <a:pt x="79" y="477"/>
                </a:lnTo>
                <a:lnTo>
                  <a:pt x="79" y="491"/>
                </a:lnTo>
                <a:lnTo>
                  <a:pt x="81" y="495"/>
                </a:lnTo>
                <a:lnTo>
                  <a:pt x="92" y="504"/>
                </a:lnTo>
                <a:lnTo>
                  <a:pt x="96" y="501"/>
                </a:lnTo>
                <a:lnTo>
                  <a:pt x="96" y="491"/>
                </a:lnTo>
                <a:lnTo>
                  <a:pt x="91" y="472"/>
                </a:lnTo>
                <a:lnTo>
                  <a:pt x="89" y="460"/>
                </a:lnTo>
                <a:lnTo>
                  <a:pt x="91" y="445"/>
                </a:lnTo>
                <a:lnTo>
                  <a:pt x="87" y="443"/>
                </a:lnTo>
                <a:lnTo>
                  <a:pt x="79" y="453"/>
                </a:lnTo>
                <a:lnTo>
                  <a:pt x="79" y="458"/>
                </a:lnTo>
                <a:lnTo>
                  <a:pt x="75" y="464"/>
                </a:lnTo>
                <a:lnTo>
                  <a:pt x="64" y="460"/>
                </a:lnTo>
                <a:lnTo>
                  <a:pt x="50" y="441"/>
                </a:lnTo>
                <a:lnTo>
                  <a:pt x="39" y="437"/>
                </a:lnTo>
                <a:lnTo>
                  <a:pt x="39" y="437"/>
                </a:lnTo>
                <a:lnTo>
                  <a:pt x="44" y="426"/>
                </a:lnTo>
                <a:lnTo>
                  <a:pt x="44" y="387"/>
                </a:lnTo>
                <a:lnTo>
                  <a:pt x="27" y="368"/>
                </a:lnTo>
                <a:lnTo>
                  <a:pt x="21" y="355"/>
                </a:lnTo>
                <a:lnTo>
                  <a:pt x="8" y="322"/>
                </a:lnTo>
                <a:lnTo>
                  <a:pt x="14" y="311"/>
                </a:lnTo>
                <a:lnTo>
                  <a:pt x="12" y="301"/>
                </a:lnTo>
                <a:lnTo>
                  <a:pt x="10" y="293"/>
                </a:lnTo>
                <a:lnTo>
                  <a:pt x="16" y="270"/>
                </a:lnTo>
                <a:lnTo>
                  <a:pt x="23" y="259"/>
                </a:lnTo>
                <a:lnTo>
                  <a:pt x="25" y="253"/>
                </a:lnTo>
                <a:lnTo>
                  <a:pt x="23" y="230"/>
                </a:lnTo>
                <a:lnTo>
                  <a:pt x="14" y="209"/>
                </a:lnTo>
                <a:lnTo>
                  <a:pt x="12" y="201"/>
                </a:lnTo>
                <a:lnTo>
                  <a:pt x="10" y="195"/>
                </a:lnTo>
                <a:lnTo>
                  <a:pt x="4" y="192"/>
                </a:lnTo>
                <a:lnTo>
                  <a:pt x="0" y="182"/>
                </a:lnTo>
                <a:lnTo>
                  <a:pt x="0" y="168"/>
                </a:lnTo>
                <a:lnTo>
                  <a:pt x="2" y="165"/>
                </a:lnTo>
                <a:lnTo>
                  <a:pt x="0" y="153"/>
                </a:lnTo>
                <a:lnTo>
                  <a:pt x="12" y="136"/>
                </a:lnTo>
                <a:lnTo>
                  <a:pt x="41" y="103"/>
                </a:lnTo>
                <a:lnTo>
                  <a:pt x="41" y="96"/>
                </a:lnTo>
                <a:lnTo>
                  <a:pt x="43" y="82"/>
                </a:lnTo>
                <a:lnTo>
                  <a:pt x="50" y="76"/>
                </a:lnTo>
                <a:lnTo>
                  <a:pt x="58" y="65"/>
                </a:lnTo>
                <a:lnTo>
                  <a:pt x="60" y="36"/>
                </a:lnTo>
                <a:lnTo>
                  <a:pt x="54" y="23"/>
                </a:lnTo>
                <a:lnTo>
                  <a:pt x="60" y="7"/>
                </a:lnTo>
                <a:lnTo>
                  <a:pt x="64" y="2"/>
                </a:lnTo>
                <a:lnTo>
                  <a:pt x="62" y="0"/>
                </a:lnTo>
                <a:lnTo>
                  <a:pt x="64" y="2"/>
                </a:lnTo>
                <a:lnTo>
                  <a:pt x="60" y="7"/>
                </a:lnTo>
                <a:lnTo>
                  <a:pt x="54" y="23"/>
                </a:lnTo>
                <a:lnTo>
                  <a:pt x="60" y="36"/>
                </a:lnTo>
                <a:lnTo>
                  <a:pt x="58" y="65"/>
                </a:lnTo>
                <a:lnTo>
                  <a:pt x="50" y="76"/>
                </a:lnTo>
                <a:lnTo>
                  <a:pt x="43" y="82"/>
                </a:lnTo>
                <a:lnTo>
                  <a:pt x="41" y="96"/>
                </a:lnTo>
                <a:lnTo>
                  <a:pt x="41" y="103"/>
                </a:lnTo>
                <a:lnTo>
                  <a:pt x="12" y="136"/>
                </a:lnTo>
                <a:lnTo>
                  <a:pt x="0" y="153"/>
                </a:lnTo>
                <a:lnTo>
                  <a:pt x="2" y="165"/>
                </a:lnTo>
                <a:lnTo>
                  <a:pt x="0" y="168"/>
                </a:lnTo>
                <a:lnTo>
                  <a:pt x="0" y="182"/>
                </a:lnTo>
                <a:lnTo>
                  <a:pt x="4" y="192"/>
                </a:lnTo>
                <a:lnTo>
                  <a:pt x="10" y="195"/>
                </a:lnTo>
                <a:lnTo>
                  <a:pt x="12" y="201"/>
                </a:lnTo>
                <a:lnTo>
                  <a:pt x="14" y="209"/>
                </a:lnTo>
                <a:lnTo>
                  <a:pt x="23" y="230"/>
                </a:lnTo>
                <a:lnTo>
                  <a:pt x="25" y="253"/>
                </a:lnTo>
                <a:lnTo>
                  <a:pt x="23" y="259"/>
                </a:lnTo>
                <a:lnTo>
                  <a:pt x="16" y="270"/>
                </a:lnTo>
                <a:lnTo>
                  <a:pt x="10" y="293"/>
                </a:lnTo>
                <a:lnTo>
                  <a:pt x="12" y="301"/>
                </a:lnTo>
                <a:lnTo>
                  <a:pt x="14" y="311"/>
                </a:lnTo>
                <a:lnTo>
                  <a:pt x="8" y="322"/>
                </a:lnTo>
                <a:lnTo>
                  <a:pt x="21" y="355"/>
                </a:lnTo>
                <a:lnTo>
                  <a:pt x="27" y="368"/>
                </a:lnTo>
                <a:lnTo>
                  <a:pt x="44" y="387"/>
                </a:lnTo>
                <a:lnTo>
                  <a:pt x="44" y="426"/>
                </a:lnTo>
                <a:lnTo>
                  <a:pt x="39" y="437"/>
                </a:lnTo>
                <a:lnTo>
                  <a:pt x="39" y="437"/>
                </a:lnTo>
                <a:lnTo>
                  <a:pt x="50" y="441"/>
                </a:lnTo>
                <a:lnTo>
                  <a:pt x="64" y="460"/>
                </a:lnTo>
                <a:lnTo>
                  <a:pt x="75" y="464"/>
                </a:lnTo>
                <a:lnTo>
                  <a:pt x="79" y="458"/>
                </a:lnTo>
                <a:lnTo>
                  <a:pt x="79" y="453"/>
                </a:lnTo>
                <a:lnTo>
                  <a:pt x="87" y="443"/>
                </a:lnTo>
                <a:lnTo>
                  <a:pt x="91" y="445"/>
                </a:lnTo>
                <a:lnTo>
                  <a:pt x="89" y="460"/>
                </a:lnTo>
                <a:lnTo>
                  <a:pt x="91" y="472"/>
                </a:lnTo>
                <a:lnTo>
                  <a:pt x="96" y="491"/>
                </a:lnTo>
                <a:lnTo>
                  <a:pt x="96" y="501"/>
                </a:lnTo>
                <a:lnTo>
                  <a:pt x="92" y="504"/>
                </a:lnTo>
                <a:lnTo>
                  <a:pt x="81" y="495"/>
                </a:lnTo>
                <a:lnTo>
                  <a:pt x="79" y="491"/>
                </a:lnTo>
                <a:lnTo>
                  <a:pt x="79" y="477"/>
                </a:lnTo>
                <a:lnTo>
                  <a:pt x="75" y="470"/>
                </a:lnTo>
                <a:lnTo>
                  <a:pt x="73" y="472"/>
                </a:lnTo>
                <a:lnTo>
                  <a:pt x="69" y="489"/>
                </a:lnTo>
                <a:lnTo>
                  <a:pt x="66" y="489"/>
                </a:lnTo>
                <a:lnTo>
                  <a:pt x="68" y="499"/>
                </a:lnTo>
                <a:lnTo>
                  <a:pt x="66" y="504"/>
                </a:lnTo>
                <a:lnTo>
                  <a:pt x="64" y="539"/>
                </a:lnTo>
                <a:lnTo>
                  <a:pt x="69" y="552"/>
                </a:lnTo>
                <a:lnTo>
                  <a:pt x="83" y="564"/>
                </a:lnTo>
                <a:lnTo>
                  <a:pt x="96" y="570"/>
                </a:lnTo>
                <a:lnTo>
                  <a:pt x="102" y="575"/>
                </a:lnTo>
                <a:lnTo>
                  <a:pt x="102" y="595"/>
                </a:lnTo>
                <a:lnTo>
                  <a:pt x="92" y="604"/>
                </a:lnTo>
                <a:lnTo>
                  <a:pt x="87" y="606"/>
                </a:lnTo>
                <a:lnTo>
                  <a:pt x="83" y="610"/>
                </a:lnTo>
                <a:lnTo>
                  <a:pt x="81" y="637"/>
                </a:lnTo>
                <a:lnTo>
                  <a:pt x="98" y="664"/>
                </a:lnTo>
                <a:lnTo>
                  <a:pt x="100" y="673"/>
                </a:lnTo>
                <a:lnTo>
                  <a:pt x="104" y="679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2" name=""/>
          <p:cNvSpPr/>
          <p:nvPr/>
        </p:nvSpPr>
        <p:spPr>
          <a:xfrm>
            <a:off x="879480" y="1655640"/>
            <a:ext cx="1077840" cy="897120"/>
          </a:xfrm>
          <a:custGeom>
            <a:avLst/>
            <a:gdLst/>
            <a:ahLst/>
            <a:rect l="l" t="t" r="r" b="b"/>
            <a:pathLst>
              <a:path w="679" h="565">
                <a:moveTo>
                  <a:pt x="10" y="425"/>
                </a:moveTo>
                <a:lnTo>
                  <a:pt x="6" y="421"/>
                </a:lnTo>
                <a:lnTo>
                  <a:pt x="0" y="400"/>
                </a:lnTo>
                <a:lnTo>
                  <a:pt x="4" y="388"/>
                </a:lnTo>
                <a:lnTo>
                  <a:pt x="4" y="378"/>
                </a:lnTo>
                <a:lnTo>
                  <a:pt x="10" y="361"/>
                </a:lnTo>
                <a:lnTo>
                  <a:pt x="8" y="329"/>
                </a:lnTo>
                <a:lnTo>
                  <a:pt x="12" y="321"/>
                </a:lnTo>
                <a:lnTo>
                  <a:pt x="19" y="319"/>
                </a:lnTo>
                <a:lnTo>
                  <a:pt x="23" y="311"/>
                </a:lnTo>
                <a:lnTo>
                  <a:pt x="27" y="302"/>
                </a:lnTo>
                <a:lnTo>
                  <a:pt x="31" y="298"/>
                </a:lnTo>
                <a:lnTo>
                  <a:pt x="33" y="282"/>
                </a:lnTo>
                <a:lnTo>
                  <a:pt x="37" y="281"/>
                </a:lnTo>
                <a:lnTo>
                  <a:pt x="56" y="258"/>
                </a:lnTo>
                <a:lnTo>
                  <a:pt x="65" y="235"/>
                </a:lnTo>
                <a:lnTo>
                  <a:pt x="83" y="202"/>
                </a:lnTo>
                <a:lnTo>
                  <a:pt x="102" y="144"/>
                </a:lnTo>
                <a:lnTo>
                  <a:pt x="115" y="119"/>
                </a:lnTo>
                <a:lnTo>
                  <a:pt x="127" y="81"/>
                </a:lnTo>
                <a:lnTo>
                  <a:pt x="142" y="37"/>
                </a:lnTo>
                <a:lnTo>
                  <a:pt x="148" y="20"/>
                </a:lnTo>
                <a:lnTo>
                  <a:pt x="150" y="6"/>
                </a:lnTo>
                <a:lnTo>
                  <a:pt x="150" y="2"/>
                </a:lnTo>
                <a:lnTo>
                  <a:pt x="157" y="0"/>
                </a:lnTo>
                <a:lnTo>
                  <a:pt x="165" y="2"/>
                </a:lnTo>
                <a:lnTo>
                  <a:pt x="171" y="0"/>
                </a:lnTo>
                <a:lnTo>
                  <a:pt x="184" y="6"/>
                </a:lnTo>
                <a:lnTo>
                  <a:pt x="190" y="12"/>
                </a:lnTo>
                <a:lnTo>
                  <a:pt x="192" y="16"/>
                </a:lnTo>
                <a:lnTo>
                  <a:pt x="203" y="18"/>
                </a:lnTo>
                <a:lnTo>
                  <a:pt x="221" y="29"/>
                </a:lnTo>
                <a:lnTo>
                  <a:pt x="223" y="46"/>
                </a:lnTo>
                <a:lnTo>
                  <a:pt x="221" y="50"/>
                </a:lnTo>
                <a:lnTo>
                  <a:pt x="219" y="77"/>
                </a:lnTo>
                <a:lnTo>
                  <a:pt x="225" y="85"/>
                </a:lnTo>
                <a:lnTo>
                  <a:pt x="246" y="96"/>
                </a:lnTo>
                <a:lnTo>
                  <a:pt x="273" y="98"/>
                </a:lnTo>
                <a:lnTo>
                  <a:pt x="290" y="96"/>
                </a:lnTo>
                <a:lnTo>
                  <a:pt x="303" y="98"/>
                </a:lnTo>
                <a:lnTo>
                  <a:pt x="332" y="106"/>
                </a:lnTo>
                <a:lnTo>
                  <a:pt x="338" y="116"/>
                </a:lnTo>
                <a:lnTo>
                  <a:pt x="372" y="112"/>
                </a:lnTo>
                <a:lnTo>
                  <a:pt x="384" y="116"/>
                </a:lnTo>
                <a:lnTo>
                  <a:pt x="388" y="119"/>
                </a:lnTo>
                <a:lnTo>
                  <a:pt x="407" y="121"/>
                </a:lnTo>
                <a:lnTo>
                  <a:pt x="415" y="119"/>
                </a:lnTo>
                <a:lnTo>
                  <a:pt x="426" y="116"/>
                </a:lnTo>
                <a:lnTo>
                  <a:pt x="436" y="116"/>
                </a:lnTo>
                <a:lnTo>
                  <a:pt x="445" y="117"/>
                </a:lnTo>
                <a:lnTo>
                  <a:pt x="455" y="116"/>
                </a:lnTo>
                <a:lnTo>
                  <a:pt x="462" y="114"/>
                </a:lnTo>
                <a:lnTo>
                  <a:pt x="468" y="117"/>
                </a:lnTo>
                <a:lnTo>
                  <a:pt x="478" y="117"/>
                </a:lnTo>
                <a:lnTo>
                  <a:pt x="486" y="121"/>
                </a:lnTo>
                <a:lnTo>
                  <a:pt x="493" y="121"/>
                </a:lnTo>
                <a:lnTo>
                  <a:pt x="505" y="116"/>
                </a:lnTo>
                <a:lnTo>
                  <a:pt x="652" y="150"/>
                </a:lnTo>
                <a:lnTo>
                  <a:pt x="654" y="160"/>
                </a:lnTo>
                <a:lnTo>
                  <a:pt x="664" y="169"/>
                </a:lnTo>
                <a:lnTo>
                  <a:pt x="670" y="171"/>
                </a:lnTo>
                <a:lnTo>
                  <a:pt x="677" y="177"/>
                </a:lnTo>
                <a:lnTo>
                  <a:pt x="679" y="192"/>
                </a:lnTo>
                <a:lnTo>
                  <a:pt x="643" y="250"/>
                </a:lnTo>
                <a:lnTo>
                  <a:pt x="637" y="256"/>
                </a:lnTo>
                <a:lnTo>
                  <a:pt x="637" y="263"/>
                </a:lnTo>
                <a:lnTo>
                  <a:pt x="629" y="271"/>
                </a:lnTo>
                <a:lnTo>
                  <a:pt x="618" y="277"/>
                </a:lnTo>
                <a:lnTo>
                  <a:pt x="599" y="306"/>
                </a:lnTo>
                <a:lnTo>
                  <a:pt x="595" y="319"/>
                </a:lnTo>
                <a:lnTo>
                  <a:pt x="599" y="325"/>
                </a:lnTo>
                <a:lnTo>
                  <a:pt x="610" y="330"/>
                </a:lnTo>
                <a:lnTo>
                  <a:pt x="616" y="340"/>
                </a:lnTo>
                <a:lnTo>
                  <a:pt x="612" y="346"/>
                </a:lnTo>
                <a:lnTo>
                  <a:pt x="612" y="350"/>
                </a:lnTo>
                <a:lnTo>
                  <a:pt x="608" y="350"/>
                </a:lnTo>
                <a:lnTo>
                  <a:pt x="608" y="363"/>
                </a:lnTo>
                <a:lnTo>
                  <a:pt x="597" y="377"/>
                </a:lnTo>
                <a:lnTo>
                  <a:pt x="558" y="565"/>
                </a:lnTo>
                <a:lnTo>
                  <a:pt x="328" y="511"/>
                </a:lnTo>
                <a:lnTo>
                  <a:pt x="10" y="4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3" name=""/>
          <p:cNvSpPr/>
          <p:nvPr/>
        </p:nvSpPr>
        <p:spPr>
          <a:xfrm>
            <a:off x="879480" y="1655640"/>
            <a:ext cx="1077840" cy="897120"/>
          </a:xfrm>
          <a:custGeom>
            <a:avLst/>
            <a:gdLst/>
            <a:ahLst/>
            <a:rect l="l" t="t" r="r" b="b"/>
            <a:pathLst>
              <a:path w="679" h="565">
                <a:moveTo>
                  <a:pt x="10" y="425"/>
                </a:moveTo>
                <a:lnTo>
                  <a:pt x="6" y="421"/>
                </a:lnTo>
                <a:lnTo>
                  <a:pt x="0" y="400"/>
                </a:lnTo>
                <a:lnTo>
                  <a:pt x="4" y="388"/>
                </a:lnTo>
                <a:lnTo>
                  <a:pt x="4" y="378"/>
                </a:lnTo>
                <a:lnTo>
                  <a:pt x="10" y="361"/>
                </a:lnTo>
                <a:lnTo>
                  <a:pt x="8" y="329"/>
                </a:lnTo>
                <a:lnTo>
                  <a:pt x="12" y="321"/>
                </a:lnTo>
                <a:lnTo>
                  <a:pt x="19" y="319"/>
                </a:lnTo>
                <a:lnTo>
                  <a:pt x="23" y="311"/>
                </a:lnTo>
                <a:lnTo>
                  <a:pt x="27" y="302"/>
                </a:lnTo>
                <a:lnTo>
                  <a:pt x="31" y="298"/>
                </a:lnTo>
                <a:lnTo>
                  <a:pt x="33" y="282"/>
                </a:lnTo>
                <a:lnTo>
                  <a:pt x="37" y="281"/>
                </a:lnTo>
                <a:lnTo>
                  <a:pt x="56" y="258"/>
                </a:lnTo>
                <a:lnTo>
                  <a:pt x="65" y="235"/>
                </a:lnTo>
                <a:lnTo>
                  <a:pt x="83" y="202"/>
                </a:lnTo>
                <a:lnTo>
                  <a:pt x="102" y="144"/>
                </a:lnTo>
                <a:lnTo>
                  <a:pt x="115" y="119"/>
                </a:lnTo>
                <a:lnTo>
                  <a:pt x="127" y="81"/>
                </a:lnTo>
                <a:lnTo>
                  <a:pt x="142" y="37"/>
                </a:lnTo>
                <a:lnTo>
                  <a:pt x="148" y="20"/>
                </a:lnTo>
                <a:lnTo>
                  <a:pt x="150" y="6"/>
                </a:lnTo>
                <a:lnTo>
                  <a:pt x="150" y="2"/>
                </a:lnTo>
                <a:lnTo>
                  <a:pt x="157" y="0"/>
                </a:lnTo>
                <a:lnTo>
                  <a:pt x="165" y="2"/>
                </a:lnTo>
                <a:lnTo>
                  <a:pt x="171" y="0"/>
                </a:lnTo>
                <a:lnTo>
                  <a:pt x="184" y="6"/>
                </a:lnTo>
                <a:lnTo>
                  <a:pt x="190" y="12"/>
                </a:lnTo>
                <a:lnTo>
                  <a:pt x="192" y="16"/>
                </a:lnTo>
                <a:lnTo>
                  <a:pt x="203" y="18"/>
                </a:lnTo>
                <a:lnTo>
                  <a:pt x="221" y="29"/>
                </a:lnTo>
                <a:lnTo>
                  <a:pt x="223" y="46"/>
                </a:lnTo>
                <a:lnTo>
                  <a:pt x="221" y="50"/>
                </a:lnTo>
                <a:lnTo>
                  <a:pt x="219" y="77"/>
                </a:lnTo>
                <a:lnTo>
                  <a:pt x="225" y="85"/>
                </a:lnTo>
                <a:lnTo>
                  <a:pt x="246" y="96"/>
                </a:lnTo>
                <a:lnTo>
                  <a:pt x="273" y="98"/>
                </a:lnTo>
                <a:lnTo>
                  <a:pt x="290" y="96"/>
                </a:lnTo>
                <a:lnTo>
                  <a:pt x="303" y="98"/>
                </a:lnTo>
                <a:lnTo>
                  <a:pt x="332" y="106"/>
                </a:lnTo>
                <a:lnTo>
                  <a:pt x="338" y="116"/>
                </a:lnTo>
                <a:lnTo>
                  <a:pt x="372" y="112"/>
                </a:lnTo>
                <a:lnTo>
                  <a:pt x="384" y="116"/>
                </a:lnTo>
                <a:lnTo>
                  <a:pt x="388" y="119"/>
                </a:lnTo>
                <a:lnTo>
                  <a:pt x="407" y="121"/>
                </a:lnTo>
                <a:lnTo>
                  <a:pt x="415" y="119"/>
                </a:lnTo>
                <a:lnTo>
                  <a:pt x="426" y="116"/>
                </a:lnTo>
                <a:lnTo>
                  <a:pt x="436" y="116"/>
                </a:lnTo>
                <a:lnTo>
                  <a:pt x="445" y="117"/>
                </a:lnTo>
                <a:lnTo>
                  <a:pt x="455" y="116"/>
                </a:lnTo>
                <a:lnTo>
                  <a:pt x="462" y="114"/>
                </a:lnTo>
                <a:lnTo>
                  <a:pt x="468" y="117"/>
                </a:lnTo>
                <a:lnTo>
                  <a:pt x="478" y="117"/>
                </a:lnTo>
                <a:lnTo>
                  <a:pt x="486" y="121"/>
                </a:lnTo>
                <a:lnTo>
                  <a:pt x="493" y="121"/>
                </a:lnTo>
                <a:lnTo>
                  <a:pt x="505" y="116"/>
                </a:lnTo>
                <a:lnTo>
                  <a:pt x="652" y="150"/>
                </a:lnTo>
                <a:lnTo>
                  <a:pt x="654" y="160"/>
                </a:lnTo>
                <a:lnTo>
                  <a:pt x="664" y="169"/>
                </a:lnTo>
                <a:lnTo>
                  <a:pt x="670" y="171"/>
                </a:lnTo>
                <a:lnTo>
                  <a:pt x="677" y="177"/>
                </a:lnTo>
                <a:lnTo>
                  <a:pt x="679" y="192"/>
                </a:lnTo>
                <a:lnTo>
                  <a:pt x="643" y="250"/>
                </a:lnTo>
                <a:lnTo>
                  <a:pt x="637" y="256"/>
                </a:lnTo>
                <a:lnTo>
                  <a:pt x="637" y="263"/>
                </a:lnTo>
                <a:lnTo>
                  <a:pt x="629" y="271"/>
                </a:lnTo>
                <a:lnTo>
                  <a:pt x="618" y="277"/>
                </a:lnTo>
                <a:lnTo>
                  <a:pt x="599" y="306"/>
                </a:lnTo>
                <a:lnTo>
                  <a:pt x="595" y="319"/>
                </a:lnTo>
                <a:lnTo>
                  <a:pt x="599" y="325"/>
                </a:lnTo>
                <a:lnTo>
                  <a:pt x="610" y="330"/>
                </a:lnTo>
                <a:lnTo>
                  <a:pt x="616" y="340"/>
                </a:lnTo>
                <a:lnTo>
                  <a:pt x="612" y="346"/>
                </a:lnTo>
                <a:lnTo>
                  <a:pt x="612" y="350"/>
                </a:lnTo>
                <a:lnTo>
                  <a:pt x="608" y="350"/>
                </a:lnTo>
                <a:lnTo>
                  <a:pt x="608" y="363"/>
                </a:lnTo>
                <a:lnTo>
                  <a:pt x="597" y="377"/>
                </a:lnTo>
                <a:lnTo>
                  <a:pt x="558" y="565"/>
                </a:lnTo>
                <a:lnTo>
                  <a:pt x="328" y="511"/>
                </a:lnTo>
                <a:lnTo>
                  <a:pt x="10" y="425"/>
                </a:lnTo>
                <a:lnTo>
                  <a:pt x="10" y="425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4" name=""/>
          <p:cNvSpPr/>
          <p:nvPr/>
        </p:nvSpPr>
        <p:spPr>
          <a:xfrm>
            <a:off x="1114560" y="1241280"/>
            <a:ext cx="892080" cy="652680"/>
          </a:xfrm>
          <a:custGeom>
            <a:avLst/>
            <a:gdLst/>
            <a:ahLst/>
            <a:rect l="l" t="t" r="r" b="b"/>
            <a:pathLst>
              <a:path w="562" h="411">
                <a:moveTo>
                  <a:pt x="510" y="386"/>
                </a:moveTo>
                <a:lnTo>
                  <a:pt x="508" y="392"/>
                </a:lnTo>
                <a:lnTo>
                  <a:pt x="504" y="398"/>
                </a:lnTo>
                <a:lnTo>
                  <a:pt x="504" y="411"/>
                </a:lnTo>
                <a:lnTo>
                  <a:pt x="357" y="377"/>
                </a:lnTo>
                <a:lnTo>
                  <a:pt x="345" y="382"/>
                </a:lnTo>
                <a:lnTo>
                  <a:pt x="338" y="382"/>
                </a:lnTo>
                <a:lnTo>
                  <a:pt x="330" y="378"/>
                </a:lnTo>
                <a:lnTo>
                  <a:pt x="320" y="378"/>
                </a:lnTo>
                <a:lnTo>
                  <a:pt x="314" y="375"/>
                </a:lnTo>
                <a:lnTo>
                  <a:pt x="307" y="377"/>
                </a:lnTo>
                <a:lnTo>
                  <a:pt x="297" y="378"/>
                </a:lnTo>
                <a:lnTo>
                  <a:pt x="288" y="377"/>
                </a:lnTo>
                <a:lnTo>
                  <a:pt x="278" y="377"/>
                </a:lnTo>
                <a:lnTo>
                  <a:pt x="267" y="380"/>
                </a:lnTo>
                <a:lnTo>
                  <a:pt x="259" y="382"/>
                </a:lnTo>
                <a:lnTo>
                  <a:pt x="240" y="380"/>
                </a:lnTo>
                <a:lnTo>
                  <a:pt x="236" y="377"/>
                </a:lnTo>
                <a:lnTo>
                  <a:pt x="224" y="373"/>
                </a:lnTo>
                <a:lnTo>
                  <a:pt x="190" y="377"/>
                </a:lnTo>
                <a:lnTo>
                  <a:pt x="184" y="367"/>
                </a:lnTo>
                <a:lnTo>
                  <a:pt x="155" y="359"/>
                </a:lnTo>
                <a:lnTo>
                  <a:pt x="142" y="357"/>
                </a:lnTo>
                <a:lnTo>
                  <a:pt x="125" y="359"/>
                </a:lnTo>
                <a:lnTo>
                  <a:pt x="98" y="357"/>
                </a:lnTo>
                <a:lnTo>
                  <a:pt x="77" y="346"/>
                </a:lnTo>
                <a:lnTo>
                  <a:pt x="71" y="338"/>
                </a:lnTo>
                <a:lnTo>
                  <a:pt x="73" y="311"/>
                </a:lnTo>
                <a:lnTo>
                  <a:pt x="75" y="307"/>
                </a:lnTo>
                <a:lnTo>
                  <a:pt x="73" y="290"/>
                </a:lnTo>
                <a:lnTo>
                  <a:pt x="55" y="279"/>
                </a:lnTo>
                <a:lnTo>
                  <a:pt x="44" y="277"/>
                </a:lnTo>
                <a:lnTo>
                  <a:pt x="42" y="273"/>
                </a:lnTo>
                <a:lnTo>
                  <a:pt x="36" y="267"/>
                </a:lnTo>
                <a:lnTo>
                  <a:pt x="23" y="261"/>
                </a:lnTo>
                <a:lnTo>
                  <a:pt x="21" y="259"/>
                </a:lnTo>
                <a:lnTo>
                  <a:pt x="7" y="252"/>
                </a:lnTo>
                <a:lnTo>
                  <a:pt x="4" y="250"/>
                </a:lnTo>
                <a:lnTo>
                  <a:pt x="0" y="250"/>
                </a:lnTo>
                <a:lnTo>
                  <a:pt x="0" y="246"/>
                </a:lnTo>
                <a:lnTo>
                  <a:pt x="4" y="233"/>
                </a:lnTo>
                <a:lnTo>
                  <a:pt x="6" y="227"/>
                </a:lnTo>
                <a:lnTo>
                  <a:pt x="6" y="223"/>
                </a:lnTo>
                <a:lnTo>
                  <a:pt x="6" y="219"/>
                </a:lnTo>
                <a:lnTo>
                  <a:pt x="9" y="217"/>
                </a:lnTo>
                <a:lnTo>
                  <a:pt x="11" y="219"/>
                </a:lnTo>
                <a:lnTo>
                  <a:pt x="11" y="227"/>
                </a:lnTo>
                <a:lnTo>
                  <a:pt x="11" y="231"/>
                </a:lnTo>
                <a:lnTo>
                  <a:pt x="9" y="233"/>
                </a:lnTo>
                <a:lnTo>
                  <a:pt x="11" y="236"/>
                </a:lnTo>
                <a:lnTo>
                  <a:pt x="21" y="227"/>
                </a:lnTo>
                <a:lnTo>
                  <a:pt x="21" y="225"/>
                </a:lnTo>
                <a:lnTo>
                  <a:pt x="21" y="219"/>
                </a:lnTo>
                <a:lnTo>
                  <a:pt x="23" y="213"/>
                </a:lnTo>
                <a:lnTo>
                  <a:pt x="21" y="208"/>
                </a:lnTo>
                <a:lnTo>
                  <a:pt x="13" y="206"/>
                </a:lnTo>
                <a:lnTo>
                  <a:pt x="13" y="190"/>
                </a:lnTo>
                <a:lnTo>
                  <a:pt x="15" y="188"/>
                </a:lnTo>
                <a:lnTo>
                  <a:pt x="21" y="190"/>
                </a:lnTo>
                <a:lnTo>
                  <a:pt x="23" y="187"/>
                </a:lnTo>
                <a:lnTo>
                  <a:pt x="34" y="185"/>
                </a:lnTo>
                <a:lnTo>
                  <a:pt x="27" y="179"/>
                </a:lnTo>
                <a:lnTo>
                  <a:pt x="27" y="177"/>
                </a:lnTo>
                <a:lnTo>
                  <a:pt x="25" y="175"/>
                </a:lnTo>
                <a:lnTo>
                  <a:pt x="17" y="179"/>
                </a:lnTo>
                <a:lnTo>
                  <a:pt x="17" y="167"/>
                </a:lnTo>
                <a:lnTo>
                  <a:pt x="17" y="162"/>
                </a:lnTo>
                <a:lnTo>
                  <a:pt x="19" y="148"/>
                </a:lnTo>
                <a:lnTo>
                  <a:pt x="17" y="137"/>
                </a:lnTo>
                <a:lnTo>
                  <a:pt x="15" y="129"/>
                </a:lnTo>
                <a:lnTo>
                  <a:pt x="19" y="106"/>
                </a:lnTo>
                <a:lnTo>
                  <a:pt x="21" y="98"/>
                </a:lnTo>
                <a:lnTo>
                  <a:pt x="11" y="69"/>
                </a:lnTo>
                <a:lnTo>
                  <a:pt x="11" y="48"/>
                </a:lnTo>
                <a:lnTo>
                  <a:pt x="15" y="39"/>
                </a:lnTo>
                <a:lnTo>
                  <a:pt x="17" y="23"/>
                </a:lnTo>
                <a:lnTo>
                  <a:pt x="71" y="58"/>
                </a:lnTo>
                <a:lnTo>
                  <a:pt x="98" y="73"/>
                </a:lnTo>
                <a:lnTo>
                  <a:pt x="119" y="81"/>
                </a:lnTo>
                <a:lnTo>
                  <a:pt x="132" y="87"/>
                </a:lnTo>
                <a:lnTo>
                  <a:pt x="142" y="87"/>
                </a:lnTo>
                <a:lnTo>
                  <a:pt x="148" y="91"/>
                </a:lnTo>
                <a:lnTo>
                  <a:pt x="151" y="96"/>
                </a:lnTo>
                <a:lnTo>
                  <a:pt x="153" y="123"/>
                </a:lnTo>
                <a:lnTo>
                  <a:pt x="151" y="129"/>
                </a:lnTo>
                <a:lnTo>
                  <a:pt x="144" y="135"/>
                </a:lnTo>
                <a:lnTo>
                  <a:pt x="140" y="146"/>
                </a:lnTo>
                <a:lnTo>
                  <a:pt x="140" y="154"/>
                </a:lnTo>
                <a:lnTo>
                  <a:pt x="142" y="160"/>
                </a:lnTo>
                <a:lnTo>
                  <a:pt x="140" y="165"/>
                </a:lnTo>
                <a:lnTo>
                  <a:pt x="138" y="169"/>
                </a:lnTo>
                <a:lnTo>
                  <a:pt x="138" y="173"/>
                </a:lnTo>
                <a:lnTo>
                  <a:pt x="144" y="177"/>
                </a:lnTo>
                <a:lnTo>
                  <a:pt x="153" y="173"/>
                </a:lnTo>
                <a:lnTo>
                  <a:pt x="159" y="148"/>
                </a:lnTo>
                <a:lnTo>
                  <a:pt x="163" y="144"/>
                </a:lnTo>
                <a:lnTo>
                  <a:pt x="169" y="133"/>
                </a:lnTo>
                <a:lnTo>
                  <a:pt x="182" y="119"/>
                </a:lnTo>
                <a:lnTo>
                  <a:pt x="182" y="114"/>
                </a:lnTo>
                <a:lnTo>
                  <a:pt x="176" y="92"/>
                </a:lnTo>
                <a:lnTo>
                  <a:pt x="165" y="64"/>
                </a:lnTo>
                <a:lnTo>
                  <a:pt x="165" y="58"/>
                </a:lnTo>
                <a:lnTo>
                  <a:pt x="169" y="56"/>
                </a:lnTo>
                <a:lnTo>
                  <a:pt x="172" y="58"/>
                </a:lnTo>
                <a:lnTo>
                  <a:pt x="180" y="44"/>
                </a:lnTo>
                <a:lnTo>
                  <a:pt x="178" y="29"/>
                </a:lnTo>
                <a:lnTo>
                  <a:pt x="171" y="29"/>
                </a:lnTo>
                <a:lnTo>
                  <a:pt x="169" y="20"/>
                </a:lnTo>
                <a:lnTo>
                  <a:pt x="169" y="0"/>
                </a:lnTo>
                <a:lnTo>
                  <a:pt x="280" y="31"/>
                </a:lnTo>
                <a:lnTo>
                  <a:pt x="385" y="58"/>
                </a:lnTo>
                <a:lnTo>
                  <a:pt x="562" y="100"/>
                </a:lnTo>
                <a:lnTo>
                  <a:pt x="508" y="365"/>
                </a:lnTo>
                <a:lnTo>
                  <a:pt x="504" y="369"/>
                </a:lnTo>
                <a:lnTo>
                  <a:pt x="504" y="378"/>
                </a:lnTo>
                <a:lnTo>
                  <a:pt x="510" y="38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5" name=""/>
          <p:cNvSpPr/>
          <p:nvPr/>
        </p:nvSpPr>
        <p:spPr>
          <a:xfrm>
            <a:off x="1114560" y="1241280"/>
            <a:ext cx="892080" cy="652680"/>
          </a:xfrm>
          <a:custGeom>
            <a:avLst/>
            <a:gdLst/>
            <a:ahLst/>
            <a:rect l="l" t="t" r="r" b="b"/>
            <a:pathLst>
              <a:path w="562" h="411">
                <a:moveTo>
                  <a:pt x="510" y="386"/>
                </a:moveTo>
                <a:lnTo>
                  <a:pt x="508" y="392"/>
                </a:lnTo>
                <a:lnTo>
                  <a:pt x="504" y="398"/>
                </a:lnTo>
                <a:lnTo>
                  <a:pt x="504" y="411"/>
                </a:lnTo>
                <a:lnTo>
                  <a:pt x="357" y="377"/>
                </a:lnTo>
                <a:lnTo>
                  <a:pt x="345" y="382"/>
                </a:lnTo>
                <a:lnTo>
                  <a:pt x="338" y="382"/>
                </a:lnTo>
                <a:lnTo>
                  <a:pt x="330" y="378"/>
                </a:lnTo>
                <a:lnTo>
                  <a:pt x="320" y="378"/>
                </a:lnTo>
                <a:lnTo>
                  <a:pt x="314" y="375"/>
                </a:lnTo>
                <a:lnTo>
                  <a:pt x="307" y="377"/>
                </a:lnTo>
                <a:lnTo>
                  <a:pt x="297" y="378"/>
                </a:lnTo>
                <a:lnTo>
                  <a:pt x="288" y="377"/>
                </a:lnTo>
                <a:lnTo>
                  <a:pt x="278" y="377"/>
                </a:lnTo>
                <a:lnTo>
                  <a:pt x="267" y="380"/>
                </a:lnTo>
                <a:lnTo>
                  <a:pt x="259" y="382"/>
                </a:lnTo>
                <a:lnTo>
                  <a:pt x="240" y="380"/>
                </a:lnTo>
                <a:lnTo>
                  <a:pt x="236" y="377"/>
                </a:lnTo>
                <a:lnTo>
                  <a:pt x="224" y="373"/>
                </a:lnTo>
                <a:lnTo>
                  <a:pt x="190" y="377"/>
                </a:lnTo>
                <a:lnTo>
                  <a:pt x="184" y="367"/>
                </a:lnTo>
                <a:lnTo>
                  <a:pt x="155" y="359"/>
                </a:lnTo>
                <a:lnTo>
                  <a:pt x="142" y="357"/>
                </a:lnTo>
                <a:lnTo>
                  <a:pt x="125" y="359"/>
                </a:lnTo>
                <a:lnTo>
                  <a:pt x="98" y="357"/>
                </a:lnTo>
                <a:lnTo>
                  <a:pt x="77" y="346"/>
                </a:lnTo>
                <a:lnTo>
                  <a:pt x="71" y="338"/>
                </a:lnTo>
                <a:lnTo>
                  <a:pt x="73" y="311"/>
                </a:lnTo>
                <a:lnTo>
                  <a:pt x="75" y="307"/>
                </a:lnTo>
                <a:lnTo>
                  <a:pt x="73" y="290"/>
                </a:lnTo>
                <a:lnTo>
                  <a:pt x="55" y="279"/>
                </a:lnTo>
                <a:lnTo>
                  <a:pt x="44" y="277"/>
                </a:lnTo>
                <a:lnTo>
                  <a:pt x="42" y="273"/>
                </a:lnTo>
                <a:lnTo>
                  <a:pt x="36" y="267"/>
                </a:lnTo>
                <a:lnTo>
                  <a:pt x="23" y="261"/>
                </a:lnTo>
                <a:lnTo>
                  <a:pt x="21" y="259"/>
                </a:lnTo>
                <a:lnTo>
                  <a:pt x="7" y="252"/>
                </a:lnTo>
                <a:lnTo>
                  <a:pt x="4" y="250"/>
                </a:lnTo>
                <a:lnTo>
                  <a:pt x="0" y="250"/>
                </a:lnTo>
                <a:lnTo>
                  <a:pt x="0" y="246"/>
                </a:lnTo>
                <a:lnTo>
                  <a:pt x="4" y="233"/>
                </a:lnTo>
                <a:lnTo>
                  <a:pt x="6" y="227"/>
                </a:lnTo>
                <a:lnTo>
                  <a:pt x="6" y="223"/>
                </a:lnTo>
                <a:lnTo>
                  <a:pt x="6" y="219"/>
                </a:lnTo>
                <a:lnTo>
                  <a:pt x="9" y="217"/>
                </a:lnTo>
                <a:lnTo>
                  <a:pt x="11" y="219"/>
                </a:lnTo>
                <a:lnTo>
                  <a:pt x="11" y="227"/>
                </a:lnTo>
                <a:lnTo>
                  <a:pt x="11" y="231"/>
                </a:lnTo>
                <a:lnTo>
                  <a:pt x="9" y="233"/>
                </a:lnTo>
                <a:lnTo>
                  <a:pt x="11" y="236"/>
                </a:lnTo>
                <a:lnTo>
                  <a:pt x="21" y="227"/>
                </a:lnTo>
                <a:lnTo>
                  <a:pt x="21" y="225"/>
                </a:lnTo>
                <a:lnTo>
                  <a:pt x="21" y="219"/>
                </a:lnTo>
                <a:lnTo>
                  <a:pt x="23" y="213"/>
                </a:lnTo>
                <a:lnTo>
                  <a:pt x="21" y="208"/>
                </a:lnTo>
                <a:lnTo>
                  <a:pt x="13" y="206"/>
                </a:lnTo>
                <a:lnTo>
                  <a:pt x="13" y="190"/>
                </a:lnTo>
                <a:lnTo>
                  <a:pt x="15" y="188"/>
                </a:lnTo>
                <a:lnTo>
                  <a:pt x="21" y="190"/>
                </a:lnTo>
                <a:lnTo>
                  <a:pt x="23" y="187"/>
                </a:lnTo>
                <a:lnTo>
                  <a:pt x="34" y="185"/>
                </a:lnTo>
                <a:lnTo>
                  <a:pt x="27" y="179"/>
                </a:lnTo>
                <a:lnTo>
                  <a:pt x="27" y="177"/>
                </a:lnTo>
                <a:lnTo>
                  <a:pt x="25" y="175"/>
                </a:lnTo>
                <a:lnTo>
                  <a:pt x="17" y="179"/>
                </a:lnTo>
                <a:lnTo>
                  <a:pt x="17" y="167"/>
                </a:lnTo>
                <a:lnTo>
                  <a:pt x="17" y="162"/>
                </a:lnTo>
                <a:lnTo>
                  <a:pt x="19" y="148"/>
                </a:lnTo>
                <a:lnTo>
                  <a:pt x="17" y="137"/>
                </a:lnTo>
                <a:lnTo>
                  <a:pt x="15" y="129"/>
                </a:lnTo>
                <a:lnTo>
                  <a:pt x="19" y="106"/>
                </a:lnTo>
                <a:lnTo>
                  <a:pt x="21" y="98"/>
                </a:lnTo>
                <a:lnTo>
                  <a:pt x="11" y="69"/>
                </a:lnTo>
                <a:lnTo>
                  <a:pt x="11" y="48"/>
                </a:lnTo>
                <a:lnTo>
                  <a:pt x="15" y="39"/>
                </a:lnTo>
                <a:lnTo>
                  <a:pt x="17" y="23"/>
                </a:lnTo>
                <a:lnTo>
                  <a:pt x="71" y="58"/>
                </a:lnTo>
                <a:lnTo>
                  <a:pt x="98" y="73"/>
                </a:lnTo>
                <a:lnTo>
                  <a:pt x="119" y="81"/>
                </a:lnTo>
                <a:lnTo>
                  <a:pt x="132" y="87"/>
                </a:lnTo>
                <a:lnTo>
                  <a:pt x="142" y="87"/>
                </a:lnTo>
                <a:lnTo>
                  <a:pt x="148" y="91"/>
                </a:lnTo>
                <a:lnTo>
                  <a:pt x="151" y="96"/>
                </a:lnTo>
                <a:lnTo>
                  <a:pt x="153" y="123"/>
                </a:lnTo>
                <a:lnTo>
                  <a:pt x="151" y="129"/>
                </a:lnTo>
                <a:lnTo>
                  <a:pt x="144" y="135"/>
                </a:lnTo>
                <a:lnTo>
                  <a:pt x="140" y="146"/>
                </a:lnTo>
                <a:lnTo>
                  <a:pt x="140" y="154"/>
                </a:lnTo>
                <a:lnTo>
                  <a:pt x="142" y="160"/>
                </a:lnTo>
                <a:lnTo>
                  <a:pt x="140" y="165"/>
                </a:lnTo>
                <a:lnTo>
                  <a:pt x="138" y="169"/>
                </a:lnTo>
                <a:lnTo>
                  <a:pt x="138" y="173"/>
                </a:lnTo>
                <a:lnTo>
                  <a:pt x="144" y="177"/>
                </a:lnTo>
                <a:lnTo>
                  <a:pt x="153" y="173"/>
                </a:lnTo>
                <a:lnTo>
                  <a:pt x="159" y="148"/>
                </a:lnTo>
                <a:lnTo>
                  <a:pt x="163" y="144"/>
                </a:lnTo>
                <a:lnTo>
                  <a:pt x="169" y="133"/>
                </a:lnTo>
                <a:lnTo>
                  <a:pt x="182" y="119"/>
                </a:lnTo>
                <a:lnTo>
                  <a:pt x="182" y="114"/>
                </a:lnTo>
                <a:lnTo>
                  <a:pt x="176" y="92"/>
                </a:lnTo>
                <a:lnTo>
                  <a:pt x="165" y="64"/>
                </a:lnTo>
                <a:lnTo>
                  <a:pt x="165" y="58"/>
                </a:lnTo>
                <a:lnTo>
                  <a:pt x="169" y="56"/>
                </a:lnTo>
                <a:lnTo>
                  <a:pt x="172" y="58"/>
                </a:lnTo>
                <a:lnTo>
                  <a:pt x="180" y="44"/>
                </a:lnTo>
                <a:lnTo>
                  <a:pt x="178" y="29"/>
                </a:lnTo>
                <a:lnTo>
                  <a:pt x="171" y="29"/>
                </a:lnTo>
                <a:lnTo>
                  <a:pt x="169" y="20"/>
                </a:lnTo>
                <a:lnTo>
                  <a:pt x="169" y="0"/>
                </a:lnTo>
                <a:lnTo>
                  <a:pt x="280" y="31"/>
                </a:lnTo>
                <a:lnTo>
                  <a:pt x="385" y="58"/>
                </a:lnTo>
                <a:lnTo>
                  <a:pt x="562" y="100"/>
                </a:lnTo>
                <a:lnTo>
                  <a:pt x="508" y="365"/>
                </a:lnTo>
                <a:lnTo>
                  <a:pt x="504" y="369"/>
                </a:lnTo>
                <a:lnTo>
                  <a:pt x="504" y="378"/>
                </a:lnTo>
                <a:lnTo>
                  <a:pt x="510" y="386"/>
                </a:lnTo>
                <a:lnTo>
                  <a:pt x="510" y="386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6" name=""/>
          <p:cNvSpPr/>
          <p:nvPr/>
        </p:nvSpPr>
        <p:spPr>
          <a:xfrm>
            <a:off x="7689960" y="2496960"/>
            <a:ext cx="58680" cy="22320"/>
          </a:xfrm>
          <a:custGeom>
            <a:avLst/>
            <a:gdLst/>
            <a:ahLst/>
            <a:rect l="l" t="t" r="r" b="b"/>
            <a:pathLst>
              <a:path w="37" h="14">
                <a:moveTo>
                  <a:pt x="0" y="0"/>
                </a:moveTo>
                <a:lnTo>
                  <a:pt x="12" y="6"/>
                </a:lnTo>
                <a:lnTo>
                  <a:pt x="25" y="6"/>
                </a:lnTo>
                <a:lnTo>
                  <a:pt x="37" y="14"/>
                </a:lnTo>
              </a:path>
            </a:pathLst>
          </a:custGeom>
          <a:noFill/>
          <a:ln w="12600">
            <a:solidFill>
              <a:srgbClr val="cbccc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7" name=""/>
          <p:cNvSpPr/>
          <p:nvPr/>
        </p:nvSpPr>
        <p:spPr>
          <a:xfrm>
            <a:off x="7689960" y="2496960"/>
            <a:ext cx="58680" cy="22320"/>
          </a:xfrm>
          <a:custGeom>
            <a:avLst/>
            <a:gdLst/>
            <a:ahLst/>
            <a:rect l="l" t="t" r="r" b="b"/>
            <a:pathLst>
              <a:path w="37" h="14">
                <a:moveTo>
                  <a:pt x="0" y="0"/>
                </a:moveTo>
                <a:lnTo>
                  <a:pt x="12" y="6"/>
                </a:lnTo>
                <a:lnTo>
                  <a:pt x="25" y="6"/>
                </a:lnTo>
                <a:lnTo>
                  <a:pt x="37" y="14"/>
                </a:lnTo>
              </a:path>
            </a:pathLst>
          </a:custGeom>
          <a:noFill/>
          <a:ln w="12600">
            <a:solidFill>
              <a:srgbClr val="12141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8" name=""/>
          <p:cNvSpPr/>
          <p:nvPr/>
        </p:nvSpPr>
        <p:spPr>
          <a:xfrm>
            <a:off x="7924680" y="2390760"/>
            <a:ext cx="235080" cy="231840"/>
          </a:xfrm>
          <a:custGeom>
            <a:avLst/>
            <a:gdLst/>
            <a:ahLst/>
            <a:rect l="l" t="t" r="r" b="b"/>
            <a:pathLst>
              <a:path w="148" h="146">
                <a:moveTo>
                  <a:pt x="0" y="33"/>
                </a:moveTo>
                <a:lnTo>
                  <a:pt x="48" y="19"/>
                </a:lnTo>
                <a:lnTo>
                  <a:pt x="54" y="25"/>
                </a:lnTo>
                <a:lnTo>
                  <a:pt x="56" y="23"/>
                </a:lnTo>
                <a:lnTo>
                  <a:pt x="56" y="19"/>
                </a:lnTo>
                <a:lnTo>
                  <a:pt x="127" y="0"/>
                </a:lnTo>
                <a:lnTo>
                  <a:pt x="148" y="61"/>
                </a:lnTo>
                <a:lnTo>
                  <a:pt x="144" y="67"/>
                </a:lnTo>
                <a:lnTo>
                  <a:pt x="142" y="71"/>
                </a:lnTo>
                <a:lnTo>
                  <a:pt x="144" y="73"/>
                </a:lnTo>
                <a:lnTo>
                  <a:pt x="144" y="75"/>
                </a:lnTo>
                <a:lnTo>
                  <a:pt x="134" y="77"/>
                </a:lnTo>
                <a:lnTo>
                  <a:pt x="111" y="86"/>
                </a:lnTo>
                <a:lnTo>
                  <a:pt x="104" y="86"/>
                </a:lnTo>
                <a:lnTo>
                  <a:pt x="102" y="88"/>
                </a:lnTo>
                <a:lnTo>
                  <a:pt x="102" y="92"/>
                </a:lnTo>
                <a:lnTo>
                  <a:pt x="100" y="94"/>
                </a:lnTo>
                <a:lnTo>
                  <a:pt x="84" y="96"/>
                </a:lnTo>
                <a:lnTo>
                  <a:pt x="65" y="105"/>
                </a:lnTo>
                <a:lnTo>
                  <a:pt x="63" y="104"/>
                </a:lnTo>
                <a:lnTo>
                  <a:pt x="52" y="117"/>
                </a:lnTo>
                <a:lnTo>
                  <a:pt x="25" y="140"/>
                </a:lnTo>
                <a:lnTo>
                  <a:pt x="13" y="146"/>
                </a:lnTo>
                <a:lnTo>
                  <a:pt x="6" y="138"/>
                </a:lnTo>
                <a:lnTo>
                  <a:pt x="17" y="125"/>
                </a:lnTo>
                <a:lnTo>
                  <a:pt x="17" y="119"/>
                </a:lnTo>
                <a:lnTo>
                  <a:pt x="12" y="111"/>
                </a:lnTo>
                <a:lnTo>
                  <a:pt x="0" y="33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9" name=""/>
          <p:cNvSpPr/>
          <p:nvPr/>
        </p:nvSpPr>
        <p:spPr>
          <a:xfrm>
            <a:off x="7924680" y="2390760"/>
            <a:ext cx="235080" cy="231840"/>
          </a:xfrm>
          <a:custGeom>
            <a:avLst/>
            <a:gdLst/>
            <a:ahLst/>
            <a:rect l="l" t="t" r="r" b="b"/>
            <a:pathLst>
              <a:path w="148" h="146">
                <a:moveTo>
                  <a:pt x="0" y="33"/>
                </a:moveTo>
                <a:lnTo>
                  <a:pt x="48" y="19"/>
                </a:lnTo>
                <a:lnTo>
                  <a:pt x="54" y="25"/>
                </a:lnTo>
                <a:lnTo>
                  <a:pt x="56" y="23"/>
                </a:lnTo>
                <a:lnTo>
                  <a:pt x="56" y="19"/>
                </a:lnTo>
                <a:lnTo>
                  <a:pt x="127" y="0"/>
                </a:lnTo>
                <a:lnTo>
                  <a:pt x="148" y="61"/>
                </a:lnTo>
                <a:lnTo>
                  <a:pt x="144" y="67"/>
                </a:lnTo>
                <a:lnTo>
                  <a:pt x="142" y="71"/>
                </a:lnTo>
                <a:lnTo>
                  <a:pt x="144" y="73"/>
                </a:lnTo>
                <a:lnTo>
                  <a:pt x="144" y="75"/>
                </a:lnTo>
                <a:lnTo>
                  <a:pt x="134" y="77"/>
                </a:lnTo>
                <a:lnTo>
                  <a:pt x="111" y="86"/>
                </a:lnTo>
                <a:lnTo>
                  <a:pt x="104" y="86"/>
                </a:lnTo>
                <a:lnTo>
                  <a:pt x="102" y="88"/>
                </a:lnTo>
                <a:lnTo>
                  <a:pt x="102" y="92"/>
                </a:lnTo>
                <a:lnTo>
                  <a:pt x="100" y="94"/>
                </a:lnTo>
                <a:lnTo>
                  <a:pt x="84" y="96"/>
                </a:lnTo>
                <a:lnTo>
                  <a:pt x="65" y="105"/>
                </a:lnTo>
                <a:lnTo>
                  <a:pt x="63" y="104"/>
                </a:lnTo>
                <a:lnTo>
                  <a:pt x="52" y="117"/>
                </a:lnTo>
                <a:lnTo>
                  <a:pt x="25" y="140"/>
                </a:lnTo>
                <a:lnTo>
                  <a:pt x="13" y="146"/>
                </a:lnTo>
                <a:lnTo>
                  <a:pt x="6" y="138"/>
                </a:lnTo>
                <a:lnTo>
                  <a:pt x="17" y="125"/>
                </a:lnTo>
                <a:lnTo>
                  <a:pt x="17" y="119"/>
                </a:lnTo>
                <a:lnTo>
                  <a:pt x="12" y="11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0" name=""/>
          <p:cNvSpPr/>
          <p:nvPr/>
        </p:nvSpPr>
        <p:spPr>
          <a:xfrm>
            <a:off x="8126280" y="2378160"/>
            <a:ext cx="120960" cy="135000"/>
          </a:xfrm>
          <a:custGeom>
            <a:avLst/>
            <a:gdLst/>
            <a:ahLst/>
            <a:rect l="l" t="t" r="r" b="b"/>
            <a:pathLst>
              <a:path w="76" h="85">
                <a:moveTo>
                  <a:pt x="0" y="8"/>
                </a:moveTo>
                <a:lnTo>
                  <a:pt x="21" y="69"/>
                </a:lnTo>
                <a:lnTo>
                  <a:pt x="17" y="75"/>
                </a:lnTo>
                <a:lnTo>
                  <a:pt x="15" y="79"/>
                </a:lnTo>
                <a:lnTo>
                  <a:pt x="17" y="81"/>
                </a:lnTo>
                <a:lnTo>
                  <a:pt x="17" y="83"/>
                </a:lnTo>
                <a:lnTo>
                  <a:pt x="21" y="85"/>
                </a:lnTo>
                <a:lnTo>
                  <a:pt x="36" y="73"/>
                </a:lnTo>
                <a:lnTo>
                  <a:pt x="46" y="65"/>
                </a:lnTo>
                <a:lnTo>
                  <a:pt x="46" y="58"/>
                </a:lnTo>
                <a:lnTo>
                  <a:pt x="42" y="54"/>
                </a:lnTo>
                <a:lnTo>
                  <a:pt x="42" y="44"/>
                </a:lnTo>
                <a:lnTo>
                  <a:pt x="50" y="37"/>
                </a:lnTo>
                <a:lnTo>
                  <a:pt x="51" y="39"/>
                </a:lnTo>
                <a:lnTo>
                  <a:pt x="51" y="46"/>
                </a:lnTo>
                <a:lnTo>
                  <a:pt x="51" y="58"/>
                </a:lnTo>
                <a:lnTo>
                  <a:pt x="55" y="62"/>
                </a:lnTo>
                <a:lnTo>
                  <a:pt x="59" y="62"/>
                </a:lnTo>
                <a:lnTo>
                  <a:pt x="59" y="54"/>
                </a:lnTo>
                <a:lnTo>
                  <a:pt x="63" y="54"/>
                </a:lnTo>
                <a:lnTo>
                  <a:pt x="67" y="48"/>
                </a:lnTo>
                <a:lnTo>
                  <a:pt x="74" y="48"/>
                </a:lnTo>
                <a:lnTo>
                  <a:pt x="76" y="46"/>
                </a:lnTo>
                <a:lnTo>
                  <a:pt x="71" y="41"/>
                </a:lnTo>
                <a:lnTo>
                  <a:pt x="69" y="37"/>
                </a:lnTo>
                <a:lnTo>
                  <a:pt x="65" y="35"/>
                </a:lnTo>
                <a:lnTo>
                  <a:pt x="65" y="33"/>
                </a:lnTo>
                <a:lnTo>
                  <a:pt x="57" y="31"/>
                </a:lnTo>
                <a:lnTo>
                  <a:pt x="57" y="27"/>
                </a:lnTo>
                <a:lnTo>
                  <a:pt x="44" y="23"/>
                </a:lnTo>
                <a:lnTo>
                  <a:pt x="38" y="12"/>
                </a:lnTo>
                <a:lnTo>
                  <a:pt x="34" y="10"/>
                </a:lnTo>
                <a:lnTo>
                  <a:pt x="30" y="0"/>
                </a:lnTo>
                <a:lnTo>
                  <a:pt x="0" y="8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1" name=""/>
          <p:cNvSpPr/>
          <p:nvPr/>
        </p:nvSpPr>
        <p:spPr>
          <a:xfrm>
            <a:off x="8126280" y="2378160"/>
            <a:ext cx="120960" cy="135000"/>
          </a:xfrm>
          <a:custGeom>
            <a:avLst/>
            <a:gdLst/>
            <a:ahLst/>
            <a:rect l="l" t="t" r="r" b="b"/>
            <a:pathLst>
              <a:path w="76" h="85">
                <a:moveTo>
                  <a:pt x="0" y="8"/>
                </a:moveTo>
                <a:lnTo>
                  <a:pt x="21" y="69"/>
                </a:lnTo>
                <a:lnTo>
                  <a:pt x="17" y="75"/>
                </a:lnTo>
                <a:lnTo>
                  <a:pt x="15" y="79"/>
                </a:lnTo>
                <a:lnTo>
                  <a:pt x="17" y="81"/>
                </a:lnTo>
                <a:lnTo>
                  <a:pt x="17" y="83"/>
                </a:lnTo>
                <a:lnTo>
                  <a:pt x="21" y="85"/>
                </a:lnTo>
                <a:lnTo>
                  <a:pt x="36" y="73"/>
                </a:lnTo>
                <a:lnTo>
                  <a:pt x="46" y="65"/>
                </a:lnTo>
                <a:lnTo>
                  <a:pt x="46" y="58"/>
                </a:lnTo>
                <a:lnTo>
                  <a:pt x="42" y="54"/>
                </a:lnTo>
                <a:lnTo>
                  <a:pt x="42" y="44"/>
                </a:lnTo>
                <a:lnTo>
                  <a:pt x="50" y="37"/>
                </a:lnTo>
                <a:lnTo>
                  <a:pt x="51" y="39"/>
                </a:lnTo>
                <a:lnTo>
                  <a:pt x="51" y="46"/>
                </a:lnTo>
                <a:lnTo>
                  <a:pt x="51" y="58"/>
                </a:lnTo>
                <a:lnTo>
                  <a:pt x="55" y="62"/>
                </a:lnTo>
                <a:lnTo>
                  <a:pt x="59" y="62"/>
                </a:lnTo>
                <a:lnTo>
                  <a:pt x="59" y="54"/>
                </a:lnTo>
                <a:lnTo>
                  <a:pt x="63" y="54"/>
                </a:lnTo>
                <a:lnTo>
                  <a:pt x="67" y="48"/>
                </a:lnTo>
                <a:lnTo>
                  <a:pt x="74" y="48"/>
                </a:lnTo>
                <a:lnTo>
                  <a:pt x="76" y="46"/>
                </a:lnTo>
                <a:lnTo>
                  <a:pt x="71" y="41"/>
                </a:lnTo>
                <a:lnTo>
                  <a:pt x="69" y="37"/>
                </a:lnTo>
                <a:lnTo>
                  <a:pt x="65" y="35"/>
                </a:lnTo>
                <a:lnTo>
                  <a:pt x="65" y="33"/>
                </a:lnTo>
                <a:lnTo>
                  <a:pt x="57" y="31"/>
                </a:lnTo>
                <a:lnTo>
                  <a:pt x="57" y="27"/>
                </a:lnTo>
                <a:lnTo>
                  <a:pt x="44" y="23"/>
                </a:lnTo>
                <a:lnTo>
                  <a:pt x="38" y="12"/>
                </a:lnTo>
                <a:lnTo>
                  <a:pt x="34" y="10"/>
                </a:lnTo>
                <a:lnTo>
                  <a:pt x="30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2" name=""/>
          <p:cNvSpPr/>
          <p:nvPr/>
        </p:nvSpPr>
        <p:spPr>
          <a:xfrm>
            <a:off x="7915320" y="2217600"/>
            <a:ext cx="450720" cy="233640"/>
          </a:xfrm>
          <a:custGeom>
            <a:avLst/>
            <a:gdLst/>
            <a:ahLst/>
            <a:rect l="l" t="t" r="r" b="b"/>
            <a:pathLst>
              <a:path w="284" h="147">
                <a:moveTo>
                  <a:pt x="0" y="63"/>
                </a:moveTo>
                <a:lnTo>
                  <a:pt x="60" y="51"/>
                </a:lnTo>
                <a:lnTo>
                  <a:pt x="150" y="28"/>
                </a:lnTo>
                <a:lnTo>
                  <a:pt x="150" y="24"/>
                </a:lnTo>
                <a:lnTo>
                  <a:pt x="154" y="23"/>
                </a:lnTo>
                <a:lnTo>
                  <a:pt x="156" y="24"/>
                </a:lnTo>
                <a:lnTo>
                  <a:pt x="158" y="23"/>
                </a:lnTo>
                <a:lnTo>
                  <a:pt x="156" y="15"/>
                </a:lnTo>
                <a:lnTo>
                  <a:pt x="163" y="13"/>
                </a:lnTo>
                <a:lnTo>
                  <a:pt x="169" y="1"/>
                </a:lnTo>
                <a:lnTo>
                  <a:pt x="175" y="0"/>
                </a:lnTo>
                <a:lnTo>
                  <a:pt x="181" y="3"/>
                </a:lnTo>
                <a:lnTo>
                  <a:pt x="184" y="15"/>
                </a:lnTo>
                <a:lnTo>
                  <a:pt x="194" y="24"/>
                </a:lnTo>
                <a:lnTo>
                  <a:pt x="198" y="28"/>
                </a:lnTo>
                <a:lnTo>
                  <a:pt x="196" y="32"/>
                </a:lnTo>
                <a:lnTo>
                  <a:pt x="190" y="36"/>
                </a:lnTo>
                <a:lnTo>
                  <a:pt x="186" y="46"/>
                </a:lnTo>
                <a:lnTo>
                  <a:pt x="183" y="57"/>
                </a:lnTo>
                <a:lnTo>
                  <a:pt x="184" y="63"/>
                </a:lnTo>
                <a:lnTo>
                  <a:pt x="196" y="63"/>
                </a:lnTo>
                <a:lnTo>
                  <a:pt x="206" y="69"/>
                </a:lnTo>
                <a:lnTo>
                  <a:pt x="223" y="86"/>
                </a:lnTo>
                <a:lnTo>
                  <a:pt x="229" y="97"/>
                </a:lnTo>
                <a:lnTo>
                  <a:pt x="236" y="105"/>
                </a:lnTo>
                <a:lnTo>
                  <a:pt x="255" y="107"/>
                </a:lnTo>
                <a:lnTo>
                  <a:pt x="267" y="101"/>
                </a:lnTo>
                <a:lnTo>
                  <a:pt x="273" y="90"/>
                </a:lnTo>
                <a:lnTo>
                  <a:pt x="269" y="86"/>
                </a:lnTo>
                <a:lnTo>
                  <a:pt x="261" y="78"/>
                </a:lnTo>
                <a:lnTo>
                  <a:pt x="252" y="74"/>
                </a:lnTo>
                <a:lnTo>
                  <a:pt x="252" y="69"/>
                </a:lnTo>
                <a:lnTo>
                  <a:pt x="259" y="69"/>
                </a:lnTo>
                <a:lnTo>
                  <a:pt x="263" y="69"/>
                </a:lnTo>
                <a:lnTo>
                  <a:pt x="277" y="88"/>
                </a:lnTo>
                <a:lnTo>
                  <a:pt x="284" y="107"/>
                </a:lnTo>
                <a:lnTo>
                  <a:pt x="284" y="117"/>
                </a:lnTo>
                <a:lnTo>
                  <a:pt x="275" y="111"/>
                </a:lnTo>
                <a:lnTo>
                  <a:pt x="267" y="117"/>
                </a:lnTo>
                <a:lnTo>
                  <a:pt x="254" y="122"/>
                </a:lnTo>
                <a:lnTo>
                  <a:pt x="240" y="134"/>
                </a:lnTo>
                <a:lnTo>
                  <a:pt x="236" y="134"/>
                </a:lnTo>
                <a:lnTo>
                  <a:pt x="234" y="134"/>
                </a:lnTo>
                <a:lnTo>
                  <a:pt x="234" y="128"/>
                </a:lnTo>
                <a:lnTo>
                  <a:pt x="230" y="118"/>
                </a:lnTo>
                <a:lnTo>
                  <a:pt x="229" y="118"/>
                </a:lnTo>
                <a:lnTo>
                  <a:pt x="221" y="132"/>
                </a:lnTo>
                <a:lnTo>
                  <a:pt x="211" y="145"/>
                </a:lnTo>
                <a:lnTo>
                  <a:pt x="209" y="147"/>
                </a:lnTo>
                <a:lnTo>
                  <a:pt x="204" y="142"/>
                </a:lnTo>
                <a:lnTo>
                  <a:pt x="202" y="138"/>
                </a:lnTo>
                <a:lnTo>
                  <a:pt x="198" y="136"/>
                </a:lnTo>
                <a:lnTo>
                  <a:pt x="198" y="134"/>
                </a:lnTo>
                <a:lnTo>
                  <a:pt x="190" y="132"/>
                </a:lnTo>
                <a:lnTo>
                  <a:pt x="190" y="128"/>
                </a:lnTo>
                <a:lnTo>
                  <a:pt x="177" y="124"/>
                </a:lnTo>
                <a:lnTo>
                  <a:pt x="171" y="113"/>
                </a:lnTo>
                <a:lnTo>
                  <a:pt x="167" y="111"/>
                </a:lnTo>
                <a:lnTo>
                  <a:pt x="163" y="101"/>
                </a:lnTo>
                <a:lnTo>
                  <a:pt x="133" y="109"/>
                </a:lnTo>
                <a:lnTo>
                  <a:pt x="62" y="128"/>
                </a:lnTo>
                <a:lnTo>
                  <a:pt x="62" y="132"/>
                </a:lnTo>
                <a:lnTo>
                  <a:pt x="60" y="134"/>
                </a:lnTo>
                <a:lnTo>
                  <a:pt x="54" y="128"/>
                </a:lnTo>
                <a:lnTo>
                  <a:pt x="6" y="142"/>
                </a:lnTo>
                <a:lnTo>
                  <a:pt x="2" y="138"/>
                </a:lnTo>
                <a:lnTo>
                  <a:pt x="0" y="63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3" name=""/>
          <p:cNvSpPr/>
          <p:nvPr/>
        </p:nvSpPr>
        <p:spPr>
          <a:xfrm>
            <a:off x="7915320" y="2217600"/>
            <a:ext cx="450720" cy="233640"/>
          </a:xfrm>
          <a:custGeom>
            <a:avLst/>
            <a:gdLst/>
            <a:ahLst/>
            <a:rect l="l" t="t" r="r" b="b"/>
            <a:pathLst>
              <a:path w="284" h="147">
                <a:moveTo>
                  <a:pt x="0" y="63"/>
                </a:moveTo>
                <a:lnTo>
                  <a:pt x="60" y="51"/>
                </a:lnTo>
                <a:lnTo>
                  <a:pt x="150" y="28"/>
                </a:lnTo>
                <a:lnTo>
                  <a:pt x="150" y="24"/>
                </a:lnTo>
                <a:lnTo>
                  <a:pt x="154" y="23"/>
                </a:lnTo>
                <a:lnTo>
                  <a:pt x="156" y="24"/>
                </a:lnTo>
                <a:lnTo>
                  <a:pt x="158" y="23"/>
                </a:lnTo>
                <a:lnTo>
                  <a:pt x="156" y="15"/>
                </a:lnTo>
                <a:lnTo>
                  <a:pt x="163" y="13"/>
                </a:lnTo>
                <a:lnTo>
                  <a:pt x="169" y="1"/>
                </a:lnTo>
                <a:lnTo>
                  <a:pt x="175" y="0"/>
                </a:lnTo>
                <a:lnTo>
                  <a:pt x="181" y="3"/>
                </a:lnTo>
                <a:lnTo>
                  <a:pt x="184" y="15"/>
                </a:lnTo>
                <a:lnTo>
                  <a:pt x="194" y="24"/>
                </a:lnTo>
                <a:lnTo>
                  <a:pt x="198" y="28"/>
                </a:lnTo>
                <a:lnTo>
                  <a:pt x="196" y="32"/>
                </a:lnTo>
                <a:lnTo>
                  <a:pt x="190" y="36"/>
                </a:lnTo>
                <a:lnTo>
                  <a:pt x="186" y="46"/>
                </a:lnTo>
                <a:lnTo>
                  <a:pt x="183" y="57"/>
                </a:lnTo>
                <a:lnTo>
                  <a:pt x="184" y="63"/>
                </a:lnTo>
                <a:lnTo>
                  <a:pt x="196" y="63"/>
                </a:lnTo>
                <a:lnTo>
                  <a:pt x="206" y="69"/>
                </a:lnTo>
                <a:lnTo>
                  <a:pt x="223" y="86"/>
                </a:lnTo>
                <a:lnTo>
                  <a:pt x="229" y="97"/>
                </a:lnTo>
                <a:lnTo>
                  <a:pt x="236" y="105"/>
                </a:lnTo>
                <a:lnTo>
                  <a:pt x="255" y="107"/>
                </a:lnTo>
                <a:lnTo>
                  <a:pt x="267" y="101"/>
                </a:lnTo>
                <a:lnTo>
                  <a:pt x="273" y="90"/>
                </a:lnTo>
                <a:lnTo>
                  <a:pt x="269" y="86"/>
                </a:lnTo>
                <a:lnTo>
                  <a:pt x="261" y="78"/>
                </a:lnTo>
                <a:lnTo>
                  <a:pt x="252" y="74"/>
                </a:lnTo>
                <a:lnTo>
                  <a:pt x="252" y="69"/>
                </a:lnTo>
                <a:lnTo>
                  <a:pt x="259" y="69"/>
                </a:lnTo>
                <a:lnTo>
                  <a:pt x="263" y="69"/>
                </a:lnTo>
                <a:lnTo>
                  <a:pt x="277" y="88"/>
                </a:lnTo>
                <a:lnTo>
                  <a:pt x="284" y="107"/>
                </a:lnTo>
                <a:lnTo>
                  <a:pt x="284" y="117"/>
                </a:lnTo>
                <a:lnTo>
                  <a:pt x="275" y="111"/>
                </a:lnTo>
                <a:lnTo>
                  <a:pt x="267" y="117"/>
                </a:lnTo>
                <a:lnTo>
                  <a:pt x="254" y="122"/>
                </a:lnTo>
                <a:lnTo>
                  <a:pt x="240" y="134"/>
                </a:lnTo>
                <a:lnTo>
                  <a:pt x="236" y="134"/>
                </a:lnTo>
                <a:lnTo>
                  <a:pt x="234" y="134"/>
                </a:lnTo>
                <a:lnTo>
                  <a:pt x="234" y="128"/>
                </a:lnTo>
                <a:lnTo>
                  <a:pt x="230" y="118"/>
                </a:lnTo>
                <a:lnTo>
                  <a:pt x="229" y="118"/>
                </a:lnTo>
                <a:lnTo>
                  <a:pt x="221" y="132"/>
                </a:lnTo>
                <a:lnTo>
                  <a:pt x="211" y="145"/>
                </a:lnTo>
                <a:lnTo>
                  <a:pt x="209" y="147"/>
                </a:lnTo>
                <a:lnTo>
                  <a:pt x="204" y="142"/>
                </a:lnTo>
                <a:lnTo>
                  <a:pt x="202" y="138"/>
                </a:lnTo>
                <a:lnTo>
                  <a:pt x="198" y="136"/>
                </a:lnTo>
                <a:lnTo>
                  <a:pt x="198" y="134"/>
                </a:lnTo>
                <a:lnTo>
                  <a:pt x="190" y="132"/>
                </a:lnTo>
                <a:lnTo>
                  <a:pt x="190" y="128"/>
                </a:lnTo>
                <a:lnTo>
                  <a:pt x="177" y="124"/>
                </a:lnTo>
                <a:lnTo>
                  <a:pt x="171" y="113"/>
                </a:lnTo>
                <a:lnTo>
                  <a:pt x="167" y="111"/>
                </a:lnTo>
                <a:lnTo>
                  <a:pt x="163" y="101"/>
                </a:lnTo>
                <a:lnTo>
                  <a:pt x="133" y="109"/>
                </a:lnTo>
                <a:lnTo>
                  <a:pt x="62" y="128"/>
                </a:lnTo>
                <a:lnTo>
                  <a:pt x="62" y="132"/>
                </a:lnTo>
                <a:lnTo>
                  <a:pt x="60" y="134"/>
                </a:lnTo>
                <a:lnTo>
                  <a:pt x="54" y="128"/>
                </a:lnTo>
                <a:lnTo>
                  <a:pt x="6" y="142"/>
                </a:lnTo>
                <a:lnTo>
                  <a:pt x="2" y="138"/>
                </a:lnTo>
                <a:lnTo>
                  <a:pt x="0" y="63"/>
                </a:lnTo>
                <a:lnTo>
                  <a:pt x="0" y="6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4" name=""/>
          <p:cNvSpPr/>
          <p:nvPr/>
        </p:nvSpPr>
        <p:spPr>
          <a:xfrm>
            <a:off x="7802640" y="1887480"/>
            <a:ext cx="234720" cy="430200"/>
          </a:xfrm>
          <a:custGeom>
            <a:avLst/>
            <a:gdLst/>
            <a:ahLst/>
            <a:rect l="l" t="t" r="r" b="b"/>
            <a:pathLst>
              <a:path w="148" h="271">
                <a:moveTo>
                  <a:pt x="0" y="35"/>
                </a:moveTo>
                <a:lnTo>
                  <a:pt x="6" y="46"/>
                </a:lnTo>
                <a:lnTo>
                  <a:pt x="4" y="50"/>
                </a:lnTo>
                <a:lnTo>
                  <a:pt x="8" y="56"/>
                </a:lnTo>
                <a:lnTo>
                  <a:pt x="8" y="60"/>
                </a:lnTo>
                <a:lnTo>
                  <a:pt x="21" y="90"/>
                </a:lnTo>
                <a:lnTo>
                  <a:pt x="25" y="113"/>
                </a:lnTo>
                <a:lnTo>
                  <a:pt x="21" y="125"/>
                </a:lnTo>
                <a:lnTo>
                  <a:pt x="21" y="136"/>
                </a:lnTo>
                <a:lnTo>
                  <a:pt x="37" y="167"/>
                </a:lnTo>
                <a:lnTo>
                  <a:pt x="35" y="181"/>
                </a:lnTo>
                <a:lnTo>
                  <a:pt x="37" y="184"/>
                </a:lnTo>
                <a:lnTo>
                  <a:pt x="41" y="184"/>
                </a:lnTo>
                <a:lnTo>
                  <a:pt x="39" y="181"/>
                </a:lnTo>
                <a:lnTo>
                  <a:pt x="42" y="181"/>
                </a:lnTo>
                <a:lnTo>
                  <a:pt x="52" y="194"/>
                </a:lnTo>
                <a:lnTo>
                  <a:pt x="58" y="221"/>
                </a:lnTo>
                <a:lnTo>
                  <a:pt x="58" y="236"/>
                </a:lnTo>
                <a:lnTo>
                  <a:pt x="64" y="254"/>
                </a:lnTo>
                <a:lnTo>
                  <a:pt x="71" y="271"/>
                </a:lnTo>
                <a:lnTo>
                  <a:pt x="131" y="259"/>
                </a:lnTo>
                <a:lnTo>
                  <a:pt x="129" y="254"/>
                </a:lnTo>
                <a:lnTo>
                  <a:pt x="121" y="246"/>
                </a:lnTo>
                <a:lnTo>
                  <a:pt x="121" y="234"/>
                </a:lnTo>
                <a:lnTo>
                  <a:pt x="125" y="232"/>
                </a:lnTo>
                <a:lnTo>
                  <a:pt x="121" y="221"/>
                </a:lnTo>
                <a:lnTo>
                  <a:pt x="115" y="177"/>
                </a:lnTo>
                <a:lnTo>
                  <a:pt x="115" y="163"/>
                </a:lnTo>
                <a:lnTo>
                  <a:pt x="119" y="136"/>
                </a:lnTo>
                <a:lnTo>
                  <a:pt x="125" y="121"/>
                </a:lnTo>
                <a:lnTo>
                  <a:pt x="125" y="108"/>
                </a:lnTo>
                <a:lnTo>
                  <a:pt x="119" y="98"/>
                </a:lnTo>
                <a:lnTo>
                  <a:pt x="119" y="89"/>
                </a:lnTo>
                <a:lnTo>
                  <a:pt x="123" y="83"/>
                </a:lnTo>
                <a:lnTo>
                  <a:pt x="140" y="67"/>
                </a:lnTo>
                <a:lnTo>
                  <a:pt x="148" y="44"/>
                </a:lnTo>
                <a:lnTo>
                  <a:pt x="138" y="31"/>
                </a:lnTo>
                <a:lnTo>
                  <a:pt x="136" y="23"/>
                </a:lnTo>
                <a:lnTo>
                  <a:pt x="140" y="21"/>
                </a:lnTo>
                <a:lnTo>
                  <a:pt x="140" y="16"/>
                </a:lnTo>
                <a:lnTo>
                  <a:pt x="135" y="0"/>
                </a:lnTo>
                <a:lnTo>
                  <a:pt x="0" y="35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5" name=""/>
          <p:cNvSpPr/>
          <p:nvPr/>
        </p:nvSpPr>
        <p:spPr>
          <a:xfrm>
            <a:off x="7802640" y="1887480"/>
            <a:ext cx="234720" cy="430200"/>
          </a:xfrm>
          <a:custGeom>
            <a:avLst/>
            <a:gdLst/>
            <a:ahLst/>
            <a:rect l="l" t="t" r="r" b="b"/>
            <a:pathLst>
              <a:path w="148" h="271">
                <a:moveTo>
                  <a:pt x="0" y="35"/>
                </a:moveTo>
                <a:lnTo>
                  <a:pt x="6" y="46"/>
                </a:lnTo>
                <a:lnTo>
                  <a:pt x="4" y="50"/>
                </a:lnTo>
                <a:lnTo>
                  <a:pt x="8" y="56"/>
                </a:lnTo>
                <a:lnTo>
                  <a:pt x="8" y="60"/>
                </a:lnTo>
                <a:lnTo>
                  <a:pt x="21" y="90"/>
                </a:lnTo>
                <a:lnTo>
                  <a:pt x="25" y="113"/>
                </a:lnTo>
                <a:lnTo>
                  <a:pt x="21" y="125"/>
                </a:lnTo>
                <a:lnTo>
                  <a:pt x="21" y="136"/>
                </a:lnTo>
                <a:lnTo>
                  <a:pt x="37" y="167"/>
                </a:lnTo>
                <a:lnTo>
                  <a:pt x="35" y="181"/>
                </a:lnTo>
                <a:lnTo>
                  <a:pt x="37" y="184"/>
                </a:lnTo>
                <a:lnTo>
                  <a:pt x="41" y="184"/>
                </a:lnTo>
                <a:lnTo>
                  <a:pt x="39" y="181"/>
                </a:lnTo>
                <a:lnTo>
                  <a:pt x="42" y="181"/>
                </a:lnTo>
                <a:lnTo>
                  <a:pt x="52" y="194"/>
                </a:lnTo>
                <a:lnTo>
                  <a:pt x="58" y="221"/>
                </a:lnTo>
                <a:lnTo>
                  <a:pt x="58" y="236"/>
                </a:lnTo>
                <a:lnTo>
                  <a:pt x="64" y="254"/>
                </a:lnTo>
                <a:lnTo>
                  <a:pt x="71" y="271"/>
                </a:lnTo>
                <a:lnTo>
                  <a:pt x="131" y="259"/>
                </a:lnTo>
                <a:lnTo>
                  <a:pt x="129" y="254"/>
                </a:lnTo>
                <a:lnTo>
                  <a:pt x="121" y="246"/>
                </a:lnTo>
                <a:lnTo>
                  <a:pt x="121" y="234"/>
                </a:lnTo>
                <a:lnTo>
                  <a:pt x="125" y="232"/>
                </a:lnTo>
                <a:lnTo>
                  <a:pt x="121" y="221"/>
                </a:lnTo>
                <a:lnTo>
                  <a:pt x="115" y="177"/>
                </a:lnTo>
                <a:lnTo>
                  <a:pt x="115" y="163"/>
                </a:lnTo>
                <a:lnTo>
                  <a:pt x="119" y="136"/>
                </a:lnTo>
                <a:lnTo>
                  <a:pt x="125" y="121"/>
                </a:lnTo>
                <a:lnTo>
                  <a:pt x="125" y="108"/>
                </a:lnTo>
                <a:lnTo>
                  <a:pt x="119" y="98"/>
                </a:lnTo>
                <a:lnTo>
                  <a:pt x="119" y="89"/>
                </a:lnTo>
                <a:lnTo>
                  <a:pt x="123" y="83"/>
                </a:lnTo>
                <a:lnTo>
                  <a:pt x="140" y="67"/>
                </a:lnTo>
                <a:lnTo>
                  <a:pt x="148" y="44"/>
                </a:lnTo>
                <a:lnTo>
                  <a:pt x="138" y="31"/>
                </a:lnTo>
                <a:lnTo>
                  <a:pt x="136" y="23"/>
                </a:lnTo>
                <a:lnTo>
                  <a:pt x="140" y="21"/>
                </a:lnTo>
                <a:lnTo>
                  <a:pt x="140" y="16"/>
                </a:lnTo>
                <a:lnTo>
                  <a:pt x="135" y="0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6" name=""/>
          <p:cNvSpPr/>
          <p:nvPr/>
        </p:nvSpPr>
        <p:spPr>
          <a:xfrm>
            <a:off x="7985160" y="1824120"/>
            <a:ext cx="220680" cy="474480"/>
          </a:xfrm>
          <a:custGeom>
            <a:avLst/>
            <a:gdLst/>
            <a:ahLst/>
            <a:rect l="l" t="t" r="r" b="b"/>
            <a:pathLst>
              <a:path w="139" h="299">
                <a:moveTo>
                  <a:pt x="137" y="251"/>
                </a:moveTo>
                <a:lnTo>
                  <a:pt x="131" y="248"/>
                </a:lnTo>
                <a:lnTo>
                  <a:pt x="125" y="249"/>
                </a:lnTo>
                <a:lnTo>
                  <a:pt x="119" y="261"/>
                </a:lnTo>
                <a:lnTo>
                  <a:pt x="112" y="263"/>
                </a:lnTo>
                <a:lnTo>
                  <a:pt x="114" y="271"/>
                </a:lnTo>
                <a:lnTo>
                  <a:pt x="112" y="272"/>
                </a:lnTo>
                <a:lnTo>
                  <a:pt x="110" y="271"/>
                </a:lnTo>
                <a:lnTo>
                  <a:pt x="106" y="272"/>
                </a:lnTo>
                <a:lnTo>
                  <a:pt x="106" y="276"/>
                </a:lnTo>
                <a:lnTo>
                  <a:pt x="16" y="299"/>
                </a:lnTo>
                <a:lnTo>
                  <a:pt x="14" y="294"/>
                </a:lnTo>
                <a:lnTo>
                  <a:pt x="6" y="286"/>
                </a:lnTo>
                <a:lnTo>
                  <a:pt x="6" y="274"/>
                </a:lnTo>
                <a:lnTo>
                  <a:pt x="10" y="272"/>
                </a:lnTo>
                <a:lnTo>
                  <a:pt x="6" y="261"/>
                </a:lnTo>
                <a:lnTo>
                  <a:pt x="0" y="217"/>
                </a:lnTo>
                <a:lnTo>
                  <a:pt x="0" y="203"/>
                </a:lnTo>
                <a:lnTo>
                  <a:pt x="4" y="176"/>
                </a:lnTo>
                <a:lnTo>
                  <a:pt x="10" y="161"/>
                </a:lnTo>
                <a:lnTo>
                  <a:pt x="10" y="148"/>
                </a:lnTo>
                <a:lnTo>
                  <a:pt x="4" y="138"/>
                </a:lnTo>
                <a:lnTo>
                  <a:pt x="4" y="129"/>
                </a:lnTo>
                <a:lnTo>
                  <a:pt x="8" y="123"/>
                </a:lnTo>
                <a:lnTo>
                  <a:pt x="25" y="107"/>
                </a:lnTo>
                <a:lnTo>
                  <a:pt x="33" y="84"/>
                </a:lnTo>
                <a:lnTo>
                  <a:pt x="23" y="71"/>
                </a:lnTo>
                <a:lnTo>
                  <a:pt x="21" y="63"/>
                </a:lnTo>
                <a:lnTo>
                  <a:pt x="25" y="61"/>
                </a:lnTo>
                <a:lnTo>
                  <a:pt x="25" y="56"/>
                </a:lnTo>
                <a:lnTo>
                  <a:pt x="20" y="40"/>
                </a:lnTo>
                <a:lnTo>
                  <a:pt x="23" y="19"/>
                </a:lnTo>
                <a:lnTo>
                  <a:pt x="18" y="11"/>
                </a:lnTo>
                <a:lnTo>
                  <a:pt x="20" y="10"/>
                </a:lnTo>
                <a:lnTo>
                  <a:pt x="25" y="10"/>
                </a:lnTo>
                <a:lnTo>
                  <a:pt x="27" y="4"/>
                </a:lnTo>
                <a:lnTo>
                  <a:pt x="33" y="4"/>
                </a:lnTo>
                <a:lnTo>
                  <a:pt x="39" y="4"/>
                </a:lnTo>
                <a:lnTo>
                  <a:pt x="43" y="0"/>
                </a:lnTo>
                <a:lnTo>
                  <a:pt x="108" y="182"/>
                </a:lnTo>
                <a:lnTo>
                  <a:pt x="108" y="186"/>
                </a:lnTo>
                <a:lnTo>
                  <a:pt x="108" y="194"/>
                </a:lnTo>
                <a:lnTo>
                  <a:pt x="108" y="198"/>
                </a:lnTo>
                <a:lnTo>
                  <a:pt x="123" y="209"/>
                </a:lnTo>
                <a:lnTo>
                  <a:pt x="127" y="209"/>
                </a:lnTo>
                <a:lnTo>
                  <a:pt x="129" y="215"/>
                </a:lnTo>
                <a:lnTo>
                  <a:pt x="129" y="219"/>
                </a:lnTo>
                <a:lnTo>
                  <a:pt x="139" y="234"/>
                </a:lnTo>
                <a:lnTo>
                  <a:pt x="137" y="236"/>
                </a:lnTo>
                <a:lnTo>
                  <a:pt x="137" y="244"/>
                </a:lnTo>
                <a:lnTo>
                  <a:pt x="137" y="251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7" name=""/>
          <p:cNvSpPr/>
          <p:nvPr/>
        </p:nvSpPr>
        <p:spPr>
          <a:xfrm>
            <a:off x="7985160" y="1824120"/>
            <a:ext cx="220680" cy="474480"/>
          </a:xfrm>
          <a:custGeom>
            <a:avLst/>
            <a:gdLst/>
            <a:ahLst/>
            <a:rect l="l" t="t" r="r" b="b"/>
            <a:pathLst>
              <a:path w="139" h="299">
                <a:moveTo>
                  <a:pt x="137" y="251"/>
                </a:moveTo>
                <a:lnTo>
                  <a:pt x="131" y="248"/>
                </a:lnTo>
                <a:lnTo>
                  <a:pt x="125" y="249"/>
                </a:lnTo>
                <a:lnTo>
                  <a:pt x="119" y="261"/>
                </a:lnTo>
                <a:lnTo>
                  <a:pt x="112" y="263"/>
                </a:lnTo>
                <a:lnTo>
                  <a:pt x="114" y="271"/>
                </a:lnTo>
                <a:lnTo>
                  <a:pt x="112" y="272"/>
                </a:lnTo>
                <a:lnTo>
                  <a:pt x="110" y="271"/>
                </a:lnTo>
                <a:lnTo>
                  <a:pt x="106" y="272"/>
                </a:lnTo>
                <a:lnTo>
                  <a:pt x="106" y="276"/>
                </a:lnTo>
                <a:lnTo>
                  <a:pt x="16" y="299"/>
                </a:lnTo>
                <a:lnTo>
                  <a:pt x="14" y="294"/>
                </a:lnTo>
                <a:lnTo>
                  <a:pt x="6" y="286"/>
                </a:lnTo>
                <a:lnTo>
                  <a:pt x="6" y="274"/>
                </a:lnTo>
                <a:lnTo>
                  <a:pt x="10" y="272"/>
                </a:lnTo>
                <a:lnTo>
                  <a:pt x="6" y="261"/>
                </a:lnTo>
                <a:lnTo>
                  <a:pt x="0" y="217"/>
                </a:lnTo>
                <a:lnTo>
                  <a:pt x="0" y="203"/>
                </a:lnTo>
                <a:lnTo>
                  <a:pt x="4" y="176"/>
                </a:lnTo>
                <a:lnTo>
                  <a:pt x="10" y="161"/>
                </a:lnTo>
                <a:lnTo>
                  <a:pt x="10" y="148"/>
                </a:lnTo>
                <a:lnTo>
                  <a:pt x="4" y="138"/>
                </a:lnTo>
                <a:lnTo>
                  <a:pt x="4" y="129"/>
                </a:lnTo>
                <a:lnTo>
                  <a:pt x="8" y="123"/>
                </a:lnTo>
                <a:lnTo>
                  <a:pt x="25" y="107"/>
                </a:lnTo>
                <a:lnTo>
                  <a:pt x="33" y="84"/>
                </a:lnTo>
                <a:lnTo>
                  <a:pt x="23" y="71"/>
                </a:lnTo>
                <a:lnTo>
                  <a:pt x="21" y="63"/>
                </a:lnTo>
                <a:lnTo>
                  <a:pt x="25" y="61"/>
                </a:lnTo>
                <a:lnTo>
                  <a:pt x="25" y="56"/>
                </a:lnTo>
                <a:lnTo>
                  <a:pt x="20" y="40"/>
                </a:lnTo>
                <a:lnTo>
                  <a:pt x="23" y="19"/>
                </a:lnTo>
                <a:lnTo>
                  <a:pt x="18" y="11"/>
                </a:lnTo>
                <a:lnTo>
                  <a:pt x="20" y="10"/>
                </a:lnTo>
                <a:lnTo>
                  <a:pt x="25" y="10"/>
                </a:lnTo>
                <a:lnTo>
                  <a:pt x="27" y="4"/>
                </a:lnTo>
                <a:lnTo>
                  <a:pt x="33" y="4"/>
                </a:lnTo>
                <a:lnTo>
                  <a:pt x="39" y="4"/>
                </a:lnTo>
                <a:lnTo>
                  <a:pt x="43" y="0"/>
                </a:lnTo>
                <a:lnTo>
                  <a:pt x="108" y="182"/>
                </a:lnTo>
                <a:lnTo>
                  <a:pt x="108" y="186"/>
                </a:lnTo>
                <a:lnTo>
                  <a:pt x="108" y="194"/>
                </a:lnTo>
                <a:lnTo>
                  <a:pt x="108" y="198"/>
                </a:lnTo>
                <a:lnTo>
                  <a:pt x="123" y="209"/>
                </a:lnTo>
                <a:lnTo>
                  <a:pt x="127" y="209"/>
                </a:lnTo>
                <a:lnTo>
                  <a:pt x="129" y="215"/>
                </a:lnTo>
                <a:lnTo>
                  <a:pt x="129" y="219"/>
                </a:lnTo>
                <a:lnTo>
                  <a:pt x="139" y="234"/>
                </a:lnTo>
                <a:lnTo>
                  <a:pt x="137" y="236"/>
                </a:lnTo>
                <a:lnTo>
                  <a:pt x="137" y="244"/>
                </a:lnTo>
                <a:lnTo>
                  <a:pt x="137" y="251"/>
                </a:lnTo>
                <a:lnTo>
                  <a:pt x="137" y="251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8" name=""/>
          <p:cNvSpPr/>
          <p:nvPr/>
        </p:nvSpPr>
        <p:spPr>
          <a:xfrm>
            <a:off x="8053560" y="1390680"/>
            <a:ext cx="488880" cy="804960"/>
          </a:xfrm>
          <a:custGeom>
            <a:avLst/>
            <a:gdLst/>
            <a:ahLst/>
            <a:rect l="l" t="t" r="r" b="b"/>
            <a:pathLst>
              <a:path w="308" h="507">
                <a:moveTo>
                  <a:pt x="0" y="273"/>
                </a:moveTo>
                <a:lnTo>
                  <a:pt x="65" y="455"/>
                </a:lnTo>
                <a:lnTo>
                  <a:pt x="65" y="459"/>
                </a:lnTo>
                <a:lnTo>
                  <a:pt x="65" y="467"/>
                </a:lnTo>
                <a:lnTo>
                  <a:pt x="65" y="471"/>
                </a:lnTo>
                <a:lnTo>
                  <a:pt x="80" y="482"/>
                </a:lnTo>
                <a:lnTo>
                  <a:pt x="84" y="482"/>
                </a:lnTo>
                <a:lnTo>
                  <a:pt x="86" y="488"/>
                </a:lnTo>
                <a:lnTo>
                  <a:pt x="86" y="492"/>
                </a:lnTo>
                <a:lnTo>
                  <a:pt x="96" y="507"/>
                </a:lnTo>
                <a:lnTo>
                  <a:pt x="96" y="503"/>
                </a:lnTo>
                <a:lnTo>
                  <a:pt x="97" y="492"/>
                </a:lnTo>
                <a:lnTo>
                  <a:pt x="99" y="478"/>
                </a:lnTo>
                <a:lnTo>
                  <a:pt x="105" y="465"/>
                </a:lnTo>
                <a:lnTo>
                  <a:pt x="109" y="446"/>
                </a:lnTo>
                <a:lnTo>
                  <a:pt x="117" y="436"/>
                </a:lnTo>
                <a:lnTo>
                  <a:pt x="119" y="432"/>
                </a:lnTo>
                <a:lnTo>
                  <a:pt x="115" y="430"/>
                </a:lnTo>
                <a:lnTo>
                  <a:pt x="109" y="419"/>
                </a:lnTo>
                <a:lnTo>
                  <a:pt x="128" y="400"/>
                </a:lnTo>
                <a:lnTo>
                  <a:pt x="132" y="402"/>
                </a:lnTo>
                <a:lnTo>
                  <a:pt x="136" y="411"/>
                </a:lnTo>
                <a:lnTo>
                  <a:pt x="138" y="413"/>
                </a:lnTo>
                <a:lnTo>
                  <a:pt x="142" y="409"/>
                </a:lnTo>
                <a:lnTo>
                  <a:pt x="142" y="400"/>
                </a:lnTo>
                <a:lnTo>
                  <a:pt x="142" y="396"/>
                </a:lnTo>
                <a:lnTo>
                  <a:pt x="157" y="394"/>
                </a:lnTo>
                <a:lnTo>
                  <a:pt x="163" y="386"/>
                </a:lnTo>
                <a:lnTo>
                  <a:pt x="163" y="380"/>
                </a:lnTo>
                <a:lnTo>
                  <a:pt x="167" y="377"/>
                </a:lnTo>
                <a:lnTo>
                  <a:pt x="174" y="377"/>
                </a:lnTo>
                <a:lnTo>
                  <a:pt x="180" y="373"/>
                </a:lnTo>
                <a:lnTo>
                  <a:pt x="182" y="369"/>
                </a:lnTo>
                <a:lnTo>
                  <a:pt x="184" y="355"/>
                </a:lnTo>
                <a:lnTo>
                  <a:pt x="184" y="346"/>
                </a:lnTo>
                <a:lnTo>
                  <a:pt x="191" y="334"/>
                </a:lnTo>
                <a:lnTo>
                  <a:pt x="191" y="329"/>
                </a:lnTo>
                <a:lnTo>
                  <a:pt x="197" y="329"/>
                </a:lnTo>
                <a:lnTo>
                  <a:pt x="207" y="329"/>
                </a:lnTo>
                <a:lnTo>
                  <a:pt x="213" y="327"/>
                </a:lnTo>
                <a:lnTo>
                  <a:pt x="216" y="321"/>
                </a:lnTo>
                <a:lnTo>
                  <a:pt x="220" y="309"/>
                </a:lnTo>
                <a:lnTo>
                  <a:pt x="224" y="309"/>
                </a:lnTo>
                <a:lnTo>
                  <a:pt x="230" y="298"/>
                </a:lnTo>
                <a:lnTo>
                  <a:pt x="241" y="298"/>
                </a:lnTo>
                <a:lnTo>
                  <a:pt x="251" y="307"/>
                </a:lnTo>
                <a:lnTo>
                  <a:pt x="261" y="286"/>
                </a:lnTo>
                <a:lnTo>
                  <a:pt x="272" y="281"/>
                </a:lnTo>
                <a:lnTo>
                  <a:pt x="287" y="265"/>
                </a:lnTo>
                <a:lnTo>
                  <a:pt x="291" y="258"/>
                </a:lnTo>
                <a:lnTo>
                  <a:pt x="293" y="258"/>
                </a:lnTo>
                <a:lnTo>
                  <a:pt x="297" y="258"/>
                </a:lnTo>
                <a:lnTo>
                  <a:pt x="305" y="254"/>
                </a:lnTo>
                <a:lnTo>
                  <a:pt x="308" y="242"/>
                </a:lnTo>
                <a:lnTo>
                  <a:pt x="308" y="236"/>
                </a:lnTo>
                <a:lnTo>
                  <a:pt x="301" y="233"/>
                </a:lnTo>
                <a:lnTo>
                  <a:pt x="299" y="235"/>
                </a:lnTo>
                <a:lnTo>
                  <a:pt x="295" y="233"/>
                </a:lnTo>
                <a:lnTo>
                  <a:pt x="297" y="225"/>
                </a:lnTo>
                <a:lnTo>
                  <a:pt x="301" y="223"/>
                </a:lnTo>
                <a:lnTo>
                  <a:pt x="301" y="217"/>
                </a:lnTo>
                <a:lnTo>
                  <a:pt x="293" y="204"/>
                </a:lnTo>
                <a:lnTo>
                  <a:pt x="284" y="200"/>
                </a:lnTo>
                <a:lnTo>
                  <a:pt x="280" y="200"/>
                </a:lnTo>
                <a:lnTo>
                  <a:pt x="278" y="204"/>
                </a:lnTo>
                <a:lnTo>
                  <a:pt x="270" y="206"/>
                </a:lnTo>
                <a:lnTo>
                  <a:pt x="262" y="202"/>
                </a:lnTo>
                <a:lnTo>
                  <a:pt x="255" y="175"/>
                </a:lnTo>
                <a:lnTo>
                  <a:pt x="259" y="173"/>
                </a:lnTo>
                <a:lnTo>
                  <a:pt x="257" y="167"/>
                </a:lnTo>
                <a:lnTo>
                  <a:pt x="253" y="164"/>
                </a:lnTo>
                <a:lnTo>
                  <a:pt x="247" y="164"/>
                </a:lnTo>
                <a:lnTo>
                  <a:pt x="245" y="165"/>
                </a:lnTo>
                <a:lnTo>
                  <a:pt x="234" y="162"/>
                </a:lnTo>
                <a:lnTo>
                  <a:pt x="228" y="162"/>
                </a:lnTo>
                <a:lnTo>
                  <a:pt x="224" y="160"/>
                </a:lnTo>
                <a:lnTo>
                  <a:pt x="218" y="144"/>
                </a:lnTo>
                <a:lnTo>
                  <a:pt x="216" y="139"/>
                </a:lnTo>
                <a:lnTo>
                  <a:pt x="178" y="22"/>
                </a:lnTo>
                <a:lnTo>
                  <a:pt x="145" y="0"/>
                </a:lnTo>
                <a:lnTo>
                  <a:pt x="136" y="0"/>
                </a:lnTo>
                <a:lnTo>
                  <a:pt x="128" y="0"/>
                </a:lnTo>
                <a:lnTo>
                  <a:pt x="126" y="4"/>
                </a:lnTo>
                <a:lnTo>
                  <a:pt x="124" y="10"/>
                </a:lnTo>
                <a:lnTo>
                  <a:pt x="119" y="10"/>
                </a:lnTo>
                <a:lnTo>
                  <a:pt x="107" y="18"/>
                </a:lnTo>
                <a:lnTo>
                  <a:pt x="92" y="31"/>
                </a:lnTo>
                <a:lnTo>
                  <a:pt x="86" y="33"/>
                </a:lnTo>
                <a:lnTo>
                  <a:pt x="80" y="23"/>
                </a:lnTo>
                <a:lnTo>
                  <a:pt x="80" y="12"/>
                </a:lnTo>
                <a:lnTo>
                  <a:pt x="76" y="6"/>
                </a:lnTo>
                <a:lnTo>
                  <a:pt x="72" y="6"/>
                </a:lnTo>
                <a:lnTo>
                  <a:pt x="61" y="12"/>
                </a:lnTo>
                <a:lnTo>
                  <a:pt x="36" y="106"/>
                </a:lnTo>
                <a:lnTo>
                  <a:pt x="34" y="117"/>
                </a:lnTo>
                <a:lnTo>
                  <a:pt x="38" y="125"/>
                </a:lnTo>
                <a:lnTo>
                  <a:pt x="40" y="135"/>
                </a:lnTo>
                <a:lnTo>
                  <a:pt x="38" y="142"/>
                </a:lnTo>
                <a:lnTo>
                  <a:pt x="32" y="146"/>
                </a:lnTo>
                <a:lnTo>
                  <a:pt x="30" y="154"/>
                </a:lnTo>
                <a:lnTo>
                  <a:pt x="40" y="192"/>
                </a:lnTo>
                <a:lnTo>
                  <a:pt x="36" y="204"/>
                </a:lnTo>
                <a:lnTo>
                  <a:pt x="36" y="213"/>
                </a:lnTo>
                <a:lnTo>
                  <a:pt x="23" y="233"/>
                </a:lnTo>
                <a:lnTo>
                  <a:pt x="21" y="238"/>
                </a:lnTo>
                <a:lnTo>
                  <a:pt x="26" y="252"/>
                </a:lnTo>
                <a:lnTo>
                  <a:pt x="26" y="254"/>
                </a:lnTo>
                <a:lnTo>
                  <a:pt x="19" y="254"/>
                </a:lnTo>
                <a:lnTo>
                  <a:pt x="19" y="263"/>
                </a:lnTo>
                <a:lnTo>
                  <a:pt x="17" y="269"/>
                </a:lnTo>
                <a:lnTo>
                  <a:pt x="13" y="267"/>
                </a:lnTo>
                <a:lnTo>
                  <a:pt x="7" y="265"/>
                </a:lnTo>
                <a:lnTo>
                  <a:pt x="0" y="273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9" name=""/>
          <p:cNvSpPr/>
          <p:nvPr/>
        </p:nvSpPr>
        <p:spPr>
          <a:xfrm>
            <a:off x="8053560" y="1390680"/>
            <a:ext cx="488880" cy="804960"/>
          </a:xfrm>
          <a:custGeom>
            <a:avLst/>
            <a:gdLst/>
            <a:ahLst/>
            <a:rect l="l" t="t" r="r" b="b"/>
            <a:pathLst>
              <a:path w="308" h="507">
                <a:moveTo>
                  <a:pt x="0" y="273"/>
                </a:moveTo>
                <a:lnTo>
                  <a:pt x="65" y="455"/>
                </a:lnTo>
                <a:lnTo>
                  <a:pt x="65" y="459"/>
                </a:lnTo>
                <a:lnTo>
                  <a:pt x="65" y="467"/>
                </a:lnTo>
                <a:lnTo>
                  <a:pt x="65" y="471"/>
                </a:lnTo>
                <a:lnTo>
                  <a:pt x="80" y="482"/>
                </a:lnTo>
                <a:lnTo>
                  <a:pt x="84" y="482"/>
                </a:lnTo>
                <a:lnTo>
                  <a:pt x="86" y="488"/>
                </a:lnTo>
                <a:lnTo>
                  <a:pt x="86" y="492"/>
                </a:lnTo>
                <a:lnTo>
                  <a:pt x="96" y="507"/>
                </a:lnTo>
                <a:lnTo>
                  <a:pt x="96" y="503"/>
                </a:lnTo>
                <a:lnTo>
                  <a:pt x="97" y="492"/>
                </a:lnTo>
                <a:lnTo>
                  <a:pt x="99" y="478"/>
                </a:lnTo>
                <a:lnTo>
                  <a:pt x="105" y="465"/>
                </a:lnTo>
                <a:lnTo>
                  <a:pt x="109" y="446"/>
                </a:lnTo>
                <a:lnTo>
                  <a:pt x="117" y="436"/>
                </a:lnTo>
                <a:lnTo>
                  <a:pt x="119" y="432"/>
                </a:lnTo>
                <a:lnTo>
                  <a:pt x="115" y="430"/>
                </a:lnTo>
                <a:lnTo>
                  <a:pt x="109" y="419"/>
                </a:lnTo>
                <a:lnTo>
                  <a:pt x="128" y="400"/>
                </a:lnTo>
                <a:lnTo>
                  <a:pt x="132" y="402"/>
                </a:lnTo>
                <a:lnTo>
                  <a:pt x="136" y="411"/>
                </a:lnTo>
                <a:lnTo>
                  <a:pt x="138" y="413"/>
                </a:lnTo>
                <a:lnTo>
                  <a:pt x="142" y="409"/>
                </a:lnTo>
                <a:lnTo>
                  <a:pt x="142" y="400"/>
                </a:lnTo>
                <a:lnTo>
                  <a:pt x="142" y="396"/>
                </a:lnTo>
                <a:lnTo>
                  <a:pt x="157" y="394"/>
                </a:lnTo>
                <a:lnTo>
                  <a:pt x="163" y="386"/>
                </a:lnTo>
                <a:lnTo>
                  <a:pt x="163" y="380"/>
                </a:lnTo>
                <a:lnTo>
                  <a:pt x="167" y="377"/>
                </a:lnTo>
                <a:lnTo>
                  <a:pt x="174" y="377"/>
                </a:lnTo>
                <a:lnTo>
                  <a:pt x="180" y="373"/>
                </a:lnTo>
                <a:lnTo>
                  <a:pt x="182" y="369"/>
                </a:lnTo>
                <a:lnTo>
                  <a:pt x="184" y="355"/>
                </a:lnTo>
                <a:lnTo>
                  <a:pt x="184" y="346"/>
                </a:lnTo>
                <a:lnTo>
                  <a:pt x="191" y="334"/>
                </a:lnTo>
                <a:lnTo>
                  <a:pt x="191" y="329"/>
                </a:lnTo>
                <a:lnTo>
                  <a:pt x="197" y="329"/>
                </a:lnTo>
                <a:lnTo>
                  <a:pt x="207" y="329"/>
                </a:lnTo>
                <a:lnTo>
                  <a:pt x="213" y="327"/>
                </a:lnTo>
                <a:lnTo>
                  <a:pt x="216" y="321"/>
                </a:lnTo>
                <a:lnTo>
                  <a:pt x="220" y="309"/>
                </a:lnTo>
                <a:lnTo>
                  <a:pt x="224" y="309"/>
                </a:lnTo>
                <a:lnTo>
                  <a:pt x="230" y="298"/>
                </a:lnTo>
                <a:lnTo>
                  <a:pt x="241" y="298"/>
                </a:lnTo>
                <a:lnTo>
                  <a:pt x="251" y="307"/>
                </a:lnTo>
                <a:lnTo>
                  <a:pt x="261" y="286"/>
                </a:lnTo>
                <a:lnTo>
                  <a:pt x="272" y="281"/>
                </a:lnTo>
                <a:lnTo>
                  <a:pt x="287" y="265"/>
                </a:lnTo>
                <a:lnTo>
                  <a:pt x="291" y="258"/>
                </a:lnTo>
                <a:lnTo>
                  <a:pt x="293" y="258"/>
                </a:lnTo>
                <a:lnTo>
                  <a:pt x="297" y="258"/>
                </a:lnTo>
                <a:lnTo>
                  <a:pt x="305" y="254"/>
                </a:lnTo>
                <a:lnTo>
                  <a:pt x="308" y="242"/>
                </a:lnTo>
                <a:lnTo>
                  <a:pt x="308" y="236"/>
                </a:lnTo>
                <a:lnTo>
                  <a:pt x="301" y="233"/>
                </a:lnTo>
                <a:lnTo>
                  <a:pt x="299" y="235"/>
                </a:lnTo>
                <a:lnTo>
                  <a:pt x="295" y="233"/>
                </a:lnTo>
                <a:lnTo>
                  <a:pt x="297" y="225"/>
                </a:lnTo>
                <a:lnTo>
                  <a:pt x="301" y="223"/>
                </a:lnTo>
                <a:lnTo>
                  <a:pt x="301" y="217"/>
                </a:lnTo>
                <a:lnTo>
                  <a:pt x="293" y="204"/>
                </a:lnTo>
                <a:lnTo>
                  <a:pt x="284" y="200"/>
                </a:lnTo>
                <a:lnTo>
                  <a:pt x="280" y="200"/>
                </a:lnTo>
                <a:lnTo>
                  <a:pt x="278" y="204"/>
                </a:lnTo>
                <a:lnTo>
                  <a:pt x="270" y="206"/>
                </a:lnTo>
                <a:lnTo>
                  <a:pt x="262" y="202"/>
                </a:lnTo>
                <a:lnTo>
                  <a:pt x="255" y="175"/>
                </a:lnTo>
                <a:lnTo>
                  <a:pt x="259" y="173"/>
                </a:lnTo>
                <a:lnTo>
                  <a:pt x="257" y="167"/>
                </a:lnTo>
                <a:lnTo>
                  <a:pt x="253" y="164"/>
                </a:lnTo>
                <a:lnTo>
                  <a:pt x="247" y="164"/>
                </a:lnTo>
                <a:lnTo>
                  <a:pt x="245" y="165"/>
                </a:lnTo>
                <a:lnTo>
                  <a:pt x="234" y="162"/>
                </a:lnTo>
                <a:lnTo>
                  <a:pt x="228" y="162"/>
                </a:lnTo>
                <a:lnTo>
                  <a:pt x="224" y="160"/>
                </a:lnTo>
                <a:lnTo>
                  <a:pt x="218" y="144"/>
                </a:lnTo>
                <a:lnTo>
                  <a:pt x="216" y="139"/>
                </a:lnTo>
                <a:lnTo>
                  <a:pt x="178" y="22"/>
                </a:lnTo>
                <a:lnTo>
                  <a:pt x="145" y="0"/>
                </a:lnTo>
                <a:lnTo>
                  <a:pt x="136" y="0"/>
                </a:lnTo>
                <a:lnTo>
                  <a:pt x="128" y="0"/>
                </a:lnTo>
                <a:lnTo>
                  <a:pt x="126" y="4"/>
                </a:lnTo>
                <a:lnTo>
                  <a:pt x="124" y="10"/>
                </a:lnTo>
                <a:lnTo>
                  <a:pt x="119" y="10"/>
                </a:lnTo>
                <a:lnTo>
                  <a:pt x="107" y="18"/>
                </a:lnTo>
                <a:lnTo>
                  <a:pt x="92" y="31"/>
                </a:lnTo>
                <a:lnTo>
                  <a:pt x="86" y="33"/>
                </a:lnTo>
                <a:lnTo>
                  <a:pt x="80" y="23"/>
                </a:lnTo>
                <a:lnTo>
                  <a:pt x="80" y="12"/>
                </a:lnTo>
                <a:lnTo>
                  <a:pt x="76" y="6"/>
                </a:lnTo>
                <a:lnTo>
                  <a:pt x="72" y="6"/>
                </a:lnTo>
                <a:lnTo>
                  <a:pt x="61" y="12"/>
                </a:lnTo>
                <a:lnTo>
                  <a:pt x="36" y="106"/>
                </a:lnTo>
                <a:lnTo>
                  <a:pt x="34" y="117"/>
                </a:lnTo>
                <a:lnTo>
                  <a:pt x="38" y="125"/>
                </a:lnTo>
                <a:lnTo>
                  <a:pt x="40" y="135"/>
                </a:lnTo>
                <a:lnTo>
                  <a:pt x="38" y="142"/>
                </a:lnTo>
                <a:lnTo>
                  <a:pt x="32" y="146"/>
                </a:lnTo>
                <a:lnTo>
                  <a:pt x="30" y="154"/>
                </a:lnTo>
                <a:lnTo>
                  <a:pt x="40" y="192"/>
                </a:lnTo>
                <a:lnTo>
                  <a:pt x="36" y="204"/>
                </a:lnTo>
                <a:lnTo>
                  <a:pt x="36" y="213"/>
                </a:lnTo>
                <a:lnTo>
                  <a:pt x="23" y="233"/>
                </a:lnTo>
                <a:lnTo>
                  <a:pt x="21" y="238"/>
                </a:lnTo>
                <a:lnTo>
                  <a:pt x="26" y="252"/>
                </a:lnTo>
                <a:lnTo>
                  <a:pt x="26" y="254"/>
                </a:lnTo>
                <a:lnTo>
                  <a:pt x="19" y="254"/>
                </a:lnTo>
                <a:lnTo>
                  <a:pt x="19" y="263"/>
                </a:lnTo>
                <a:lnTo>
                  <a:pt x="17" y="269"/>
                </a:lnTo>
                <a:lnTo>
                  <a:pt x="13" y="267"/>
                </a:lnTo>
                <a:lnTo>
                  <a:pt x="7" y="265"/>
                </a:lnTo>
                <a:lnTo>
                  <a:pt x="0" y="273"/>
                </a:lnTo>
                <a:lnTo>
                  <a:pt x="0" y="27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0" name=""/>
          <p:cNvSpPr/>
          <p:nvPr/>
        </p:nvSpPr>
        <p:spPr>
          <a:xfrm>
            <a:off x="6946920" y="2631960"/>
            <a:ext cx="795240" cy="520920"/>
          </a:xfrm>
          <a:custGeom>
            <a:avLst/>
            <a:gdLst/>
            <a:ahLst/>
            <a:rect l="l" t="t" r="r" b="b"/>
            <a:pathLst>
              <a:path w="501" h="328">
                <a:moveTo>
                  <a:pt x="129" y="310"/>
                </a:moveTo>
                <a:lnTo>
                  <a:pt x="353" y="264"/>
                </a:lnTo>
                <a:lnTo>
                  <a:pt x="424" y="251"/>
                </a:lnTo>
                <a:lnTo>
                  <a:pt x="424" y="251"/>
                </a:lnTo>
                <a:lnTo>
                  <a:pt x="426" y="249"/>
                </a:lnTo>
                <a:lnTo>
                  <a:pt x="428" y="241"/>
                </a:lnTo>
                <a:lnTo>
                  <a:pt x="436" y="234"/>
                </a:lnTo>
                <a:lnTo>
                  <a:pt x="445" y="234"/>
                </a:lnTo>
                <a:lnTo>
                  <a:pt x="451" y="236"/>
                </a:lnTo>
                <a:lnTo>
                  <a:pt x="472" y="220"/>
                </a:lnTo>
                <a:lnTo>
                  <a:pt x="474" y="209"/>
                </a:lnTo>
                <a:lnTo>
                  <a:pt x="487" y="195"/>
                </a:lnTo>
                <a:lnTo>
                  <a:pt x="499" y="188"/>
                </a:lnTo>
                <a:lnTo>
                  <a:pt x="501" y="184"/>
                </a:lnTo>
                <a:lnTo>
                  <a:pt x="487" y="176"/>
                </a:lnTo>
                <a:lnTo>
                  <a:pt x="484" y="170"/>
                </a:lnTo>
                <a:lnTo>
                  <a:pt x="476" y="168"/>
                </a:lnTo>
                <a:lnTo>
                  <a:pt x="474" y="165"/>
                </a:lnTo>
                <a:lnTo>
                  <a:pt x="466" y="163"/>
                </a:lnTo>
                <a:lnTo>
                  <a:pt x="461" y="149"/>
                </a:lnTo>
                <a:lnTo>
                  <a:pt x="451" y="149"/>
                </a:lnTo>
                <a:lnTo>
                  <a:pt x="449" y="147"/>
                </a:lnTo>
                <a:lnTo>
                  <a:pt x="447" y="128"/>
                </a:lnTo>
                <a:lnTo>
                  <a:pt x="453" y="124"/>
                </a:lnTo>
                <a:lnTo>
                  <a:pt x="453" y="113"/>
                </a:lnTo>
                <a:lnTo>
                  <a:pt x="445" y="107"/>
                </a:lnTo>
                <a:lnTo>
                  <a:pt x="445" y="103"/>
                </a:lnTo>
                <a:lnTo>
                  <a:pt x="447" y="99"/>
                </a:lnTo>
                <a:lnTo>
                  <a:pt x="457" y="90"/>
                </a:lnTo>
                <a:lnTo>
                  <a:pt x="459" y="74"/>
                </a:lnTo>
                <a:lnTo>
                  <a:pt x="459" y="69"/>
                </a:lnTo>
                <a:lnTo>
                  <a:pt x="464" y="59"/>
                </a:lnTo>
                <a:lnTo>
                  <a:pt x="468" y="57"/>
                </a:lnTo>
                <a:lnTo>
                  <a:pt x="461" y="51"/>
                </a:lnTo>
                <a:lnTo>
                  <a:pt x="441" y="49"/>
                </a:lnTo>
                <a:lnTo>
                  <a:pt x="439" y="47"/>
                </a:lnTo>
                <a:lnTo>
                  <a:pt x="438" y="44"/>
                </a:lnTo>
                <a:lnTo>
                  <a:pt x="434" y="36"/>
                </a:lnTo>
                <a:lnTo>
                  <a:pt x="422" y="17"/>
                </a:lnTo>
                <a:lnTo>
                  <a:pt x="418" y="15"/>
                </a:lnTo>
                <a:lnTo>
                  <a:pt x="415" y="11"/>
                </a:lnTo>
                <a:lnTo>
                  <a:pt x="413" y="13"/>
                </a:lnTo>
                <a:lnTo>
                  <a:pt x="409" y="9"/>
                </a:lnTo>
                <a:lnTo>
                  <a:pt x="407" y="3"/>
                </a:lnTo>
                <a:lnTo>
                  <a:pt x="401" y="0"/>
                </a:lnTo>
                <a:lnTo>
                  <a:pt x="60" y="72"/>
                </a:lnTo>
                <a:lnTo>
                  <a:pt x="52" y="44"/>
                </a:lnTo>
                <a:lnTo>
                  <a:pt x="35" y="61"/>
                </a:lnTo>
                <a:lnTo>
                  <a:pt x="31" y="63"/>
                </a:lnTo>
                <a:lnTo>
                  <a:pt x="29" y="61"/>
                </a:lnTo>
                <a:lnTo>
                  <a:pt x="25" y="61"/>
                </a:lnTo>
                <a:lnTo>
                  <a:pt x="21" y="71"/>
                </a:lnTo>
                <a:lnTo>
                  <a:pt x="6" y="86"/>
                </a:lnTo>
                <a:lnTo>
                  <a:pt x="0" y="90"/>
                </a:lnTo>
                <a:lnTo>
                  <a:pt x="27" y="232"/>
                </a:lnTo>
                <a:lnTo>
                  <a:pt x="46" y="328"/>
                </a:lnTo>
                <a:lnTo>
                  <a:pt x="129" y="310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1" name=""/>
          <p:cNvSpPr/>
          <p:nvPr/>
        </p:nvSpPr>
        <p:spPr>
          <a:xfrm>
            <a:off x="6946920" y="2631960"/>
            <a:ext cx="795240" cy="520920"/>
          </a:xfrm>
          <a:custGeom>
            <a:avLst/>
            <a:gdLst/>
            <a:ahLst/>
            <a:rect l="l" t="t" r="r" b="b"/>
            <a:pathLst>
              <a:path w="501" h="328">
                <a:moveTo>
                  <a:pt x="129" y="310"/>
                </a:moveTo>
                <a:lnTo>
                  <a:pt x="353" y="264"/>
                </a:lnTo>
                <a:lnTo>
                  <a:pt x="424" y="251"/>
                </a:lnTo>
                <a:lnTo>
                  <a:pt x="424" y="251"/>
                </a:lnTo>
                <a:lnTo>
                  <a:pt x="426" y="249"/>
                </a:lnTo>
                <a:lnTo>
                  <a:pt x="428" y="241"/>
                </a:lnTo>
                <a:lnTo>
                  <a:pt x="436" y="234"/>
                </a:lnTo>
                <a:lnTo>
                  <a:pt x="445" y="234"/>
                </a:lnTo>
                <a:lnTo>
                  <a:pt x="451" y="236"/>
                </a:lnTo>
                <a:lnTo>
                  <a:pt x="472" y="220"/>
                </a:lnTo>
                <a:lnTo>
                  <a:pt x="474" y="209"/>
                </a:lnTo>
                <a:lnTo>
                  <a:pt x="487" y="195"/>
                </a:lnTo>
                <a:lnTo>
                  <a:pt x="499" y="188"/>
                </a:lnTo>
                <a:lnTo>
                  <a:pt x="501" y="184"/>
                </a:lnTo>
                <a:lnTo>
                  <a:pt x="487" y="176"/>
                </a:lnTo>
                <a:lnTo>
                  <a:pt x="484" y="170"/>
                </a:lnTo>
                <a:lnTo>
                  <a:pt x="476" y="168"/>
                </a:lnTo>
                <a:lnTo>
                  <a:pt x="474" y="165"/>
                </a:lnTo>
                <a:lnTo>
                  <a:pt x="466" y="163"/>
                </a:lnTo>
                <a:lnTo>
                  <a:pt x="461" y="149"/>
                </a:lnTo>
                <a:lnTo>
                  <a:pt x="451" y="149"/>
                </a:lnTo>
                <a:lnTo>
                  <a:pt x="449" y="147"/>
                </a:lnTo>
                <a:lnTo>
                  <a:pt x="447" y="128"/>
                </a:lnTo>
                <a:lnTo>
                  <a:pt x="453" y="124"/>
                </a:lnTo>
                <a:lnTo>
                  <a:pt x="453" y="113"/>
                </a:lnTo>
                <a:lnTo>
                  <a:pt x="445" y="107"/>
                </a:lnTo>
                <a:lnTo>
                  <a:pt x="445" y="103"/>
                </a:lnTo>
                <a:lnTo>
                  <a:pt x="447" y="99"/>
                </a:lnTo>
                <a:lnTo>
                  <a:pt x="457" y="90"/>
                </a:lnTo>
                <a:lnTo>
                  <a:pt x="459" y="74"/>
                </a:lnTo>
                <a:lnTo>
                  <a:pt x="459" y="69"/>
                </a:lnTo>
                <a:lnTo>
                  <a:pt x="464" y="59"/>
                </a:lnTo>
                <a:lnTo>
                  <a:pt x="468" y="57"/>
                </a:lnTo>
                <a:lnTo>
                  <a:pt x="461" y="51"/>
                </a:lnTo>
                <a:lnTo>
                  <a:pt x="441" y="49"/>
                </a:lnTo>
                <a:lnTo>
                  <a:pt x="439" y="47"/>
                </a:lnTo>
                <a:lnTo>
                  <a:pt x="438" y="44"/>
                </a:lnTo>
                <a:lnTo>
                  <a:pt x="434" y="36"/>
                </a:lnTo>
                <a:lnTo>
                  <a:pt x="422" y="17"/>
                </a:lnTo>
                <a:lnTo>
                  <a:pt x="418" y="15"/>
                </a:lnTo>
                <a:lnTo>
                  <a:pt x="415" y="11"/>
                </a:lnTo>
                <a:lnTo>
                  <a:pt x="413" y="13"/>
                </a:lnTo>
                <a:lnTo>
                  <a:pt x="409" y="9"/>
                </a:lnTo>
                <a:lnTo>
                  <a:pt x="407" y="3"/>
                </a:lnTo>
                <a:lnTo>
                  <a:pt x="401" y="0"/>
                </a:lnTo>
                <a:lnTo>
                  <a:pt x="60" y="72"/>
                </a:lnTo>
                <a:lnTo>
                  <a:pt x="52" y="44"/>
                </a:lnTo>
                <a:lnTo>
                  <a:pt x="35" y="61"/>
                </a:lnTo>
                <a:lnTo>
                  <a:pt x="31" y="63"/>
                </a:lnTo>
                <a:lnTo>
                  <a:pt x="29" y="61"/>
                </a:lnTo>
                <a:lnTo>
                  <a:pt x="25" y="61"/>
                </a:lnTo>
                <a:lnTo>
                  <a:pt x="21" y="71"/>
                </a:lnTo>
                <a:lnTo>
                  <a:pt x="6" y="86"/>
                </a:lnTo>
                <a:lnTo>
                  <a:pt x="0" y="90"/>
                </a:lnTo>
                <a:lnTo>
                  <a:pt x="27" y="232"/>
                </a:lnTo>
                <a:lnTo>
                  <a:pt x="46" y="328"/>
                </a:lnTo>
                <a:lnTo>
                  <a:pt x="129" y="310"/>
                </a:lnTo>
                <a:lnTo>
                  <a:pt x="129" y="31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2" name=""/>
          <p:cNvSpPr/>
          <p:nvPr/>
        </p:nvSpPr>
        <p:spPr>
          <a:xfrm>
            <a:off x="6959520" y="2637000"/>
            <a:ext cx="770040" cy="436320"/>
          </a:xfrm>
          <a:custGeom>
            <a:avLst/>
            <a:gdLst/>
            <a:ahLst/>
            <a:rect l="l" t="t" r="r" b="b"/>
            <a:pathLst>
              <a:path w="485" h="275">
                <a:moveTo>
                  <a:pt x="270" y="275"/>
                </a:moveTo>
                <a:lnTo>
                  <a:pt x="339" y="261"/>
                </a:lnTo>
                <a:lnTo>
                  <a:pt x="408" y="248"/>
                </a:lnTo>
                <a:lnTo>
                  <a:pt x="410" y="248"/>
                </a:lnTo>
                <a:lnTo>
                  <a:pt x="412" y="246"/>
                </a:lnTo>
                <a:lnTo>
                  <a:pt x="414" y="238"/>
                </a:lnTo>
                <a:lnTo>
                  <a:pt x="420" y="231"/>
                </a:lnTo>
                <a:lnTo>
                  <a:pt x="430" y="231"/>
                </a:lnTo>
                <a:lnTo>
                  <a:pt x="435" y="233"/>
                </a:lnTo>
                <a:lnTo>
                  <a:pt x="456" y="217"/>
                </a:lnTo>
                <a:lnTo>
                  <a:pt x="458" y="206"/>
                </a:lnTo>
                <a:lnTo>
                  <a:pt x="472" y="192"/>
                </a:lnTo>
                <a:lnTo>
                  <a:pt x="483" y="185"/>
                </a:lnTo>
                <a:lnTo>
                  <a:pt x="485" y="183"/>
                </a:lnTo>
                <a:lnTo>
                  <a:pt x="472" y="175"/>
                </a:lnTo>
                <a:lnTo>
                  <a:pt x="468" y="169"/>
                </a:lnTo>
                <a:lnTo>
                  <a:pt x="462" y="167"/>
                </a:lnTo>
                <a:lnTo>
                  <a:pt x="458" y="163"/>
                </a:lnTo>
                <a:lnTo>
                  <a:pt x="451" y="162"/>
                </a:lnTo>
                <a:lnTo>
                  <a:pt x="447" y="148"/>
                </a:lnTo>
                <a:lnTo>
                  <a:pt x="435" y="146"/>
                </a:lnTo>
                <a:lnTo>
                  <a:pt x="435" y="146"/>
                </a:lnTo>
                <a:lnTo>
                  <a:pt x="433" y="127"/>
                </a:lnTo>
                <a:lnTo>
                  <a:pt x="437" y="123"/>
                </a:lnTo>
                <a:lnTo>
                  <a:pt x="437" y="112"/>
                </a:lnTo>
                <a:lnTo>
                  <a:pt x="430" y="106"/>
                </a:lnTo>
                <a:lnTo>
                  <a:pt x="430" y="102"/>
                </a:lnTo>
                <a:lnTo>
                  <a:pt x="431" y="98"/>
                </a:lnTo>
                <a:lnTo>
                  <a:pt x="441" y="91"/>
                </a:lnTo>
                <a:lnTo>
                  <a:pt x="443" y="73"/>
                </a:lnTo>
                <a:lnTo>
                  <a:pt x="443" y="69"/>
                </a:lnTo>
                <a:lnTo>
                  <a:pt x="449" y="60"/>
                </a:lnTo>
                <a:lnTo>
                  <a:pt x="453" y="58"/>
                </a:lnTo>
                <a:lnTo>
                  <a:pt x="447" y="52"/>
                </a:lnTo>
                <a:lnTo>
                  <a:pt x="426" y="50"/>
                </a:lnTo>
                <a:lnTo>
                  <a:pt x="426" y="48"/>
                </a:lnTo>
                <a:lnTo>
                  <a:pt x="422" y="44"/>
                </a:lnTo>
                <a:lnTo>
                  <a:pt x="420" y="37"/>
                </a:lnTo>
                <a:lnTo>
                  <a:pt x="408" y="18"/>
                </a:lnTo>
                <a:lnTo>
                  <a:pt x="405" y="16"/>
                </a:lnTo>
                <a:lnTo>
                  <a:pt x="401" y="12"/>
                </a:lnTo>
                <a:lnTo>
                  <a:pt x="399" y="14"/>
                </a:lnTo>
                <a:lnTo>
                  <a:pt x="395" y="10"/>
                </a:lnTo>
                <a:lnTo>
                  <a:pt x="393" y="4"/>
                </a:lnTo>
                <a:lnTo>
                  <a:pt x="387" y="0"/>
                </a:lnTo>
                <a:lnTo>
                  <a:pt x="52" y="71"/>
                </a:lnTo>
                <a:lnTo>
                  <a:pt x="46" y="44"/>
                </a:lnTo>
                <a:lnTo>
                  <a:pt x="29" y="62"/>
                </a:lnTo>
                <a:lnTo>
                  <a:pt x="25" y="64"/>
                </a:lnTo>
                <a:lnTo>
                  <a:pt x="23" y="60"/>
                </a:lnTo>
                <a:lnTo>
                  <a:pt x="19" y="60"/>
                </a:lnTo>
                <a:lnTo>
                  <a:pt x="15" y="71"/>
                </a:lnTo>
                <a:lnTo>
                  <a:pt x="2" y="85"/>
                </a:lnTo>
                <a:lnTo>
                  <a:pt x="0" y="87"/>
                </a:lnTo>
                <a:lnTo>
                  <a:pt x="34" y="116"/>
                </a:lnTo>
                <a:lnTo>
                  <a:pt x="142" y="98"/>
                </a:lnTo>
                <a:lnTo>
                  <a:pt x="159" y="79"/>
                </a:lnTo>
                <a:lnTo>
                  <a:pt x="201" y="133"/>
                </a:lnTo>
                <a:lnTo>
                  <a:pt x="195" y="187"/>
                </a:lnTo>
                <a:lnTo>
                  <a:pt x="142" y="177"/>
                </a:lnTo>
                <a:lnTo>
                  <a:pt x="73" y="208"/>
                </a:lnTo>
                <a:lnTo>
                  <a:pt x="71" y="217"/>
                </a:lnTo>
                <a:lnTo>
                  <a:pt x="86" y="219"/>
                </a:lnTo>
                <a:lnTo>
                  <a:pt x="84" y="211"/>
                </a:lnTo>
                <a:lnTo>
                  <a:pt x="90" y="211"/>
                </a:lnTo>
                <a:lnTo>
                  <a:pt x="140" y="271"/>
                </a:lnTo>
                <a:lnTo>
                  <a:pt x="203" y="275"/>
                </a:lnTo>
                <a:lnTo>
                  <a:pt x="234" y="246"/>
                </a:lnTo>
                <a:lnTo>
                  <a:pt x="270" y="273"/>
                </a:lnTo>
                <a:lnTo>
                  <a:pt x="270" y="27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3" name=""/>
          <p:cNvSpPr/>
          <p:nvPr/>
        </p:nvSpPr>
        <p:spPr>
          <a:xfrm>
            <a:off x="7653240" y="2722680"/>
            <a:ext cx="185760" cy="420480"/>
          </a:xfrm>
          <a:custGeom>
            <a:avLst/>
            <a:gdLst/>
            <a:ahLst/>
            <a:rect l="l" t="t" r="r" b="b"/>
            <a:pathLst>
              <a:path w="117" h="265">
                <a:moveTo>
                  <a:pt x="6" y="179"/>
                </a:moveTo>
                <a:lnTo>
                  <a:pt x="2" y="198"/>
                </a:lnTo>
                <a:lnTo>
                  <a:pt x="2" y="202"/>
                </a:lnTo>
                <a:lnTo>
                  <a:pt x="4" y="200"/>
                </a:lnTo>
                <a:lnTo>
                  <a:pt x="10" y="209"/>
                </a:lnTo>
                <a:lnTo>
                  <a:pt x="16" y="217"/>
                </a:lnTo>
                <a:lnTo>
                  <a:pt x="23" y="225"/>
                </a:lnTo>
                <a:lnTo>
                  <a:pt x="42" y="234"/>
                </a:lnTo>
                <a:lnTo>
                  <a:pt x="48" y="236"/>
                </a:lnTo>
                <a:lnTo>
                  <a:pt x="62" y="238"/>
                </a:lnTo>
                <a:lnTo>
                  <a:pt x="67" y="238"/>
                </a:lnTo>
                <a:lnTo>
                  <a:pt x="67" y="252"/>
                </a:lnTo>
                <a:lnTo>
                  <a:pt x="67" y="259"/>
                </a:lnTo>
                <a:lnTo>
                  <a:pt x="73" y="265"/>
                </a:lnTo>
                <a:lnTo>
                  <a:pt x="77" y="257"/>
                </a:lnTo>
                <a:lnTo>
                  <a:pt x="83" y="246"/>
                </a:lnTo>
                <a:lnTo>
                  <a:pt x="83" y="234"/>
                </a:lnTo>
                <a:lnTo>
                  <a:pt x="92" y="219"/>
                </a:lnTo>
                <a:lnTo>
                  <a:pt x="96" y="205"/>
                </a:lnTo>
                <a:lnTo>
                  <a:pt x="108" y="188"/>
                </a:lnTo>
                <a:lnTo>
                  <a:pt x="112" y="175"/>
                </a:lnTo>
                <a:lnTo>
                  <a:pt x="117" y="163"/>
                </a:lnTo>
                <a:lnTo>
                  <a:pt x="117" y="156"/>
                </a:lnTo>
                <a:lnTo>
                  <a:pt x="113" y="119"/>
                </a:lnTo>
                <a:lnTo>
                  <a:pt x="110" y="90"/>
                </a:lnTo>
                <a:lnTo>
                  <a:pt x="104" y="83"/>
                </a:lnTo>
                <a:lnTo>
                  <a:pt x="92" y="86"/>
                </a:lnTo>
                <a:lnTo>
                  <a:pt x="88" y="88"/>
                </a:lnTo>
                <a:lnTo>
                  <a:pt x="83" y="88"/>
                </a:lnTo>
                <a:lnTo>
                  <a:pt x="81" y="86"/>
                </a:lnTo>
                <a:lnTo>
                  <a:pt x="79" y="88"/>
                </a:lnTo>
                <a:lnTo>
                  <a:pt x="77" y="86"/>
                </a:lnTo>
                <a:lnTo>
                  <a:pt x="77" y="81"/>
                </a:lnTo>
                <a:lnTo>
                  <a:pt x="81" y="67"/>
                </a:lnTo>
                <a:lnTo>
                  <a:pt x="85" y="65"/>
                </a:lnTo>
                <a:lnTo>
                  <a:pt x="90" y="63"/>
                </a:lnTo>
                <a:lnTo>
                  <a:pt x="88" y="52"/>
                </a:lnTo>
                <a:lnTo>
                  <a:pt x="90" y="46"/>
                </a:lnTo>
                <a:lnTo>
                  <a:pt x="94" y="40"/>
                </a:lnTo>
                <a:lnTo>
                  <a:pt x="100" y="37"/>
                </a:lnTo>
                <a:lnTo>
                  <a:pt x="94" y="25"/>
                </a:lnTo>
                <a:lnTo>
                  <a:pt x="23" y="0"/>
                </a:lnTo>
                <a:lnTo>
                  <a:pt x="19" y="2"/>
                </a:lnTo>
                <a:lnTo>
                  <a:pt x="14" y="12"/>
                </a:lnTo>
                <a:lnTo>
                  <a:pt x="14" y="17"/>
                </a:lnTo>
                <a:lnTo>
                  <a:pt x="12" y="33"/>
                </a:lnTo>
                <a:lnTo>
                  <a:pt x="2" y="42"/>
                </a:lnTo>
                <a:lnTo>
                  <a:pt x="0" y="46"/>
                </a:lnTo>
                <a:lnTo>
                  <a:pt x="0" y="50"/>
                </a:lnTo>
                <a:lnTo>
                  <a:pt x="8" y="56"/>
                </a:lnTo>
                <a:lnTo>
                  <a:pt x="8" y="67"/>
                </a:lnTo>
                <a:lnTo>
                  <a:pt x="2" y="71"/>
                </a:lnTo>
                <a:lnTo>
                  <a:pt x="4" y="90"/>
                </a:lnTo>
                <a:lnTo>
                  <a:pt x="6" y="92"/>
                </a:lnTo>
                <a:lnTo>
                  <a:pt x="16" y="92"/>
                </a:lnTo>
                <a:lnTo>
                  <a:pt x="21" y="106"/>
                </a:lnTo>
                <a:lnTo>
                  <a:pt x="29" y="108"/>
                </a:lnTo>
                <a:lnTo>
                  <a:pt x="31" y="111"/>
                </a:lnTo>
                <a:lnTo>
                  <a:pt x="39" y="113"/>
                </a:lnTo>
                <a:lnTo>
                  <a:pt x="42" y="119"/>
                </a:lnTo>
                <a:lnTo>
                  <a:pt x="56" y="127"/>
                </a:lnTo>
                <a:lnTo>
                  <a:pt x="54" y="131"/>
                </a:lnTo>
                <a:lnTo>
                  <a:pt x="42" y="138"/>
                </a:lnTo>
                <a:lnTo>
                  <a:pt x="29" y="152"/>
                </a:lnTo>
                <a:lnTo>
                  <a:pt x="27" y="163"/>
                </a:lnTo>
                <a:lnTo>
                  <a:pt x="6" y="179"/>
                </a:lnTo>
                <a:lnTo>
                  <a:pt x="6" y="17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4" name=""/>
          <p:cNvSpPr/>
          <p:nvPr/>
        </p:nvSpPr>
        <p:spPr>
          <a:xfrm>
            <a:off x="7029360" y="2070000"/>
            <a:ext cx="1017720" cy="789120"/>
          </a:xfrm>
          <a:custGeom>
            <a:avLst/>
            <a:gdLst/>
            <a:ahLst/>
            <a:rect l="l" t="t" r="r" b="b"/>
            <a:pathLst>
              <a:path w="641" h="497">
                <a:moveTo>
                  <a:pt x="416" y="411"/>
                </a:moveTo>
                <a:lnTo>
                  <a:pt x="487" y="434"/>
                </a:lnTo>
                <a:lnTo>
                  <a:pt x="493" y="446"/>
                </a:lnTo>
                <a:lnTo>
                  <a:pt x="487" y="451"/>
                </a:lnTo>
                <a:lnTo>
                  <a:pt x="483" y="455"/>
                </a:lnTo>
                <a:lnTo>
                  <a:pt x="481" y="463"/>
                </a:lnTo>
                <a:lnTo>
                  <a:pt x="483" y="474"/>
                </a:lnTo>
                <a:lnTo>
                  <a:pt x="478" y="474"/>
                </a:lnTo>
                <a:lnTo>
                  <a:pt x="474" y="478"/>
                </a:lnTo>
                <a:lnTo>
                  <a:pt x="470" y="492"/>
                </a:lnTo>
                <a:lnTo>
                  <a:pt x="470" y="496"/>
                </a:lnTo>
                <a:lnTo>
                  <a:pt x="472" y="497"/>
                </a:lnTo>
                <a:lnTo>
                  <a:pt x="474" y="496"/>
                </a:lnTo>
                <a:lnTo>
                  <a:pt x="476" y="492"/>
                </a:lnTo>
                <a:lnTo>
                  <a:pt x="487" y="480"/>
                </a:lnTo>
                <a:lnTo>
                  <a:pt x="495" y="482"/>
                </a:lnTo>
                <a:lnTo>
                  <a:pt x="508" y="482"/>
                </a:lnTo>
                <a:lnTo>
                  <a:pt x="514" y="478"/>
                </a:lnTo>
                <a:lnTo>
                  <a:pt x="528" y="474"/>
                </a:lnTo>
                <a:lnTo>
                  <a:pt x="539" y="469"/>
                </a:lnTo>
                <a:lnTo>
                  <a:pt x="547" y="463"/>
                </a:lnTo>
                <a:lnTo>
                  <a:pt x="556" y="453"/>
                </a:lnTo>
                <a:lnTo>
                  <a:pt x="595" y="426"/>
                </a:lnTo>
                <a:lnTo>
                  <a:pt x="604" y="421"/>
                </a:lnTo>
                <a:lnTo>
                  <a:pt x="612" y="413"/>
                </a:lnTo>
                <a:lnTo>
                  <a:pt x="620" y="411"/>
                </a:lnTo>
                <a:lnTo>
                  <a:pt x="623" y="405"/>
                </a:lnTo>
                <a:lnTo>
                  <a:pt x="631" y="401"/>
                </a:lnTo>
                <a:lnTo>
                  <a:pt x="637" y="398"/>
                </a:lnTo>
                <a:lnTo>
                  <a:pt x="641" y="388"/>
                </a:lnTo>
                <a:lnTo>
                  <a:pt x="641" y="384"/>
                </a:lnTo>
                <a:lnTo>
                  <a:pt x="639" y="382"/>
                </a:lnTo>
                <a:lnTo>
                  <a:pt x="631" y="392"/>
                </a:lnTo>
                <a:lnTo>
                  <a:pt x="623" y="394"/>
                </a:lnTo>
                <a:lnTo>
                  <a:pt x="612" y="398"/>
                </a:lnTo>
                <a:lnTo>
                  <a:pt x="608" y="403"/>
                </a:lnTo>
                <a:lnTo>
                  <a:pt x="604" y="411"/>
                </a:lnTo>
                <a:lnTo>
                  <a:pt x="595" y="415"/>
                </a:lnTo>
                <a:lnTo>
                  <a:pt x="593" y="411"/>
                </a:lnTo>
                <a:lnTo>
                  <a:pt x="597" y="405"/>
                </a:lnTo>
                <a:lnTo>
                  <a:pt x="602" y="398"/>
                </a:lnTo>
                <a:lnTo>
                  <a:pt x="610" y="384"/>
                </a:lnTo>
                <a:lnTo>
                  <a:pt x="608" y="382"/>
                </a:lnTo>
                <a:lnTo>
                  <a:pt x="600" y="390"/>
                </a:lnTo>
                <a:lnTo>
                  <a:pt x="597" y="396"/>
                </a:lnTo>
                <a:lnTo>
                  <a:pt x="591" y="401"/>
                </a:lnTo>
                <a:lnTo>
                  <a:pt x="570" y="415"/>
                </a:lnTo>
                <a:lnTo>
                  <a:pt x="543" y="428"/>
                </a:lnTo>
                <a:lnTo>
                  <a:pt x="520" y="440"/>
                </a:lnTo>
                <a:lnTo>
                  <a:pt x="512" y="444"/>
                </a:lnTo>
                <a:lnTo>
                  <a:pt x="503" y="455"/>
                </a:lnTo>
                <a:lnTo>
                  <a:pt x="499" y="453"/>
                </a:lnTo>
                <a:lnTo>
                  <a:pt x="497" y="444"/>
                </a:lnTo>
                <a:lnTo>
                  <a:pt x="501" y="434"/>
                </a:lnTo>
                <a:lnTo>
                  <a:pt x="506" y="428"/>
                </a:lnTo>
                <a:lnTo>
                  <a:pt x="499" y="419"/>
                </a:lnTo>
                <a:lnTo>
                  <a:pt x="510" y="405"/>
                </a:lnTo>
                <a:lnTo>
                  <a:pt x="512" y="400"/>
                </a:lnTo>
                <a:lnTo>
                  <a:pt x="506" y="394"/>
                </a:lnTo>
                <a:lnTo>
                  <a:pt x="493" y="313"/>
                </a:lnTo>
                <a:lnTo>
                  <a:pt x="491" y="311"/>
                </a:lnTo>
                <a:lnTo>
                  <a:pt x="489" y="236"/>
                </a:lnTo>
                <a:lnTo>
                  <a:pt x="481" y="219"/>
                </a:lnTo>
                <a:lnTo>
                  <a:pt x="474" y="200"/>
                </a:lnTo>
                <a:lnTo>
                  <a:pt x="474" y="185"/>
                </a:lnTo>
                <a:lnTo>
                  <a:pt x="468" y="160"/>
                </a:lnTo>
                <a:lnTo>
                  <a:pt x="458" y="146"/>
                </a:lnTo>
                <a:lnTo>
                  <a:pt x="455" y="146"/>
                </a:lnTo>
                <a:lnTo>
                  <a:pt x="457" y="148"/>
                </a:lnTo>
                <a:lnTo>
                  <a:pt x="455" y="150"/>
                </a:lnTo>
                <a:lnTo>
                  <a:pt x="451" y="146"/>
                </a:lnTo>
                <a:lnTo>
                  <a:pt x="453" y="131"/>
                </a:lnTo>
                <a:lnTo>
                  <a:pt x="439" y="102"/>
                </a:lnTo>
                <a:lnTo>
                  <a:pt x="437" y="89"/>
                </a:lnTo>
                <a:lnTo>
                  <a:pt x="441" y="77"/>
                </a:lnTo>
                <a:lnTo>
                  <a:pt x="437" y="56"/>
                </a:lnTo>
                <a:lnTo>
                  <a:pt x="424" y="23"/>
                </a:lnTo>
                <a:lnTo>
                  <a:pt x="424" y="20"/>
                </a:lnTo>
                <a:lnTo>
                  <a:pt x="420" y="16"/>
                </a:lnTo>
                <a:lnTo>
                  <a:pt x="422" y="10"/>
                </a:lnTo>
                <a:lnTo>
                  <a:pt x="416" y="0"/>
                </a:lnTo>
                <a:lnTo>
                  <a:pt x="316" y="27"/>
                </a:lnTo>
                <a:lnTo>
                  <a:pt x="315" y="23"/>
                </a:lnTo>
                <a:lnTo>
                  <a:pt x="311" y="25"/>
                </a:lnTo>
                <a:lnTo>
                  <a:pt x="303" y="29"/>
                </a:lnTo>
                <a:lnTo>
                  <a:pt x="280" y="54"/>
                </a:lnTo>
                <a:lnTo>
                  <a:pt x="255" y="89"/>
                </a:lnTo>
                <a:lnTo>
                  <a:pt x="251" y="94"/>
                </a:lnTo>
                <a:lnTo>
                  <a:pt x="255" y="100"/>
                </a:lnTo>
                <a:lnTo>
                  <a:pt x="251" y="114"/>
                </a:lnTo>
                <a:lnTo>
                  <a:pt x="245" y="119"/>
                </a:lnTo>
                <a:lnTo>
                  <a:pt x="221" y="144"/>
                </a:lnTo>
                <a:lnTo>
                  <a:pt x="219" y="150"/>
                </a:lnTo>
                <a:lnTo>
                  <a:pt x="222" y="160"/>
                </a:lnTo>
                <a:lnTo>
                  <a:pt x="224" y="162"/>
                </a:lnTo>
                <a:lnTo>
                  <a:pt x="232" y="160"/>
                </a:lnTo>
                <a:lnTo>
                  <a:pt x="236" y="164"/>
                </a:lnTo>
                <a:lnTo>
                  <a:pt x="238" y="169"/>
                </a:lnTo>
                <a:lnTo>
                  <a:pt x="232" y="175"/>
                </a:lnTo>
                <a:lnTo>
                  <a:pt x="234" y="183"/>
                </a:lnTo>
                <a:lnTo>
                  <a:pt x="242" y="192"/>
                </a:lnTo>
                <a:lnTo>
                  <a:pt x="240" y="208"/>
                </a:lnTo>
                <a:lnTo>
                  <a:pt x="224" y="215"/>
                </a:lnTo>
                <a:lnTo>
                  <a:pt x="201" y="240"/>
                </a:lnTo>
                <a:lnTo>
                  <a:pt x="184" y="246"/>
                </a:lnTo>
                <a:lnTo>
                  <a:pt x="144" y="259"/>
                </a:lnTo>
                <a:lnTo>
                  <a:pt x="130" y="254"/>
                </a:lnTo>
                <a:lnTo>
                  <a:pt x="117" y="252"/>
                </a:lnTo>
                <a:lnTo>
                  <a:pt x="96" y="254"/>
                </a:lnTo>
                <a:lnTo>
                  <a:pt x="75" y="259"/>
                </a:lnTo>
                <a:lnTo>
                  <a:pt x="52" y="269"/>
                </a:lnTo>
                <a:lnTo>
                  <a:pt x="40" y="277"/>
                </a:lnTo>
                <a:lnTo>
                  <a:pt x="36" y="288"/>
                </a:lnTo>
                <a:lnTo>
                  <a:pt x="38" y="298"/>
                </a:lnTo>
                <a:lnTo>
                  <a:pt x="54" y="315"/>
                </a:lnTo>
                <a:lnTo>
                  <a:pt x="57" y="319"/>
                </a:lnTo>
                <a:lnTo>
                  <a:pt x="57" y="327"/>
                </a:lnTo>
                <a:lnTo>
                  <a:pt x="56" y="334"/>
                </a:lnTo>
                <a:lnTo>
                  <a:pt x="50" y="338"/>
                </a:lnTo>
                <a:lnTo>
                  <a:pt x="44" y="354"/>
                </a:lnTo>
                <a:lnTo>
                  <a:pt x="13" y="388"/>
                </a:lnTo>
                <a:lnTo>
                  <a:pt x="0" y="398"/>
                </a:lnTo>
                <a:lnTo>
                  <a:pt x="8" y="425"/>
                </a:lnTo>
                <a:lnTo>
                  <a:pt x="349" y="352"/>
                </a:lnTo>
                <a:lnTo>
                  <a:pt x="355" y="355"/>
                </a:lnTo>
                <a:lnTo>
                  <a:pt x="357" y="363"/>
                </a:lnTo>
                <a:lnTo>
                  <a:pt x="361" y="365"/>
                </a:lnTo>
                <a:lnTo>
                  <a:pt x="363" y="363"/>
                </a:lnTo>
                <a:lnTo>
                  <a:pt x="366" y="367"/>
                </a:lnTo>
                <a:lnTo>
                  <a:pt x="370" y="369"/>
                </a:lnTo>
                <a:lnTo>
                  <a:pt x="382" y="390"/>
                </a:lnTo>
                <a:lnTo>
                  <a:pt x="386" y="398"/>
                </a:lnTo>
                <a:lnTo>
                  <a:pt x="387" y="400"/>
                </a:lnTo>
                <a:lnTo>
                  <a:pt x="389" y="403"/>
                </a:lnTo>
                <a:lnTo>
                  <a:pt x="409" y="405"/>
                </a:lnTo>
                <a:lnTo>
                  <a:pt x="416" y="411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5" name=""/>
          <p:cNvSpPr/>
          <p:nvPr/>
        </p:nvSpPr>
        <p:spPr>
          <a:xfrm>
            <a:off x="7029360" y="2070000"/>
            <a:ext cx="1017720" cy="789120"/>
          </a:xfrm>
          <a:custGeom>
            <a:avLst/>
            <a:gdLst/>
            <a:ahLst/>
            <a:rect l="l" t="t" r="r" b="b"/>
            <a:pathLst>
              <a:path w="641" h="497">
                <a:moveTo>
                  <a:pt x="416" y="411"/>
                </a:moveTo>
                <a:lnTo>
                  <a:pt x="487" y="434"/>
                </a:lnTo>
                <a:lnTo>
                  <a:pt x="493" y="446"/>
                </a:lnTo>
                <a:lnTo>
                  <a:pt x="487" y="451"/>
                </a:lnTo>
                <a:lnTo>
                  <a:pt x="483" y="455"/>
                </a:lnTo>
                <a:lnTo>
                  <a:pt x="481" y="463"/>
                </a:lnTo>
                <a:lnTo>
                  <a:pt x="483" y="474"/>
                </a:lnTo>
                <a:lnTo>
                  <a:pt x="478" y="474"/>
                </a:lnTo>
                <a:lnTo>
                  <a:pt x="474" y="478"/>
                </a:lnTo>
                <a:lnTo>
                  <a:pt x="470" y="492"/>
                </a:lnTo>
                <a:lnTo>
                  <a:pt x="470" y="496"/>
                </a:lnTo>
                <a:lnTo>
                  <a:pt x="472" y="497"/>
                </a:lnTo>
                <a:lnTo>
                  <a:pt x="474" y="496"/>
                </a:lnTo>
                <a:lnTo>
                  <a:pt x="476" y="492"/>
                </a:lnTo>
                <a:lnTo>
                  <a:pt x="487" y="480"/>
                </a:lnTo>
                <a:lnTo>
                  <a:pt x="495" y="482"/>
                </a:lnTo>
                <a:lnTo>
                  <a:pt x="508" y="482"/>
                </a:lnTo>
                <a:lnTo>
                  <a:pt x="514" y="478"/>
                </a:lnTo>
                <a:lnTo>
                  <a:pt x="528" y="474"/>
                </a:lnTo>
                <a:lnTo>
                  <a:pt x="539" y="469"/>
                </a:lnTo>
                <a:lnTo>
                  <a:pt x="547" y="463"/>
                </a:lnTo>
                <a:lnTo>
                  <a:pt x="556" y="453"/>
                </a:lnTo>
                <a:lnTo>
                  <a:pt x="595" y="426"/>
                </a:lnTo>
                <a:lnTo>
                  <a:pt x="604" y="421"/>
                </a:lnTo>
                <a:lnTo>
                  <a:pt x="612" y="413"/>
                </a:lnTo>
                <a:lnTo>
                  <a:pt x="620" y="411"/>
                </a:lnTo>
                <a:lnTo>
                  <a:pt x="623" y="405"/>
                </a:lnTo>
                <a:lnTo>
                  <a:pt x="631" y="401"/>
                </a:lnTo>
                <a:lnTo>
                  <a:pt x="637" y="398"/>
                </a:lnTo>
                <a:lnTo>
                  <a:pt x="641" y="388"/>
                </a:lnTo>
                <a:lnTo>
                  <a:pt x="641" y="384"/>
                </a:lnTo>
                <a:lnTo>
                  <a:pt x="639" y="382"/>
                </a:lnTo>
                <a:lnTo>
                  <a:pt x="631" y="392"/>
                </a:lnTo>
                <a:lnTo>
                  <a:pt x="623" y="394"/>
                </a:lnTo>
                <a:lnTo>
                  <a:pt x="612" y="398"/>
                </a:lnTo>
                <a:lnTo>
                  <a:pt x="608" y="403"/>
                </a:lnTo>
                <a:lnTo>
                  <a:pt x="604" y="411"/>
                </a:lnTo>
                <a:lnTo>
                  <a:pt x="595" y="415"/>
                </a:lnTo>
                <a:lnTo>
                  <a:pt x="593" y="411"/>
                </a:lnTo>
                <a:lnTo>
                  <a:pt x="597" y="405"/>
                </a:lnTo>
                <a:lnTo>
                  <a:pt x="602" y="398"/>
                </a:lnTo>
                <a:lnTo>
                  <a:pt x="610" y="384"/>
                </a:lnTo>
                <a:lnTo>
                  <a:pt x="608" y="382"/>
                </a:lnTo>
                <a:lnTo>
                  <a:pt x="600" y="390"/>
                </a:lnTo>
                <a:lnTo>
                  <a:pt x="597" y="396"/>
                </a:lnTo>
                <a:lnTo>
                  <a:pt x="591" y="401"/>
                </a:lnTo>
                <a:lnTo>
                  <a:pt x="570" y="415"/>
                </a:lnTo>
                <a:lnTo>
                  <a:pt x="543" y="428"/>
                </a:lnTo>
                <a:lnTo>
                  <a:pt x="520" y="440"/>
                </a:lnTo>
                <a:lnTo>
                  <a:pt x="512" y="444"/>
                </a:lnTo>
                <a:lnTo>
                  <a:pt x="503" y="455"/>
                </a:lnTo>
                <a:lnTo>
                  <a:pt x="499" y="453"/>
                </a:lnTo>
                <a:lnTo>
                  <a:pt x="497" y="444"/>
                </a:lnTo>
                <a:lnTo>
                  <a:pt x="501" y="434"/>
                </a:lnTo>
                <a:lnTo>
                  <a:pt x="506" y="428"/>
                </a:lnTo>
                <a:lnTo>
                  <a:pt x="499" y="419"/>
                </a:lnTo>
                <a:lnTo>
                  <a:pt x="510" y="405"/>
                </a:lnTo>
                <a:lnTo>
                  <a:pt x="512" y="400"/>
                </a:lnTo>
                <a:lnTo>
                  <a:pt x="506" y="394"/>
                </a:lnTo>
                <a:lnTo>
                  <a:pt x="493" y="313"/>
                </a:lnTo>
                <a:lnTo>
                  <a:pt x="491" y="311"/>
                </a:lnTo>
                <a:lnTo>
                  <a:pt x="489" y="236"/>
                </a:lnTo>
                <a:lnTo>
                  <a:pt x="481" y="219"/>
                </a:lnTo>
                <a:lnTo>
                  <a:pt x="474" y="200"/>
                </a:lnTo>
                <a:lnTo>
                  <a:pt x="474" y="185"/>
                </a:lnTo>
                <a:lnTo>
                  <a:pt x="468" y="160"/>
                </a:lnTo>
                <a:lnTo>
                  <a:pt x="458" y="146"/>
                </a:lnTo>
                <a:lnTo>
                  <a:pt x="455" y="146"/>
                </a:lnTo>
                <a:lnTo>
                  <a:pt x="457" y="148"/>
                </a:lnTo>
                <a:lnTo>
                  <a:pt x="455" y="150"/>
                </a:lnTo>
                <a:lnTo>
                  <a:pt x="451" y="146"/>
                </a:lnTo>
                <a:lnTo>
                  <a:pt x="453" y="131"/>
                </a:lnTo>
                <a:lnTo>
                  <a:pt x="439" y="102"/>
                </a:lnTo>
                <a:lnTo>
                  <a:pt x="437" y="89"/>
                </a:lnTo>
                <a:lnTo>
                  <a:pt x="441" y="77"/>
                </a:lnTo>
                <a:lnTo>
                  <a:pt x="437" y="56"/>
                </a:lnTo>
                <a:lnTo>
                  <a:pt x="424" y="23"/>
                </a:lnTo>
                <a:lnTo>
                  <a:pt x="424" y="20"/>
                </a:lnTo>
                <a:lnTo>
                  <a:pt x="420" y="16"/>
                </a:lnTo>
                <a:lnTo>
                  <a:pt x="422" y="10"/>
                </a:lnTo>
                <a:lnTo>
                  <a:pt x="416" y="0"/>
                </a:lnTo>
                <a:lnTo>
                  <a:pt x="416" y="0"/>
                </a:lnTo>
                <a:lnTo>
                  <a:pt x="316" y="27"/>
                </a:lnTo>
                <a:lnTo>
                  <a:pt x="315" y="23"/>
                </a:lnTo>
                <a:lnTo>
                  <a:pt x="311" y="25"/>
                </a:lnTo>
                <a:lnTo>
                  <a:pt x="303" y="29"/>
                </a:lnTo>
                <a:lnTo>
                  <a:pt x="280" y="54"/>
                </a:lnTo>
                <a:lnTo>
                  <a:pt x="255" y="89"/>
                </a:lnTo>
                <a:lnTo>
                  <a:pt x="251" y="94"/>
                </a:lnTo>
                <a:lnTo>
                  <a:pt x="255" y="100"/>
                </a:lnTo>
                <a:lnTo>
                  <a:pt x="251" y="114"/>
                </a:lnTo>
                <a:lnTo>
                  <a:pt x="245" y="119"/>
                </a:lnTo>
                <a:lnTo>
                  <a:pt x="221" y="144"/>
                </a:lnTo>
                <a:lnTo>
                  <a:pt x="219" y="150"/>
                </a:lnTo>
                <a:lnTo>
                  <a:pt x="222" y="160"/>
                </a:lnTo>
                <a:lnTo>
                  <a:pt x="224" y="162"/>
                </a:lnTo>
                <a:lnTo>
                  <a:pt x="232" y="160"/>
                </a:lnTo>
                <a:lnTo>
                  <a:pt x="236" y="164"/>
                </a:lnTo>
                <a:lnTo>
                  <a:pt x="238" y="169"/>
                </a:lnTo>
                <a:lnTo>
                  <a:pt x="232" y="175"/>
                </a:lnTo>
                <a:lnTo>
                  <a:pt x="234" y="183"/>
                </a:lnTo>
                <a:lnTo>
                  <a:pt x="242" y="192"/>
                </a:lnTo>
                <a:lnTo>
                  <a:pt x="240" y="208"/>
                </a:lnTo>
                <a:lnTo>
                  <a:pt x="224" y="215"/>
                </a:lnTo>
                <a:lnTo>
                  <a:pt x="201" y="240"/>
                </a:lnTo>
                <a:lnTo>
                  <a:pt x="184" y="246"/>
                </a:lnTo>
                <a:lnTo>
                  <a:pt x="144" y="259"/>
                </a:lnTo>
                <a:lnTo>
                  <a:pt x="130" y="254"/>
                </a:lnTo>
                <a:lnTo>
                  <a:pt x="117" y="252"/>
                </a:lnTo>
                <a:lnTo>
                  <a:pt x="96" y="254"/>
                </a:lnTo>
                <a:lnTo>
                  <a:pt x="75" y="259"/>
                </a:lnTo>
                <a:lnTo>
                  <a:pt x="52" y="269"/>
                </a:lnTo>
                <a:lnTo>
                  <a:pt x="40" y="277"/>
                </a:lnTo>
                <a:lnTo>
                  <a:pt x="36" y="288"/>
                </a:lnTo>
                <a:lnTo>
                  <a:pt x="38" y="298"/>
                </a:lnTo>
                <a:lnTo>
                  <a:pt x="54" y="315"/>
                </a:lnTo>
                <a:lnTo>
                  <a:pt x="57" y="319"/>
                </a:lnTo>
                <a:lnTo>
                  <a:pt x="57" y="327"/>
                </a:lnTo>
                <a:lnTo>
                  <a:pt x="56" y="334"/>
                </a:lnTo>
                <a:lnTo>
                  <a:pt x="50" y="338"/>
                </a:lnTo>
                <a:lnTo>
                  <a:pt x="44" y="354"/>
                </a:lnTo>
                <a:lnTo>
                  <a:pt x="13" y="388"/>
                </a:lnTo>
                <a:lnTo>
                  <a:pt x="0" y="398"/>
                </a:lnTo>
                <a:lnTo>
                  <a:pt x="8" y="425"/>
                </a:lnTo>
                <a:lnTo>
                  <a:pt x="349" y="352"/>
                </a:lnTo>
                <a:lnTo>
                  <a:pt x="355" y="355"/>
                </a:lnTo>
                <a:lnTo>
                  <a:pt x="357" y="363"/>
                </a:lnTo>
                <a:lnTo>
                  <a:pt x="361" y="365"/>
                </a:lnTo>
                <a:lnTo>
                  <a:pt x="363" y="363"/>
                </a:lnTo>
                <a:lnTo>
                  <a:pt x="366" y="367"/>
                </a:lnTo>
                <a:lnTo>
                  <a:pt x="370" y="369"/>
                </a:lnTo>
                <a:lnTo>
                  <a:pt x="382" y="390"/>
                </a:lnTo>
                <a:lnTo>
                  <a:pt x="386" y="398"/>
                </a:lnTo>
                <a:lnTo>
                  <a:pt x="387" y="400"/>
                </a:lnTo>
                <a:lnTo>
                  <a:pt x="389" y="403"/>
                </a:lnTo>
                <a:lnTo>
                  <a:pt x="409" y="405"/>
                </a:lnTo>
                <a:lnTo>
                  <a:pt x="416" y="411"/>
                </a:lnTo>
                <a:lnTo>
                  <a:pt x="416" y="411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6" name=""/>
          <p:cNvSpPr/>
          <p:nvPr/>
        </p:nvSpPr>
        <p:spPr>
          <a:xfrm>
            <a:off x="5859360" y="2536920"/>
            <a:ext cx="180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7" name=""/>
          <p:cNvSpPr/>
          <p:nvPr/>
        </p:nvSpPr>
        <p:spPr>
          <a:xfrm>
            <a:off x="5859360" y="2536920"/>
            <a:ext cx="360" cy="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8" name=""/>
          <p:cNvSpPr/>
          <p:nvPr/>
        </p:nvSpPr>
        <p:spPr>
          <a:xfrm>
            <a:off x="3965400" y="3122640"/>
            <a:ext cx="1001880" cy="544320"/>
          </a:xfrm>
          <a:custGeom>
            <a:avLst/>
            <a:gdLst/>
            <a:ahLst/>
            <a:rect l="l" t="t" r="r" b="b"/>
            <a:pathLst>
              <a:path w="631" h="343">
                <a:moveTo>
                  <a:pt x="15" y="0"/>
                </a:moveTo>
                <a:lnTo>
                  <a:pt x="562" y="15"/>
                </a:lnTo>
                <a:lnTo>
                  <a:pt x="596" y="42"/>
                </a:lnTo>
                <a:lnTo>
                  <a:pt x="587" y="55"/>
                </a:lnTo>
                <a:lnTo>
                  <a:pt x="585" y="69"/>
                </a:lnTo>
                <a:lnTo>
                  <a:pt x="591" y="74"/>
                </a:lnTo>
                <a:lnTo>
                  <a:pt x="600" y="78"/>
                </a:lnTo>
                <a:lnTo>
                  <a:pt x="604" y="97"/>
                </a:lnTo>
                <a:lnTo>
                  <a:pt x="614" y="103"/>
                </a:lnTo>
                <a:lnTo>
                  <a:pt x="621" y="105"/>
                </a:lnTo>
                <a:lnTo>
                  <a:pt x="625" y="107"/>
                </a:lnTo>
                <a:lnTo>
                  <a:pt x="631" y="343"/>
                </a:lnTo>
                <a:lnTo>
                  <a:pt x="0" y="328"/>
                </a:lnTo>
                <a:lnTo>
                  <a:pt x="15" y="0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9" name=""/>
          <p:cNvSpPr/>
          <p:nvPr/>
        </p:nvSpPr>
        <p:spPr>
          <a:xfrm>
            <a:off x="3965400" y="3122640"/>
            <a:ext cx="1001880" cy="544320"/>
          </a:xfrm>
          <a:custGeom>
            <a:avLst/>
            <a:gdLst/>
            <a:ahLst/>
            <a:rect l="l" t="t" r="r" b="b"/>
            <a:pathLst>
              <a:path w="631" h="343">
                <a:moveTo>
                  <a:pt x="15" y="0"/>
                </a:moveTo>
                <a:lnTo>
                  <a:pt x="562" y="15"/>
                </a:lnTo>
                <a:lnTo>
                  <a:pt x="596" y="42"/>
                </a:lnTo>
                <a:lnTo>
                  <a:pt x="587" y="55"/>
                </a:lnTo>
                <a:lnTo>
                  <a:pt x="585" y="69"/>
                </a:lnTo>
                <a:lnTo>
                  <a:pt x="591" y="74"/>
                </a:lnTo>
                <a:lnTo>
                  <a:pt x="600" y="78"/>
                </a:lnTo>
                <a:lnTo>
                  <a:pt x="604" y="97"/>
                </a:lnTo>
                <a:lnTo>
                  <a:pt x="614" y="103"/>
                </a:lnTo>
                <a:lnTo>
                  <a:pt x="621" y="105"/>
                </a:lnTo>
                <a:lnTo>
                  <a:pt x="625" y="107"/>
                </a:lnTo>
                <a:lnTo>
                  <a:pt x="631" y="343"/>
                </a:lnTo>
                <a:lnTo>
                  <a:pt x="0" y="328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0" name=""/>
          <p:cNvSpPr/>
          <p:nvPr/>
        </p:nvSpPr>
        <p:spPr>
          <a:xfrm>
            <a:off x="3730680" y="2585880"/>
            <a:ext cx="1114200" cy="560520"/>
          </a:xfrm>
          <a:custGeom>
            <a:avLst/>
            <a:gdLst/>
            <a:ahLst/>
            <a:rect l="l" t="t" r="r" b="b"/>
            <a:pathLst>
              <a:path w="702" h="353">
                <a:moveTo>
                  <a:pt x="0" y="215"/>
                </a:moveTo>
                <a:lnTo>
                  <a:pt x="13" y="0"/>
                </a:lnTo>
                <a:lnTo>
                  <a:pt x="447" y="23"/>
                </a:lnTo>
                <a:lnTo>
                  <a:pt x="459" y="40"/>
                </a:lnTo>
                <a:lnTo>
                  <a:pt x="474" y="40"/>
                </a:lnTo>
                <a:lnTo>
                  <a:pt x="483" y="38"/>
                </a:lnTo>
                <a:lnTo>
                  <a:pt x="493" y="42"/>
                </a:lnTo>
                <a:lnTo>
                  <a:pt x="499" y="57"/>
                </a:lnTo>
                <a:lnTo>
                  <a:pt x="510" y="59"/>
                </a:lnTo>
                <a:lnTo>
                  <a:pt x="522" y="57"/>
                </a:lnTo>
                <a:lnTo>
                  <a:pt x="533" y="50"/>
                </a:lnTo>
                <a:lnTo>
                  <a:pt x="547" y="50"/>
                </a:lnTo>
                <a:lnTo>
                  <a:pt x="556" y="52"/>
                </a:lnTo>
                <a:lnTo>
                  <a:pt x="591" y="75"/>
                </a:lnTo>
                <a:lnTo>
                  <a:pt x="608" y="86"/>
                </a:lnTo>
                <a:lnTo>
                  <a:pt x="608" y="98"/>
                </a:lnTo>
                <a:lnTo>
                  <a:pt x="620" y="105"/>
                </a:lnTo>
                <a:lnTo>
                  <a:pt x="620" y="113"/>
                </a:lnTo>
                <a:lnTo>
                  <a:pt x="614" y="128"/>
                </a:lnTo>
                <a:lnTo>
                  <a:pt x="624" y="134"/>
                </a:lnTo>
                <a:lnTo>
                  <a:pt x="629" y="153"/>
                </a:lnTo>
                <a:lnTo>
                  <a:pt x="637" y="161"/>
                </a:lnTo>
                <a:lnTo>
                  <a:pt x="635" y="171"/>
                </a:lnTo>
                <a:lnTo>
                  <a:pt x="639" y="180"/>
                </a:lnTo>
                <a:lnTo>
                  <a:pt x="648" y="188"/>
                </a:lnTo>
                <a:lnTo>
                  <a:pt x="652" y="195"/>
                </a:lnTo>
                <a:lnTo>
                  <a:pt x="650" y="205"/>
                </a:lnTo>
                <a:lnTo>
                  <a:pt x="648" y="222"/>
                </a:lnTo>
                <a:lnTo>
                  <a:pt x="658" y="228"/>
                </a:lnTo>
                <a:lnTo>
                  <a:pt x="662" y="236"/>
                </a:lnTo>
                <a:lnTo>
                  <a:pt x="656" y="245"/>
                </a:lnTo>
                <a:lnTo>
                  <a:pt x="658" y="253"/>
                </a:lnTo>
                <a:lnTo>
                  <a:pt x="666" y="263"/>
                </a:lnTo>
                <a:lnTo>
                  <a:pt x="662" y="270"/>
                </a:lnTo>
                <a:lnTo>
                  <a:pt x="666" y="282"/>
                </a:lnTo>
                <a:lnTo>
                  <a:pt x="670" y="288"/>
                </a:lnTo>
                <a:lnTo>
                  <a:pt x="675" y="297"/>
                </a:lnTo>
                <a:lnTo>
                  <a:pt x="683" y="305"/>
                </a:lnTo>
                <a:lnTo>
                  <a:pt x="685" y="320"/>
                </a:lnTo>
                <a:lnTo>
                  <a:pt x="698" y="334"/>
                </a:lnTo>
                <a:lnTo>
                  <a:pt x="702" y="338"/>
                </a:lnTo>
                <a:lnTo>
                  <a:pt x="700" y="349"/>
                </a:lnTo>
                <a:lnTo>
                  <a:pt x="702" y="353"/>
                </a:lnTo>
                <a:lnTo>
                  <a:pt x="155" y="338"/>
                </a:lnTo>
                <a:lnTo>
                  <a:pt x="161" y="230"/>
                </a:lnTo>
                <a:lnTo>
                  <a:pt x="0" y="215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1" name=""/>
          <p:cNvSpPr/>
          <p:nvPr/>
        </p:nvSpPr>
        <p:spPr>
          <a:xfrm>
            <a:off x="3730680" y="2585880"/>
            <a:ext cx="1114200" cy="560520"/>
          </a:xfrm>
          <a:custGeom>
            <a:avLst/>
            <a:gdLst/>
            <a:ahLst/>
            <a:rect l="l" t="t" r="r" b="b"/>
            <a:pathLst>
              <a:path w="702" h="353">
                <a:moveTo>
                  <a:pt x="0" y="215"/>
                </a:moveTo>
                <a:lnTo>
                  <a:pt x="13" y="0"/>
                </a:lnTo>
                <a:lnTo>
                  <a:pt x="447" y="23"/>
                </a:lnTo>
                <a:lnTo>
                  <a:pt x="459" y="40"/>
                </a:lnTo>
                <a:lnTo>
                  <a:pt x="474" y="40"/>
                </a:lnTo>
                <a:lnTo>
                  <a:pt x="483" y="38"/>
                </a:lnTo>
                <a:lnTo>
                  <a:pt x="493" y="42"/>
                </a:lnTo>
                <a:lnTo>
                  <a:pt x="499" y="57"/>
                </a:lnTo>
                <a:lnTo>
                  <a:pt x="510" y="59"/>
                </a:lnTo>
                <a:lnTo>
                  <a:pt x="522" y="57"/>
                </a:lnTo>
                <a:lnTo>
                  <a:pt x="533" y="50"/>
                </a:lnTo>
                <a:lnTo>
                  <a:pt x="547" y="50"/>
                </a:lnTo>
                <a:lnTo>
                  <a:pt x="556" y="52"/>
                </a:lnTo>
                <a:lnTo>
                  <a:pt x="591" y="75"/>
                </a:lnTo>
                <a:lnTo>
                  <a:pt x="608" y="86"/>
                </a:lnTo>
                <a:lnTo>
                  <a:pt x="608" y="98"/>
                </a:lnTo>
                <a:lnTo>
                  <a:pt x="620" y="105"/>
                </a:lnTo>
                <a:lnTo>
                  <a:pt x="620" y="113"/>
                </a:lnTo>
                <a:lnTo>
                  <a:pt x="614" y="128"/>
                </a:lnTo>
                <a:lnTo>
                  <a:pt x="624" y="134"/>
                </a:lnTo>
                <a:lnTo>
                  <a:pt x="629" y="153"/>
                </a:lnTo>
                <a:lnTo>
                  <a:pt x="637" y="161"/>
                </a:lnTo>
                <a:lnTo>
                  <a:pt x="635" y="171"/>
                </a:lnTo>
                <a:lnTo>
                  <a:pt x="639" y="180"/>
                </a:lnTo>
                <a:lnTo>
                  <a:pt x="648" y="188"/>
                </a:lnTo>
                <a:lnTo>
                  <a:pt x="652" y="195"/>
                </a:lnTo>
                <a:lnTo>
                  <a:pt x="650" y="205"/>
                </a:lnTo>
                <a:lnTo>
                  <a:pt x="648" y="222"/>
                </a:lnTo>
                <a:lnTo>
                  <a:pt x="658" y="228"/>
                </a:lnTo>
                <a:lnTo>
                  <a:pt x="662" y="236"/>
                </a:lnTo>
                <a:lnTo>
                  <a:pt x="656" y="245"/>
                </a:lnTo>
                <a:lnTo>
                  <a:pt x="658" y="253"/>
                </a:lnTo>
                <a:lnTo>
                  <a:pt x="666" y="263"/>
                </a:lnTo>
                <a:lnTo>
                  <a:pt x="662" y="270"/>
                </a:lnTo>
                <a:lnTo>
                  <a:pt x="666" y="282"/>
                </a:lnTo>
                <a:lnTo>
                  <a:pt x="670" y="288"/>
                </a:lnTo>
                <a:lnTo>
                  <a:pt x="675" y="297"/>
                </a:lnTo>
                <a:lnTo>
                  <a:pt x="683" y="305"/>
                </a:lnTo>
                <a:lnTo>
                  <a:pt x="685" y="320"/>
                </a:lnTo>
                <a:lnTo>
                  <a:pt x="698" y="334"/>
                </a:lnTo>
                <a:lnTo>
                  <a:pt x="702" y="338"/>
                </a:lnTo>
                <a:lnTo>
                  <a:pt x="700" y="349"/>
                </a:lnTo>
                <a:lnTo>
                  <a:pt x="702" y="353"/>
                </a:lnTo>
                <a:lnTo>
                  <a:pt x="155" y="338"/>
                </a:lnTo>
                <a:lnTo>
                  <a:pt x="161" y="230"/>
                </a:lnTo>
                <a:lnTo>
                  <a:pt x="0" y="215"/>
                </a:lnTo>
                <a:lnTo>
                  <a:pt x="0" y="215"/>
                </a:lnTo>
                <a:lnTo>
                  <a:pt x="0" y="215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2" name=""/>
          <p:cNvSpPr/>
          <p:nvPr/>
        </p:nvSpPr>
        <p:spPr>
          <a:xfrm>
            <a:off x="3754440" y="2085840"/>
            <a:ext cx="947880" cy="636840"/>
          </a:xfrm>
          <a:custGeom>
            <a:avLst/>
            <a:gdLst/>
            <a:ahLst/>
            <a:rect l="l" t="t" r="r" b="b"/>
            <a:pathLst>
              <a:path w="597" h="401">
                <a:moveTo>
                  <a:pt x="0" y="317"/>
                </a:moveTo>
                <a:lnTo>
                  <a:pt x="31" y="0"/>
                </a:lnTo>
                <a:lnTo>
                  <a:pt x="587" y="23"/>
                </a:lnTo>
                <a:lnTo>
                  <a:pt x="587" y="33"/>
                </a:lnTo>
                <a:lnTo>
                  <a:pt x="584" y="44"/>
                </a:lnTo>
                <a:lnTo>
                  <a:pt x="570" y="58"/>
                </a:lnTo>
                <a:lnTo>
                  <a:pt x="570" y="67"/>
                </a:lnTo>
                <a:lnTo>
                  <a:pt x="597" y="94"/>
                </a:lnTo>
                <a:lnTo>
                  <a:pt x="597" y="290"/>
                </a:lnTo>
                <a:lnTo>
                  <a:pt x="593" y="288"/>
                </a:lnTo>
                <a:lnTo>
                  <a:pt x="586" y="290"/>
                </a:lnTo>
                <a:lnTo>
                  <a:pt x="589" y="296"/>
                </a:lnTo>
                <a:lnTo>
                  <a:pt x="591" y="301"/>
                </a:lnTo>
                <a:lnTo>
                  <a:pt x="587" y="313"/>
                </a:lnTo>
                <a:lnTo>
                  <a:pt x="593" y="319"/>
                </a:lnTo>
                <a:lnTo>
                  <a:pt x="597" y="334"/>
                </a:lnTo>
                <a:lnTo>
                  <a:pt x="591" y="340"/>
                </a:lnTo>
                <a:lnTo>
                  <a:pt x="593" y="349"/>
                </a:lnTo>
                <a:lnTo>
                  <a:pt x="584" y="368"/>
                </a:lnTo>
                <a:lnTo>
                  <a:pt x="593" y="388"/>
                </a:lnTo>
                <a:lnTo>
                  <a:pt x="595" y="399"/>
                </a:lnTo>
                <a:lnTo>
                  <a:pt x="595" y="401"/>
                </a:lnTo>
                <a:lnTo>
                  <a:pt x="578" y="390"/>
                </a:lnTo>
                <a:lnTo>
                  <a:pt x="543" y="367"/>
                </a:lnTo>
                <a:lnTo>
                  <a:pt x="536" y="365"/>
                </a:lnTo>
                <a:lnTo>
                  <a:pt x="520" y="365"/>
                </a:lnTo>
                <a:lnTo>
                  <a:pt x="511" y="372"/>
                </a:lnTo>
                <a:lnTo>
                  <a:pt x="499" y="376"/>
                </a:lnTo>
                <a:lnTo>
                  <a:pt x="488" y="372"/>
                </a:lnTo>
                <a:lnTo>
                  <a:pt x="482" y="359"/>
                </a:lnTo>
                <a:lnTo>
                  <a:pt x="472" y="353"/>
                </a:lnTo>
                <a:lnTo>
                  <a:pt x="463" y="355"/>
                </a:lnTo>
                <a:lnTo>
                  <a:pt x="447" y="355"/>
                </a:lnTo>
                <a:lnTo>
                  <a:pt x="436" y="340"/>
                </a:lnTo>
                <a:lnTo>
                  <a:pt x="8" y="317"/>
                </a:lnTo>
                <a:lnTo>
                  <a:pt x="0" y="317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3" name=""/>
          <p:cNvSpPr/>
          <p:nvPr/>
        </p:nvSpPr>
        <p:spPr>
          <a:xfrm>
            <a:off x="3754440" y="2085840"/>
            <a:ext cx="947880" cy="636840"/>
          </a:xfrm>
          <a:custGeom>
            <a:avLst/>
            <a:gdLst/>
            <a:ahLst/>
            <a:rect l="l" t="t" r="r" b="b"/>
            <a:pathLst>
              <a:path w="597" h="401">
                <a:moveTo>
                  <a:pt x="0" y="317"/>
                </a:moveTo>
                <a:lnTo>
                  <a:pt x="31" y="0"/>
                </a:lnTo>
                <a:lnTo>
                  <a:pt x="587" y="23"/>
                </a:lnTo>
                <a:lnTo>
                  <a:pt x="587" y="33"/>
                </a:lnTo>
                <a:lnTo>
                  <a:pt x="584" y="44"/>
                </a:lnTo>
                <a:lnTo>
                  <a:pt x="570" y="58"/>
                </a:lnTo>
                <a:lnTo>
                  <a:pt x="570" y="67"/>
                </a:lnTo>
                <a:lnTo>
                  <a:pt x="597" y="94"/>
                </a:lnTo>
                <a:lnTo>
                  <a:pt x="597" y="290"/>
                </a:lnTo>
                <a:lnTo>
                  <a:pt x="593" y="288"/>
                </a:lnTo>
                <a:lnTo>
                  <a:pt x="586" y="290"/>
                </a:lnTo>
                <a:lnTo>
                  <a:pt x="589" y="296"/>
                </a:lnTo>
                <a:lnTo>
                  <a:pt x="591" y="301"/>
                </a:lnTo>
                <a:lnTo>
                  <a:pt x="587" y="313"/>
                </a:lnTo>
                <a:lnTo>
                  <a:pt x="593" y="319"/>
                </a:lnTo>
                <a:lnTo>
                  <a:pt x="597" y="334"/>
                </a:lnTo>
                <a:lnTo>
                  <a:pt x="591" y="340"/>
                </a:lnTo>
                <a:lnTo>
                  <a:pt x="593" y="349"/>
                </a:lnTo>
                <a:lnTo>
                  <a:pt x="584" y="368"/>
                </a:lnTo>
                <a:lnTo>
                  <a:pt x="593" y="388"/>
                </a:lnTo>
                <a:lnTo>
                  <a:pt x="595" y="399"/>
                </a:lnTo>
                <a:lnTo>
                  <a:pt x="595" y="401"/>
                </a:lnTo>
                <a:lnTo>
                  <a:pt x="578" y="390"/>
                </a:lnTo>
                <a:lnTo>
                  <a:pt x="543" y="367"/>
                </a:lnTo>
                <a:lnTo>
                  <a:pt x="536" y="365"/>
                </a:lnTo>
                <a:lnTo>
                  <a:pt x="520" y="365"/>
                </a:lnTo>
                <a:lnTo>
                  <a:pt x="511" y="372"/>
                </a:lnTo>
                <a:lnTo>
                  <a:pt x="499" y="376"/>
                </a:lnTo>
                <a:lnTo>
                  <a:pt x="488" y="372"/>
                </a:lnTo>
                <a:lnTo>
                  <a:pt x="482" y="359"/>
                </a:lnTo>
                <a:lnTo>
                  <a:pt x="472" y="353"/>
                </a:lnTo>
                <a:lnTo>
                  <a:pt x="463" y="355"/>
                </a:lnTo>
                <a:lnTo>
                  <a:pt x="447" y="355"/>
                </a:lnTo>
                <a:lnTo>
                  <a:pt x="436" y="340"/>
                </a:lnTo>
                <a:lnTo>
                  <a:pt x="8" y="317"/>
                </a:lnTo>
                <a:lnTo>
                  <a:pt x="0" y="317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4" name=""/>
          <p:cNvSpPr/>
          <p:nvPr/>
        </p:nvSpPr>
        <p:spPr>
          <a:xfrm>
            <a:off x="3648240" y="1558800"/>
            <a:ext cx="1493640" cy="557280"/>
          </a:xfrm>
          <a:custGeom>
            <a:avLst/>
            <a:gdLst/>
            <a:ahLst/>
            <a:rect l="l" t="t" r="r" b="b"/>
            <a:pathLst>
              <a:path w="557" h="351">
                <a:moveTo>
                  <a:pt x="0" y="328"/>
                </a:moveTo>
                <a:lnTo>
                  <a:pt x="22" y="0"/>
                </a:lnTo>
                <a:lnTo>
                  <a:pt x="165" y="10"/>
                </a:lnTo>
                <a:lnTo>
                  <a:pt x="267" y="17"/>
                </a:lnTo>
                <a:lnTo>
                  <a:pt x="507" y="23"/>
                </a:lnTo>
                <a:lnTo>
                  <a:pt x="509" y="31"/>
                </a:lnTo>
                <a:lnTo>
                  <a:pt x="517" y="56"/>
                </a:lnTo>
                <a:lnTo>
                  <a:pt x="515" y="63"/>
                </a:lnTo>
                <a:lnTo>
                  <a:pt x="513" y="82"/>
                </a:lnTo>
                <a:lnTo>
                  <a:pt x="513" y="113"/>
                </a:lnTo>
                <a:lnTo>
                  <a:pt x="520" y="148"/>
                </a:lnTo>
                <a:lnTo>
                  <a:pt x="530" y="157"/>
                </a:lnTo>
                <a:lnTo>
                  <a:pt x="536" y="190"/>
                </a:lnTo>
                <a:lnTo>
                  <a:pt x="540" y="244"/>
                </a:lnTo>
                <a:lnTo>
                  <a:pt x="543" y="255"/>
                </a:lnTo>
                <a:lnTo>
                  <a:pt x="543" y="274"/>
                </a:lnTo>
                <a:lnTo>
                  <a:pt x="543" y="282"/>
                </a:lnTo>
                <a:lnTo>
                  <a:pt x="557" y="320"/>
                </a:lnTo>
                <a:lnTo>
                  <a:pt x="557" y="336"/>
                </a:lnTo>
                <a:lnTo>
                  <a:pt x="557" y="351"/>
                </a:lnTo>
                <a:lnTo>
                  <a:pt x="0" y="328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5" name=""/>
          <p:cNvSpPr/>
          <p:nvPr/>
        </p:nvSpPr>
        <p:spPr>
          <a:xfrm>
            <a:off x="3787920" y="1558800"/>
            <a:ext cx="884160" cy="557280"/>
          </a:xfrm>
          <a:custGeom>
            <a:avLst/>
            <a:gdLst/>
            <a:ahLst/>
            <a:rect l="l" t="t" r="r" b="b"/>
            <a:pathLst>
              <a:path w="557" h="351">
                <a:moveTo>
                  <a:pt x="0" y="328"/>
                </a:moveTo>
                <a:lnTo>
                  <a:pt x="22" y="0"/>
                </a:lnTo>
                <a:lnTo>
                  <a:pt x="165" y="10"/>
                </a:lnTo>
                <a:lnTo>
                  <a:pt x="267" y="17"/>
                </a:lnTo>
                <a:lnTo>
                  <a:pt x="507" y="23"/>
                </a:lnTo>
                <a:lnTo>
                  <a:pt x="509" y="31"/>
                </a:lnTo>
                <a:lnTo>
                  <a:pt x="517" y="56"/>
                </a:lnTo>
                <a:lnTo>
                  <a:pt x="515" y="63"/>
                </a:lnTo>
                <a:lnTo>
                  <a:pt x="513" y="82"/>
                </a:lnTo>
                <a:lnTo>
                  <a:pt x="513" y="113"/>
                </a:lnTo>
                <a:lnTo>
                  <a:pt x="520" y="148"/>
                </a:lnTo>
                <a:lnTo>
                  <a:pt x="530" y="157"/>
                </a:lnTo>
                <a:lnTo>
                  <a:pt x="536" y="190"/>
                </a:lnTo>
                <a:lnTo>
                  <a:pt x="540" y="244"/>
                </a:lnTo>
                <a:lnTo>
                  <a:pt x="543" y="255"/>
                </a:lnTo>
                <a:lnTo>
                  <a:pt x="543" y="274"/>
                </a:lnTo>
                <a:lnTo>
                  <a:pt x="543" y="282"/>
                </a:lnTo>
                <a:lnTo>
                  <a:pt x="557" y="320"/>
                </a:lnTo>
                <a:lnTo>
                  <a:pt x="557" y="336"/>
                </a:lnTo>
                <a:lnTo>
                  <a:pt x="557" y="351"/>
                </a:lnTo>
                <a:lnTo>
                  <a:pt x="0" y="328"/>
                </a:lnTo>
                <a:lnTo>
                  <a:pt x="0" y="328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6" name=""/>
          <p:cNvSpPr/>
          <p:nvPr/>
        </p:nvSpPr>
        <p:spPr>
          <a:xfrm>
            <a:off x="2444760" y="1376280"/>
            <a:ext cx="1395360" cy="874800"/>
          </a:xfrm>
          <a:custGeom>
            <a:avLst/>
            <a:gdLst/>
            <a:ahLst/>
            <a:rect l="l" t="t" r="r" b="b"/>
            <a:pathLst>
              <a:path w="879" h="551">
                <a:moveTo>
                  <a:pt x="843" y="551"/>
                </a:moveTo>
                <a:lnTo>
                  <a:pt x="307" y="485"/>
                </a:lnTo>
                <a:lnTo>
                  <a:pt x="300" y="539"/>
                </a:lnTo>
                <a:lnTo>
                  <a:pt x="300" y="541"/>
                </a:lnTo>
                <a:lnTo>
                  <a:pt x="292" y="533"/>
                </a:lnTo>
                <a:lnTo>
                  <a:pt x="290" y="520"/>
                </a:lnTo>
                <a:lnTo>
                  <a:pt x="278" y="508"/>
                </a:lnTo>
                <a:lnTo>
                  <a:pt x="269" y="516"/>
                </a:lnTo>
                <a:lnTo>
                  <a:pt x="269" y="524"/>
                </a:lnTo>
                <a:lnTo>
                  <a:pt x="248" y="524"/>
                </a:lnTo>
                <a:lnTo>
                  <a:pt x="244" y="526"/>
                </a:lnTo>
                <a:lnTo>
                  <a:pt x="234" y="522"/>
                </a:lnTo>
                <a:lnTo>
                  <a:pt x="215" y="520"/>
                </a:lnTo>
                <a:lnTo>
                  <a:pt x="211" y="516"/>
                </a:lnTo>
                <a:lnTo>
                  <a:pt x="204" y="516"/>
                </a:lnTo>
                <a:lnTo>
                  <a:pt x="198" y="524"/>
                </a:lnTo>
                <a:lnTo>
                  <a:pt x="190" y="522"/>
                </a:lnTo>
                <a:lnTo>
                  <a:pt x="173" y="516"/>
                </a:lnTo>
                <a:lnTo>
                  <a:pt x="169" y="520"/>
                </a:lnTo>
                <a:lnTo>
                  <a:pt x="163" y="530"/>
                </a:lnTo>
                <a:lnTo>
                  <a:pt x="154" y="524"/>
                </a:lnTo>
                <a:lnTo>
                  <a:pt x="148" y="512"/>
                </a:lnTo>
                <a:lnTo>
                  <a:pt x="148" y="508"/>
                </a:lnTo>
                <a:lnTo>
                  <a:pt x="150" y="493"/>
                </a:lnTo>
                <a:lnTo>
                  <a:pt x="148" y="487"/>
                </a:lnTo>
                <a:lnTo>
                  <a:pt x="140" y="476"/>
                </a:lnTo>
                <a:lnTo>
                  <a:pt x="133" y="476"/>
                </a:lnTo>
                <a:lnTo>
                  <a:pt x="123" y="462"/>
                </a:lnTo>
                <a:lnTo>
                  <a:pt x="129" y="455"/>
                </a:lnTo>
                <a:lnTo>
                  <a:pt x="129" y="447"/>
                </a:lnTo>
                <a:lnTo>
                  <a:pt x="119" y="435"/>
                </a:lnTo>
                <a:lnTo>
                  <a:pt x="115" y="422"/>
                </a:lnTo>
                <a:lnTo>
                  <a:pt x="115" y="399"/>
                </a:lnTo>
                <a:lnTo>
                  <a:pt x="117" y="386"/>
                </a:lnTo>
                <a:lnTo>
                  <a:pt x="113" y="382"/>
                </a:lnTo>
                <a:lnTo>
                  <a:pt x="110" y="380"/>
                </a:lnTo>
                <a:lnTo>
                  <a:pt x="108" y="372"/>
                </a:lnTo>
                <a:lnTo>
                  <a:pt x="104" y="370"/>
                </a:lnTo>
                <a:lnTo>
                  <a:pt x="102" y="372"/>
                </a:lnTo>
                <a:lnTo>
                  <a:pt x="77" y="391"/>
                </a:lnTo>
                <a:lnTo>
                  <a:pt x="73" y="393"/>
                </a:lnTo>
                <a:lnTo>
                  <a:pt x="58" y="378"/>
                </a:lnTo>
                <a:lnTo>
                  <a:pt x="62" y="368"/>
                </a:lnTo>
                <a:lnTo>
                  <a:pt x="62" y="363"/>
                </a:lnTo>
                <a:lnTo>
                  <a:pt x="62" y="353"/>
                </a:lnTo>
                <a:lnTo>
                  <a:pt x="73" y="345"/>
                </a:lnTo>
                <a:lnTo>
                  <a:pt x="75" y="336"/>
                </a:lnTo>
                <a:lnTo>
                  <a:pt x="73" y="334"/>
                </a:lnTo>
                <a:lnTo>
                  <a:pt x="73" y="316"/>
                </a:lnTo>
                <a:lnTo>
                  <a:pt x="81" y="313"/>
                </a:lnTo>
                <a:lnTo>
                  <a:pt x="79" y="307"/>
                </a:lnTo>
                <a:lnTo>
                  <a:pt x="96" y="272"/>
                </a:lnTo>
                <a:lnTo>
                  <a:pt x="90" y="267"/>
                </a:lnTo>
                <a:lnTo>
                  <a:pt x="75" y="263"/>
                </a:lnTo>
                <a:lnTo>
                  <a:pt x="73" y="255"/>
                </a:lnTo>
                <a:lnTo>
                  <a:pt x="62" y="253"/>
                </a:lnTo>
                <a:lnTo>
                  <a:pt x="56" y="240"/>
                </a:lnTo>
                <a:lnTo>
                  <a:pt x="54" y="226"/>
                </a:lnTo>
                <a:lnTo>
                  <a:pt x="41" y="197"/>
                </a:lnTo>
                <a:lnTo>
                  <a:pt x="23" y="180"/>
                </a:lnTo>
                <a:lnTo>
                  <a:pt x="14" y="169"/>
                </a:lnTo>
                <a:lnTo>
                  <a:pt x="8" y="163"/>
                </a:lnTo>
                <a:lnTo>
                  <a:pt x="14" y="157"/>
                </a:lnTo>
                <a:lnTo>
                  <a:pt x="16" y="148"/>
                </a:lnTo>
                <a:lnTo>
                  <a:pt x="14" y="130"/>
                </a:lnTo>
                <a:lnTo>
                  <a:pt x="0" y="102"/>
                </a:lnTo>
                <a:lnTo>
                  <a:pt x="19" y="0"/>
                </a:lnTo>
                <a:lnTo>
                  <a:pt x="100" y="13"/>
                </a:lnTo>
                <a:lnTo>
                  <a:pt x="315" y="50"/>
                </a:lnTo>
                <a:lnTo>
                  <a:pt x="536" y="86"/>
                </a:lnTo>
                <a:lnTo>
                  <a:pt x="879" y="121"/>
                </a:lnTo>
                <a:lnTo>
                  <a:pt x="852" y="447"/>
                </a:lnTo>
                <a:lnTo>
                  <a:pt x="843" y="5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7" name=""/>
          <p:cNvSpPr/>
          <p:nvPr/>
        </p:nvSpPr>
        <p:spPr>
          <a:xfrm>
            <a:off x="2444760" y="1376280"/>
            <a:ext cx="1395360" cy="874800"/>
          </a:xfrm>
          <a:custGeom>
            <a:avLst/>
            <a:gdLst/>
            <a:ahLst/>
            <a:rect l="l" t="t" r="r" b="b"/>
            <a:pathLst>
              <a:path w="879" h="551">
                <a:moveTo>
                  <a:pt x="843" y="551"/>
                </a:moveTo>
                <a:lnTo>
                  <a:pt x="307" y="485"/>
                </a:lnTo>
                <a:lnTo>
                  <a:pt x="300" y="539"/>
                </a:lnTo>
                <a:lnTo>
                  <a:pt x="300" y="541"/>
                </a:lnTo>
                <a:lnTo>
                  <a:pt x="292" y="533"/>
                </a:lnTo>
                <a:lnTo>
                  <a:pt x="290" y="520"/>
                </a:lnTo>
                <a:lnTo>
                  <a:pt x="278" y="508"/>
                </a:lnTo>
                <a:lnTo>
                  <a:pt x="269" y="516"/>
                </a:lnTo>
                <a:lnTo>
                  <a:pt x="269" y="524"/>
                </a:lnTo>
                <a:lnTo>
                  <a:pt x="248" y="524"/>
                </a:lnTo>
                <a:lnTo>
                  <a:pt x="244" y="526"/>
                </a:lnTo>
                <a:lnTo>
                  <a:pt x="234" y="522"/>
                </a:lnTo>
                <a:lnTo>
                  <a:pt x="215" y="520"/>
                </a:lnTo>
                <a:lnTo>
                  <a:pt x="211" y="516"/>
                </a:lnTo>
                <a:lnTo>
                  <a:pt x="204" y="516"/>
                </a:lnTo>
                <a:lnTo>
                  <a:pt x="198" y="524"/>
                </a:lnTo>
                <a:lnTo>
                  <a:pt x="190" y="522"/>
                </a:lnTo>
                <a:lnTo>
                  <a:pt x="173" y="516"/>
                </a:lnTo>
                <a:lnTo>
                  <a:pt x="169" y="520"/>
                </a:lnTo>
                <a:lnTo>
                  <a:pt x="163" y="530"/>
                </a:lnTo>
                <a:lnTo>
                  <a:pt x="154" y="524"/>
                </a:lnTo>
                <a:lnTo>
                  <a:pt x="148" y="512"/>
                </a:lnTo>
                <a:lnTo>
                  <a:pt x="148" y="508"/>
                </a:lnTo>
                <a:lnTo>
                  <a:pt x="150" y="493"/>
                </a:lnTo>
                <a:lnTo>
                  <a:pt x="148" y="487"/>
                </a:lnTo>
                <a:lnTo>
                  <a:pt x="140" y="476"/>
                </a:lnTo>
                <a:lnTo>
                  <a:pt x="133" y="476"/>
                </a:lnTo>
                <a:lnTo>
                  <a:pt x="123" y="462"/>
                </a:lnTo>
                <a:lnTo>
                  <a:pt x="129" y="455"/>
                </a:lnTo>
                <a:lnTo>
                  <a:pt x="129" y="447"/>
                </a:lnTo>
                <a:lnTo>
                  <a:pt x="119" y="435"/>
                </a:lnTo>
                <a:lnTo>
                  <a:pt x="115" y="422"/>
                </a:lnTo>
                <a:lnTo>
                  <a:pt x="115" y="399"/>
                </a:lnTo>
                <a:lnTo>
                  <a:pt x="117" y="386"/>
                </a:lnTo>
                <a:lnTo>
                  <a:pt x="113" y="382"/>
                </a:lnTo>
                <a:lnTo>
                  <a:pt x="110" y="380"/>
                </a:lnTo>
                <a:lnTo>
                  <a:pt x="108" y="372"/>
                </a:lnTo>
                <a:lnTo>
                  <a:pt x="104" y="370"/>
                </a:lnTo>
                <a:lnTo>
                  <a:pt x="102" y="372"/>
                </a:lnTo>
                <a:lnTo>
                  <a:pt x="77" y="391"/>
                </a:lnTo>
                <a:lnTo>
                  <a:pt x="73" y="393"/>
                </a:lnTo>
                <a:lnTo>
                  <a:pt x="58" y="378"/>
                </a:lnTo>
                <a:lnTo>
                  <a:pt x="62" y="368"/>
                </a:lnTo>
                <a:lnTo>
                  <a:pt x="62" y="363"/>
                </a:lnTo>
                <a:lnTo>
                  <a:pt x="62" y="353"/>
                </a:lnTo>
                <a:lnTo>
                  <a:pt x="73" y="345"/>
                </a:lnTo>
                <a:lnTo>
                  <a:pt x="75" y="336"/>
                </a:lnTo>
                <a:lnTo>
                  <a:pt x="73" y="334"/>
                </a:lnTo>
                <a:lnTo>
                  <a:pt x="73" y="316"/>
                </a:lnTo>
                <a:lnTo>
                  <a:pt x="81" y="313"/>
                </a:lnTo>
                <a:lnTo>
                  <a:pt x="79" y="307"/>
                </a:lnTo>
                <a:lnTo>
                  <a:pt x="96" y="272"/>
                </a:lnTo>
                <a:lnTo>
                  <a:pt x="90" y="267"/>
                </a:lnTo>
                <a:lnTo>
                  <a:pt x="75" y="263"/>
                </a:lnTo>
                <a:lnTo>
                  <a:pt x="73" y="255"/>
                </a:lnTo>
                <a:lnTo>
                  <a:pt x="62" y="253"/>
                </a:lnTo>
                <a:lnTo>
                  <a:pt x="56" y="240"/>
                </a:lnTo>
                <a:lnTo>
                  <a:pt x="54" y="226"/>
                </a:lnTo>
                <a:lnTo>
                  <a:pt x="41" y="197"/>
                </a:lnTo>
                <a:lnTo>
                  <a:pt x="23" y="180"/>
                </a:lnTo>
                <a:lnTo>
                  <a:pt x="14" y="169"/>
                </a:lnTo>
                <a:lnTo>
                  <a:pt x="8" y="163"/>
                </a:lnTo>
                <a:lnTo>
                  <a:pt x="14" y="157"/>
                </a:lnTo>
                <a:lnTo>
                  <a:pt x="16" y="148"/>
                </a:lnTo>
                <a:lnTo>
                  <a:pt x="14" y="130"/>
                </a:lnTo>
                <a:lnTo>
                  <a:pt x="0" y="102"/>
                </a:lnTo>
                <a:lnTo>
                  <a:pt x="19" y="0"/>
                </a:lnTo>
                <a:lnTo>
                  <a:pt x="100" y="13"/>
                </a:lnTo>
                <a:lnTo>
                  <a:pt x="315" y="50"/>
                </a:lnTo>
                <a:lnTo>
                  <a:pt x="536" y="86"/>
                </a:lnTo>
                <a:lnTo>
                  <a:pt x="879" y="121"/>
                </a:lnTo>
                <a:lnTo>
                  <a:pt x="852" y="447"/>
                </a:lnTo>
                <a:lnTo>
                  <a:pt x="843" y="551"/>
                </a:lnTo>
                <a:lnTo>
                  <a:pt x="843" y="551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8" name=""/>
          <p:cNvSpPr/>
          <p:nvPr/>
        </p:nvSpPr>
        <p:spPr>
          <a:xfrm>
            <a:off x="4592520" y="1528920"/>
            <a:ext cx="889200" cy="1014120"/>
          </a:xfrm>
          <a:custGeom>
            <a:avLst/>
            <a:gdLst/>
            <a:ahLst/>
            <a:rect l="l" t="t" r="r" b="b"/>
            <a:pathLst>
              <a:path w="560" h="639">
                <a:moveTo>
                  <a:pt x="65" y="639"/>
                </a:moveTo>
                <a:lnTo>
                  <a:pt x="61" y="441"/>
                </a:lnTo>
                <a:lnTo>
                  <a:pt x="34" y="414"/>
                </a:lnTo>
                <a:lnTo>
                  <a:pt x="33" y="405"/>
                </a:lnTo>
                <a:lnTo>
                  <a:pt x="46" y="391"/>
                </a:lnTo>
                <a:lnTo>
                  <a:pt x="50" y="380"/>
                </a:lnTo>
                <a:lnTo>
                  <a:pt x="50" y="370"/>
                </a:lnTo>
                <a:lnTo>
                  <a:pt x="50" y="355"/>
                </a:lnTo>
                <a:lnTo>
                  <a:pt x="50" y="339"/>
                </a:lnTo>
                <a:lnTo>
                  <a:pt x="36" y="301"/>
                </a:lnTo>
                <a:lnTo>
                  <a:pt x="36" y="293"/>
                </a:lnTo>
                <a:lnTo>
                  <a:pt x="36" y="274"/>
                </a:lnTo>
                <a:lnTo>
                  <a:pt x="33" y="263"/>
                </a:lnTo>
                <a:lnTo>
                  <a:pt x="29" y="209"/>
                </a:lnTo>
                <a:lnTo>
                  <a:pt x="23" y="176"/>
                </a:lnTo>
                <a:lnTo>
                  <a:pt x="13" y="167"/>
                </a:lnTo>
                <a:lnTo>
                  <a:pt x="6" y="132"/>
                </a:lnTo>
                <a:lnTo>
                  <a:pt x="6" y="101"/>
                </a:lnTo>
                <a:lnTo>
                  <a:pt x="8" y="82"/>
                </a:lnTo>
                <a:lnTo>
                  <a:pt x="10" y="75"/>
                </a:lnTo>
                <a:lnTo>
                  <a:pt x="2" y="50"/>
                </a:lnTo>
                <a:lnTo>
                  <a:pt x="0" y="42"/>
                </a:lnTo>
                <a:lnTo>
                  <a:pt x="146" y="40"/>
                </a:lnTo>
                <a:lnTo>
                  <a:pt x="146" y="15"/>
                </a:lnTo>
                <a:lnTo>
                  <a:pt x="148" y="0"/>
                </a:lnTo>
                <a:lnTo>
                  <a:pt x="157" y="0"/>
                </a:lnTo>
                <a:lnTo>
                  <a:pt x="173" y="7"/>
                </a:lnTo>
                <a:lnTo>
                  <a:pt x="175" y="30"/>
                </a:lnTo>
                <a:lnTo>
                  <a:pt x="180" y="46"/>
                </a:lnTo>
                <a:lnTo>
                  <a:pt x="178" y="61"/>
                </a:lnTo>
                <a:lnTo>
                  <a:pt x="196" y="73"/>
                </a:lnTo>
                <a:lnTo>
                  <a:pt x="201" y="71"/>
                </a:lnTo>
                <a:lnTo>
                  <a:pt x="211" y="73"/>
                </a:lnTo>
                <a:lnTo>
                  <a:pt x="217" y="78"/>
                </a:lnTo>
                <a:lnTo>
                  <a:pt x="228" y="77"/>
                </a:lnTo>
                <a:lnTo>
                  <a:pt x="242" y="78"/>
                </a:lnTo>
                <a:lnTo>
                  <a:pt x="246" y="84"/>
                </a:lnTo>
                <a:lnTo>
                  <a:pt x="247" y="88"/>
                </a:lnTo>
                <a:lnTo>
                  <a:pt x="267" y="88"/>
                </a:lnTo>
                <a:lnTo>
                  <a:pt x="274" y="78"/>
                </a:lnTo>
                <a:lnTo>
                  <a:pt x="305" y="77"/>
                </a:lnTo>
                <a:lnTo>
                  <a:pt x="324" y="82"/>
                </a:lnTo>
                <a:lnTo>
                  <a:pt x="330" y="82"/>
                </a:lnTo>
                <a:lnTo>
                  <a:pt x="326" y="88"/>
                </a:lnTo>
                <a:lnTo>
                  <a:pt x="334" y="94"/>
                </a:lnTo>
                <a:lnTo>
                  <a:pt x="338" y="94"/>
                </a:lnTo>
                <a:lnTo>
                  <a:pt x="340" y="96"/>
                </a:lnTo>
                <a:lnTo>
                  <a:pt x="343" y="111"/>
                </a:lnTo>
                <a:lnTo>
                  <a:pt x="351" y="115"/>
                </a:lnTo>
                <a:lnTo>
                  <a:pt x="361" y="103"/>
                </a:lnTo>
                <a:lnTo>
                  <a:pt x="363" y="101"/>
                </a:lnTo>
                <a:lnTo>
                  <a:pt x="372" y="103"/>
                </a:lnTo>
                <a:lnTo>
                  <a:pt x="378" y="115"/>
                </a:lnTo>
                <a:lnTo>
                  <a:pt x="393" y="119"/>
                </a:lnTo>
                <a:lnTo>
                  <a:pt x="399" y="125"/>
                </a:lnTo>
                <a:lnTo>
                  <a:pt x="407" y="132"/>
                </a:lnTo>
                <a:lnTo>
                  <a:pt x="418" y="132"/>
                </a:lnTo>
                <a:lnTo>
                  <a:pt x="428" y="128"/>
                </a:lnTo>
                <a:lnTo>
                  <a:pt x="457" y="109"/>
                </a:lnTo>
                <a:lnTo>
                  <a:pt x="460" y="111"/>
                </a:lnTo>
                <a:lnTo>
                  <a:pt x="468" y="121"/>
                </a:lnTo>
                <a:lnTo>
                  <a:pt x="510" y="119"/>
                </a:lnTo>
                <a:lnTo>
                  <a:pt x="516" y="121"/>
                </a:lnTo>
                <a:lnTo>
                  <a:pt x="522" y="125"/>
                </a:lnTo>
                <a:lnTo>
                  <a:pt x="533" y="132"/>
                </a:lnTo>
                <a:lnTo>
                  <a:pt x="541" y="128"/>
                </a:lnTo>
                <a:lnTo>
                  <a:pt x="560" y="126"/>
                </a:lnTo>
                <a:lnTo>
                  <a:pt x="549" y="136"/>
                </a:lnTo>
                <a:lnTo>
                  <a:pt x="526" y="151"/>
                </a:lnTo>
                <a:lnTo>
                  <a:pt x="512" y="155"/>
                </a:lnTo>
                <a:lnTo>
                  <a:pt x="503" y="159"/>
                </a:lnTo>
                <a:lnTo>
                  <a:pt x="491" y="171"/>
                </a:lnTo>
                <a:lnTo>
                  <a:pt x="470" y="180"/>
                </a:lnTo>
                <a:lnTo>
                  <a:pt x="460" y="188"/>
                </a:lnTo>
                <a:lnTo>
                  <a:pt x="426" y="226"/>
                </a:lnTo>
                <a:lnTo>
                  <a:pt x="378" y="274"/>
                </a:lnTo>
                <a:lnTo>
                  <a:pt x="372" y="282"/>
                </a:lnTo>
                <a:lnTo>
                  <a:pt x="366" y="288"/>
                </a:lnTo>
                <a:lnTo>
                  <a:pt x="370" y="345"/>
                </a:lnTo>
                <a:lnTo>
                  <a:pt x="363" y="353"/>
                </a:lnTo>
                <a:lnTo>
                  <a:pt x="357" y="357"/>
                </a:lnTo>
                <a:lnTo>
                  <a:pt x="336" y="374"/>
                </a:lnTo>
                <a:lnTo>
                  <a:pt x="336" y="384"/>
                </a:lnTo>
                <a:lnTo>
                  <a:pt x="332" y="386"/>
                </a:lnTo>
                <a:lnTo>
                  <a:pt x="326" y="403"/>
                </a:lnTo>
                <a:lnTo>
                  <a:pt x="338" y="409"/>
                </a:lnTo>
                <a:lnTo>
                  <a:pt x="345" y="422"/>
                </a:lnTo>
                <a:lnTo>
                  <a:pt x="340" y="434"/>
                </a:lnTo>
                <a:lnTo>
                  <a:pt x="341" y="445"/>
                </a:lnTo>
                <a:lnTo>
                  <a:pt x="340" y="462"/>
                </a:lnTo>
                <a:lnTo>
                  <a:pt x="340" y="491"/>
                </a:lnTo>
                <a:lnTo>
                  <a:pt x="343" y="499"/>
                </a:lnTo>
                <a:lnTo>
                  <a:pt x="353" y="505"/>
                </a:lnTo>
                <a:lnTo>
                  <a:pt x="355" y="508"/>
                </a:lnTo>
                <a:lnTo>
                  <a:pt x="374" y="512"/>
                </a:lnTo>
                <a:lnTo>
                  <a:pt x="378" y="514"/>
                </a:lnTo>
                <a:lnTo>
                  <a:pt x="378" y="520"/>
                </a:lnTo>
                <a:lnTo>
                  <a:pt x="384" y="524"/>
                </a:lnTo>
                <a:lnTo>
                  <a:pt x="407" y="533"/>
                </a:lnTo>
                <a:lnTo>
                  <a:pt x="414" y="551"/>
                </a:lnTo>
                <a:lnTo>
                  <a:pt x="437" y="566"/>
                </a:lnTo>
                <a:lnTo>
                  <a:pt x="462" y="583"/>
                </a:lnTo>
                <a:lnTo>
                  <a:pt x="464" y="589"/>
                </a:lnTo>
                <a:lnTo>
                  <a:pt x="464" y="602"/>
                </a:lnTo>
                <a:lnTo>
                  <a:pt x="468" y="622"/>
                </a:lnTo>
                <a:lnTo>
                  <a:pt x="65" y="639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9" name=""/>
          <p:cNvSpPr/>
          <p:nvPr/>
        </p:nvSpPr>
        <p:spPr>
          <a:xfrm>
            <a:off x="4592520" y="1528920"/>
            <a:ext cx="889200" cy="1014120"/>
          </a:xfrm>
          <a:custGeom>
            <a:avLst/>
            <a:gdLst/>
            <a:ahLst/>
            <a:rect l="l" t="t" r="r" b="b"/>
            <a:pathLst>
              <a:path w="560" h="639">
                <a:moveTo>
                  <a:pt x="65" y="639"/>
                </a:moveTo>
                <a:lnTo>
                  <a:pt x="61" y="441"/>
                </a:lnTo>
                <a:lnTo>
                  <a:pt x="34" y="414"/>
                </a:lnTo>
                <a:lnTo>
                  <a:pt x="33" y="405"/>
                </a:lnTo>
                <a:lnTo>
                  <a:pt x="46" y="391"/>
                </a:lnTo>
                <a:lnTo>
                  <a:pt x="50" y="380"/>
                </a:lnTo>
                <a:lnTo>
                  <a:pt x="50" y="370"/>
                </a:lnTo>
                <a:lnTo>
                  <a:pt x="50" y="355"/>
                </a:lnTo>
                <a:lnTo>
                  <a:pt x="50" y="339"/>
                </a:lnTo>
                <a:lnTo>
                  <a:pt x="36" y="301"/>
                </a:lnTo>
                <a:lnTo>
                  <a:pt x="36" y="293"/>
                </a:lnTo>
                <a:lnTo>
                  <a:pt x="36" y="274"/>
                </a:lnTo>
                <a:lnTo>
                  <a:pt x="33" y="263"/>
                </a:lnTo>
                <a:lnTo>
                  <a:pt x="29" y="209"/>
                </a:lnTo>
                <a:lnTo>
                  <a:pt x="23" y="176"/>
                </a:lnTo>
                <a:lnTo>
                  <a:pt x="13" y="167"/>
                </a:lnTo>
                <a:lnTo>
                  <a:pt x="6" y="132"/>
                </a:lnTo>
                <a:lnTo>
                  <a:pt x="6" y="101"/>
                </a:lnTo>
                <a:lnTo>
                  <a:pt x="8" y="82"/>
                </a:lnTo>
                <a:lnTo>
                  <a:pt x="10" y="75"/>
                </a:lnTo>
                <a:lnTo>
                  <a:pt x="2" y="50"/>
                </a:lnTo>
                <a:lnTo>
                  <a:pt x="0" y="42"/>
                </a:lnTo>
                <a:lnTo>
                  <a:pt x="146" y="40"/>
                </a:lnTo>
                <a:lnTo>
                  <a:pt x="146" y="15"/>
                </a:lnTo>
                <a:lnTo>
                  <a:pt x="148" y="0"/>
                </a:lnTo>
                <a:lnTo>
                  <a:pt x="157" y="0"/>
                </a:lnTo>
                <a:lnTo>
                  <a:pt x="173" y="7"/>
                </a:lnTo>
                <a:lnTo>
                  <a:pt x="175" y="30"/>
                </a:lnTo>
                <a:lnTo>
                  <a:pt x="180" y="46"/>
                </a:lnTo>
                <a:lnTo>
                  <a:pt x="178" y="61"/>
                </a:lnTo>
                <a:lnTo>
                  <a:pt x="196" y="73"/>
                </a:lnTo>
                <a:lnTo>
                  <a:pt x="201" y="71"/>
                </a:lnTo>
                <a:lnTo>
                  <a:pt x="211" y="73"/>
                </a:lnTo>
                <a:lnTo>
                  <a:pt x="217" y="78"/>
                </a:lnTo>
                <a:lnTo>
                  <a:pt x="228" y="77"/>
                </a:lnTo>
                <a:lnTo>
                  <a:pt x="242" y="78"/>
                </a:lnTo>
                <a:lnTo>
                  <a:pt x="246" y="84"/>
                </a:lnTo>
                <a:lnTo>
                  <a:pt x="247" y="88"/>
                </a:lnTo>
                <a:lnTo>
                  <a:pt x="267" y="88"/>
                </a:lnTo>
                <a:lnTo>
                  <a:pt x="274" y="78"/>
                </a:lnTo>
                <a:lnTo>
                  <a:pt x="305" y="77"/>
                </a:lnTo>
                <a:lnTo>
                  <a:pt x="324" y="82"/>
                </a:lnTo>
                <a:lnTo>
                  <a:pt x="330" y="82"/>
                </a:lnTo>
                <a:lnTo>
                  <a:pt x="326" y="88"/>
                </a:lnTo>
                <a:lnTo>
                  <a:pt x="334" y="94"/>
                </a:lnTo>
                <a:lnTo>
                  <a:pt x="338" y="94"/>
                </a:lnTo>
                <a:lnTo>
                  <a:pt x="340" y="96"/>
                </a:lnTo>
                <a:lnTo>
                  <a:pt x="343" y="111"/>
                </a:lnTo>
                <a:lnTo>
                  <a:pt x="351" y="115"/>
                </a:lnTo>
                <a:lnTo>
                  <a:pt x="361" y="103"/>
                </a:lnTo>
                <a:lnTo>
                  <a:pt x="363" y="101"/>
                </a:lnTo>
                <a:lnTo>
                  <a:pt x="372" y="103"/>
                </a:lnTo>
                <a:lnTo>
                  <a:pt x="378" y="115"/>
                </a:lnTo>
                <a:lnTo>
                  <a:pt x="393" y="119"/>
                </a:lnTo>
                <a:lnTo>
                  <a:pt x="399" y="125"/>
                </a:lnTo>
                <a:lnTo>
                  <a:pt x="407" y="132"/>
                </a:lnTo>
                <a:lnTo>
                  <a:pt x="418" y="132"/>
                </a:lnTo>
                <a:lnTo>
                  <a:pt x="428" y="128"/>
                </a:lnTo>
                <a:lnTo>
                  <a:pt x="457" y="109"/>
                </a:lnTo>
                <a:lnTo>
                  <a:pt x="460" y="111"/>
                </a:lnTo>
                <a:lnTo>
                  <a:pt x="468" y="121"/>
                </a:lnTo>
                <a:lnTo>
                  <a:pt x="510" y="119"/>
                </a:lnTo>
                <a:lnTo>
                  <a:pt x="516" y="121"/>
                </a:lnTo>
                <a:lnTo>
                  <a:pt x="522" y="125"/>
                </a:lnTo>
                <a:lnTo>
                  <a:pt x="533" y="132"/>
                </a:lnTo>
                <a:lnTo>
                  <a:pt x="541" y="128"/>
                </a:lnTo>
                <a:lnTo>
                  <a:pt x="560" y="126"/>
                </a:lnTo>
                <a:lnTo>
                  <a:pt x="549" y="136"/>
                </a:lnTo>
                <a:lnTo>
                  <a:pt x="526" y="151"/>
                </a:lnTo>
                <a:lnTo>
                  <a:pt x="512" y="155"/>
                </a:lnTo>
                <a:lnTo>
                  <a:pt x="503" y="159"/>
                </a:lnTo>
                <a:lnTo>
                  <a:pt x="491" y="171"/>
                </a:lnTo>
                <a:lnTo>
                  <a:pt x="470" y="180"/>
                </a:lnTo>
                <a:lnTo>
                  <a:pt x="460" y="188"/>
                </a:lnTo>
                <a:lnTo>
                  <a:pt x="426" y="226"/>
                </a:lnTo>
                <a:lnTo>
                  <a:pt x="378" y="274"/>
                </a:lnTo>
                <a:lnTo>
                  <a:pt x="372" y="282"/>
                </a:lnTo>
                <a:lnTo>
                  <a:pt x="366" y="288"/>
                </a:lnTo>
                <a:lnTo>
                  <a:pt x="370" y="345"/>
                </a:lnTo>
                <a:lnTo>
                  <a:pt x="363" y="353"/>
                </a:lnTo>
                <a:lnTo>
                  <a:pt x="357" y="357"/>
                </a:lnTo>
                <a:lnTo>
                  <a:pt x="336" y="374"/>
                </a:lnTo>
                <a:lnTo>
                  <a:pt x="336" y="384"/>
                </a:lnTo>
                <a:lnTo>
                  <a:pt x="332" y="386"/>
                </a:lnTo>
                <a:lnTo>
                  <a:pt x="326" y="403"/>
                </a:lnTo>
                <a:lnTo>
                  <a:pt x="338" y="409"/>
                </a:lnTo>
                <a:lnTo>
                  <a:pt x="345" y="422"/>
                </a:lnTo>
                <a:lnTo>
                  <a:pt x="340" y="434"/>
                </a:lnTo>
                <a:lnTo>
                  <a:pt x="341" y="445"/>
                </a:lnTo>
                <a:lnTo>
                  <a:pt x="340" y="462"/>
                </a:lnTo>
                <a:lnTo>
                  <a:pt x="340" y="491"/>
                </a:lnTo>
                <a:lnTo>
                  <a:pt x="343" y="499"/>
                </a:lnTo>
                <a:lnTo>
                  <a:pt x="353" y="505"/>
                </a:lnTo>
                <a:lnTo>
                  <a:pt x="355" y="508"/>
                </a:lnTo>
                <a:lnTo>
                  <a:pt x="374" y="512"/>
                </a:lnTo>
                <a:lnTo>
                  <a:pt x="378" y="514"/>
                </a:lnTo>
                <a:lnTo>
                  <a:pt x="378" y="520"/>
                </a:lnTo>
                <a:lnTo>
                  <a:pt x="384" y="524"/>
                </a:lnTo>
                <a:lnTo>
                  <a:pt x="407" y="533"/>
                </a:lnTo>
                <a:lnTo>
                  <a:pt x="414" y="551"/>
                </a:lnTo>
                <a:lnTo>
                  <a:pt x="437" y="566"/>
                </a:lnTo>
                <a:lnTo>
                  <a:pt x="462" y="583"/>
                </a:lnTo>
                <a:lnTo>
                  <a:pt x="464" y="589"/>
                </a:lnTo>
                <a:lnTo>
                  <a:pt x="464" y="602"/>
                </a:lnTo>
                <a:lnTo>
                  <a:pt x="468" y="622"/>
                </a:lnTo>
                <a:lnTo>
                  <a:pt x="65" y="639"/>
                </a:lnTo>
                <a:lnTo>
                  <a:pt x="65" y="639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0" name=""/>
          <p:cNvSpPr/>
          <p:nvPr/>
        </p:nvSpPr>
        <p:spPr>
          <a:xfrm>
            <a:off x="4678200" y="2516040"/>
            <a:ext cx="812880" cy="544680"/>
          </a:xfrm>
          <a:custGeom>
            <a:avLst/>
            <a:gdLst/>
            <a:ahLst/>
            <a:rect l="l" t="t" r="r" b="b"/>
            <a:pathLst>
              <a:path w="512" h="343">
                <a:moveTo>
                  <a:pt x="11" y="17"/>
                </a:moveTo>
                <a:lnTo>
                  <a:pt x="414" y="0"/>
                </a:lnTo>
                <a:lnTo>
                  <a:pt x="418" y="13"/>
                </a:lnTo>
                <a:lnTo>
                  <a:pt x="428" y="23"/>
                </a:lnTo>
                <a:lnTo>
                  <a:pt x="428" y="28"/>
                </a:lnTo>
                <a:lnTo>
                  <a:pt x="422" y="38"/>
                </a:lnTo>
                <a:lnTo>
                  <a:pt x="426" y="53"/>
                </a:lnTo>
                <a:lnTo>
                  <a:pt x="433" y="82"/>
                </a:lnTo>
                <a:lnTo>
                  <a:pt x="458" y="90"/>
                </a:lnTo>
                <a:lnTo>
                  <a:pt x="466" y="97"/>
                </a:lnTo>
                <a:lnTo>
                  <a:pt x="470" y="107"/>
                </a:lnTo>
                <a:lnTo>
                  <a:pt x="474" y="113"/>
                </a:lnTo>
                <a:lnTo>
                  <a:pt x="489" y="124"/>
                </a:lnTo>
                <a:lnTo>
                  <a:pt x="491" y="134"/>
                </a:lnTo>
                <a:lnTo>
                  <a:pt x="506" y="144"/>
                </a:lnTo>
                <a:lnTo>
                  <a:pt x="512" y="163"/>
                </a:lnTo>
                <a:lnTo>
                  <a:pt x="512" y="172"/>
                </a:lnTo>
                <a:lnTo>
                  <a:pt x="506" y="182"/>
                </a:lnTo>
                <a:lnTo>
                  <a:pt x="500" y="188"/>
                </a:lnTo>
                <a:lnTo>
                  <a:pt x="500" y="197"/>
                </a:lnTo>
                <a:lnTo>
                  <a:pt x="487" y="213"/>
                </a:lnTo>
                <a:lnTo>
                  <a:pt x="474" y="218"/>
                </a:lnTo>
                <a:lnTo>
                  <a:pt x="470" y="222"/>
                </a:lnTo>
                <a:lnTo>
                  <a:pt x="454" y="222"/>
                </a:lnTo>
                <a:lnTo>
                  <a:pt x="447" y="228"/>
                </a:lnTo>
                <a:lnTo>
                  <a:pt x="441" y="239"/>
                </a:lnTo>
                <a:lnTo>
                  <a:pt x="443" y="249"/>
                </a:lnTo>
                <a:lnTo>
                  <a:pt x="452" y="259"/>
                </a:lnTo>
                <a:lnTo>
                  <a:pt x="456" y="266"/>
                </a:lnTo>
                <a:lnTo>
                  <a:pt x="452" y="282"/>
                </a:lnTo>
                <a:lnTo>
                  <a:pt x="443" y="309"/>
                </a:lnTo>
                <a:lnTo>
                  <a:pt x="429" y="316"/>
                </a:lnTo>
                <a:lnTo>
                  <a:pt x="426" y="326"/>
                </a:lnTo>
                <a:lnTo>
                  <a:pt x="426" y="334"/>
                </a:lnTo>
                <a:lnTo>
                  <a:pt x="420" y="343"/>
                </a:lnTo>
                <a:lnTo>
                  <a:pt x="395" y="318"/>
                </a:lnTo>
                <a:lnTo>
                  <a:pt x="73" y="332"/>
                </a:lnTo>
                <a:lnTo>
                  <a:pt x="69" y="326"/>
                </a:lnTo>
                <a:lnTo>
                  <a:pt x="65" y="314"/>
                </a:lnTo>
                <a:lnTo>
                  <a:pt x="69" y="307"/>
                </a:lnTo>
                <a:lnTo>
                  <a:pt x="61" y="297"/>
                </a:lnTo>
                <a:lnTo>
                  <a:pt x="59" y="289"/>
                </a:lnTo>
                <a:lnTo>
                  <a:pt x="65" y="280"/>
                </a:lnTo>
                <a:lnTo>
                  <a:pt x="61" y="272"/>
                </a:lnTo>
                <a:lnTo>
                  <a:pt x="51" y="266"/>
                </a:lnTo>
                <a:lnTo>
                  <a:pt x="53" y="249"/>
                </a:lnTo>
                <a:lnTo>
                  <a:pt x="55" y="239"/>
                </a:lnTo>
                <a:lnTo>
                  <a:pt x="51" y="232"/>
                </a:lnTo>
                <a:lnTo>
                  <a:pt x="42" y="224"/>
                </a:lnTo>
                <a:lnTo>
                  <a:pt x="38" y="215"/>
                </a:lnTo>
                <a:lnTo>
                  <a:pt x="40" y="205"/>
                </a:lnTo>
                <a:lnTo>
                  <a:pt x="32" y="197"/>
                </a:lnTo>
                <a:lnTo>
                  <a:pt x="27" y="178"/>
                </a:lnTo>
                <a:lnTo>
                  <a:pt x="17" y="172"/>
                </a:lnTo>
                <a:lnTo>
                  <a:pt x="23" y="157"/>
                </a:lnTo>
                <a:lnTo>
                  <a:pt x="23" y="149"/>
                </a:lnTo>
                <a:lnTo>
                  <a:pt x="11" y="142"/>
                </a:lnTo>
                <a:lnTo>
                  <a:pt x="11" y="130"/>
                </a:lnTo>
                <a:lnTo>
                  <a:pt x="11" y="128"/>
                </a:lnTo>
                <a:lnTo>
                  <a:pt x="9" y="117"/>
                </a:lnTo>
                <a:lnTo>
                  <a:pt x="0" y="97"/>
                </a:lnTo>
                <a:lnTo>
                  <a:pt x="7" y="76"/>
                </a:lnTo>
                <a:lnTo>
                  <a:pt x="5" y="67"/>
                </a:lnTo>
                <a:lnTo>
                  <a:pt x="11" y="63"/>
                </a:lnTo>
                <a:lnTo>
                  <a:pt x="7" y="46"/>
                </a:lnTo>
                <a:lnTo>
                  <a:pt x="2" y="40"/>
                </a:lnTo>
                <a:lnTo>
                  <a:pt x="5" y="30"/>
                </a:lnTo>
                <a:lnTo>
                  <a:pt x="4" y="23"/>
                </a:lnTo>
                <a:lnTo>
                  <a:pt x="0" y="17"/>
                </a:lnTo>
                <a:lnTo>
                  <a:pt x="5" y="17"/>
                </a:lnTo>
                <a:lnTo>
                  <a:pt x="11" y="17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1" name=""/>
          <p:cNvSpPr/>
          <p:nvPr/>
        </p:nvSpPr>
        <p:spPr>
          <a:xfrm>
            <a:off x="4678200" y="2516040"/>
            <a:ext cx="812880" cy="544680"/>
          </a:xfrm>
          <a:custGeom>
            <a:avLst/>
            <a:gdLst/>
            <a:ahLst/>
            <a:rect l="l" t="t" r="r" b="b"/>
            <a:pathLst>
              <a:path w="512" h="343">
                <a:moveTo>
                  <a:pt x="11" y="17"/>
                </a:moveTo>
                <a:lnTo>
                  <a:pt x="414" y="0"/>
                </a:lnTo>
                <a:lnTo>
                  <a:pt x="418" y="13"/>
                </a:lnTo>
                <a:lnTo>
                  <a:pt x="428" y="23"/>
                </a:lnTo>
                <a:lnTo>
                  <a:pt x="428" y="28"/>
                </a:lnTo>
                <a:lnTo>
                  <a:pt x="422" y="38"/>
                </a:lnTo>
                <a:lnTo>
                  <a:pt x="426" y="53"/>
                </a:lnTo>
                <a:lnTo>
                  <a:pt x="433" y="82"/>
                </a:lnTo>
                <a:lnTo>
                  <a:pt x="458" y="90"/>
                </a:lnTo>
                <a:lnTo>
                  <a:pt x="466" y="97"/>
                </a:lnTo>
                <a:lnTo>
                  <a:pt x="470" y="107"/>
                </a:lnTo>
                <a:lnTo>
                  <a:pt x="474" y="113"/>
                </a:lnTo>
                <a:lnTo>
                  <a:pt x="489" y="124"/>
                </a:lnTo>
                <a:lnTo>
                  <a:pt x="491" y="134"/>
                </a:lnTo>
                <a:lnTo>
                  <a:pt x="506" y="144"/>
                </a:lnTo>
                <a:lnTo>
                  <a:pt x="512" y="163"/>
                </a:lnTo>
                <a:lnTo>
                  <a:pt x="512" y="172"/>
                </a:lnTo>
                <a:lnTo>
                  <a:pt x="506" y="182"/>
                </a:lnTo>
                <a:lnTo>
                  <a:pt x="500" y="188"/>
                </a:lnTo>
                <a:lnTo>
                  <a:pt x="500" y="197"/>
                </a:lnTo>
                <a:lnTo>
                  <a:pt x="487" y="213"/>
                </a:lnTo>
                <a:lnTo>
                  <a:pt x="474" y="218"/>
                </a:lnTo>
                <a:lnTo>
                  <a:pt x="470" y="222"/>
                </a:lnTo>
                <a:lnTo>
                  <a:pt x="454" y="222"/>
                </a:lnTo>
                <a:lnTo>
                  <a:pt x="447" y="228"/>
                </a:lnTo>
                <a:lnTo>
                  <a:pt x="441" y="239"/>
                </a:lnTo>
                <a:lnTo>
                  <a:pt x="443" y="249"/>
                </a:lnTo>
                <a:lnTo>
                  <a:pt x="452" y="259"/>
                </a:lnTo>
                <a:lnTo>
                  <a:pt x="456" y="266"/>
                </a:lnTo>
                <a:lnTo>
                  <a:pt x="452" y="282"/>
                </a:lnTo>
                <a:lnTo>
                  <a:pt x="443" y="309"/>
                </a:lnTo>
                <a:lnTo>
                  <a:pt x="429" y="316"/>
                </a:lnTo>
                <a:lnTo>
                  <a:pt x="426" y="326"/>
                </a:lnTo>
                <a:lnTo>
                  <a:pt x="426" y="334"/>
                </a:lnTo>
                <a:lnTo>
                  <a:pt x="420" y="343"/>
                </a:lnTo>
                <a:lnTo>
                  <a:pt x="395" y="318"/>
                </a:lnTo>
                <a:lnTo>
                  <a:pt x="73" y="332"/>
                </a:lnTo>
                <a:lnTo>
                  <a:pt x="69" y="326"/>
                </a:lnTo>
                <a:lnTo>
                  <a:pt x="65" y="314"/>
                </a:lnTo>
                <a:lnTo>
                  <a:pt x="69" y="307"/>
                </a:lnTo>
                <a:lnTo>
                  <a:pt x="61" y="297"/>
                </a:lnTo>
                <a:lnTo>
                  <a:pt x="59" y="289"/>
                </a:lnTo>
                <a:lnTo>
                  <a:pt x="65" y="280"/>
                </a:lnTo>
                <a:lnTo>
                  <a:pt x="61" y="272"/>
                </a:lnTo>
                <a:lnTo>
                  <a:pt x="51" y="266"/>
                </a:lnTo>
                <a:lnTo>
                  <a:pt x="53" y="249"/>
                </a:lnTo>
                <a:lnTo>
                  <a:pt x="55" y="239"/>
                </a:lnTo>
                <a:lnTo>
                  <a:pt x="51" y="232"/>
                </a:lnTo>
                <a:lnTo>
                  <a:pt x="42" y="224"/>
                </a:lnTo>
                <a:lnTo>
                  <a:pt x="38" y="215"/>
                </a:lnTo>
                <a:lnTo>
                  <a:pt x="40" y="205"/>
                </a:lnTo>
                <a:lnTo>
                  <a:pt x="32" y="197"/>
                </a:lnTo>
                <a:lnTo>
                  <a:pt x="27" y="178"/>
                </a:lnTo>
                <a:lnTo>
                  <a:pt x="17" y="172"/>
                </a:lnTo>
                <a:lnTo>
                  <a:pt x="23" y="157"/>
                </a:lnTo>
                <a:lnTo>
                  <a:pt x="23" y="149"/>
                </a:lnTo>
                <a:lnTo>
                  <a:pt x="11" y="142"/>
                </a:lnTo>
                <a:lnTo>
                  <a:pt x="11" y="130"/>
                </a:lnTo>
                <a:lnTo>
                  <a:pt x="11" y="128"/>
                </a:lnTo>
                <a:lnTo>
                  <a:pt x="9" y="117"/>
                </a:lnTo>
                <a:lnTo>
                  <a:pt x="0" y="97"/>
                </a:lnTo>
                <a:lnTo>
                  <a:pt x="7" y="76"/>
                </a:lnTo>
                <a:lnTo>
                  <a:pt x="5" y="67"/>
                </a:lnTo>
                <a:lnTo>
                  <a:pt x="11" y="63"/>
                </a:lnTo>
                <a:lnTo>
                  <a:pt x="7" y="46"/>
                </a:lnTo>
                <a:lnTo>
                  <a:pt x="2" y="40"/>
                </a:lnTo>
                <a:lnTo>
                  <a:pt x="5" y="30"/>
                </a:lnTo>
                <a:lnTo>
                  <a:pt x="4" y="23"/>
                </a:lnTo>
                <a:lnTo>
                  <a:pt x="0" y="17"/>
                </a:lnTo>
                <a:lnTo>
                  <a:pt x="5" y="17"/>
                </a:lnTo>
                <a:lnTo>
                  <a:pt x="11" y="17"/>
                </a:lnTo>
                <a:lnTo>
                  <a:pt x="11" y="17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2" name=""/>
          <p:cNvSpPr/>
          <p:nvPr/>
        </p:nvSpPr>
        <p:spPr>
          <a:xfrm>
            <a:off x="4794120" y="3021120"/>
            <a:ext cx="912960" cy="792000"/>
          </a:xfrm>
          <a:custGeom>
            <a:avLst/>
            <a:gdLst/>
            <a:ahLst/>
            <a:rect l="l" t="t" r="r" b="b"/>
            <a:pathLst>
              <a:path w="575" h="499">
                <a:moveTo>
                  <a:pt x="103" y="463"/>
                </a:moveTo>
                <a:lnTo>
                  <a:pt x="485" y="442"/>
                </a:lnTo>
                <a:lnTo>
                  <a:pt x="483" y="445"/>
                </a:lnTo>
                <a:lnTo>
                  <a:pt x="491" y="451"/>
                </a:lnTo>
                <a:lnTo>
                  <a:pt x="495" y="461"/>
                </a:lnTo>
                <a:lnTo>
                  <a:pt x="493" y="468"/>
                </a:lnTo>
                <a:lnTo>
                  <a:pt x="481" y="478"/>
                </a:lnTo>
                <a:lnTo>
                  <a:pt x="472" y="491"/>
                </a:lnTo>
                <a:lnTo>
                  <a:pt x="472" y="499"/>
                </a:lnTo>
                <a:lnTo>
                  <a:pt x="529" y="493"/>
                </a:lnTo>
                <a:lnTo>
                  <a:pt x="533" y="478"/>
                </a:lnTo>
                <a:lnTo>
                  <a:pt x="531" y="472"/>
                </a:lnTo>
                <a:lnTo>
                  <a:pt x="535" y="453"/>
                </a:lnTo>
                <a:lnTo>
                  <a:pt x="543" y="438"/>
                </a:lnTo>
                <a:lnTo>
                  <a:pt x="546" y="430"/>
                </a:lnTo>
                <a:lnTo>
                  <a:pt x="558" y="424"/>
                </a:lnTo>
                <a:lnTo>
                  <a:pt x="562" y="426"/>
                </a:lnTo>
                <a:lnTo>
                  <a:pt x="566" y="424"/>
                </a:lnTo>
                <a:lnTo>
                  <a:pt x="575" y="396"/>
                </a:lnTo>
                <a:lnTo>
                  <a:pt x="571" y="386"/>
                </a:lnTo>
                <a:lnTo>
                  <a:pt x="568" y="382"/>
                </a:lnTo>
                <a:lnTo>
                  <a:pt x="564" y="382"/>
                </a:lnTo>
                <a:lnTo>
                  <a:pt x="564" y="380"/>
                </a:lnTo>
                <a:lnTo>
                  <a:pt x="562" y="376"/>
                </a:lnTo>
                <a:lnTo>
                  <a:pt x="556" y="376"/>
                </a:lnTo>
                <a:lnTo>
                  <a:pt x="554" y="382"/>
                </a:lnTo>
                <a:lnTo>
                  <a:pt x="550" y="384"/>
                </a:lnTo>
                <a:lnTo>
                  <a:pt x="533" y="353"/>
                </a:lnTo>
                <a:lnTo>
                  <a:pt x="533" y="349"/>
                </a:lnTo>
                <a:lnTo>
                  <a:pt x="541" y="342"/>
                </a:lnTo>
                <a:lnTo>
                  <a:pt x="541" y="338"/>
                </a:lnTo>
                <a:lnTo>
                  <a:pt x="533" y="328"/>
                </a:lnTo>
                <a:lnTo>
                  <a:pt x="529" y="309"/>
                </a:lnTo>
                <a:lnTo>
                  <a:pt x="504" y="288"/>
                </a:lnTo>
                <a:lnTo>
                  <a:pt x="493" y="284"/>
                </a:lnTo>
                <a:lnTo>
                  <a:pt x="468" y="269"/>
                </a:lnTo>
                <a:lnTo>
                  <a:pt x="452" y="255"/>
                </a:lnTo>
                <a:lnTo>
                  <a:pt x="449" y="244"/>
                </a:lnTo>
                <a:lnTo>
                  <a:pt x="450" y="236"/>
                </a:lnTo>
                <a:lnTo>
                  <a:pt x="466" y="219"/>
                </a:lnTo>
                <a:lnTo>
                  <a:pt x="464" y="204"/>
                </a:lnTo>
                <a:lnTo>
                  <a:pt x="468" y="190"/>
                </a:lnTo>
                <a:lnTo>
                  <a:pt x="464" y="183"/>
                </a:lnTo>
                <a:lnTo>
                  <a:pt x="443" y="173"/>
                </a:lnTo>
                <a:lnTo>
                  <a:pt x="437" y="177"/>
                </a:lnTo>
                <a:lnTo>
                  <a:pt x="429" y="184"/>
                </a:lnTo>
                <a:lnTo>
                  <a:pt x="426" y="181"/>
                </a:lnTo>
                <a:lnTo>
                  <a:pt x="410" y="142"/>
                </a:lnTo>
                <a:lnTo>
                  <a:pt x="403" y="135"/>
                </a:lnTo>
                <a:lnTo>
                  <a:pt x="379" y="115"/>
                </a:lnTo>
                <a:lnTo>
                  <a:pt x="355" y="87"/>
                </a:lnTo>
                <a:lnTo>
                  <a:pt x="353" y="79"/>
                </a:lnTo>
                <a:lnTo>
                  <a:pt x="345" y="62"/>
                </a:lnTo>
                <a:lnTo>
                  <a:pt x="343" y="40"/>
                </a:lnTo>
                <a:lnTo>
                  <a:pt x="347" y="29"/>
                </a:lnTo>
                <a:lnTo>
                  <a:pt x="347" y="25"/>
                </a:lnTo>
                <a:lnTo>
                  <a:pt x="322" y="0"/>
                </a:lnTo>
                <a:lnTo>
                  <a:pt x="0" y="14"/>
                </a:lnTo>
                <a:lnTo>
                  <a:pt x="5" y="23"/>
                </a:lnTo>
                <a:lnTo>
                  <a:pt x="13" y="31"/>
                </a:lnTo>
                <a:lnTo>
                  <a:pt x="15" y="46"/>
                </a:lnTo>
                <a:lnTo>
                  <a:pt x="28" y="60"/>
                </a:lnTo>
                <a:lnTo>
                  <a:pt x="32" y="64"/>
                </a:lnTo>
                <a:lnTo>
                  <a:pt x="30" y="75"/>
                </a:lnTo>
                <a:lnTo>
                  <a:pt x="32" y="79"/>
                </a:lnTo>
                <a:lnTo>
                  <a:pt x="69" y="106"/>
                </a:lnTo>
                <a:lnTo>
                  <a:pt x="57" y="119"/>
                </a:lnTo>
                <a:lnTo>
                  <a:pt x="55" y="133"/>
                </a:lnTo>
                <a:lnTo>
                  <a:pt x="61" y="138"/>
                </a:lnTo>
                <a:lnTo>
                  <a:pt x="71" y="142"/>
                </a:lnTo>
                <a:lnTo>
                  <a:pt x="76" y="161"/>
                </a:lnTo>
                <a:lnTo>
                  <a:pt x="84" y="167"/>
                </a:lnTo>
                <a:lnTo>
                  <a:pt x="94" y="169"/>
                </a:lnTo>
                <a:lnTo>
                  <a:pt x="96" y="171"/>
                </a:lnTo>
                <a:lnTo>
                  <a:pt x="101" y="407"/>
                </a:lnTo>
                <a:lnTo>
                  <a:pt x="103" y="463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3" name=""/>
          <p:cNvSpPr/>
          <p:nvPr/>
        </p:nvSpPr>
        <p:spPr>
          <a:xfrm>
            <a:off x="4794120" y="3021120"/>
            <a:ext cx="912960" cy="792000"/>
          </a:xfrm>
          <a:custGeom>
            <a:avLst/>
            <a:gdLst/>
            <a:ahLst/>
            <a:rect l="l" t="t" r="r" b="b"/>
            <a:pathLst>
              <a:path w="575" h="499">
                <a:moveTo>
                  <a:pt x="103" y="463"/>
                </a:moveTo>
                <a:lnTo>
                  <a:pt x="485" y="442"/>
                </a:lnTo>
                <a:lnTo>
                  <a:pt x="483" y="445"/>
                </a:lnTo>
                <a:lnTo>
                  <a:pt x="491" y="451"/>
                </a:lnTo>
                <a:lnTo>
                  <a:pt x="495" y="461"/>
                </a:lnTo>
                <a:lnTo>
                  <a:pt x="493" y="468"/>
                </a:lnTo>
                <a:lnTo>
                  <a:pt x="481" y="478"/>
                </a:lnTo>
                <a:lnTo>
                  <a:pt x="472" y="491"/>
                </a:lnTo>
                <a:lnTo>
                  <a:pt x="472" y="499"/>
                </a:lnTo>
                <a:lnTo>
                  <a:pt x="529" y="493"/>
                </a:lnTo>
                <a:lnTo>
                  <a:pt x="533" y="478"/>
                </a:lnTo>
                <a:lnTo>
                  <a:pt x="531" y="472"/>
                </a:lnTo>
                <a:lnTo>
                  <a:pt x="535" y="453"/>
                </a:lnTo>
                <a:lnTo>
                  <a:pt x="543" y="438"/>
                </a:lnTo>
                <a:lnTo>
                  <a:pt x="546" y="430"/>
                </a:lnTo>
                <a:lnTo>
                  <a:pt x="558" y="424"/>
                </a:lnTo>
                <a:lnTo>
                  <a:pt x="562" y="426"/>
                </a:lnTo>
                <a:lnTo>
                  <a:pt x="566" y="424"/>
                </a:lnTo>
                <a:lnTo>
                  <a:pt x="575" y="396"/>
                </a:lnTo>
                <a:lnTo>
                  <a:pt x="571" y="386"/>
                </a:lnTo>
                <a:lnTo>
                  <a:pt x="568" y="382"/>
                </a:lnTo>
                <a:lnTo>
                  <a:pt x="564" y="382"/>
                </a:lnTo>
                <a:lnTo>
                  <a:pt x="564" y="380"/>
                </a:lnTo>
                <a:lnTo>
                  <a:pt x="562" y="376"/>
                </a:lnTo>
                <a:lnTo>
                  <a:pt x="556" y="376"/>
                </a:lnTo>
                <a:lnTo>
                  <a:pt x="554" y="382"/>
                </a:lnTo>
                <a:lnTo>
                  <a:pt x="550" y="384"/>
                </a:lnTo>
                <a:lnTo>
                  <a:pt x="533" y="353"/>
                </a:lnTo>
                <a:lnTo>
                  <a:pt x="533" y="349"/>
                </a:lnTo>
                <a:lnTo>
                  <a:pt x="541" y="342"/>
                </a:lnTo>
                <a:lnTo>
                  <a:pt x="541" y="338"/>
                </a:lnTo>
                <a:lnTo>
                  <a:pt x="533" y="328"/>
                </a:lnTo>
                <a:lnTo>
                  <a:pt x="529" y="309"/>
                </a:lnTo>
                <a:lnTo>
                  <a:pt x="504" y="288"/>
                </a:lnTo>
                <a:lnTo>
                  <a:pt x="493" y="284"/>
                </a:lnTo>
                <a:lnTo>
                  <a:pt x="468" y="269"/>
                </a:lnTo>
                <a:lnTo>
                  <a:pt x="452" y="255"/>
                </a:lnTo>
                <a:lnTo>
                  <a:pt x="449" y="244"/>
                </a:lnTo>
                <a:lnTo>
                  <a:pt x="450" y="236"/>
                </a:lnTo>
                <a:lnTo>
                  <a:pt x="466" y="219"/>
                </a:lnTo>
                <a:lnTo>
                  <a:pt x="464" y="204"/>
                </a:lnTo>
                <a:lnTo>
                  <a:pt x="468" y="190"/>
                </a:lnTo>
                <a:lnTo>
                  <a:pt x="464" y="183"/>
                </a:lnTo>
                <a:lnTo>
                  <a:pt x="443" y="173"/>
                </a:lnTo>
                <a:lnTo>
                  <a:pt x="437" y="177"/>
                </a:lnTo>
                <a:lnTo>
                  <a:pt x="429" y="184"/>
                </a:lnTo>
                <a:lnTo>
                  <a:pt x="426" y="181"/>
                </a:lnTo>
                <a:lnTo>
                  <a:pt x="410" y="142"/>
                </a:lnTo>
                <a:lnTo>
                  <a:pt x="403" y="135"/>
                </a:lnTo>
                <a:lnTo>
                  <a:pt x="379" y="115"/>
                </a:lnTo>
                <a:lnTo>
                  <a:pt x="355" y="87"/>
                </a:lnTo>
                <a:lnTo>
                  <a:pt x="353" y="79"/>
                </a:lnTo>
                <a:lnTo>
                  <a:pt x="345" y="62"/>
                </a:lnTo>
                <a:lnTo>
                  <a:pt x="343" y="40"/>
                </a:lnTo>
                <a:lnTo>
                  <a:pt x="347" y="29"/>
                </a:lnTo>
                <a:lnTo>
                  <a:pt x="347" y="25"/>
                </a:lnTo>
                <a:lnTo>
                  <a:pt x="322" y="0"/>
                </a:lnTo>
                <a:lnTo>
                  <a:pt x="0" y="14"/>
                </a:lnTo>
                <a:lnTo>
                  <a:pt x="5" y="23"/>
                </a:lnTo>
                <a:lnTo>
                  <a:pt x="13" y="31"/>
                </a:lnTo>
                <a:lnTo>
                  <a:pt x="15" y="46"/>
                </a:lnTo>
                <a:lnTo>
                  <a:pt x="28" y="60"/>
                </a:lnTo>
                <a:lnTo>
                  <a:pt x="32" y="64"/>
                </a:lnTo>
                <a:lnTo>
                  <a:pt x="30" y="75"/>
                </a:lnTo>
                <a:lnTo>
                  <a:pt x="32" y="79"/>
                </a:lnTo>
                <a:lnTo>
                  <a:pt x="69" y="106"/>
                </a:lnTo>
                <a:lnTo>
                  <a:pt x="57" y="119"/>
                </a:lnTo>
                <a:lnTo>
                  <a:pt x="55" y="133"/>
                </a:lnTo>
                <a:lnTo>
                  <a:pt x="61" y="138"/>
                </a:lnTo>
                <a:lnTo>
                  <a:pt x="71" y="142"/>
                </a:lnTo>
                <a:lnTo>
                  <a:pt x="76" y="161"/>
                </a:lnTo>
                <a:lnTo>
                  <a:pt x="84" y="167"/>
                </a:lnTo>
                <a:lnTo>
                  <a:pt x="94" y="169"/>
                </a:lnTo>
                <a:lnTo>
                  <a:pt x="96" y="171"/>
                </a:lnTo>
                <a:lnTo>
                  <a:pt x="101" y="407"/>
                </a:lnTo>
                <a:lnTo>
                  <a:pt x="103" y="463"/>
                </a:lnTo>
                <a:lnTo>
                  <a:pt x="103" y="46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4" name=""/>
          <p:cNvSpPr/>
          <p:nvPr/>
        </p:nvSpPr>
        <p:spPr>
          <a:xfrm>
            <a:off x="5021280" y="3027240"/>
            <a:ext cx="674640" cy="682920"/>
          </a:xfrm>
          <a:custGeom>
            <a:avLst/>
            <a:gdLst/>
            <a:ahLst/>
            <a:rect l="l" t="t" r="r" b="b"/>
            <a:pathLst>
              <a:path w="425" h="430">
                <a:moveTo>
                  <a:pt x="403" y="420"/>
                </a:moveTo>
                <a:lnTo>
                  <a:pt x="407" y="418"/>
                </a:lnTo>
                <a:lnTo>
                  <a:pt x="411" y="418"/>
                </a:lnTo>
                <a:lnTo>
                  <a:pt x="413" y="418"/>
                </a:lnTo>
                <a:lnTo>
                  <a:pt x="417" y="416"/>
                </a:lnTo>
                <a:lnTo>
                  <a:pt x="425" y="390"/>
                </a:lnTo>
                <a:lnTo>
                  <a:pt x="421" y="380"/>
                </a:lnTo>
                <a:lnTo>
                  <a:pt x="417" y="376"/>
                </a:lnTo>
                <a:lnTo>
                  <a:pt x="415" y="374"/>
                </a:lnTo>
                <a:lnTo>
                  <a:pt x="413" y="372"/>
                </a:lnTo>
                <a:lnTo>
                  <a:pt x="411" y="370"/>
                </a:lnTo>
                <a:lnTo>
                  <a:pt x="405" y="370"/>
                </a:lnTo>
                <a:lnTo>
                  <a:pt x="405" y="374"/>
                </a:lnTo>
                <a:lnTo>
                  <a:pt x="401" y="376"/>
                </a:lnTo>
                <a:lnTo>
                  <a:pt x="384" y="347"/>
                </a:lnTo>
                <a:lnTo>
                  <a:pt x="384" y="344"/>
                </a:lnTo>
                <a:lnTo>
                  <a:pt x="390" y="336"/>
                </a:lnTo>
                <a:lnTo>
                  <a:pt x="390" y="332"/>
                </a:lnTo>
                <a:lnTo>
                  <a:pt x="382" y="322"/>
                </a:lnTo>
                <a:lnTo>
                  <a:pt x="378" y="305"/>
                </a:lnTo>
                <a:lnTo>
                  <a:pt x="355" y="284"/>
                </a:lnTo>
                <a:lnTo>
                  <a:pt x="344" y="280"/>
                </a:lnTo>
                <a:lnTo>
                  <a:pt x="321" y="265"/>
                </a:lnTo>
                <a:lnTo>
                  <a:pt x="306" y="251"/>
                </a:lnTo>
                <a:lnTo>
                  <a:pt x="302" y="240"/>
                </a:lnTo>
                <a:lnTo>
                  <a:pt x="304" y="232"/>
                </a:lnTo>
                <a:lnTo>
                  <a:pt x="319" y="215"/>
                </a:lnTo>
                <a:lnTo>
                  <a:pt x="315" y="200"/>
                </a:lnTo>
                <a:lnTo>
                  <a:pt x="321" y="186"/>
                </a:lnTo>
                <a:lnTo>
                  <a:pt x="317" y="180"/>
                </a:lnTo>
                <a:lnTo>
                  <a:pt x="298" y="169"/>
                </a:lnTo>
                <a:lnTo>
                  <a:pt x="290" y="173"/>
                </a:lnTo>
                <a:lnTo>
                  <a:pt x="283" y="180"/>
                </a:lnTo>
                <a:lnTo>
                  <a:pt x="279" y="177"/>
                </a:lnTo>
                <a:lnTo>
                  <a:pt x="265" y="140"/>
                </a:lnTo>
                <a:lnTo>
                  <a:pt x="258" y="132"/>
                </a:lnTo>
                <a:lnTo>
                  <a:pt x="235" y="113"/>
                </a:lnTo>
                <a:lnTo>
                  <a:pt x="210" y="84"/>
                </a:lnTo>
                <a:lnTo>
                  <a:pt x="208" y="77"/>
                </a:lnTo>
                <a:lnTo>
                  <a:pt x="202" y="60"/>
                </a:lnTo>
                <a:lnTo>
                  <a:pt x="200" y="40"/>
                </a:lnTo>
                <a:lnTo>
                  <a:pt x="204" y="29"/>
                </a:lnTo>
                <a:lnTo>
                  <a:pt x="204" y="25"/>
                </a:lnTo>
                <a:lnTo>
                  <a:pt x="179" y="0"/>
                </a:lnTo>
                <a:lnTo>
                  <a:pt x="39" y="6"/>
                </a:lnTo>
                <a:lnTo>
                  <a:pt x="37" y="42"/>
                </a:lnTo>
                <a:lnTo>
                  <a:pt x="47" y="96"/>
                </a:lnTo>
                <a:lnTo>
                  <a:pt x="8" y="94"/>
                </a:lnTo>
                <a:lnTo>
                  <a:pt x="8" y="150"/>
                </a:lnTo>
                <a:lnTo>
                  <a:pt x="56" y="148"/>
                </a:lnTo>
                <a:lnTo>
                  <a:pt x="54" y="184"/>
                </a:lnTo>
                <a:lnTo>
                  <a:pt x="0" y="205"/>
                </a:lnTo>
                <a:lnTo>
                  <a:pt x="2" y="250"/>
                </a:lnTo>
                <a:lnTo>
                  <a:pt x="41" y="257"/>
                </a:lnTo>
                <a:lnTo>
                  <a:pt x="47" y="296"/>
                </a:lnTo>
                <a:lnTo>
                  <a:pt x="98" y="286"/>
                </a:lnTo>
                <a:lnTo>
                  <a:pt x="96" y="244"/>
                </a:lnTo>
                <a:lnTo>
                  <a:pt x="133" y="244"/>
                </a:lnTo>
                <a:lnTo>
                  <a:pt x="139" y="205"/>
                </a:lnTo>
                <a:lnTo>
                  <a:pt x="204" y="211"/>
                </a:lnTo>
                <a:lnTo>
                  <a:pt x="213" y="261"/>
                </a:lnTo>
                <a:lnTo>
                  <a:pt x="273" y="261"/>
                </a:lnTo>
                <a:lnTo>
                  <a:pt x="292" y="297"/>
                </a:lnTo>
                <a:lnTo>
                  <a:pt x="325" y="342"/>
                </a:lnTo>
                <a:lnTo>
                  <a:pt x="323" y="359"/>
                </a:lnTo>
                <a:lnTo>
                  <a:pt x="286" y="372"/>
                </a:lnTo>
                <a:lnTo>
                  <a:pt x="284" y="430"/>
                </a:lnTo>
                <a:lnTo>
                  <a:pt x="403" y="42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5" name=""/>
          <p:cNvSpPr/>
          <p:nvPr/>
        </p:nvSpPr>
        <p:spPr>
          <a:xfrm>
            <a:off x="3413160" y="1531800"/>
            <a:ext cx="422280" cy="586080"/>
          </a:xfrm>
          <a:custGeom>
            <a:avLst/>
            <a:gdLst/>
            <a:ahLst/>
            <a:rect l="l" t="t" r="r" b="b"/>
            <a:pathLst>
              <a:path w="266" h="369">
                <a:moveTo>
                  <a:pt x="31" y="0"/>
                </a:moveTo>
                <a:lnTo>
                  <a:pt x="266" y="25"/>
                </a:lnTo>
                <a:lnTo>
                  <a:pt x="238" y="369"/>
                </a:lnTo>
                <a:lnTo>
                  <a:pt x="0" y="362"/>
                </a:lnTo>
                <a:lnTo>
                  <a:pt x="31" y="0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6" name=""/>
          <p:cNvSpPr/>
          <p:nvPr/>
        </p:nvSpPr>
        <p:spPr>
          <a:xfrm>
            <a:off x="4930920" y="4008600"/>
            <a:ext cx="676080" cy="626760"/>
          </a:xfrm>
          <a:custGeom>
            <a:avLst/>
            <a:gdLst/>
            <a:ahLst/>
            <a:rect l="l" t="t" r="r" b="b"/>
            <a:pathLst>
              <a:path w="426" h="395">
                <a:moveTo>
                  <a:pt x="0" y="19"/>
                </a:moveTo>
                <a:lnTo>
                  <a:pt x="380" y="0"/>
                </a:lnTo>
                <a:lnTo>
                  <a:pt x="378" y="4"/>
                </a:lnTo>
                <a:lnTo>
                  <a:pt x="388" y="8"/>
                </a:lnTo>
                <a:lnTo>
                  <a:pt x="391" y="17"/>
                </a:lnTo>
                <a:lnTo>
                  <a:pt x="389" y="27"/>
                </a:lnTo>
                <a:lnTo>
                  <a:pt x="378" y="36"/>
                </a:lnTo>
                <a:lnTo>
                  <a:pt x="368" y="48"/>
                </a:lnTo>
                <a:lnTo>
                  <a:pt x="366" y="56"/>
                </a:lnTo>
                <a:lnTo>
                  <a:pt x="426" y="52"/>
                </a:lnTo>
                <a:lnTo>
                  <a:pt x="422" y="56"/>
                </a:lnTo>
                <a:lnTo>
                  <a:pt x="424" y="61"/>
                </a:lnTo>
                <a:lnTo>
                  <a:pt x="420" y="71"/>
                </a:lnTo>
                <a:lnTo>
                  <a:pt x="409" y="83"/>
                </a:lnTo>
                <a:lnTo>
                  <a:pt x="405" y="106"/>
                </a:lnTo>
                <a:lnTo>
                  <a:pt x="395" y="119"/>
                </a:lnTo>
                <a:lnTo>
                  <a:pt x="397" y="134"/>
                </a:lnTo>
                <a:lnTo>
                  <a:pt x="395" y="154"/>
                </a:lnTo>
                <a:lnTo>
                  <a:pt x="393" y="155"/>
                </a:lnTo>
                <a:lnTo>
                  <a:pt x="384" y="163"/>
                </a:lnTo>
                <a:lnTo>
                  <a:pt x="384" y="169"/>
                </a:lnTo>
                <a:lnTo>
                  <a:pt x="366" y="184"/>
                </a:lnTo>
                <a:lnTo>
                  <a:pt x="361" y="202"/>
                </a:lnTo>
                <a:lnTo>
                  <a:pt x="363" y="219"/>
                </a:lnTo>
                <a:lnTo>
                  <a:pt x="359" y="228"/>
                </a:lnTo>
                <a:lnTo>
                  <a:pt x="343" y="238"/>
                </a:lnTo>
                <a:lnTo>
                  <a:pt x="334" y="253"/>
                </a:lnTo>
                <a:lnTo>
                  <a:pt x="328" y="259"/>
                </a:lnTo>
                <a:lnTo>
                  <a:pt x="328" y="274"/>
                </a:lnTo>
                <a:lnTo>
                  <a:pt x="320" y="284"/>
                </a:lnTo>
                <a:lnTo>
                  <a:pt x="322" y="294"/>
                </a:lnTo>
                <a:lnTo>
                  <a:pt x="317" y="309"/>
                </a:lnTo>
                <a:lnTo>
                  <a:pt x="307" y="322"/>
                </a:lnTo>
                <a:lnTo>
                  <a:pt x="313" y="340"/>
                </a:lnTo>
                <a:lnTo>
                  <a:pt x="320" y="349"/>
                </a:lnTo>
                <a:lnTo>
                  <a:pt x="320" y="359"/>
                </a:lnTo>
                <a:lnTo>
                  <a:pt x="324" y="363"/>
                </a:lnTo>
                <a:lnTo>
                  <a:pt x="324" y="367"/>
                </a:lnTo>
                <a:lnTo>
                  <a:pt x="320" y="370"/>
                </a:lnTo>
                <a:lnTo>
                  <a:pt x="318" y="380"/>
                </a:lnTo>
                <a:lnTo>
                  <a:pt x="318" y="386"/>
                </a:lnTo>
                <a:lnTo>
                  <a:pt x="57" y="395"/>
                </a:lnTo>
                <a:lnTo>
                  <a:pt x="57" y="338"/>
                </a:lnTo>
                <a:lnTo>
                  <a:pt x="44" y="336"/>
                </a:lnTo>
                <a:lnTo>
                  <a:pt x="33" y="340"/>
                </a:lnTo>
                <a:lnTo>
                  <a:pt x="29" y="340"/>
                </a:lnTo>
                <a:lnTo>
                  <a:pt x="13" y="328"/>
                </a:lnTo>
                <a:lnTo>
                  <a:pt x="15" y="138"/>
                </a:lnTo>
                <a:lnTo>
                  <a:pt x="0" y="19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7" name=""/>
          <p:cNvSpPr/>
          <p:nvPr/>
        </p:nvSpPr>
        <p:spPr>
          <a:xfrm>
            <a:off x="4930920" y="4008600"/>
            <a:ext cx="676080" cy="626760"/>
          </a:xfrm>
          <a:custGeom>
            <a:avLst/>
            <a:gdLst/>
            <a:ahLst/>
            <a:rect l="l" t="t" r="r" b="b"/>
            <a:pathLst>
              <a:path w="426" h="395">
                <a:moveTo>
                  <a:pt x="0" y="19"/>
                </a:moveTo>
                <a:lnTo>
                  <a:pt x="380" y="0"/>
                </a:lnTo>
                <a:lnTo>
                  <a:pt x="378" y="4"/>
                </a:lnTo>
                <a:lnTo>
                  <a:pt x="388" y="8"/>
                </a:lnTo>
                <a:lnTo>
                  <a:pt x="391" y="17"/>
                </a:lnTo>
                <a:lnTo>
                  <a:pt x="389" y="27"/>
                </a:lnTo>
                <a:lnTo>
                  <a:pt x="378" y="36"/>
                </a:lnTo>
                <a:lnTo>
                  <a:pt x="368" y="48"/>
                </a:lnTo>
                <a:lnTo>
                  <a:pt x="366" y="56"/>
                </a:lnTo>
                <a:lnTo>
                  <a:pt x="426" y="52"/>
                </a:lnTo>
                <a:lnTo>
                  <a:pt x="422" y="56"/>
                </a:lnTo>
                <a:lnTo>
                  <a:pt x="424" y="61"/>
                </a:lnTo>
                <a:lnTo>
                  <a:pt x="420" y="71"/>
                </a:lnTo>
                <a:lnTo>
                  <a:pt x="409" y="83"/>
                </a:lnTo>
                <a:lnTo>
                  <a:pt x="405" y="106"/>
                </a:lnTo>
                <a:lnTo>
                  <a:pt x="395" y="119"/>
                </a:lnTo>
                <a:lnTo>
                  <a:pt x="397" y="134"/>
                </a:lnTo>
                <a:lnTo>
                  <a:pt x="395" y="154"/>
                </a:lnTo>
                <a:lnTo>
                  <a:pt x="393" y="155"/>
                </a:lnTo>
                <a:lnTo>
                  <a:pt x="384" y="163"/>
                </a:lnTo>
                <a:lnTo>
                  <a:pt x="384" y="169"/>
                </a:lnTo>
                <a:lnTo>
                  <a:pt x="366" y="184"/>
                </a:lnTo>
                <a:lnTo>
                  <a:pt x="361" y="202"/>
                </a:lnTo>
                <a:lnTo>
                  <a:pt x="363" y="219"/>
                </a:lnTo>
                <a:lnTo>
                  <a:pt x="359" y="228"/>
                </a:lnTo>
                <a:lnTo>
                  <a:pt x="343" y="238"/>
                </a:lnTo>
                <a:lnTo>
                  <a:pt x="334" y="253"/>
                </a:lnTo>
                <a:lnTo>
                  <a:pt x="328" y="259"/>
                </a:lnTo>
                <a:lnTo>
                  <a:pt x="328" y="274"/>
                </a:lnTo>
                <a:lnTo>
                  <a:pt x="320" y="284"/>
                </a:lnTo>
                <a:lnTo>
                  <a:pt x="322" y="294"/>
                </a:lnTo>
                <a:lnTo>
                  <a:pt x="317" y="309"/>
                </a:lnTo>
                <a:lnTo>
                  <a:pt x="307" y="322"/>
                </a:lnTo>
                <a:lnTo>
                  <a:pt x="313" y="340"/>
                </a:lnTo>
                <a:lnTo>
                  <a:pt x="320" y="349"/>
                </a:lnTo>
                <a:lnTo>
                  <a:pt x="320" y="359"/>
                </a:lnTo>
                <a:lnTo>
                  <a:pt x="324" y="363"/>
                </a:lnTo>
                <a:lnTo>
                  <a:pt x="324" y="367"/>
                </a:lnTo>
                <a:lnTo>
                  <a:pt x="320" y="370"/>
                </a:lnTo>
                <a:lnTo>
                  <a:pt x="318" y="380"/>
                </a:lnTo>
                <a:lnTo>
                  <a:pt x="318" y="386"/>
                </a:lnTo>
                <a:lnTo>
                  <a:pt x="57" y="395"/>
                </a:lnTo>
                <a:lnTo>
                  <a:pt x="57" y="338"/>
                </a:lnTo>
                <a:lnTo>
                  <a:pt x="44" y="336"/>
                </a:lnTo>
                <a:lnTo>
                  <a:pt x="33" y="340"/>
                </a:lnTo>
                <a:lnTo>
                  <a:pt x="29" y="340"/>
                </a:lnTo>
                <a:lnTo>
                  <a:pt x="13" y="328"/>
                </a:lnTo>
                <a:lnTo>
                  <a:pt x="15" y="13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8" name=""/>
          <p:cNvSpPr/>
          <p:nvPr/>
        </p:nvSpPr>
        <p:spPr>
          <a:xfrm>
            <a:off x="5027760" y="4630680"/>
            <a:ext cx="780840" cy="669960"/>
          </a:xfrm>
          <a:custGeom>
            <a:avLst/>
            <a:gdLst/>
            <a:ahLst/>
            <a:rect l="l" t="t" r="r" b="b"/>
            <a:pathLst>
              <a:path w="492" h="422">
                <a:moveTo>
                  <a:pt x="0" y="9"/>
                </a:moveTo>
                <a:lnTo>
                  <a:pt x="259" y="0"/>
                </a:lnTo>
                <a:lnTo>
                  <a:pt x="261" y="9"/>
                </a:lnTo>
                <a:lnTo>
                  <a:pt x="273" y="30"/>
                </a:lnTo>
                <a:lnTo>
                  <a:pt x="273" y="49"/>
                </a:lnTo>
                <a:lnTo>
                  <a:pt x="280" y="61"/>
                </a:lnTo>
                <a:lnTo>
                  <a:pt x="284" y="67"/>
                </a:lnTo>
                <a:lnTo>
                  <a:pt x="286" y="78"/>
                </a:lnTo>
                <a:lnTo>
                  <a:pt x="273" y="84"/>
                </a:lnTo>
                <a:lnTo>
                  <a:pt x="273" y="88"/>
                </a:lnTo>
                <a:lnTo>
                  <a:pt x="265" y="111"/>
                </a:lnTo>
                <a:lnTo>
                  <a:pt x="250" y="138"/>
                </a:lnTo>
                <a:lnTo>
                  <a:pt x="236" y="184"/>
                </a:lnTo>
                <a:lnTo>
                  <a:pt x="234" y="216"/>
                </a:lnTo>
                <a:lnTo>
                  <a:pt x="403" y="209"/>
                </a:lnTo>
                <a:lnTo>
                  <a:pt x="407" y="213"/>
                </a:lnTo>
                <a:lnTo>
                  <a:pt x="403" y="230"/>
                </a:lnTo>
                <a:lnTo>
                  <a:pt x="403" y="255"/>
                </a:lnTo>
                <a:lnTo>
                  <a:pt x="421" y="272"/>
                </a:lnTo>
                <a:lnTo>
                  <a:pt x="426" y="291"/>
                </a:lnTo>
                <a:lnTo>
                  <a:pt x="401" y="287"/>
                </a:lnTo>
                <a:lnTo>
                  <a:pt x="378" y="278"/>
                </a:lnTo>
                <a:lnTo>
                  <a:pt x="373" y="276"/>
                </a:lnTo>
                <a:lnTo>
                  <a:pt x="367" y="280"/>
                </a:lnTo>
                <a:lnTo>
                  <a:pt x="351" y="295"/>
                </a:lnTo>
                <a:lnTo>
                  <a:pt x="351" y="303"/>
                </a:lnTo>
                <a:lnTo>
                  <a:pt x="357" y="310"/>
                </a:lnTo>
                <a:lnTo>
                  <a:pt x="367" y="312"/>
                </a:lnTo>
                <a:lnTo>
                  <a:pt x="384" y="310"/>
                </a:lnTo>
                <a:lnTo>
                  <a:pt x="396" y="305"/>
                </a:lnTo>
                <a:lnTo>
                  <a:pt x="401" y="301"/>
                </a:lnTo>
                <a:lnTo>
                  <a:pt x="413" y="301"/>
                </a:lnTo>
                <a:lnTo>
                  <a:pt x="419" y="299"/>
                </a:lnTo>
                <a:lnTo>
                  <a:pt x="419" y="305"/>
                </a:lnTo>
                <a:lnTo>
                  <a:pt x="415" y="309"/>
                </a:lnTo>
                <a:lnTo>
                  <a:pt x="409" y="314"/>
                </a:lnTo>
                <a:lnTo>
                  <a:pt x="411" y="322"/>
                </a:lnTo>
                <a:lnTo>
                  <a:pt x="419" y="324"/>
                </a:lnTo>
                <a:lnTo>
                  <a:pt x="422" y="326"/>
                </a:lnTo>
                <a:lnTo>
                  <a:pt x="426" y="322"/>
                </a:lnTo>
                <a:lnTo>
                  <a:pt x="434" y="309"/>
                </a:lnTo>
                <a:lnTo>
                  <a:pt x="453" y="301"/>
                </a:lnTo>
                <a:lnTo>
                  <a:pt x="459" y="297"/>
                </a:lnTo>
                <a:lnTo>
                  <a:pt x="465" y="297"/>
                </a:lnTo>
                <a:lnTo>
                  <a:pt x="468" y="303"/>
                </a:lnTo>
                <a:lnTo>
                  <a:pt x="465" y="310"/>
                </a:lnTo>
                <a:lnTo>
                  <a:pt x="468" y="314"/>
                </a:lnTo>
                <a:lnTo>
                  <a:pt x="468" y="320"/>
                </a:lnTo>
                <a:lnTo>
                  <a:pt x="459" y="326"/>
                </a:lnTo>
                <a:lnTo>
                  <a:pt x="445" y="345"/>
                </a:lnTo>
                <a:lnTo>
                  <a:pt x="432" y="355"/>
                </a:lnTo>
                <a:lnTo>
                  <a:pt x="430" y="364"/>
                </a:lnTo>
                <a:lnTo>
                  <a:pt x="436" y="374"/>
                </a:lnTo>
                <a:lnTo>
                  <a:pt x="455" y="383"/>
                </a:lnTo>
                <a:lnTo>
                  <a:pt x="488" y="397"/>
                </a:lnTo>
                <a:lnTo>
                  <a:pt x="492" y="403"/>
                </a:lnTo>
                <a:lnTo>
                  <a:pt x="488" y="410"/>
                </a:lnTo>
                <a:lnTo>
                  <a:pt x="482" y="412"/>
                </a:lnTo>
                <a:lnTo>
                  <a:pt x="457" y="422"/>
                </a:lnTo>
                <a:lnTo>
                  <a:pt x="455" y="403"/>
                </a:lnTo>
                <a:lnTo>
                  <a:pt x="440" y="395"/>
                </a:lnTo>
                <a:lnTo>
                  <a:pt x="413" y="385"/>
                </a:lnTo>
                <a:lnTo>
                  <a:pt x="409" y="376"/>
                </a:lnTo>
                <a:lnTo>
                  <a:pt x="403" y="372"/>
                </a:lnTo>
                <a:lnTo>
                  <a:pt x="396" y="376"/>
                </a:lnTo>
                <a:lnTo>
                  <a:pt x="392" y="397"/>
                </a:lnTo>
                <a:lnTo>
                  <a:pt x="394" y="399"/>
                </a:lnTo>
                <a:lnTo>
                  <a:pt x="396" y="403"/>
                </a:lnTo>
                <a:lnTo>
                  <a:pt x="380" y="412"/>
                </a:lnTo>
                <a:lnTo>
                  <a:pt x="374" y="412"/>
                </a:lnTo>
                <a:lnTo>
                  <a:pt x="367" y="401"/>
                </a:lnTo>
                <a:lnTo>
                  <a:pt x="363" y="401"/>
                </a:lnTo>
                <a:lnTo>
                  <a:pt x="353" y="403"/>
                </a:lnTo>
                <a:lnTo>
                  <a:pt x="350" y="399"/>
                </a:lnTo>
                <a:lnTo>
                  <a:pt x="344" y="401"/>
                </a:lnTo>
                <a:lnTo>
                  <a:pt x="332" y="414"/>
                </a:lnTo>
                <a:lnTo>
                  <a:pt x="319" y="414"/>
                </a:lnTo>
                <a:lnTo>
                  <a:pt x="313" y="410"/>
                </a:lnTo>
                <a:lnTo>
                  <a:pt x="298" y="408"/>
                </a:lnTo>
                <a:lnTo>
                  <a:pt x="275" y="380"/>
                </a:lnTo>
                <a:lnTo>
                  <a:pt x="261" y="378"/>
                </a:lnTo>
                <a:lnTo>
                  <a:pt x="250" y="372"/>
                </a:lnTo>
                <a:lnTo>
                  <a:pt x="244" y="364"/>
                </a:lnTo>
                <a:lnTo>
                  <a:pt x="240" y="364"/>
                </a:lnTo>
                <a:lnTo>
                  <a:pt x="240" y="362"/>
                </a:lnTo>
                <a:lnTo>
                  <a:pt x="238" y="360"/>
                </a:lnTo>
                <a:lnTo>
                  <a:pt x="240" y="355"/>
                </a:lnTo>
                <a:lnTo>
                  <a:pt x="234" y="353"/>
                </a:lnTo>
                <a:lnTo>
                  <a:pt x="231" y="355"/>
                </a:lnTo>
                <a:lnTo>
                  <a:pt x="221" y="353"/>
                </a:lnTo>
                <a:lnTo>
                  <a:pt x="217" y="351"/>
                </a:lnTo>
                <a:lnTo>
                  <a:pt x="215" y="345"/>
                </a:lnTo>
                <a:lnTo>
                  <a:pt x="209" y="345"/>
                </a:lnTo>
                <a:lnTo>
                  <a:pt x="192" y="362"/>
                </a:lnTo>
                <a:lnTo>
                  <a:pt x="202" y="370"/>
                </a:lnTo>
                <a:lnTo>
                  <a:pt x="198" y="374"/>
                </a:lnTo>
                <a:lnTo>
                  <a:pt x="169" y="376"/>
                </a:lnTo>
                <a:lnTo>
                  <a:pt x="121" y="368"/>
                </a:lnTo>
                <a:lnTo>
                  <a:pt x="94" y="356"/>
                </a:lnTo>
                <a:lnTo>
                  <a:pt x="31" y="366"/>
                </a:lnTo>
                <a:lnTo>
                  <a:pt x="25" y="362"/>
                </a:lnTo>
                <a:lnTo>
                  <a:pt x="23" y="355"/>
                </a:lnTo>
                <a:lnTo>
                  <a:pt x="27" y="353"/>
                </a:lnTo>
                <a:lnTo>
                  <a:pt x="29" y="345"/>
                </a:lnTo>
                <a:lnTo>
                  <a:pt x="37" y="337"/>
                </a:lnTo>
                <a:lnTo>
                  <a:pt x="44" y="314"/>
                </a:lnTo>
                <a:lnTo>
                  <a:pt x="37" y="305"/>
                </a:lnTo>
                <a:lnTo>
                  <a:pt x="37" y="297"/>
                </a:lnTo>
                <a:lnTo>
                  <a:pt x="39" y="291"/>
                </a:lnTo>
                <a:lnTo>
                  <a:pt x="37" y="284"/>
                </a:lnTo>
                <a:lnTo>
                  <a:pt x="41" y="270"/>
                </a:lnTo>
                <a:lnTo>
                  <a:pt x="46" y="266"/>
                </a:lnTo>
                <a:lnTo>
                  <a:pt x="50" y="255"/>
                </a:lnTo>
                <a:lnTo>
                  <a:pt x="54" y="236"/>
                </a:lnTo>
                <a:lnTo>
                  <a:pt x="54" y="224"/>
                </a:lnTo>
                <a:lnTo>
                  <a:pt x="50" y="207"/>
                </a:lnTo>
                <a:lnTo>
                  <a:pt x="44" y="195"/>
                </a:lnTo>
                <a:lnTo>
                  <a:pt x="41" y="191"/>
                </a:lnTo>
                <a:lnTo>
                  <a:pt x="43" y="186"/>
                </a:lnTo>
                <a:lnTo>
                  <a:pt x="39" y="182"/>
                </a:lnTo>
                <a:lnTo>
                  <a:pt x="33" y="172"/>
                </a:lnTo>
                <a:lnTo>
                  <a:pt x="27" y="166"/>
                </a:lnTo>
                <a:lnTo>
                  <a:pt x="25" y="163"/>
                </a:lnTo>
                <a:lnTo>
                  <a:pt x="29" y="151"/>
                </a:lnTo>
                <a:lnTo>
                  <a:pt x="21" y="136"/>
                </a:lnTo>
                <a:lnTo>
                  <a:pt x="8" y="124"/>
                </a:lnTo>
                <a:lnTo>
                  <a:pt x="4" y="117"/>
                </a:lnTo>
                <a:lnTo>
                  <a:pt x="0" y="9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9" name=""/>
          <p:cNvSpPr/>
          <p:nvPr/>
        </p:nvSpPr>
        <p:spPr>
          <a:xfrm>
            <a:off x="5027760" y="4630680"/>
            <a:ext cx="780840" cy="669960"/>
          </a:xfrm>
          <a:custGeom>
            <a:avLst/>
            <a:gdLst/>
            <a:ahLst/>
            <a:rect l="l" t="t" r="r" b="b"/>
            <a:pathLst>
              <a:path w="492" h="422">
                <a:moveTo>
                  <a:pt x="0" y="9"/>
                </a:moveTo>
                <a:lnTo>
                  <a:pt x="259" y="0"/>
                </a:lnTo>
                <a:lnTo>
                  <a:pt x="261" y="9"/>
                </a:lnTo>
                <a:lnTo>
                  <a:pt x="273" y="30"/>
                </a:lnTo>
                <a:lnTo>
                  <a:pt x="273" y="49"/>
                </a:lnTo>
                <a:lnTo>
                  <a:pt x="280" y="61"/>
                </a:lnTo>
                <a:lnTo>
                  <a:pt x="284" y="67"/>
                </a:lnTo>
                <a:lnTo>
                  <a:pt x="286" y="78"/>
                </a:lnTo>
                <a:lnTo>
                  <a:pt x="273" y="84"/>
                </a:lnTo>
                <a:lnTo>
                  <a:pt x="273" y="88"/>
                </a:lnTo>
                <a:lnTo>
                  <a:pt x="265" y="111"/>
                </a:lnTo>
                <a:lnTo>
                  <a:pt x="250" y="138"/>
                </a:lnTo>
                <a:lnTo>
                  <a:pt x="236" y="184"/>
                </a:lnTo>
                <a:lnTo>
                  <a:pt x="234" y="216"/>
                </a:lnTo>
                <a:lnTo>
                  <a:pt x="403" y="209"/>
                </a:lnTo>
                <a:lnTo>
                  <a:pt x="407" y="213"/>
                </a:lnTo>
                <a:lnTo>
                  <a:pt x="403" y="230"/>
                </a:lnTo>
                <a:lnTo>
                  <a:pt x="403" y="255"/>
                </a:lnTo>
                <a:lnTo>
                  <a:pt x="421" y="272"/>
                </a:lnTo>
                <a:lnTo>
                  <a:pt x="426" y="291"/>
                </a:lnTo>
                <a:lnTo>
                  <a:pt x="401" y="287"/>
                </a:lnTo>
                <a:lnTo>
                  <a:pt x="378" y="278"/>
                </a:lnTo>
                <a:lnTo>
                  <a:pt x="373" y="276"/>
                </a:lnTo>
                <a:lnTo>
                  <a:pt x="367" y="280"/>
                </a:lnTo>
                <a:lnTo>
                  <a:pt x="351" y="295"/>
                </a:lnTo>
                <a:lnTo>
                  <a:pt x="351" y="303"/>
                </a:lnTo>
                <a:lnTo>
                  <a:pt x="357" y="310"/>
                </a:lnTo>
                <a:lnTo>
                  <a:pt x="367" y="312"/>
                </a:lnTo>
                <a:lnTo>
                  <a:pt x="384" y="310"/>
                </a:lnTo>
                <a:lnTo>
                  <a:pt x="396" y="305"/>
                </a:lnTo>
                <a:lnTo>
                  <a:pt x="401" y="301"/>
                </a:lnTo>
                <a:lnTo>
                  <a:pt x="413" y="301"/>
                </a:lnTo>
                <a:lnTo>
                  <a:pt x="419" y="299"/>
                </a:lnTo>
                <a:lnTo>
                  <a:pt x="419" y="305"/>
                </a:lnTo>
                <a:lnTo>
                  <a:pt x="415" y="309"/>
                </a:lnTo>
                <a:lnTo>
                  <a:pt x="409" y="314"/>
                </a:lnTo>
                <a:lnTo>
                  <a:pt x="411" y="322"/>
                </a:lnTo>
                <a:lnTo>
                  <a:pt x="419" y="324"/>
                </a:lnTo>
                <a:lnTo>
                  <a:pt x="422" y="326"/>
                </a:lnTo>
                <a:lnTo>
                  <a:pt x="426" y="322"/>
                </a:lnTo>
                <a:lnTo>
                  <a:pt x="434" y="309"/>
                </a:lnTo>
                <a:lnTo>
                  <a:pt x="453" y="301"/>
                </a:lnTo>
                <a:lnTo>
                  <a:pt x="459" y="297"/>
                </a:lnTo>
                <a:lnTo>
                  <a:pt x="465" y="297"/>
                </a:lnTo>
                <a:lnTo>
                  <a:pt x="468" y="303"/>
                </a:lnTo>
                <a:lnTo>
                  <a:pt x="465" y="310"/>
                </a:lnTo>
                <a:lnTo>
                  <a:pt x="468" y="314"/>
                </a:lnTo>
                <a:lnTo>
                  <a:pt x="468" y="320"/>
                </a:lnTo>
                <a:lnTo>
                  <a:pt x="459" y="326"/>
                </a:lnTo>
                <a:lnTo>
                  <a:pt x="445" y="345"/>
                </a:lnTo>
                <a:lnTo>
                  <a:pt x="432" y="355"/>
                </a:lnTo>
                <a:lnTo>
                  <a:pt x="430" y="364"/>
                </a:lnTo>
                <a:lnTo>
                  <a:pt x="436" y="374"/>
                </a:lnTo>
                <a:lnTo>
                  <a:pt x="455" y="383"/>
                </a:lnTo>
                <a:lnTo>
                  <a:pt x="488" y="397"/>
                </a:lnTo>
                <a:lnTo>
                  <a:pt x="492" y="403"/>
                </a:lnTo>
                <a:lnTo>
                  <a:pt x="488" y="410"/>
                </a:lnTo>
                <a:lnTo>
                  <a:pt x="482" y="412"/>
                </a:lnTo>
                <a:lnTo>
                  <a:pt x="457" y="422"/>
                </a:lnTo>
                <a:lnTo>
                  <a:pt x="455" y="403"/>
                </a:lnTo>
                <a:lnTo>
                  <a:pt x="440" y="395"/>
                </a:lnTo>
                <a:lnTo>
                  <a:pt x="413" y="385"/>
                </a:lnTo>
                <a:lnTo>
                  <a:pt x="409" y="376"/>
                </a:lnTo>
                <a:lnTo>
                  <a:pt x="403" y="372"/>
                </a:lnTo>
                <a:lnTo>
                  <a:pt x="396" y="376"/>
                </a:lnTo>
                <a:lnTo>
                  <a:pt x="392" y="397"/>
                </a:lnTo>
                <a:lnTo>
                  <a:pt x="394" y="399"/>
                </a:lnTo>
                <a:lnTo>
                  <a:pt x="396" y="403"/>
                </a:lnTo>
                <a:lnTo>
                  <a:pt x="380" y="412"/>
                </a:lnTo>
                <a:lnTo>
                  <a:pt x="374" y="412"/>
                </a:lnTo>
                <a:lnTo>
                  <a:pt x="367" y="401"/>
                </a:lnTo>
                <a:lnTo>
                  <a:pt x="363" y="401"/>
                </a:lnTo>
                <a:lnTo>
                  <a:pt x="353" y="403"/>
                </a:lnTo>
                <a:lnTo>
                  <a:pt x="350" y="399"/>
                </a:lnTo>
                <a:lnTo>
                  <a:pt x="344" y="401"/>
                </a:lnTo>
                <a:lnTo>
                  <a:pt x="332" y="414"/>
                </a:lnTo>
                <a:lnTo>
                  <a:pt x="319" y="414"/>
                </a:lnTo>
                <a:lnTo>
                  <a:pt x="313" y="410"/>
                </a:lnTo>
                <a:lnTo>
                  <a:pt x="298" y="408"/>
                </a:lnTo>
                <a:lnTo>
                  <a:pt x="275" y="380"/>
                </a:lnTo>
                <a:lnTo>
                  <a:pt x="261" y="378"/>
                </a:lnTo>
                <a:lnTo>
                  <a:pt x="250" y="372"/>
                </a:lnTo>
                <a:lnTo>
                  <a:pt x="244" y="364"/>
                </a:lnTo>
                <a:lnTo>
                  <a:pt x="240" y="364"/>
                </a:lnTo>
                <a:lnTo>
                  <a:pt x="240" y="362"/>
                </a:lnTo>
                <a:lnTo>
                  <a:pt x="238" y="360"/>
                </a:lnTo>
                <a:lnTo>
                  <a:pt x="240" y="355"/>
                </a:lnTo>
                <a:lnTo>
                  <a:pt x="234" y="353"/>
                </a:lnTo>
                <a:lnTo>
                  <a:pt x="231" y="355"/>
                </a:lnTo>
                <a:lnTo>
                  <a:pt x="221" y="353"/>
                </a:lnTo>
                <a:lnTo>
                  <a:pt x="217" y="351"/>
                </a:lnTo>
                <a:lnTo>
                  <a:pt x="215" y="345"/>
                </a:lnTo>
                <a:lnTo>
                  <a:pt x="209" y="345"/>
                </a:lnTo>
                <a:lnTo>
                  <a:pt x="192" y="362"/>
                </a:lnTo>
                <a:lnTo>
                  <a:pt x="202" y="370"/>
                </a:lnTo>
                <a:lnTo>
                  <a:pt x="198" y="374"/>
                </a:lnTo>
                <a:lnTo>
                  <a:pt x="169" y="376"/>
                </a:lnTo>
                <a:lnTo>
                  <a:pt x="121" y="368"/>
                </a:lnTo>
                <a:lnTo>
                  <a:pt x="94" y="356"/>
                </a:lnTo>
                <a:lnTo>
                  <a:pt x="31" y="366"/>
                </a:lnTo>
                <a:lnTo>
                  <a:pt x="25" y="362"/>
                </a:lnTo>
                <a:lnTo>
                  <a:pt x="23" y="355"/>
                </a:lnTo>
                <a:lnTo>
                  <a:pt x="27" y="353"/>
                </a:lnTo>
                <a:lnTo>
                  <a:pt x="29" y="345"/>
                </a:lnTo>
                <a:lnTo>
                  <a:pt x="37" y="337"/>
                </a:lnTo>
                <a:lnTo>
                  <a:pt x="44" y="314"/>
                </a:lnTo>
                <a:lnTo>
                  <a:pt x="37" y="305"/>
                </a:lnTo>
                <a:lnTo>
                  <a:pt x="37" y="297"/>
                </a:lnTo>
                <a:lnTo>
                  <a:pt x="39" y="291"/>
                </a:lnTo>
                <a:lnTo>
                  <a:pt x="37" y="284"/>
                </a:lnTo>
                <a:lnTo>
                  <a:pt x="41" y="270"/>
                </a:lnTo>
                <a:lnTo>
                  <a:pt x="46" y="266"/>
                </a:lnTo>
                <a:lnTo>
                  <a:pt x="50" y="255"/>
                </a:lnTo>
                <a:lnTo>
                  <a:pt x="54" y="236"/>
                </a:lnTo>
                <a:lnTo>
                  <a:pt x="54" y="224"/>
                </a:lnTo>
                <a:lnTo>
                  <a:pt x="50" y="207"/>
                </a:lnTo>
                <a:lnTo>
                  <a:pt x="44" y="195"/>
                </a:lnTo>
                <a:lnTo>
                  <a:pt x="41" y="191"/>
                </a:lnTo>
                <a:lnTo>
                  <a:pt x="43" y="186"/>
                </a:lnTo>
                <a:lnTo>
                  <a:pt x="39" y="182"/>
                </a:lnTo>
                <a:lnTo>
                  <a:pt x="33" y="172"/>
                </a:lnTo>
                <a:lnTo>
                  <a:pt x="27" y="166"/>
                </a:lnTo>
                <a:lnTo>
                  <a:pt x="25" y="163"/>
                </a:lnTo>
                <a:lnTo>
                  <a:pt x="29" y="151"/>
                </a:lnTo>
                <a:lnTo>
                  <a:pt x="21" y="136"/>
                </a:lnTo>
                <a:lnTo>
                  <a:pt x="8" y="124"/>
                </a:lnTo>
                <a:lnTo>
                  <a:pt x="4" y="117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0" name=""/>
          <p:cNvSpPr/>
          <p:nvPr/>
        </p:nvSpPr>
        <p:spPr>
          <a:xfrm>
            <a:off x="3209760" y="3998880"/>
            <a:ext cx="1903680" cy="1874880"/>
          </a:xfrm>
          <a:custGeom>
            <a:avLst/>
            <a:gdLst/>
            <a:ahLst/>
            <a:rect l="l" t="t" r="r" b="b"/>
            <a:pathLst>
              <a:path w="1199" h="1181">
                <a:moveTo>
                  <a:pt x="1101" y="334"/>
                </a:moveTo>
                <a:lnTo>
                  <a:pt x="1097" y="334"/>
                </a:lnTo>
                <a:lnTo>
                  <a:pt x="1094" y="330"/>
                </a:lnTo>
                <a:lnTo>
                  <a:pt x="1086" y="328"/>
                </a:lnTo>
                <a:lnTo>
                  <a:pt x="1044" y="305"/>
                </a:lnTo>
                <a:lnTo>
                  <a:pt x="1040" y="307"/>
                </a:lnTo>
                <a:lnTo>
                  <a:pt x="1028" y="311"/>
                </a:lnTo>
                <a:lnTo>
                  <a:pt x="1009" y="309"/>
                </a:lnTo>
                <a:lnTo>
                  <a:pt x="1001" y="309"/>
                </a:lnTo>
                <a:lnTo>
                  <a:pt x="996" y="311"/>
                </a:lnTo>
                <a:lnTo>
                  <a:pt x="980" y="317"/>
                </a:lnTo>
                <a:lnTo>
                  <a:pt x="959" y="319"/>
                </a:lnTo>
                <a:lnTo>
                  <a:pt x="955" y="321"/>
                </a:lnTo>
                <a:lnTo>
                  <a:pt x="940" y="332"/>
                </a:lnTo>
                <a:lnTo>
                  <a:pt x="927" y="323"/>
                </a:lnTo>
                <a:lnTo>
                  <a:pt x="919" y="319"/>
                </a:lnTo>
                <a:lnTo>
                  <a:pt x="919" y="315"/>
                </a:lnTo>
                <a:lnTo>
                  <a:pt x="917" y="315"/>
                </a:lnTo>
                <a:lnTo>
                  <a:pt x="911" y="313"/>
                </a:lnTo>
                <a:lnTo>
                  <a:pt x="907" y="319"/>
                </a:lnTo>
                <a:lnTo>
                  <a:pt x="904" y="319"/>
                </a:lnTo>
                <a:lnTo>
                  <a:pt x="892" y="315"/>
                </a:lnTo>
                <a:lnTo>
                  <a:pt x="892" y="307"/>
                </a:lnTo>
                <a:lnTo>
                  <a:pt x="888" y="307"/>
                </a:lnTo>
                <a:lnTo>
                  <a:pt x="881" y="311"/>
                </a:lnTo>
                <a:lnTo>
                  <a:pt x="873" y="321"/>
                </a:lnTo>
                <a:lnTo>
                  <a:pt x="875" y="327"/>
                </a:lnTo>
                <a:lnTo>
                  <a:pt x="869" y="330"/>
                </a:lnTo>
                <a:lnTo>
                  <a:pt x="865" y="325"/>
                </a:lnTo>
                <a:lnTo>
                  <a:pt x="867" y="315"/>
                </a:lnTo>
                <a:lnTo>
                  <a:pt x="865" y="311"/>
                </a:lnTo>
                <a:lnTo>
                  <a:pt x="858" y="311"/>
                </a:lnTo>
                <a:lnTo>
                  <a:pt x="848" y="317"/>
                </a:lnTo>
                <a:lnTo>
                  <a:pt x="846" y="317"/>
                </a:lnTo>
                <a:lnTo>
                  <a:pt x="825" y="302"/>
                </a:lnTo>
                <a:lnTo>
                  <a:pt x="817" y="303"/>
                </a:lnTo>
                <a:lnTo>
                  <a:pt x="813" y="315"/>
                </a:lnTo>
                <a:lnTo>
                  <a:pt x="798" y="311"/>
                </a:lnTo>
                <a:lnTo>
                  <a:pt x="798" y="300"/>
                </a:lnTo>
                <a:lnTo>
                  <a:pt x="794" y="298"/>
                </a:lnTo>
                <a:lnTo>
                  <a:pt x="783" y="290"/>
                </a:lnTo>
                <a:lnTo>
                  <a:pt x="783" y="286"/>
                </a:lnTo>
                <a:lnTo>
                  <a:pt x="762" y="282"/>
                </a:lnTo>
                <a:lnTo>
                  <a:pt x="754" y="290"/>
                </a:lnTo>
                <a:lnTo>
                  <a:pt x="746" y="284"/>
                </a:lnTo>
                <a:lnTo>
                  <a:pt x="740" y="277"/>
                </a:lnTo>
                <a:lnTo>
                  <a:pt x="733" y="279"/>
                </a:lnTo>
                <a:lnTo>
                  <a:pt x="731" y="280"/>
                </a:lnTo>
                <a:lnTo>
                  <a:pt x="727" y="279"/>
                </a:lnTo>
                <a:lnTo>
                  <a:pt x="717" y="275"/>
                </a:lnTo>
                <a:lnTo>
                  <a:pt x="694" y="271"/>
                </a:lnTo>
                <a:lnTo>
                  <a:pt x="691" y="269"/>
                </a:lnTo>
                <a:lnTo>
                  <a:pt x="687" y="261"/>
                </a:lnTo>
                <a:lnTo>
                  <a:pt x="687" y="256"/>
                </a:lnTo>
                <a:lnTo>
                  <a:pt x="685" y="252"/>
                </a:lnTo>
                <a:lnTo>
                  <a:pt x="675" y="246"/>
                </a:lnTo>
                <a:lnTo>
                  <a:pt x="669" y="252"/>
                </a:lnTo>
                <a:lnTo>
                  <a:pt x="650" y="252"/>
                </a:lnTo>
                <a:lnTo>
                  <a:pt x="645" y="250"/>
                </a:lnTo>
                <a:lnTo>
                  <a:pt x="633" y="232"/>
                </a:lnTo>
                <a:lnTo>
                  <a:pt x="627" y="229"/>
                </a:lnTo>
                <a:lnTo>
                  <a:pt x="618" y="227"/>
                </a:lnTo>
                <a:lnTo>
                  <a:pt x="623" y="18"/>
                </a:lnTo>
                <a:lnTo>
                  <a:pt x="368" y="0"/>
                </a:lnTo>
                <a:lnTo>
                  <a:pt x="362" y="0"/>
                </a:lnTo>
                <a:lnTo>
                  <a:pt x="326" y="486"/>
                </a:lnTo>
                <a:lnTo>
                  <a:pt x="2" y="451"/>
                </a:lnTo>
                <a:lnTo>
                  <a:pt x="0" y="453"/>
                </a:lnTo>
                <a:lnTo>
                  <a:pt x="4" y="457"/>
                </a:lnTo>
                <a:lnTo>
                  <a:pt x="4" y="459"/>
                </a:lnTo>
                <a:lnTo>
                  <a:pt x="2" y="465"/>
                </a:lnTo>
                <a:lnTo>
                  <a:pt x="4" y="472"/>
                </a:lnTo>
                <a:lnTo>
                  <a:pt x="6" y="474"/>
                </a:lnTo>
                <a:lnTo>
                  <a:pt x="23" y="486"/>
                </a:lnTo>
                <a:lnTo>
                  <a:pt x="27" y="497"/>
                </a:lnTo>
                <a:lnTo>
                  <a:pt x="34" y="513"/>
                </a:lnTo>
                <a:lnTo>
                  <a:pt x="50" y="524"/>
                </a:lnTo>
                <a:lnTo>
                  <a:pt x="102" y="584"/>
                </a:lnTo>
                <a:lnTo>
                  <a:pt x="142" y="618"/>
                </a:lnTo>
                <a:lnTo>
                  <a:pt x="146" y="624"/>
                </a:lnTo>
                <a:lnTo>
                  <a:pt x="150" y="632"/>
                </a:lnTo>
                <a:lnTo>
                  <a:pt x="148" y="641"/>
                </a:lnTo>
                <a:lnTo>
                  <a:pt x="151" y="647"/>
                </a:lnTo>
                <a:lnTo>
                  <a:pt x="161" y="662"/>
                </a:lnTo>
                <a:lnTo>
                  <a:pt x="159" y="697"/>
                </a:lnTo>
                <a:lnTo>
                  <a:pt x="163" y="707"/>
                </a:lnTo>
                <a:lnTo>
                  <a:pt x="178" y="731"/>
                </a:lnTo>
                <a:lnTo>
                  <a:pt x="242" y="779"/>
                </a:lnTo>
                <a:lnTo>
                  <a:pt x="284" y="806"/>
                </a:lnTo>
                <a:lnTo>
                  <a:pt x="297" y="808"/>
                </a:lnTo>
                <a:lnTo>
                  <a:pt x="305" y="804"/>
                </a:lnTo>
                <a:lnTo>
                  <a:pt x="313" y="793"/>
                </a:lnTo>
                <a:lnTo>
                  <a:pt x="320" y="787"/>
                </a:lnTo>
                <a:lnTo>
                  <a:pt x="339" y="745"/>
                </a:lnTo>
                <a:lnTo>
                  <a:pt x="349" y="731"/>
                </a:lnTo>
                <a:lnTo>
                  <a:pt x="355" y="730"/>
                </a:lnTo>
                <a:lnTo>
                  <a:pt x="370" y="733"/>
                </a:lnTo>
                <a:lnTo>
                  <a:pt x="374" y="731"/>
                </a:lnTo>
                <a:lnTo>
                  <a:pt x="376" y="726"/>
                </a:lnTo>
                <a:lnTo>
                  <a:pt x="380" y="720"/>
                </a:lnTo>
                <a:lnTo>
                  <a:pt x="389" y="724"/>
                </a:lnTo>
                <a:lnTo>
                  <a:pt x="397" y="730"/>
                </a:lnTo>
                <a:lnTo>
                  <a:pt x="420" y="733"/>
                </a:lnTo>
                <a:lnTo>
                  <a:pt x="428" y="737"/>
                </a:lnTo>
                <a:lnTo>
                  <a:pt x="443" y="741"/>
                </a:lnTo>
                <a:lnTo>
                  <a:pt x="451" y="737"/>
                </a:lnTo>
                <a:lnTo>
                  <a:pt x="470" y="749"/>
                </a:lnTo>
                <a:lnTo>
                  <a:pt x="476" y="760"/>
                </a:lnTo>
                <a:lnTo>
                  <a:pt x="478" y="762"/>
                </a:lnTo>
                <a:lnTo>
                  <a:pt x="480" y="766"/>
                </a:lnTo>
                <a:lnTo>
                  <a:pt x="483" y="768"/>
                </a:lnTo>
                <a:lnTo>
                  <a:pt x="493" y="772"/>
                </a:lnTo>
                <a:lnTo>
                  <a:pt x="503" y="787"/>
                </a:lnTo>
                <a:lnTo>
                  <a:pt x="522" y="804"/>
                </a:lnTo>
                <a:lnTo>
                  <a:pt x="531" y="818"/>
                </a:lnTo>
                <a:lnTo>
                  <a:pt x="531" y="826"/>
                </a:lnTo>
                <a:lnTo>
                  <a:pt x="560" y="893"/>
                </a:lnTo>
                <a:lnTo>
                  <a:pt x="564" y="906"/>
                </a:lnTo>
                <a:lnTo>
                  <a:pt x="595" y="943"/>
                </a:lnTo>
                <a:lnTo>
                  <a:pt x="598" y="950"/>
                </a:lnTo>
                <a:lnTo>
                  <a:pt x="620" y="973"/>
                </a:lnTo>
                <a:lnTo>
                  <a:pt x="625" y="977"/>
                </a:lnTo>
                <a:lnTo>
                  <a:pt x="633" y="987"/>
                </a:lnTo>
                <a:lnTo>
                  <a:pt x="637" y="992"/>
                </a:lnTo>
                <a:lnTo>
                  <a:pt x="635" y="1016"/>
                </a:lnTo>
                <a:lnTo>
                  <a:pt x="641" y="1025"/>
                </a:lnTo>
                <a:lnTo>
                  <a:pt x="645" y="1050"/>
                </a:lnTo>
                <a:lnTo>
                  <a:pt x="650" y="1058"/>
                </a:lnTo>
                <a:lnTo>
                  <a:pt x="673" y="1102"/>
                </a:lnTo>
                <a:lnTo>
                  <a:pt x="675" y="1113"/>
                </a:lnTo>
                <a:lnTo>
                  <a:pt x="691" y="1115"/>
                </a:lnTo>
                <a:lnTo>
                  <a:pt x="708" y="1127"/>
                </a:lnTo>
                <a:lnTo>
                  <a:pt x="729" y="1133"/>
                </a:lnTo>
                <a:lnTo>
                  <a:pt x="760" y="1154"/>
                </a:lnTo>
                <a:lnTo>
                  <a:pt x="800" y="1158"/>
                </a:lnTo>
                <a:lnTo>
                  <a:pt x="808" y="1159"/>
                </a:lnTo>
                <a:lnTo>
                  <a:pt x="831" y="1175"/>
                </a:lnTo>
                <a:lnTo>
                  <a:pt x="842" y="1181"/>
                </a:lnTo>
                <a:lnTo>
                  <a:pt x="852" y="1167"/>
                </a:lnTo>
                <a:lnTo>
                  <a:pt x="861" y="1171"/>
                </a:lnTo>
                <a:lnTo>
                  <a:pt x="865" y="1167"/>
                </a:lnTo>
                <a:lnTo>
                  <a:pt x="863" y="1161"/>
                </a:lnTo>
                <a:lnTo>
                  <a:pt x="854" y="1158"/>
                </a:lnTo>
                <a:lnTo>
                  <a:pt x="856" y="1154"/>
                </a:lnTo>
                <a:lnTo>
                  <a:pt x="848" y="1142"/>
                </a:lnTo>
                <a:lnTo>
                  <a:pt x="833" y="1092"/>
                </a:lnTo>
                <a:lnTo>
                  <a:pt x="827" y="1071"/>
                </a:lnTo>
                <a:lnTo>
                  <a:pt x="836" y="1040"/>
                </a:lnTo>
                <a:lnTo>
                  <a:pt x="834" y="1031"/>
                </a:lnTo>
                <a:lnTo>
                  <a:pt x="833" y="1029"/>
                </a:lnTo>
                <a:lnTo>
                  <a:pt x="829" y="1027"/>
                </a:lnTo>
                <a:lnTo>
                  <a:pt x="827" y="1027"/>
                </a:lnTo>
                <a:lnTo>
                  <a:pt x="827" y="1023"/>
                </a:lnTo>
                <a:lnTo>
                  <a:pt x="829" y="1021"/>
                </a:lnTo>
                <a:lnTo>
                  <a:pt x="842" y="1014"/>
                </a:lnTo>
                <a:lnTo>
                  <a:pt x="850" y="987"/>
                </a:lnTo>
                <a:lnTo>
                  <a:pt x="844" y="983"/>
                </a:lnTo>
                <a:lnTo>
                  <a:pt x="840" y="969"/>
                </a:lnTo>
                <a:lnTo>
                  <a:pt x="848" y="962"/>
                </a:lnTo>
                <a:lnTo>
                  <a:pt x="858" y="968"/>
                </a:lnTo>
                <a:lnTo>
                  <a:pt x="873" y="956"/>
                </a:lnTo>
                <a:lnTo>
                  <a:pt x="877" y="943"/>
                </a:lnTo>
                <a:lnTo>
                  <a:pt x="869" y="937"/>
                </a:lnTo>
                <a:lnTo>
                  <a:pt x="873" y="929"/>
                </a:lnTo>
                <a:lnTo>
                  <a:pt x="877" y="933"/>
                </a:lnTo>
                <a:lnTo>
                  <a:pt x="881" y="933"/>
                </a:lnTo>
                <a:lnTo>
                  <a:pt x="882" y="929"/>
                </a:lnTo>
                <a:lnTo>
                  <a:pt x="888" y="931"/>
                </a:lnTo>
                <a:lnTo>
                  <a:pt x="894" y="931"/>
                </a:lnTo>
                <a:lnTo>
                  <a:pt x="898" y="929"/>
                </a:lnTo>
                <a:lnTo>
                  <a:pt x="898" y="927"/>
                </a:lnTo>
                <a:lnTo>
                  <a:pt x="898" y="914"/>
                </a:lnTo>
                <a:lnTo>
                  <a:pt x="900" y="912"/>
                </a:lnTo>
                <a:lnTo>
                  <a:pt x="904" y="910"/>
                </a:lnTo>
                <a:lnTo>
                  <a:pt x="905" y="912"/>
                </a:lnTo>
                <a:lnTo>
                  <a:pt x="911" y="914"/>
                </a:lnTo>
                <a:lnTo>
                  <a:pt x="932" y="908"/>
                </a:lnTo>
                <a:lnTo>
                  <a:pt x="936" y="906"/>
                </a:lnTo>
                <a:lnTo>
                  <a:pt x="936" y="902"/>
                </a:lnTo>
                <a:lnTo>
                  <a:pt x="934" y="900"/>
                </a:lnTo>
                <a:lnTo>
                  <a:pt x="923" y="893"/>
                </a:lnTo>
                <a:lnTo>
                  <a:pt x="923" y="887"/>
                </a:lnTo>
                <a:lnTo>
                  <a:pt x="944" y="881"/>
                </a:lnTo>
                <a:lnTo>
                  <a:pt x="948" y="877"/>
                </a:lnTo>
                <a:lnTo>
                  <a:pt x="953" y="875"/>
                </a:lnTo>
                <a:lnTo>
                  <a:pt x="953" y="877"/>
                </a:lnTo>
                <a:lnTo>
                  <a:pt x="952" y="881"/>
                </a:lnTo>
                <a:lnTo>
                  <a:pt x="955" y="887"/>
                </a:lnTo>
                <a:lnTo>
                  <a:pt x="959" y="885"/>
                </a:lnTo>
                <a:lnTo>
                  <a:pt x="963" y="883"/>
                </a:lnTo>
                <a:lnTo>
                  <a:pt x="998" y="872"/>
                </a:lnTo>
                <a:lnTo>
                  <a:pt x="1051" y="837"/>
                </a:lnTo>
                <a:lnTo>
                  <a:pt x="1053" y="822"/>
                </a:lnTo>
                <a:lnTo>
                  <a:pt x="1078" y="801"/>
                </a:lnTo>
                <a:lnTo>
                  <a:pt x="1080" y="797"/>
                </a:lnTo>
                <a:lnTo>
                  <a:pt x="1069" y="781"/>
                </a:lnTo>
                <a:lnTo>
                  <a:pt x="1070" y="770"/>
                </a:lnTo>
                <a:lnTo>
                  <a:pt x="1088" y="762"/>
                </a:lnTo>
                <a:lnTo>
                  <a:pt x="1090" y="762"/>
                </a:lnTo>
                <a:lnTo>
                  <a:pt x="1090" y="776"/>
                </a:lnTo>
                <a:lnTo>
                  <a:pt x="1090" y="781"/>
                </a:lnTo>
                <a:lnTo>
                  <a:pt x="1111" y="778"/>
                </a:lnTo>
                <a:lnTo>
                  <a:pt x="1113" y="783"/>
                </a:lnTo>
                <a:lnTo>
                  <a:pt x="1151" y="766"/>
                </a:lnTo>
                <a:lnTo>
                  <a:pt x="1174" y="762"/>
                </a:lnTo>
                <a:lnTo>
                  <a:pt x="1176" y="762"/>
                </a:lnTo>
                <a:lnTo>
                  <a:pt x="1174" y="758"/>
                </a:lnTo>
                <a:lnTo>
                  <a:pt x="1170" y="754"/>
                </a:lnTo>
                <a:lnTo>
                  <a:pt x="1168" y="749"/>
                </a:lnTo>
                <a:lnTo>
                  <a:pt x="1170" y="745"/>
                </a:lnTo>
                <a:lnTo>
                  <a:pt x="1174" y="739"/>
                </a:lnTo>
                <a:lnTo>
                  <a:pt x="1180" y="731"/>
                </a:lnTo>
                <a:lnTo>
                  <a:pt x="1188" y="707"/>
                </a:lnTo>
                <a:lnTo>
                  <a:pt x="1182" y="697"/>
                </a:lnTo>
                <a:lnTo>
                  <a:pt x="1182" y="689"/>
                </a:lnTo>
                <a:lnTo>
                  <a:pt x="1184" y="683"/>
                </a:lnTo>
                <a:lnTo>
                  <a:pt x="1182" y="678"/>
                </a:lnTo>
                <a:lnTo>
                  <a:pt x="1186" y="664"/>
                </a:lnTo>
                <a:lnTo>
                  <a:pt x="1191" y="659"/>
                </a:lnTo>
                <a:lnTo>
                  <a:pt x="1195" y="649"/>
                </a:lnTo>
                <a:lnTo>
                  <a:pt x="1199" y="630"/>
                </a:lnTo>
                <a:lnTo>
                  <a:pt x="1199" y="616"/>
                </a:lnTo>
                <a:lnTo>
                  <a:pt x="1195" y="601"/>
                </a:lnTo>
                <a:lnTo>
                  <a:pt x="1188" y="588"/>
                </a:lnTo>
                <a:lnTo>
                  <a:pt x="1186" y="586"/>
                </a:lnTo>
                <a:lnTo>
                  <a:pt x="1186" y="580"/>
                </a:lnTo>
                <a:lnTo>
                  <a:pt x="1184" y="574"/>
                </a:lnTo>
                <a:lnTo>
                  <a:pt x="1178" y="564"/>
                </a:lnTo>
                <a:lnTo>
                  <a:pt x="1172" y="559"/>
                </a:lnTo>
                <a:lnTo>
                  <a:pt x="1170" y="557"/>
                </a:lnTo>
                <a:lnTo>
                  <a:pt x="1174" y="545"/>
                </a:lnTo>
                <a:lnTo>
                  <a:pt x="1166" y="530"/>
                </a:lnTo>
                <a:lnTo>
                  <a:pt x="1153" y="517"/>
                </a:lnTo>
                <a:lnTo>
                  <a:pt x="1149" y="511"/>
                </a:lnTo>
                <a:lnTo>
                  <a:pt x="1145" y="401"/>
                </a:lnTo>
                <a:lnTo>
                  <a:pt x="1145" y="344"/>
                </a:lnTo>
                <a:lnTo>
                  <a:pt x="1132" y="340"/>
                </a:lnTo>
                <a:lnTo>
                  <a:pt x="1120" y="346"/>
                </a:lnTo>
                <a:lnTo>
                  <a:pt x="1115" y="346"/>
                </a:lnTo>
                <a:lnTo>
                  <a:pt x="1101" y="334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1" name=""/>
          <p:cNvSpPr/>
          <p:nvPr/>
        </p:nvSpPr>
        <p:spPr>
          <a:xfrm>
            <a:off x="3213000" y="4005360"/>
            <a:ext cx="1900440" cy="1869840"/>
          </a:xfrm>
          <a:custGeom>
            <a:avLst/>
            <a:gdLst/>
            <a:ahLst/>
            <a:rect l="l" t="t" r="r" b="b"/>
            <a:pathLst>
              <a:path w="1197" h="1178">
                <a:moveTo>
                  <a:pt x="1099" y="334"/>
                </a:moveTo>
                <a:lnTo>
                  <a:pt x="1095" y="332"/>
                </a:lnTo>
                <a:lnTo>
                  <a:pt x="1092" y="328"/>
                </a:lnTo>
                <a:lnTo>
                  <a:pt x="1084" y="326"/>
                </a:lnTo>
                <a:lnTo>
                  <a:pt x="1042" y="303"/>
                </a:lnTo>
                <a:lnTo>
                  <a:pt x="1040" y="307"/>
                </a:lnTo>
                <a:lnTo>
                  <a:pt x="1026" y="311"/>
                </a:lnTo>
                <a:lnTo>
                  <a:pt x="1007" y="309"/>
                </a:lnTo>
                <a:lnTo>
                  <a:pt x="999" y="309"/>
                </a:lnTo>
                <a:lnTo>
                  <a:pt x="994" y="309"/>
                </a:lnTo>
                <a:lnTo>
                  <a:pt x="978" y="315"/>
                </a:lnTo>
                <a:lnTo>
                  <a:pt x="959" y="317"/>
                </a:lnTo>
                <a:lnTo>
                  <a:pt x="953" y="319"/>
                </a:lnTo>
                <a:lnTo>
                  <a:pt x="940" y="330"/>
                </a:lnTo>
                <a:lnTo>
                  <a:pt x="927" y="321"/>
                </a:lnTo>
                <a:lnTo>
                  <a:pt x="917" y="317"/>
                </a:lnTo>
                <a:lnTo>
                  <a:pt x="917" y="315"/>
                </a:lnTo>
                <a:lnTo>
                  <a:pt x="915" y="313"/>
                </a:lnTo>
                <a:lnTo>
                  <a:pt x="909" y="313"/>
                </a:lnTo>
                <a:lnTo>
                  <a:pt x="905" y="317"/>
                </a:lnTo>
                <a:lnTo>
                  <a:pt x="902" y="317"/>
                </a:lnTo>
                <a:lnTo>
                  <a:pt x="892" y="313"/>
                </a:lnTo>
                <a:lnTo>
                  <a:pt x="890" y="307"/>
                </a:lnTo>
                <a:lnTo>
                  <a:pt x="886" y="305"/>
                </a:lnTo>
                <a:lnTo>
                  <a:pt x="879" y="311"/>
                </a:lnTo>
                <a:lnTo>
                  <a:pt x="871" y="321"/>
                </a:lnTo>
                <a:lnTo>
                  <a:pt x="873" y="326"/>
                </a:lnTo>
                <a:lnTo>
                  <a:pt x="867" y="330"/>
                </a:lnTo>
                <a:lnTo>
                  <a:pt x="863" y="323"/>
                </a:lnTo>
                <a:lnTo>
                  <a:pt x="865" y="315"/>
                </a:lnTo>
                <a:lnTo>
                  <a:pt x="863" y="309"/>
                </a:lnTo>
                <a:lnTo>
                  <a:pt x="857" y="309"/>
                </a:lnTo>
                <a:lnTo>
                  <a:pt x="848" y="317"/>
                </a:lnTo>
                <a:lnTo>
                  <a:pt x="844" y="317"/>
                </a:lnTo>
                <a:lnTo>
                  <a:pt x="823" y="299"/>
                </a:lnTo>
                <a:lnTo>
                  <a:pt x="815" y="301"/>
                </a:lnTo>
                <a:lnTo>
                  <a:pt x="813" y="313"/>
                </a:lnTo>
                <a:lnTo>
                  <a:pt x="796" y="309"/>
                </a:lnTo>
                <a:lnTo>
                  <a:pt x="796" y="299"/>
                </a:lnTo>
                <a:lnTo>
                  <a:pt x="792" y="298"/>
                </a:lnTo>
                <a:lnTo>
                  <a:pt x="783" y="288"/>
                </a:lnTo>
                <a:lnTo>
                  <a:pt x="783" y="284"/>
                </a:lnTo>
                <a:lnTo>
                  <a:pt x="760" y="280"/>
                </a:lnTo>
                <a:lnTo>
                  <a:pt x="754" y="288"/>
                </a:lnTo>
                <a:lnTo>
                  <a:pt x="744" y="284"/>
                </a:lnTo>
                <a:lnTo>
                  <a:pt x="738" y="275"/>
                </a:lnTo>
                <a:lnTo>
                  <a:pt x="731" y="276"/>
                </a:lnTo>
                <a:lnTo>
                  <a:pt x="731" y="278"/>
                </a:lnTo>
                <a:lnTo>
                  <a:pt x="725" y="278"/>
                </a:lnTo>
                <a:lnTo>
                  <a:pt x="715" y="275"/>
                </a:lnTo>
                <a:lnTo>
                  <a:pt x="692" y="269"/>
                </a:lnTo>
                <a:lnTo>
                  <a:pt x="691" y="267"/>
                </a:lnTo>
                <a:lnTo>
                  <a:pt x="687" y="259"/>
                </a:lnTo>
                <a:lnTo>
                  <a:pt x="687" y="255"/>
                </a:lnTo>
                <a:lnTo>
                  <a:pt x="683" y="250"/>
                </a:lnTo>
                <a:lnTo>
                  <a:pt x="673" y="244"/>
                </a:lnTo>
                <a:lnTo>
                  <a:pt x="667" y="250"/>
                </a:lnTo>
                <a:lnTo>
                  <a:pt x="650" y="252"/>
                </a:lnTo>
                <a:lnTo>
                  <a:pt x="644" y="248"/>
                </a:lnTo>
                <a:lnTo>
                  <a:pt x="631" y="232"/>
                </a:lnTo>
                <a:lnTo>
                  <a:pt x="625" y="228"/>
                </a:lnTo>
                <a:lnTo>
                  <a:pt x="618" y="227"/>
                </a:lnTo>
                <a:lnTo>
                  <a:pt x="623" y="17"/>
                </a:lnTo>
                <a:lnTo>
                  <a:pt x="366" y="0"/>
                </a:lnTo>
                <a:lnTo>
                  <a:pt x="362" y="0"/>
                </a:lnTo>
                <a:lnTo>
                  <a:pt x="324" y="486"/>
                </a:lnTo>
                <a:lnTo>
                  <a:pt x="2" y="449"/>
                </a:lnTo>
                <a:lnTo>
                  <a:pt x="0" y="453"/>
                </a:lnTo>
                <a:lnTo>
                  <a:pt x="2" y="455"/>
                </a:lnTo>
                <a:lnTo>
                  <a:pt x="4" y="457"/>
                </a:lnTo>
                <a:lnTo>
                  <a:pt x="0" y="463"/>
                </a:lnTo>
                <a:lnTo>
                  <a:pt x="2" y="472"/>
                </a:lnTo>
                <a:lnTo>
                  <a:pt x="4" y="474"/>
                </a:lnTo>
                <a:lnTo>
                  <a:pt x="21" y="486"/>
                </a:lnTo>
                <a:lnTo>
                  <a:pt x="25" y="495"/>
                </a:lnTo>
                <a:lnTo>
                  <a:pt x="32" y="511"/>
                </a:lnTo>
                <a:lnTo>
                  <a:pt x="50" y="522"/>
                </a:lnTo>
                <a:lnTo>
                  <a:pt x="100" y="584"/>
                </a:lnTo>
                <a:lnTo>
                  <a:pt x="142" y="618"/>
                </a:lnTo>
                <a:lnTo>
                  <a:pt x="146" y="624"/>
                </a:lnTo>
                <a:lnTo>
                  <a:pt x="148" y="632"/>
                </a:lnTo>
                <a:lnTo>
                  <a:pt x="146" y="641"/>
                </a:lnTo>
                <a:lnTo>
                  <a:pt x="149" y="645"/>
                </a:lnTo>
                <a:lnTo>
                  <a:pt x="159" y="660"/>
                </a:lnTo>
                <a:lnTo>
                  <a:pt x="159" y="695"/>
                </a:lnTo>
                <a:lnTo>
                  <a:pt x="161" y="704"/>
                </a:lnTo>
                <a:lnTo>
                  <a:pt x="176" y="729"/>
                </a:lnTo>
                <a:lnTo>
                  <a:pt x="240" y="777"/>
                </a:lnTo>
                <a:lnTo>
                  <a:pt x="284" y="806"/>
                </a:lnTo>
                <a:lnTo>
                  <a:pt x="295" y="808"/>
                </a:lnTo>
                <a:lnTo>
                  <a:pt x="303" y="802"/>
                </a:lnTo>
                <a:lnTo>
                  <a:pt x="313" y="791"/>
                </a:lnTo>
                <a:lnTo>
                  <a:pt x="320" y="785"/>
                </a:lnTo>
                <a:lnTo>
                  <a:pt x="339" y="745"/>
                </a:lnTo>
                <a:lnTo>
                  <a:pt x="347" y="731"/>
                </a:lnTo>
                <a:lnTo>
                  <a:pt x="355" y="727"/>
                </a:lnTo>
                <a:lnTo>
                  <a:pt x="370" y="731"/>
                </a:lnTo>
                <a:lnTo>
                  <a:pt x="372" y="731"/>
                </a:lnTo>
                <a:lnTo>
                  <a:pt x="376" y="724"/>
                </a:lnTo>
                <a:lnTo>
                  <a:pt x="380" y="720"/>
                </a:lnTo>
                <a:lnTo>
                  <a:pt x="387" y="722"/>
                </a:lnTo>
                <a:lnTo>
                  <a:pt x="395" y="727"/>
                </a:lnTo>
                <a:lnTo>
                  <a:pt x="420" y="731"/>
                </a:lnTo>
                <a:lnTo>
                  <a:pt x="426" y="735"/>
                </a:lnTo>
                <a:lnTo>
                  <a:pt x="441" y="739"/>
                </a:lnTo>
                <a:lnTo>
                  <a:pt x="451" y="737"/>
                </a:lnTo>
                <a:lnTo>
                  <a:pt x="470" y="749"/>
                </a:lnTo>
                <a:lnTo>
                  <a:pt x="474" y="758"/>
                </a:lnTo>
                <a:lnTo>
                  <a:pt x="478" y="760"/>
                </a:lnTo>
                <a:lnTo>
                  <a:pt x="479" y="766"/>
                </a:lnTo>
                <a:lnTo>
                  <a:pt x="483" y="766"/>
                </a:lnTo>
                <a:lnTo>
                  <a:pt x="491" y="772"/>
                </a:lnTo>
                <a:lnTo>
                  <a:pt x="502" y="787"/>
                </a:lnTo>
                <a:lnTo>
                  <a:pt x="522" y="802"/>
                </a:lnTo>
                <a:lnTo>
                  <a:pt x="529" y="818"/>
                </a:lnTo>
                <a:lnTo>
                  <a:pt x="531" y="823"/>
                </a:lnTo>
                <a:lnTo>
                  <a:pt x="560" y="893"/>
                </a:lnTo>
                <a:lnTo>
                  <a:pt x="564" y="906"/>
                </a:lnTo>
                <a:lnTo>
                  <a:pt x="595" y="941"/>
                </a:lnTo>
                <a:lnTo>
                  <a:pt x="596" y="948"/>
                </a:lnTo>
                <a:lnTo>
                  <a:pt x="618" y="973"/>
                </a:lnTo>
                <a:lnTo>
                  <a:pt x="623" y="975"/>
                </a:lnTo>
                <a:lnTo>
                  <a:pt x="633" y="987"/>
                </a:lnTo>
                <a:lnTo>
                  <a:pt x="635" y="992"/>
                </a:lnTo>
                <a:lnTo>
                  <a:pt x="633" y="1015"/>
                </a:lnTo>
                <a:lnTo>
                  <a:pt x="641" y="1023"/>
                </a:lnTo>
                <a:lnTo>
                  <a:pt x="643" y="1050"/>
                </a:lnTo>
                <a:lnTo>
                  <a:pt x="650" y="1058"/>
                </a:lnTo>
                <a:lnTo>
                  <a:pt x="671" y="1100"/>
                </a:lnTo>
                <a:lnTo>
                  <a:pt x="673" y="1113"/>
                </a:lnTo>
                <a:lnTo>
                  <a:pt x="689" y="1115"/>
                </a:lnTo>
                <a:lnTo>
                  <a:pt x="706" y="1125"/>
                </a:lnTo>
                <a:lnTo>
                  <a:pt x="727" y="1132"/>
                </a:lnTo>
                <a:lnTo>
                  <a:pt x="758" y="1152"/>
                </a:lnTo>
                <a:lnTo>
                  <a:pt x="798" y="1157"/>
                </a:lnTo>
                <a:lnTo>
                  <a:pt x="808" y="1157"/>
                </a:lnTo>
                <a:lnTo>
                  <a:pt x="829" y="1173"/>
                </a:lnTo>
                <a:lnTo>
                  <a:pt x="840" y="1178"/>
                </a:lnTo>
                <a:lnTo>
                  <a:pt x="850" y="1167"/>
                </a:lnTo>
                <a:lnTo>
                  <a:pt x="859" y="1169"/>
                </a:lnTo>
                <a:lnTo>
                  <a:pt x="863" y="1165"/>
                </a:lnTo>
                <a:lnTo>
                  <a:pt x="863" y="1159"/>
                </a:lnTo>
                <a:lnTo>
                  <a:pt x="854" y="1155"/>
                </a:lnTo>
                <a:lnTo>
                  <a:pt x="856" y="1154"/>
                </a:lnTo>
                <a:lnTo>
                  <a:pt x="846" y="1142"/>
                </a:lnTo>
                <a:lnTo>
                  <a:pt x="832" y="1090"/>
                </a:lnTo>
                <a:lnTo>
                  <a:pt x="825" y="1069"/>
                </a:lnTo>
                <a:lnTo>
                  <a:pt x="834" y="1040"/>
                </a:lnTo>
                <a:lnTo>
                  <a:pt x="832" y="1029"/>
                </a:lnTo>
                <a:lnTo>
                  <a:pt x="831" y="1027"/>
                </a:lnTo>
                <a:lnTo>
                  <a:pt x="829" y="1027"/>
                </a:lnTo>
                <a:lnTo>
                  <a:pt x="827" y="1025"/>
                </a:lnTo>
                <a:lnTo>
                  <a:pt x="827" y="1023"/>
                </a:lnTo>
                <a:lnTo>
                  <a:pt x="827" y="1021"/>
                </a:lnTo>
                <a:lnTo>
                  <a:pt x="840" y="1012"/>
                </a:lnTo>
                <a:lnTo>
                  <a:pt x="850" y="985"/>
                </a:lnTo>
                <a:lnTo>
                  <a:pt x="842" y="983"/>
                </a:lnTo>
                <a:lnTo>
                  <a:pt x="840" y="967"/>
                </a:lnTo>
                <a:lnTo>
                  <a:pt x="848" y="960"/>
                </a:lnTo>
                <a:lnTo>
                  <a:pt x="856" y="967"/>
                </a:lnTo>
                <a:lnTo>
                  <a:pt x="871" y="956"/>
                </a:lnTo>
                <a:lnTo>
                  <a:pt x="875" y="942"/>
                </a:lnTo>
                <a:lnTo>
                  <a:pt x="867" y="935"/>
                </a:lnTo>
                <a:lnTo>
                  <a:pt x="871" y="929"/>
                </a:lnTo>
                <a:lnTo>
                  <a:pt x="875" y="931"/>
                </a:lnTo>
                <a:lnTo>
                  <a:pt x="879" y="931"/>
                </a:lnTo>
                <a:lnTo>
                  <a:pt x="882" y="927"/>
                </a:lnTo>
                <a:lnTo>
                  <a:pt x="886" y="931"/>
                </a:lnTo>
                <a:lnTo>
                  <a:pt x="892" y="931"/>
                </a:lnTo>
                <a:lnTo>
                  <a:pt x="896" y="929"/>
                </a:lnTo>
                <a:lnTo>
                  <a:pt x="898" y="925"/>
                </a:lnTo>
                <a:lnTo>
                  <a:pt x="898" y="914"/>
                </a:lnTo>
                <a:lnTo>
                  <a:pt x="900" y="910"/>
                </a:lnTo>
                <a:lnTo>
                  <a:pt x="903" y="910"/>
                </a:lnTo>
                <a:lnTo>
                  <a:pt x="905" y="912"/>
                </a:lnTo>
                <a:lnTo>
                  <a:pt x="909" y="912"/>
                </a:lnTo>
                <a:lnTo>
                  <a:pt x="932" y="906"/>
                </a:lnTo>
                <a:lnTo>
                  <a:pt x="934" y="906"/>
                </a:lnTo>
                <a:lnTo>
                  <a:pt x="934" y="900"/>
                </a:lnTo>
                <a:lnTo>
                  <a:pt x="934" y="898"/>
                </a:lnTo>
                <a:lnTo>
                  <a:pt x="921" y="891"/>
                </a:lnTo>
                <a:lnTo>
                  <a:pt x="921" y="887"/>
                </a:lnTo>
                <a:lnTo>
                  <a:pt x="942" y="881"/>
                </a:lnTo>
                <a:lnTo>
                  <a:pt x="946" y="875"/>
                </a:lnTo>
                <a:lnTo>
                  <a:pt x="951" y="875"/>
                </a:lnTo>
                <a:lnTo>
                  <a:pt x="953" y="875"/>
                </a:lnTo>
                <a:lnTo>
                  <a:pt x="951" y="879"/>
                </a:lnTo>
                <a:lnTo>
                  <a:pt x="955" y="885"/>
                </a:lnTo>
                <a:lnTo>
                  <a:pt x="957" y="885"/>
                </a:lnTo>
                <a:lnTo>
                  <a:pt x="961" y="881"/>
                </a:lnTo>
                <a:lnTo>
                  <a:pt x="996" y="871"/>
                </a:lnTo>
                <a:lnTo>
                  <a:pt x="1049" y="835"/>
                </a:lnTo>
                <a:lnTo>
                  <a:pt x="1051" y="822"/>
                </a:lnTo>
                <a:lnTo>
                  <a:pt x="1078" y="798"/>
                </a:lnTo>
                <a:lnTo>
                  <a:pt x="1078" y="795"/>
                </a:lnTo>
                <a:lnTo>
                  <a:pt x="1067" y="779"/>
                </a:lnTo>
                <a:lnTo>
                  <a:pt x="1070" y="768"/>
                </a:lnTo>
                <a:lnTo>
                  <a:pt x="1086" y="762"/>
                </a:lnTo>
                <a:lnTo>
                  <a:pt x="1090" y="760"/>
                </a:lnTo>
                <a:lnTo>
                  <a:pt x="1088" y="775"/>
                </a:lnTo>
                <a:lnTo>
                  <a:pt x="1090" y="779"/>
                </a:lnTo>
                <a:lnTo>
                  <a:pt x="1109" y="777"/>
                </a:lnTo>
                <a:lnTo>
                  <a:pt x="1113" y="781"/>
                </a:lnTo>
                <a:lnTo>
                  <a:pt x="1151" y="764"/>
                </a:lnTo>
                <a:lnTo>
                  <a:pt x="1174" y="760"/>
                </a:lnTo>
                <a:lnTo>
                  <a:pt x="1174" y="760"/>
                </a:lnTo>
                <a:lnTo>
                  <a:pt x="1174" y="758"/>
                </a:lnTo>
                <a:lnTo>
                  <a:pt x="1170" y="754"/>
                </a:lnTo>
                <a:lnTo>
                  <a:pt x="1168" y="747"/>
                </a:lnTo>
                <a:lnTo>
                  <a:pt x="1170" y="743"/>
                </a:lnTo>
                <a:lnTo>
                  <a:pt x="1172" y="737"/>
                </a:lnTo>
                <a:lnTo>
                  <a:pt x="1180" y="729"/>
                </a:lnTo>
                <a:lnTo>
                  <a:pt x="1187" y="706"/>
                </a:lnTo>
                <a:lnTo>
                  <a:pt x="1180" y="695"/>
                </a:lnTo>
                <a:lnTo>
                  <a:pt x="1180" y="689"/>
                </a:lnTo>
                <a:lnTo>
                  <a:pt x="1182" y="683"/>
                </a:lnTo>
                <a:lnTo>
                  <a:pt x="1182" y="676"/>
                </a:lnTo>
                <a:lnTo>
                  <a:pt x="1184" y="662"/>
                </a:lnTo>
                <a:lnTo>
                  <a:pt x="1191" y="658"/>
                </a:lnTo>
                <a:lnTo>
                  <a:pt x="1193" y="647"/>
                </a:lnTo>
                <a:lnTo>
                  <a:pt x="1197" y="628"/>
                </a:lnTo>
                <a:lnTo>
                  <a:pt x="1197" y="616"/>
                </a:lnTo>
                <a:lnTo>
                  <a:pt x="1193" y="599"/>
                </a:lnTo>
                <a:lnTo>
                  <a:pt x="1187" y="587"/>
                </a:lnTo>
                <a:lnTo>
                  <a:pt x="1184" y="584"/>
                </a:lnTo>
                <a:lnTo>
                  <a:pt x="1186" y="578"/>
                </a:lnTo>
                <a:lnTo>
                  <a:pt x="1182" y="574"/>
                </a:lnTo>
                <a:lnTo>
                  <a:pt x="1176" y="562"/>
                </a:lnTo>
                <a:lnTo>
                  <a:pt x="1170" y="559"/>
                </a:lnTo>
                <a:lnTo>
                  <a:pt x="1168" y="555"/>
                </a:lnTo>
                <a:lnTo>
                  <a:pt x="1172" y="543"/>
                </a:lnTo>
                <a:lnTo>
                  <a:pt x="1164" y="528"/>
                </a:lnTo>
                <a:lnTo>
                  <a:pt x="1151" y="516"/>
                </a:lnTo>
                <a:lnTo>
                  <a:pt x="1147" y="509"/>
                </a:lnTo>
                <a:lnTo>
                  <a:pt x="1143" y="401"/>
                </a:lnTo>
                <a:lnTo>
                  <a:pt x="1143" y="342"/>
                </a:lnTo>
                <a:lnTo>
                  <a:pt x="1130" y="340"/>
                </a:lnTo>
                <a:lnTo>
                  <a:pt x="1118" y="344"/>
                </a:lnTo>
                <a:lnTo>
                  <a:pt x="1115" y="344"/>
                </a:lnTo>
                <a:lnTo>
                  <a:pt x="1099" y="334"/>
                </a:lnTo>
                <a:lnTo>
                  <a:pt x="1099" y="334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2" name=""/>
          <p:cNvSpPr/>
          <p:nvPr/>
        </p:nvSpPr>
        <p:spPr>
          <a:xfrm>
            <a:off x="4854600" y="4522680"/>
            <a:ext cx="166680" cy="214560"/>
          </a:xfrm>
          <a:custGeom>
            <a:avLst/>
            <a:gdLst/>
            <a:ahLst/>
            <a:rect l="l" t="t" r="r" b="b"/>
            <a:pathLst>
              <a:path w="105" h="135">
                <a:moveTo>
                  <a:pt x="42" y="0"/>
                </a:moveTo>
                <a:lnTo>
                  <a:pt x="50" y="33"/>
                </a:lnTo>
                <a:lnTo>
                  <a:pt x="0" y="96"/>
                </a:lnTo>
                <a:lnTo>
                  <a:pt x="46" y="135"/>
                </a:lnTo>
                <a:lnTo>
                  <a:pt x="88" y="123"/>
                </a:lnTo>
                <a:lnTo>
                  <a:pt x="105" y="123"/>
                </a:lnTo>
                <a:lnTo>
                  <a:pt x="105" y="16"/>
                </a:lnTo>
                <a:lnTo>
                  <a:pt x="75" y="18"/>
                </a:lnTo>
                <a:lnTo>
                  <a:pt x="42" y="0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3" name=""/>
          <p:cNvSpPr/>
          <p:nvPr/>
        </p:nvSpPr>
        <p:spPr>
          <a:xfrm>
            <a:off x="4881600" y="5010120"/>
            <a:ext cx="218880" cy="208080"/>
          </a:xfrm>
          <a:custGeom>
            <a:avLst/>
            <a:gdLst/>
            <a:ahLst/>
            <a:rect l="l" t="t" r="r" b="b"/>
            <a:pathLst>
              <a:path w="138" h="131">
                <a:moveTo>
                  <a:pt x="136" y="4"/>
                </a:moveTo>
                <a:lnTo>
                  <a:pt x="2" y="0"/>
                </a:lnTo>
                <a:lnTo>
                  <a:pt x="0" y="29"/>
                </a:lnTo>
                <a:lnTo>
                  <a:pt x="73" y="35"/>
                </a:lnTo>
                <a:lnTo>
                  <a:pt x="87" y="131"/>
                </a:lnTo>
                <a:lnTo>
                  <a:pt x="106" y="123"/>
                </a:lnTo>
                <a:lnTo>
                  <a:pt x="117" y="125"/>
                </a:lnTo>
                <a:lnTo>
                  <a:pt x="119" y="106"/>
                </a:lnTo>
                <a:lnTo>
                  <a:pt x="136" y="75"/>
                </a:lnTo>
                <a:lnTo>
                  <a:pt x="125" y="52"/>
                </a:lnTo>
                <a:lnTo>
                  <a:pt x="138" y="23"/>
                </a:lnTo>
                <a:lnTo>
                  <a:pt x="136" y="4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4" name=""/>
          <p:cNvSpPr/>
          <p:nvPr/>
        </p:nvSpPr>
        <p:spPr>
          <a:xfrm>
            <a:off x="3797280" y="3922560"/>
            <a:ext cx="1166760" cy="615960"/>
          </a:xfrm>
          <a:custGeom>
            <a:avLst/>
            <a:gdLst/>
            <a:ahLst/>
            <a:rect l="l" t="t" r="r" b="b"/>
            <a:pathLst>
              <a:path w="735" h="388">
                <a:moveTo>
                  <a:pt x="718" y="23"/>
                </a:moveTo>
                <a:lnTo>
                  <a:pt x="87" y="6"/>
                </a:lnTo>
                <a:lnTo>
                  <a:pt x="4" y="0"/>
                </a:lnTo>
                <a:lnTo>
                  <a:pt x="0" y="54"/>
                </a:lnTo>
                <a:lnTo>
                  <a:pt x="257" y="71"/>
                </a:lnTo>
                <a:lnTo>
                  <a:pt x="252" y="280"/>
                </a:lnTo>
                <a:lnTo>
                  <a:pt x="261" y="282"/>
                </a:lnTo>
                <a:lnTo>
                  <a:pt x="265" y="286"/>
                </a:lnTo>
                <a:lnTo>
                  <a:pt x="278" y="302"/>
                </a:lnTo>
                <a:lnTo>
                  <a:pt x="284" y="305"/>
                </a:lnTo>
                <a:lnTo>
                  <a:pt x="301" y="304"/>
                </a:lnTo>
                <a:lnTo>
                  <a:pt x="307" y="298"/>
                </a:lnTo>
                <a:lnTo>
                  <a:pt x="319" y="304"/>
                </a:lnTo>
                <a:lnTo>
                  <a:pt x="321" y="309"/>
                </a:lnTo>
                <a:lnTo>
                  <a:pt x="321" y="313"/>
                </a:lnTo>
                <a:lnTo>
                  <a:pt x="324" y="323"/>
                </a:lnTo>
                <a:lnTo>
                  <a:pt x="328" y="323"/>
                </a:lnTo>
                <a:lnTo>
                  <a:pt x="351" y="328"/>
                </a:lnTo>
                <a:lnTo>
                  <a:pt x="359" y="332"/>
                </a:lnTo>
                <a:lnTo>
                  <a:pt x="365" y="332"/>
                </a:lnTo>
                <a:lnTo>
                  <a:pt x="367" y="330"/>
                </a:lnTo>
                <a:lnTo>
                  <a:pt x="372" y="328"/>
                </a:lnTo>
                <a:lnTo>
                  <a:pt x="378" y="338"/>
                </a:lnTo>
                <a:lnTo>
                  <a:pt x="388" y="342"/>
                </a:lnTo>
                <a:lnTo>
                  <a:pt x="394" y="336"/>
                </a:lnTo>
                <a:lnTo>
                  <a:pt x="417" y="338"/>
                </a:lnTo>
                <a:lnTo>
                  <a:pt x="417" y="342"/>
                </a:lnTo>
                <a:lnTo>
                  <a:pt x="426" y="351"/>
                </a:lnTo>
                <a:lnTo>
                  <a:pt x="430" y="353"/>
                </a:lnTo>
                <a:lnTo>
                  <a:pt x="430" y="363"/>
                </a:lnTo>
                <a:lnTo>
                  <a:pt x="447" y="367"/>
                </a:lnTo>
                <a:lnTo>
                  <a:pt x="451" y="355"/>
                </a:lnTo>
                <a:lnTo>
                  <a:pt x="457" y="353"/>
                </a:lnTo>
                <a:lnTo>
                  <a:pt x="478" y="371"/>
                </a:lnTo>
                <a:lnTo>
                  <a:pt x="482" y="371"/>
                </a:lnTo>
                <a:lnTo>
                  <a:pt x="491" y="363"/>
                </a:lnTo>
                <a:lnTo>
                  <a:pt x="499" y="363"/>
                </a:lnTo>
                <a:lnTo>
                  <a:pt x="499" y="369"/>
                </a:lnTo>
                <a:lnTo>
                  <a:pt x="497" y="376"/>
                </a:lnTo>
                <a:lnTo>
                  <a:pt x="501" y="384"/>
                </a:lnTo>
                <a:lnTo>
                  <a:pt x="507" y="380"/>
                </a:lnTo>
                <a:lnTo>
                  <a:pt x="507" y="375"/>
                </a:lnTo>
                <a:lnTo>
                  <a:pt x="512" y="365"/>
                </a:lnTo>
                <a:lnTo>
                  <a:pt x="522" y="359"/>
                </a:lnTo>
                <a:lnTo>
                  <a:pt x="524" y="361"/>
                </a:lnTo>
                <a:lnTo>
                  <a:pt x="526" y="367"/>
                </a:lnTo>
                <a:lnTo>
                  <a:pt x="535" y="371"/>
                </a:lnTo>
                <a:lnTo>
                  <a:pt x="539" y="371"/>
                </a:lnTo>
                <a:lnTo>
                  <a:pt x="543" y="367"/>
                </a:lnTo>
                <a:lnTo>
                  <a:pt x="551" y="367"/>
                </a:lnTo>
                <a:lnTo>
                  <a:pt x="553" y="369"/>
                </a:lnTo>
                <a:lnTo>
                  <a:pt x="553" y="371"/>
                </a:lnTo>
                <a:lnTo>
                  <a:pt x="560" y="375"/>
                </a:lnTo>
                <a:lnTo>
                  <a:pt x="574" y="384"/>
                </a:lnTo>
                <a:lnTo>
                  <a:pt x="587" y="375"/>
                </a:lnTo>
                <a:lnTo>
                  <a:pt x="593" y="371"/>
                </a:lnTo>
                <a:lnTo>
                  <a:pt x="612" y="369"/>
                </a:lnTo>
                <a:lnTo>
                  <a:pt x="628" y="363"/>
                </a:lnTo>
                <a:lnTo>
                  <a:pt x="635" y="363"/>
                </a:lnTo>
                <a:lnTo>
                  <a:pt x="643" y="363"/>
                </a:lnTo>
                <a:lnTo>
                  <a:pt x="662" y="365"/>
                </a:lnTo>
                <a:lnTo>
                  <a:pt x="674" y="361"/>
                </a:lnTo>
                <a:lnTo>
                  <a:pt x="677" y="357"/>
                </a:lnTo>
                <a:lnTo>
                  <a:pt x="720" y="380"/>
                </a:lnTo>
                <a:lnTo>
                  <a:pt x="727" y="382"/>
                </a:lnTo>
                <a:lnTo>
                  <a:pt x="731" y="386"/>
                </a:lnTo>
                <a:lnTo>
                  <a:pt x="735" y="388"/>
                </a:lnTo>
                <a:lnTo>
                  <a:pt x="735" y="196"/>
                </a:lnTo>
                <a:lnTo>
                  <a:pt x="720" y="77"/>
                </a:lnTo>
                <a:lnTo>
                  <a:pt x="718" y="23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5" name=""/>
          <p:cNvSpPr/>
          <p:nvPr/>
        </p:nvSpPr>
        <p:spPr>
          <a:xfrm>
            <a:off x="3797280" y="3922560"/>
            <a:ext cx="1166760" cy="615960"/>
          </a:xfrm>
          <a:custGeom>
            <a:avLst/>
            <a:gdLst/>
            <a:ahLst/>
            <a:rect l="l" t="t" r="r" b="b"/>
            <a:pathLst>
              <a:path w="735" h="388">
                <a:moveTo>
                  <a:pt x="718" y="23"/>
                </a:moveTo>
                <a:lnTo>
                  <a:pt x="87" y="6"/>
                </a:lnTo>
                <a:lnTo>
                  <a:pt x="4" y="0"/>
                </a:lnTo>
                <a:lnTo>
                  <a:pt x="0" y="54"/>
                </a:lnTo>
                <a:lnTo>
                  <a:pt x="257" y="71"/>
                </a:lnTo>
                <a:lnTo>
                  <a:pt x="252" y="280"/>
                </a:lnTo>
                <a:lnTo>
                  <a:pt x="261" y="282"/>
                </a:lnTo>
                <a:lnTo>
                  <a:pt x="265" y="286"/>
                </a:lnTo>
                <a:lnTo>
                  <a:pt x="278" y="302"/>
                </a:lnTo>
                <a:lnTo>
                  <a:pt x="284" y="305"/>
                </a:lnTo>
                <a:lnTo>
                  <a:pt x="301" y="304"/>
                </a:lnTo>
                <a:lnTo>
                  <a:pt x="307" y="298"/>
                </a:lnTo>
                <a:lnTo>
                  <a:pt x="319" y="304"/>
                </a:lnTo>
                <a:lnTo>
                  <a:pt x="321" y="309"/>
                </a:lnTo>
                <a:lnTo>
                  <a:pt x="321" y="313"/>
                </a:lnTo>
                <a:lnTo>
                  <a:pt x="324" y="323"/>
                </a:lnTo>
                <a:lnTo>
                  <a:pt x="328" y="323"/>
                </a:lnTo>
                <a:lnTo>
                  <a:pt x="351" y="328"/>
                </a:lnTo>
                <a:lnTo>
                  <a:pt x="359" y="332"/>
                </a:lnTo>
                <a:lnTo>
                  <a:pt x="365" y="332"/>
                </a:lnTo>
                <a:lnTo>
                  <a:pt x="367" y="330"/>
                </a:lnTo>
                <a:lnTo>
                  <a:pt x="372" y="328"/>
                </a:lnTo>
                <a:lnTo>
                  <a:pt x="378" y="338"/>
                </a:lnTo>
                <a:lnTo>
                  <a:pt x="388" y="342"/>
                </a:lnTo>
                <a:lnTo>
                  <a:pt x="394" y="336"/>
                </a:lnTo>
                <a:lnTo>
                  <a:pt x="417" y="338"/>
                </a:lnTo>
                <a:lnTo>
                  <a:pt x="417" y="342"/>
                </a:lnTo>
                <a:lnTo>
                  <a:pt x="426" y="351"/>
                </a:lnTo>
                <a:lnTo>
                  <a:pt x="430" y="353"/>
                </a:lnTo>
                <a:lnTo>
                  <a:pt x="430" y="363"/>
                </a:lnTo>
                <a:lnTo>
                  <a:pt x="447" y="367"/>
                </a:lnTo>
                <a:lnTo>
                  <a:pt x="451" y="355"/>
                </a:lnTo>
                <a:lnTo>
                  <a:pt x="457" y="353"/>
                </a:lnTo>
                <a:lnTo>
                  <a:pt x="478" y="371"/>
                </a:lnTo>
                <a:lnTo>
                  <a:pt x="482" y="371"/>
                </a:lnTo>
                <a:lnTo>
                  <a:pt x="491" y="363"/>
                </a:lnTo>
                <a:lnTo>
                  <a:pt x="499" y="363"/>
                </a:lnTo>
                <a:lnTo>
                  <a:pt x="499" y="369"/>
                </a:lnTo>
                <a:lnTo>
                  <a:pt x="497" y="376"/>
                </a:lnTo>
                <a:lnTo>
                  <a:pt x="501" y="384"/>
                </a:lnTo>
                <a:lnTo>
                  <a:pt x="507" y="380"/>
                </a:lnTo>
                <a:lnTo>
                  <a:pt x="507" y="375"/>
                </a:lnTo>
                <a:lnTo>
                  <a:pt x="512" y="365"/>
                </a:lnTo>
                <a:lnTo>
                  <a:pt x="522" y="359"/>
                </a:lnTo>
                <a:lnTo>
                  <a:pt x="524" y="361"/>
                </a:lnTo>
                <a:lnTo>
                  <a:pt x="526" y="367"/>
                </a:lnTo>
                <a:lnTo>
                  <a:pt x="535" y="371"/>
                </a:lnTo>
                <a:lnTo>
                  <a:pt x="539" y="371"/>
                </a:lnTo>
                <a:lnTo>
                  <a:pt x="543" y="367"/>
                </a:lnTo>
                <a:lnTo>
                  <a:pt x="551" y="367"/>
                </a:lnTo>
                <a:lnTo>
                  <a:pt x="553" y="369"/>
                </a:lnTo>
                <a:lnTo>
                  <a:pt x="553" y="371"/>
                </a:lnTo>
                <a:lnTo>
                  <a:pt x="560" y="375"/>
                </a:lnTo>
                <a:lnTo>
                  <a:pt x="574" y="384"/>
                </a:lnTo>
                <a:lnTo>
                  <a:pt x="587" y="375"/>
                </a:lnTo>
                <a:lnTo>
                  <a:pt x="593" y="371"/>
                </a:lnTo>
                <a:lnTo>
                  <a:pt x="612" y="369"/>
                </a:lnTo>
                <a:lnTo>
                  <a:pt x="628" y="363"/>
                </a:lnTo>
                <a:lnTo>
                  <a:pt x="635" y="363"/>
                </a:lnTo>
                <a:lnTo>
                  <a:pt x="643" y="363"/>
                </a:lnTo>
                <a:lnTo>
                  <a:pt x="662" y="365"/>
                </a:lnTo>
                <a:lnTo>
                  <a:pt x="674" y="361"/>
                </a:lnTo>
                <a:lnTo>
                  <a:pt x="677" y="357"/>
                </a:lnTo>
                <a:lnTo>
                  <a:pt x="720" y="380"/>
                </a:lnTo>
                <a:lnTo>
                  <a:pt x="727" y="382"/>
                </a:lnTo>
                <a:lnTo>
                  <a:pt x="731" y="386"/>
                </a:lnTo>
                <a:lnTo>
                  <a:pt x="735" y="388"/>
                </a:lnTo>
                <a:lnTo>
                  <a:pt x="735" y="196"/>
                </a:lnTo>
                <a:lnTo>
                  <a:pt x="720" y="77"/>
                </a:lnTo>
                <a:lnTo>
                  <a:pt x="718" y="23"/>
                </a:lnTo>
                <a:lnTo>
                  <a:pt x="718" y="2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6" name=""/>
          <p:cNvSpPr/>
          <p:nvPr/>
        </p:nvSpPr>
        <p:spPr>
          <a:xfrm>
            <a:off x="3736800" y="4014720"/>
            <a:ext cx="462240" cy="636480"/>
          </a:xfrm>
          <a:custGeom>
            <a:avLst/>
            <a:gdLst/>
            <a:ahLst/>
            <a:rect l="l" t="t" r="r" b="b"/>
            <a:pathLst>
              <a:path w="291" h="401">
                <a:moveTo>
                  <a:pt x="0" y="399"/>
                </a:moveTo>
                <a:lnTo>
                  <a:pt x="50" y="401"/>
                </a:lnTo>
                <a:lnTo>
                  <a:pt x="98" y="353"/>
                </a:lnTo>
                <a:lnTo>
                  <a:pt x="171" y="347"/>
                </a:lnTo>
                <a:lnTo>
                  <a:pt x="171" y="261"/>
                </a:lnTo>
                <a:lnTo>
                  <a:pt x="115" y="253"/>
                </a:lnTo>
                <a:lnTo>
                  <a:pt x="115" y="217"/>
                </a:lnTo>
                <a:lnTo>
                  <a:pt x="196" y="205"/>
                </a:lnTo>
                <a:lnTo>
                  <a:pt x="194" y="157"/>
                </a:lnTo>
                <a:lnTo>
                  <a:pt x="136" y="163"/>
                </a:lnTo>
                <a:lnTo>
                  <a:pt x="132" y="132"/>
                </a:lnTo>
                <a:lnTo>
                  <a:pt x="182" y="119"/>
                </a:lnTo>
                <a:lnTo>
                  <a:pt x="188" y="69"/>
                </a:lnTo>
                <a:lnTo>
                  <a:pt x="286" y="86"/>
                </a:lnTo>
                <a:lnTo>
                  <a:pt x="291" y="15"/>
                </a:lnTo>
                <a:lnTo>
                  <a:pt x="38" y="0"/>
                </a:lnTo>
                <a:lnTo>
                  <a:pt x="0" y="399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7" name=""/>
          <p:cNvSpPr/>
          <p:nvPr/>
        </p:nvSpPr>
        <p:spPr>
          <a:xfrm>
            <a:off x="3154320" y="1811160"/>
            <a:ext cx="971640" cy="82800"/>
          </a:xfrm>
          <a:custGeom>
            <a:avLst/>
            <a:gdLst/>
            <a:ahLst/>
            <a:rect l="l" t="t" r="r" b="b"/>
            <a:pathLst>
              <a:path w="612" h="52">
                <a:moveTo>
                  <a:pt x="0" y="0"/>
                </a:moveTo>
                <a:lnTo>
                  <a:pt x="612" y="52"/>
                </a:lnTo>
                <a:lnTo>
                  <a:pt x="0" y="0"/>
                </a:lnTo>
                <a:close/>
              </a:path>
            </a:pathLst>
          </a:custGeom>
          <a:solidFill>
            <a:srgbClr val="6f5f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8" name=""/>
          <p:cNvSpPr/>
          <p:nvPr/>
        </p:nvSpPr>
        <p:spPr>
          <a:xfrm>
            <a:off x="2719440" y="3726000"/>
            <a:ext cx="947520" cy="974520"/>
          </a:xfrm>
          <a:custGeom>
            <a:avLst/>
            <a:gdLst/>
            <a:ahLst/>
            <a:rect l="l" t="t" r="r" b="b"/>
            <a:pathLst>
              <a:path w="597" h="614">
                <a:moveTo>
                  <a:pt x="84" y="0"/>
                </a:moveTo>
                <a:lnTo>
                  <a:pt x="0" y="604"/>
                </a:lnTo>
                <a:lnTo>
                  <a:pt x="0" y="606"/>
                </a:lnTo>
                <a:lnTo>
                  <a:pt x="79" y="614"/>
                </a:lnTo>
                <a:lnTo>
                  <a:pt x="84" y="568"/>
                </a:lnTo>
                <a:lnTo>
                  <a:pt x="230" y="585"/>
                </a:lnTo>
                <a:lnTo>
                  <a:pt x="228" y="583"/>
                </a:lnTo>
                <a:lnTo>
                  <a:pt x="224" y="575"/>
                </a:lnTo>
                <a:lnTo>
                  <a:pt x="228" y="568"/>
                </a:lnTo>
                <a:lnTo>
                  <a:pt x="228" y="568"/>
                </a:lnTo>
                <a:lnTo>
                  <a:pt x="224" y="564"/>
                </a:lnTo>
                <a:lnTo>
                  <a:pt x="226" y="562"/>
                </a:lnTo>
                <a:lnTo>
                  <a:pt x="562" y="593"/>
                </a:lnTo>
                <a:lnTo>
                  <a:pt x="597" y="46"/>
                </a:lnTo>
                <a:lnTo>
                  <a:pt x="595" y="59"/>
                </a:ln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9" name=""/>
          <p:cNvSpPr/>
          <p:nvPr/>
        </p:nvSpPr>
        <p:spPr>
          <a:xfrm>
            <a:off x="2719440" y="3726000"/>
            <a:ext cx="947520" cy="974520"/>
          </a:xfrm>
          <a:custGeom>
            <a:avLst/>
            <a:gdLst/>
            <a:ahLst/>
            <a:rect l="l" t="t" r="r" b="b"/>
            <a:pathLst>
              <a:path w="597" h="614">
                <a:moveTo>
                  <a:pt x="84" y="0"/>
                </a:moveTo>
                <a:lnTo>
                  <a:pt x="0" y="604"/>
                </a:lnTo>
                <a:lnTo>
                  <a:pt x="0" y="606"/>
                </a:lnTo>
                <a:lnTo>
                  <a:pt x="79" y="614"/>
                </a:lnTo>
                <a:lnTo>
                  <a:pt x="84" y="568"/>
                </a:lnTo>
                <a:lnTo>
                  <a:pt x="230" y="585"/>
                </a:lnTo>
                <a:lnTo>
                  <a:pt x="228" y="583"/>
                </a:lnTo>
                <a:lnTo>
                  <a:pt x="224" y="575"/>
                </a:lnTo>
                <a:lnTo>
                  <a:pt x="228" y="568"/>
                </a:lnTo>
                <a:lnTo>
                  <a:pt x="228" y="568"/>
                </a:lnTo>
                <a:lnTo>
                  <a:pt x="224" y="564"/>
                </a:lnTo>
                <a:lnTo>
                  <a:pt x="226" y="562"/>
                </a:lnTo>
                <a:lnTo>
                  <a:pt x="562" y="593"/>
                </a:lnTo>
                <a:lnTo>
                  <a:pt x="597" y="46"/>
                </a:lnTo>
                <a:lnTo>
                  <a:pt x="595" y="59"/>
                </a:lnTo>
                <a:lnTo>
                  <a:pt x="84" y="0"/>
                </a:lnTo>
                <a:lnTo>
                  <a:pt x="84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0" name=""/>
          <p:cNvSpPr/>
          <p:nvPr/>
        </p:nvSpPr>
        <p:spPr>
          <a:xfrm>
            <a:off x="3508200" y="4203720"/>
            <a:ext cx="133560" cy="460440"/>
          </a:xfrm>
          <a:custGeom>
            <a:avLst/>
            <a:gdLst/>
            <a:ahLst/>
            <a:rect l="l" t="t" r="r" b="b"/>
            <a:pathLst>
              <a:path w="84" h="290">
                <a:moveTo>
                  <a:pt x="84" y="0"/>
                </a:moveTo>
                <a:lnTo>
                  <a:pt x="52" y="13"/>
                </a:lnTo>
                <a:lnTo>
                  <a:pt x="9" y="107"/>
                </a:lnTo>
                <a:lnTo>
                  <a:pt x="0" y="284"/>
                </a:lnTo>
                <a:lnTo>
                  <a:pt x="65" y="290"/>
                </a:lnTo>
                <a:lnTo>
                  <a:pt x="84" y="0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1" name=""/>
          <p:cNvSpPr/>
          <p:nvPr/>
        </p:nvSpPr>
        <p:spPr>
          <a:xfrm>
            <a:off x="1967040" y="1535040"/>
            <a:ext cx="801720" cy="1297080"/>
          </a:xfrm>
          <a:custGeom>
            <a:avLst/>
            <a:gdLst/>
            <a:ahLst/>
            <a:rect l="l" t="t" r="r" b="b"/>
            <a:pathLst>
              <a:path w="505" h="817">
                <a:moveTo>
                  <a:pt x="152" y="0"/>
                </a:moveTo>
                <a:lnTo>
                  <a:pt x="221" y="13"/>
                </a:lnTo>
                <a:lnTo>
                  <a:pt x="203" y="115"/>
                </a:lnTo>
                <a:lnTo>
                  <a:pt x="215" y="142"/>
                </a:lnTo>
                <a:lnTo>
                  <a:pt x="219" y="159"/>
                </a:lnTo>
                <a:lnTo>
                  <a:pt x="215" y="170"/>
                </a:lnTo>
                <a:lnTo>
                  <a:pt x="211" y="176"/>
                </a:lnTo>
                <a:lnTo>
                  <a:pt x="217" y="182"/>
                </a:lnTo>
                <a:lnTo>
                  <a:pt x="225" y="193"/>
                </a:lnTo>
                <a:lnTo>
                  <a:pt x="244" y="211"/>
                </a:lnTo>
                <a:lnTo>
                  <a:pt x="257" y="240"/>
                </a:lnTo>
                <a:lnTo>
                  <a:pt x="259" y="253"/>
                </a:lnTo>
                <a:lnTo>
                  <a:pt x="265" y="266"/>
                </a:lnTo>
                <a:lnTo>
                  <a:pt x="278" y="266"/>
                </a:lnTo>
                <a:lnTo>
                  <a:pt x="278" y="276"/>
                </a:lnTo>
                <a:lnTo>
                  <a:pt x="294" y="278"/>
                </a:lnTo>
                <a:lnTo>
                  <a:pt x="299" y="284"/>
                </a:lnTo>
                <a:lnTo>
                  <a:pt x="284" y="318"/>
                </a:lnTo>
                <a:lnTo>
                  <a:pt x="284" y="324"/>
                </a:lnTo>
                <a:lnTo>
                  <a:pt x="278" y="330"/>
                </a:lnTo>
                <a:lnTo>
                  <a:pt x="278" y="345"/>
                </a:lnTo>
                <a:lnTo>
                  <a:pt x="280" y="347"/>
                </a:lnTo>
                <a:lnTo>
                  <a:pt x="278" y="357"/>
                </a:lnTo>
                <a:lnTo>
                  <a:pt x="267" y="364"/>
                </a:lnTo>
                <a:lnTo>
                  <a:pt x="267" y="374"/>
                </a:lnTo>
                <a:lnTo>
                  <a:pt x="267" y="382"/>
                </a:lnTo>
                <a:lnTo>
                  <a:pt x="263" y="389"/>
                </a:lnTo>
                <a:lnTo>
                  <a:pt x="278" y="405"/>
                </a:lnTo>
                <a:lnTo>
                  <a:pt x="282" y="403"/>
                </a:lnTo>
                <a:lnTo>
                  <a:pt x="307" y="383"/>
                </a:lnTo>
                <a:lnTo>
                  <a:pt x="309" y="383"/>
                </a:lnTo>
                <a:lnTo>
                  <a:pt x="313" y="383"/>
                </a:lnTo>
                <a:lnTo>
                  <a:pt x="315" y="391"/>
                </a:lnTo>
                <a:lnTo>
                  <a:pt x="319" y="395"/>
                </a:lnTo>
                <a:lnTo>
                  <a:pt x="322" y="397"/>
                </a:lnTo>
                <a:lnTo>
                  <a:pt x="320" y="410"/>
                </a:lnTo>
                <a:lnTo>
                  <a:pt x="320" y="433"/>
                </a:lnTo>
                <a:lnTo>
                  <a:pt x="324" y="447"/>
                </a:lnTo>
                <a:lnTo>
                  <a:pt x="334" y="458"/>
                </a:lnTo>
                <a:lnTo>
                  <a:pt x="334" y="466"/>
                </a:lnTo>
                <a:lnTo>
                  <a:pt x="328" y="474"/>
                </a:lnTo>
                <a:lnTo>
                  <a:pt x="338" y="487"/>
                </a:lnTo>
                <a:lnTo>
                  <a:pt x="347" y="487"/>
                </a:lnTo>
                <a:lnTo>
                  <a:pt x="355" y="499"/>
                </a:lnTo>
                <a:lnTo>
                  <a:pt x="357" y="504"/>
                </a:lnTo>
                <a:lnTo>
                  <a:pt x="353" y="520"/>
                </a:lnTo>
                <a:lnTo>
                  <a:pt x="353" y="524"/>
                </a:lnTo>
                <a:lnTo>
                  <a:pt x="359" y="535"/>
                </a:lnTo>
                <a:lnTo>
                  <a:pt x="370" y="541"/>
                </a:lnTo>
                <a:lnTo>
                  <a:pt x="374" y="531"/>
                </a:lnTo>
                <a:lnTo>
                  <a:pt x="378" y="527"/>
                </a:lnTo>
                <a:lnTo>
                  <a:pt x="395" y="533"/>
                </a:lnTo>
                <a:lnTo>
                  <a:pt x="403" y="535"/>
                </a:lnTo>
                <a:lnTo>
                  <a:pt x="411" y="527"/>
                </a:lnTo>
                <a:lnTo>
                  <a:pt x="416" y="527"/>
                </a:lnTo>
                <a:lnTo>
                  <a:pt x="420" y="531"/>
                </a:lnTo>
                <a:lnTo>
                  <a:pt x="439" y="531"/>
                </a:lnTo>
                <a:lnTo>
                  <a:pt x="449" y="537"/>
                </a:lnTo>
                <a:lnTo>
                  <a:pt x="453" y="535"/>
                </a:lnTo>
                <a:lnTo>
                  <a:pt x="474" y="535"/>
                </a:lnTo>
                <a:lnTo>
                  <a:pt x="474" y="527"/>
                </a:lnTo>
                <a:lnTo>
                  <a:pt x="484" y="520"/>
                </a:lnTo>
                <a:lnTo>
                  <a:pt x="493" y="531"/>
                </a:lnTo>
                <a:lnTo>
                  <a:pt x="497" y="545"/>
                </a:lnTo>
                <a:lnTo>
                  <a:pt x="505" y="552"/>
                </a:lnTo>
                <a:lnTo>
                  <a:pt x="505" y="550"/>
                </a:lnTo>
                <a:lnTo>
                  <a:pt x="470" y="817"/>
                </a:lnTo>
                <a:lnTo>
                  <a:pt x="470" y="817"/>
                </a:lnTo>
                <a:lnTo>
                  <a:pt x="234" y="775"/>
                </a:lnTo>
                <a:lnTo>
                  <a:pt x="0" y="725"/>
                </a:lnTo>
                <a:lnTo>
                  <a:pt x="38" y="537"/>
                </a:lnTo>
                <a:lnTo>
                  <a:pt x="50" y="524"/>
                </a:lnTo>
                <a:lnTo>
                  <a:pt x="50" y="510"/>
                </a:lnTo>
                <a:lnTo>
                  <a:pt x="54" y="510"/>
                </a:lnTo>
                <a:lnTo>
                  <a:pt x="54" y="506"/>
                </a:lnTo>
                <a:lnTo>
                  <a:pt x="58" y="501"/>
                </a:lnTo>
                <a:lnTo>
                  <a:pt x="52" y="491"/>
                </a:lnTo>
                <a:lnTo>
                  <a:pt x="40" y="485"/>
                </a:lnTo>
                <a:lnTo>
                  <a:pt x="36" y="479"/>
                </a:lnTo>
                <a:lnTo>
                  <a:pt x="40" y="466"/>
                </a:lnTo>
                <a:lnTo>
                  <a:pt x="60" y="437"/>
                </a:lnTo>
                <a:lnTo>
                  <a:pt x="71" y="431"/>
                </a:lnTo>
                <a:lnTo>
                  <a:pt x="79" y="424"/>
                </a:lnTo>
                <a:lnTo>
                  <a:pt x="79" y="416"/>
                </a:lnTo>
                <a:lnTo>
                  <a:pt x="84" y="410"/>
                </a:lnTo>
                <a:lnTo>
                  <a:pt x="121" y="353"/>
                </a:lnTo>
                <a:lnTo>
                  <a:pt x="119" y="337"/>
                </a:lnTo>
                <a:lnTo>
                  <a:pt x="111" y="332"/>
                </a:lnTo>
                <a:lnTo>
                  <a:pt x="106" y="330"/>
                </a:lnTo>
                <a:lnTo>
                  <a:pt x="96" y="320"/>
                </a:lnTo>
                <a:lnTo>
                  <a:pt x="94" y="311"/>
                </a:lnTo>
                <a:lnTo>
                  <a:pt x="94" y="297"/>
                </a:lnTo>
                <a:lnTo>
                  <a:pt x="98" y="291"/>
                </a:lnTo>
                <a:lnTo>
                  <a:pt x="100" y="286"/>
                </a:lnTo>
                <a:lnTo>
                  <a:pt x="94" y="278"/>
                </a:lnTo>
                <a:lnTo>
                  <a:pt x="94" y="268"/>
                </a:lnTo>
                <a:lnTo>
                  <a:pt x="98" y="264"/>
                </a:lnTo>
                <a:lnTo>
                  <a:pt x="152" y="0"/>
                </a:lnTo>
                <a:lnTo>
                  <a:pt x="152" y="0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2" name=""/>
          <p:cNvSpPr/>
          <p:nvPr/>
        </p:nvSpPr>
        <p:spPr>
          <a:xfrm>
            <a:off x="1930320" y="3603600"/>
            <a:ext cx="922320" cy="1071720"/>
          </a:xfrm>
          <a:custGeom>
            <a:avLst/>
            <a:gdLst/>
            <a:ahLst/>
            <a:rect l="l" t="t" r="r" b="b"/>
            <a:pathLst>
              <a:path w="581" h="675">
                <a:moveTo>
                  <a:pt x="495" y="675"/>
                </a:moveTo>
                <a:lnTo>
                  <a:pt x="581" y="71"/>
                </a:lnTo>
                <a:lnTo>
                  <a:pt x="159" y="0"/>
                </a:lnTo>
                <a:lnTo>
                  <a:pt x="159" y="0"/>
                </a:lnTo>
                <a:lnTo>
                  <a:pt x="150" y="55"/>
                </a:lnTo>
                <a:lnTo>
                  <a:pt x="134" y="101"/>
                </a:lnTo>
                <a:lnTo>
                  <a:pt x="125" y="101"/>
                </a:lnTo>
                <a:lnTo>
                  <a:pt x="117" y="94"/>
                </a:lnTo>
                <a:lnTo>
                  <a:pt x="119" y="90"/>
                </a:lnTo>
                <a:lnTo>
                  <a:pt x="113" y="82"/>
                </a:lnTo>
                <a:lnTo>
                  <a:pt x="96" y="78"/>
                </a:lnTo>
                <a:lnTo>
                  <a:pt x="83" y="80"/>
                </a:lnTo>
                <a:lnTo>
                  <a:pt x="79" y="86"/>
                </a:lnTo>
                <a:lnTo>
                  <a:pt x="83" y="105"/>
                </a:lnTo>
                <a:lnTo>
                  <a:pt x="77" y="157"/>
                </a:lnTo>
                <a:lnTo>
                  <a:pt x="81" y="165"/>
                </a:lnTo>
                <a:lnTo>
                  <a:pt x="73" y="188"/>
                </a:lnTo>
                <a:lnTo>
                  <a:pt x="69" y="196"/>
                </a:lnTo>
                <a:lnTo>
                  <a:pt x="71" y="199"/>
                </a:lnTo>
                <a:lnTo>
                  <a:pt x="69" y="215"/>
                </a:lnTo>
                <a:lnTo>
                  <a:pt x="71" y="220"/>
                </a:lnTo>
                <a:lnTo>
                  <a:pt x="69" y="224"/>
                </a:lnTo>
                <a:lnTo>
                  <a:pt x="77" y="238"/>
                </a:lnTo>
                <a:lnTo>
                  <a:pt x="77" y="247"/>
                </a:lnTo>
                <a:lnTo>
                  <a:pt x="81" y="255"/>
                </a:lnTo>
                <a:lnTo>
                  <a:pt x="83" y="268"/>
                </a:lnTo>
                <a:lnTo>
                  <a:pt x="88" y="272"/>
                </a:lnTo>
                <a:lnTo>
                  <a:pt x="92" y="278"/>
                </a:lnTo>
                <a:lnTo>
                  <a:pt x="94" y="288"/>
                </a:lnTo>
                <a:lnTo>
                  <a:pt x="92" y="291"/>
                </a:lnTo>
                <a:lnTo>
                  <a:pt x="88" y="290"/>
                </a:lnTo>
                <a:lnTo>
                  <a:pt x="79" y="297"/>
                </a:lnTo>
                <a:lnTo>
                  <a:pt x="65" y="303"/>
                </a:lnTo>
                <a:lnTo>
                  <a:pt x="56" y="314"/>
                </a:lnTo>
                <a:lnTo>
                  <a:pt x="50" y="343"/>
                </a:lnTo>
                <a:lnTo>
                  <a:pt x="33" y="366"/>
                </a:lnTo>
                <a:lnTo>
                  <a:pt x="23" y="366"/>
                </a:lnTo>
                <a:lnTo>
                  <a:pt x="23" y="372"/>
                </a:lnTo>
                <a:lnTo>
                  <a:pt x="25" y="380"/>
                </a:lnTo>
                <a:lnTo>
                  <a:pt x="25" y="386"/>
                </a:lnTo>
                <a:lnTo>
                  <a:pt x="19" y="399"/>
                </a:lnTo>
                <a:lnTo>
                  <a:pt x="23" y="405"/>
                </a:lnTo>
                <a:lnTo>
                  <a:pt x="35" y="414"/>
                </a:lnTo>
                <a:lnTo>
                  <a:pt x="36" y="418"/>
                </a:lnTo>
                <a:lnTo>
                  <a:pt x="33" y="424"/>
                </a:lnTo>
                <a:lnTo>
                  <a:pt x="33" y="430"/>
                </a:lnTo>
                <a:lnTo>
                  <a:pt x="23" y="437"/>
                </a:lnTo>
                <a:lnTo>
                  <a:pt x="19" y="437"/>
                </a:lnTo>
                <a:lnTo>
                  <a:pt x="6" y="433"/>
                </a:lnTo>
                <a:lnTo>
                  <a:pt x="0" y="458"/>
                </a:lnTo>
                <a:lnTo>
                  <a:pt x="313" y="643"/>
                </a:lnTo>
                <a:lnTo>
                  <a:pt x="495" y="675"/>
                </a:lnTo>
                <a:lnTo>
                  <a:pt x="495" y="675"/>
                </a:lnTo>
                <a:lnTo>
                  <a:pt x="495" y="675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3" name=""/>
          <p:cNvSpPr/>
          <p:nvPr/>
        </p:nvSpPr>
        <p:spPr>
          <a:xfrm>
            <a:off x="2182680" y="2765520"/>
            <a:ext cx="755640" cy="950760"/>
          </a:xfrm>
          <a:custGeom>
            <a:avLst/>
            <a:gdLst/>
            <a:ahLst/>
            <a:rect l="l" t="t" r="r" b="b"/>
            <a:pathLst>
              <a:path w="476" h="599">
                <a:moveTo>
                  <a:pt x="422" y="599"/>
                </a:moveTo>
                <a:lnTo>
                  <a:pt x="476" y="171"/>
                </a:lnTo>
                <a:lnTo>
                  <a:pt x="319" y="146"/>
                </a:lnTo>
                <a:lnTo>
                  <a:pt x="334" y="42"/>
                </a:lnTo>
                <a:lnTo>
                  <a:pt x="98" y="0"/>
                </a:lnTo>
                <a:lnTo>
                  <a:pt x="0" y="528"/>
                </a:lnTo>
                <a:lnTo>
                  <a:pt x="0" y="528"/>
                </a:lnTo>
                <a:lnTo>
                  <a:pt x="422" y="599"/>
                </a:lnTo>
                <a:lnTo>
                  <a:pt x="422" y="59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4" name=""/>
          <p:cNvSpPr/>
          <p:nvPr/>
        </p:nvSpPr>
        <p:spPr>
          <a:xfrm>
            <a:off x="2689200" y="2324160"/>
            <a:ext cx="928800" cy="785880"/>
          </a:xfrm>
          <a:custGeom>
            <a:avLst/>
            <a:gdLst/>
            <a:ahLst/>
            <a:rect l="l" t="t" r="r" b="b"/>
            <a:pathLst>
              <a:path w="585" h="495">
                <a:moveTo>
                  <a:pt x="556" y="495"/>
                </a:moveTo>
                <a:lnTo>
                  <a:pt x="572" y="278"/>
                </a:lnTo>
                <a:lnTo>
                  <a:pt x="585" y="65"/>
                </a:lnTo>
                <a:lnTo>
                  <a:pt x="57" y="0"/>
                </a:lnTo>
                <a:lnTo>
                  <a:pt x="50" y="53"/>
                </a:lnTo>
                <a:lnTo>
                  <a:pt x="15" y="320"/>
                </a:lnTo>
                <a:lnTo>
                  <a:pt x="15" y="320"/>
                </a:lnTo>
                <a:lnTo>
                  <a:pt x="0" y="424"/>
                </a:lnTo>
                <a:lnTo>
                  <a:pt x="157" y="449"/>
                </a:lnTo>
                <a:lnTo>
                  <a:pt x="556" y="49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5" name=""/>
          <p:cNvSpPr/>
          <p:nvPr/>
        </p:nvSpPr>
        <p:spPr>
          <a:xfrm>
            <a:off x="2689200" y="2324160"/>
            <a:ext cx="928800" cy="785880"/>
          </a:xfrm>
          <a:custGeom>
            <a:avLst/>
            <a:gdLst/>
            <a:ahLst/>
            <a:rect l="l" t="t" r="r" b="b"/>
            <a:pathLst>
              <a:path w="585" h="495">
                <a:moveTo>
                  <a:pt x="556" y="495"/>
                </a:moveTo>
                <a:lnTo>
                  <a:pt x="572" y="278"/>
                </a:lnTo>
                <a:lnTo>
                  <a:pt x="585" y="65"/>
                </a:lnTo>
                <a:lnTo>
                  <a:pt x="57" y="0"/>
                </a:lnTo>
                <a:lnTo>
                  <a:pt x="50" y="53"/>
                </a:lnTo>
                <a:lnTo>
                  <a:pt x="15" y="320"/>
                </a:lnTo>
                <a:lnTo>
                  <a:pt x="15" y="320"/>
                </a:lnTo>
                <a:lnTo>
                  <a:pt x="0" y="424"/>
                </a:lnTo>
                <a:lnTo>
                  <a:pt x="157" y="449"/>
                </a:lnTo>
                <a:lnTo>
                  <a:pt x="556" y="495"/>
                </a:lnTo>
                <a:lnTo>
                  <a:pt x="556" y="495"/>
                </a:lnTo>
                <a:lnTo>
                  <a:pt x="556" y="495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6" name=""/>
          <p:cNvSpPr/>
          <p:nvPr/>
        </p:nvSpPr>
        <p:spPr>
          <a:xfrm>
            <a:off x="2852640" y="3036960"/>
            <a:ext cx="974880" cy="785880"/>
          </a:xfrm>
          <a:custGeom>
            <a:avLst/>
            <a:gdLst/>
            <a:ahLst/>
            <a:rect l="l" t="t" r="r" b="b"/>
            <a:pathLst>
              <a:path w="614" h="495">
                <a:moveTo>
                  <a:pt x="0" y="428"/>
                </a:moveTo>
                <a:lnTo>
                  <a:pt x="54" y="0"/>
                </a:lnTo>
                <a:lnTo>
                  <a:pt x="453" y="46"/>
                </a:lnTo>
                <a:lnTo>
                  <a:pt x="614" y="59"/>
                </a:lnTo>
                <a:lnTo>
                  <a:pt x="611" y="167"/>
                </a:lnTo>
                <a:lnTo>
                  <a:pt x="595" y="495"/>
                </a:lnTo>
                <a:lnTo>
                  <a:pt x="511" y="489"/>
                </a:lnTo>
                <a:lnTo>
                  <a:pt x="0" y="428"/>
                </a:lnTo>
                <a:lnTo>
                  <a:pt x="0" y="428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7" name=""/>
          <p:cNvSpPr/>
          <p:nvPr/>
        </p:nvSpPr>
        <p:spPr>
          <a:xfrm>
            <a:off x="1482840" y="2603520"/>
            <a:ext cx="858600" cy="1311120"/>
          </a:xfrm>
          <a:custGeom>
            <a:avLst/>
            <a:gdLst/>
            <a:ahLst/>
            <a:rect l="l" t="t" r="r" b="b"/>
            <a:pathLst>
              <a:path w="541" h="826">
                <a:moveTo>
                  <a:pt x="541" y="102"/>
                </a:moveTo>
                <a:lnTo>
                  <a:pt x="439" y="647"/>
                </a:lnTo>
                <a:lnTo>
                  <a:pt x="436" y="676"/>
                </a:lnTo>
                <a:lnTo>
                  <a:pt x="416" y="731"/>
                </a:lnTo>
                <a:lnTo>
                  <a:pt x="405" y="730"/>
                </a:lnTo>
                <a:lnTo>
                  <a:pt x="401" y="720"/>
                </a:lnTo>
                <a:lnTo>
                  <a:pt x="388" y="708"/>
                </a:lnTo>
                <a:lnTo>
                  <a:pt x="376" y="710"/>
                </a:lnTo>
                <a:lnTo>
                  <a:pt x="361" y="712"/>
                </a:lnTo>
                <a:lnTo>
                  <a:pt x="366" y="739"/>
                </a:lnTo>
                <a:lnTo>
                  <a:pt x="365" y="764"/>
                </a:lnTo>
                <a:lnTo>
                  <a:pt x="363" y="783"/>
                </a:lnTo>
                <a:lnTo>
                  <a:pt x="366" y="795"/>
                </a:lnTo>
                <a:lnTo>
                  <a:pt x="355" y="826"/>
                </a:lnTo>
                <a:lnTo>
                  <a:pt x="0" y="309"/>
                </a:lnTo>
                <a:lnTo>
                  <a:pt x="77" y="0"/>
                </a:lnTo>
                <a:lnTo>
                  <a:pt x="541" y="10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8" name=""/>
          <p:cNvSpPr/>
          <p:nvPr/>
        </p:nvSpPr>
        <p:spPr>
          <a:xfrm>
            <a:off x="1482840" y="2603520"/>
            <a:ext cx="858600" cy="1311120"/>
          </a:xfrm>
          <a:custGeom>
            <a:avLst/>
            <a:gdLst/>
            <a:ahLst/>
            <a:rect l="l" t="t" r="r" b="b"/>
            <a:pathLst>
              <a:path w="541" h="826">
                <a:moveTo>
                  <a:pt x="541" y="102"/>
                </a:moveTo>
                <a:lnTo>
                  <a:pt x="439" y="647"/>
                </a:lnTo>
                <a:lnTo>
                  <a:pt x="436" y="676"/>
                </a:lnTo>
                <a:lnTo>
                  <a:pt x="416" y="731"/>
                </a:lnTo>
                <a:lnTo>
                  <a:pt x="405" y="730"/>
                </a:lnTo>
                <a:lnTo>
                  <a:pt x="401" y="720"/>
                </a:lnTo>
                <a:lnTo>
                  <a:pt x="388" y="708"/>
                </a:lnTo>
                <a:lnTo>
                  <a:pt x="376" y="710"/>
                </a:lnTo>
                <a:lnTo>
                  <a:pt x="361" y="712"/>
                </a:lnTo>
                <a:lnTo>
                  <a:pt x="366" y="739"/>
                </a:lnTo>
                <a:lnTo>
                  <a:pt x="365" y="764"/>
                </a:lnTo>
                <a:lnTo>
                  <a:pt x="363" y="783"/>
                </a:lnTo>
                <a:lnTo>
                  <a:pt x="366" y="795"/>
                </a:lnTo>
                <a:lnTo>
                  <a:pt x="355" y="826"/>
                </a:lnTo>
                <a:lnTo>
                  <a:pt x="0" y="309"/>
                </a:lnTo>
                <a:lnTo>
                  <a:pt x="77" y="0"/>
                </a:lnTo>
                <a:lnTo>
                  <a:pt x="541" y="102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9" name=""/>
          <p:cNvSpPr/>
          <p:nvPr/>
        </p:nvSpPr>
        <p:spPr>
          <a:xfrm>
            <a:off x="5259240" y="1890720"/>
            <a:ext cx="706680" cy="758880"/>
          </a:xfrm>
          <a:custGeom>
            <a:avLst/>
            <a:gdLst/>
            <a:ahLst/>
            <a:rect l="l" t="t" r="r" b="b"/>
            <a:pathLst>
              <a:path w="445" h="478">
                <a:moveTo>
                  <a:pt x="188" y="478"/>
                </a:moveTo>
                <a:lnTo>
                  <a:pt x="186" y="468"/>
                </a:lnTo>
                <a:lnTo>
                  <a:pt x="179" y="461"/>
                </a:lnTo>
                <a:lnTo>
                  <a:pt x="154" y="453"/>
                </a:lnTo>
                <a:lnTo>
                  <a:pt x="146" y="422"/>
                </a:lnTo>
                <a:lnTo>
                  <a:pt x="142" y="409"/>
                </a:lnTo>
                <a:lnTo>
                  <a:pt x="150" y="399"/>
                </a:lnTo>
                <a:lnTo>
                  <a:pt x="150" y="394"/>
                </a:lnTo>
                <a:lnTo>
                  <a:pt x="140" y="384"/>
                </a:lnTo>
                <a:lnTo>
                  <a:pt x="136" y="371"/>
                </a:lnTo>
                <a:lnTo>
                  <a:pt x="133" y="351"/>
                </a:lnTo>
                <a:lnTo>
                  <a:pt x="134" y="338"/>
                </a:lnTo>
                <a:lnTo>
                  <a:pt x="131" y="332"/>
                </a:lnTo>
                <a:lnTo>
                  <a:pt x="108" y="315"/>
                </a:lnTo>
                <a:lnTo>
                  <a:pt x="86" y="300"/>
                </a:lnTo>
                <a:lnTo>
                  <a:pt x="79" y="282"/>
                </a:lnTo>
                <a:lnTo>
                  <a:pt x="56" y="273"/>
                </a:lnTo>
                <a:lnTo>
                  <a:pt x="50" y="269"/>
                </a:lnTo>
                <a:lnTo>
                  <a:pt x="50" y="265"/>
                </a:lnTo>
                <a:lnTo>
                  <a:pt x="46" y="261"/>
                </a:lnTo>
                <a:lnTo>
                  <a:pt x="27" y="259"/>
                </a:lnTo>
                <a:lnTo>
                  <a:pt x="25" y="253"/>
                </a:lnTo>
                <a:lnTo>
                  <a:pt x="15" y="248"/>
                </a:lnTo>
                <a:lnTo>
                  <a:pt x="12" y="242"/>
                </a:lnTo>
                <a:lnTo>
                  <a:pt x="12" y="213"/>
                </a:lnTo>
                <a:lnTo>
                  <a:pt x="14" y="196"/>
                </a:lnTo>
                <a:lnTo>
                  <a:pt x="14" y="184"/>
                </a:lnTo>
                <a:lnTo>
                  <a:pt x="19" y="171"/>
                </a:lnTo>
                <a:lnTo>
                  <a:pt x="12" y="158"/>
                </a:lnTo>
                <a:lnTo>
                  <a:pt x="0" y="152"/>
                </a:lnTo>
                <a:lnTo>
                  <a:pt x="6" y="136"/>
                </a:lnTo>
                <a:lnTo>
                  <a:pt x="8" y="134"/>
                </a:lnTo>
                <a:lnTo>
                  <a:pt x="10" y="125"/>
                </a:lnTo>
                <a:lnTo>
                  <a:pt x="31" y="108"/>
                </a:lnTo>
                <a:lnTo>
                  <a:pt x="39" y="104"/>
                </a:lnTo>
                <a:lnTo>
                  <a:pt x="44" y="98"/>
                </a:lnTo>
                <a:lnTo>
                  <a:pt x="42" y="39"/>
                </a:lnTo>
                <a:lnTo>
                  <a:pt x="46" y="35"/>
                </a:lnTo>
                <a:lnTo>
                  <a:pt x="52" y="27"/>
                </a:lnTo>
                <a:lnTo>
                  <a:pt x="60" y="31"/>
                </a:lnTo>
                <a:lnTo>
                  <a:pt x="69" y="33"/>
                </a:lnTo>
                <a:lnTo>
                  <a:pt x="83" y="31"/>
                </a:lnTo>
                <a:lnTo>
                  <a:pt x="102" y="19"/>
                </a:lnTo>
                <a:lnTo>
                  <a:pt x="140" y="0"/>
                </a:lnTo>
                <a:lnTo>
                  <a:pt x="146" y="0"/>
                </a:lnTo>
                <a:lnTo>
                  <a:pt x="150" y="4"/>
                </a:lnTo>
                <a:lnTo>
                  <a:pt x="150" y="12"/>
                </a:lnTo>
                <a:lnTo>
                  <a:pt x="146" y="17"/>
                </a:lnTo>
                <a:lnTo>
                  <a:pt x="146" y="23"/>
                </a:lnTo>
                <a:lnTo>
                  <a:pt x="142" y="37"/>
                </a:lnTo>
                <a:lnTo>
                  <a:pt x="156" y="31"/>
                </a:lnTo>
                <a:lnTo>
                  <a:pt x="163" y="31"/>
                </a:lnTo>
                <a:lnTo>
                  <a:pt x="173" y="39"/>
                </a:lnTo>
                <a:lnTo>
                  <a:pt x="181" y="37"/>
                </a:lnTo>
                <a:lnTo>
                  <a:pt x="184" y="44"/>
                </a:lnTo>
                <a:lnTo>
                  <a:pt x="196" y="44"/>
                </a:lnTo>
                <a:lnTo>
                  <a:pt x="202" y="50"/>
                </a:lnTo>
                <a:lnTo>
                  <a:pt x="204" y="62"/>
                </a:lnTo>
                <a:lnTo>
                  <a:pt x="209" y="63"/>
                </a:lnTo>
                <a:lnTo>
                  <a:pt x="278" y="79"/>
                </a:lnTo>
                <a:lnTo>
                  <a:pt x="288" y="79"/>
                </a:lnTo>
                <a:lnTo>
                  <a:pt x="301" y="90"/>
                </a:lnTo>
                <a:lnTo>
                  <a:pt x="313" y="90"/>
                </a:lnTo>
                <a:lnTo>
                  <a:pt x="315" y="94"/>
                </a:lnTo>
                <a:lnTo>
                  <a:pt x="319" y="90"/>
                </a:lnTo>
                <a:lnTo>
                  <a:pt x="324" y="90"/>
                </a:lnTo>
                <a:lnTo>
                  <a:pt x="342" y="94"/>
                </a:lnTo>
                <a:lnTo>
                  <a:pt x="351" y="98"/>
                </a:lnTo>
                <a:lnTo>
                  <a:pt x="357" y="102"/>
                </a:lnTo>
                <a:lnTo>
                  <a:pt x="355" y="104"/>
                </a:lnTo>
                <a:lnTo>
                  <a:pt x="353" y="108"/>
                </a:lnTo>
                <a:lnTo>
                  <a:pt x="365" y="111"/>
                </a:lnTo>
                <a:lnTo>
                  <a:pt x="378" y="117"/>
                </a:lnTo>
                <a:lnTo>
                  <a:pt x="380" y="129"/>
                </a:lnTo>
                <a:lnTo>
                  <a:pt x="376" y="156"/>
                </a:lnTo>
                <a:lnTo>
                  <a:pt x="378" y="156"/>
                </a:lnTo>
                <a:lnTo>
                  <a:pt x="392" y="154"/>
                </a:lnTo>
                <a:lnTo>
                  <a:pt x="393" y="156"/>
                </a:lnTo>
                <a:lnTo>
                  <a:pt x="392" y="161"/>
                </a:lnTo>
                <a:lnTo>
                  <a:pt x="388" y="165"/>
                </a:lnTo>
                <a:lnTo>
                  <a:pt x="392" y="179"/>
                </a:lnTo>
                <a:lnTo>
                  <a:pt x="403" y="184"/>
                </a:lnTo>
                <a:lnTo>
                  <a:pt x="401" y="186"/>
                </a:lnTo>
                <a:lnTo>
                  <a:pt x="386" y="202"/>
                </a:lnTo>
                <a:lnTo>
                  <a:pt x="374" y="223"/>
                </a:lnTo>
                <a:lnTo>
                  <a:pt x="372" y="236"/>
                </a:lnTo>
                <a:lnTo>
                  <a:pt x="370" y="244"/>
                </a:lnTo>
                <a:lnTo>
                  <a:pt x="374" y="246"/>
                </a:lnTo>
                <a:lnTo>
                  <a:pt x="386" y="240"/>
                </a:lnTo>
                <a:lnTo>
                  <a:pt x="397" y="217"/>
                </a:lnTo>
                <a:lnTo>
                  <a:pt x="411" y="206"/>
                </a:lnTo>
                <a:lnTo>
                  <a:pt x="418" y="202"/>
                </a:lnTo>
                <a:lnTo>
                  <a:pt x="418" y="196"/>
                </a:lnTo>
                <a:lnTo>
                  <a:pt x="424" y="192"/>
                </a:lnTo>
                <a:lnTo>
                  <a:pt x="428" y="184"/>
                </a:lnTo>
                <a:lnTo>
                  <a:pt x="428" y="177"/>
                </a:lnTo>
                <a:lnTo>
                  <a:pt x="428" y="171"/>
                </a:lnTo>
                <a:lnTo>
                  <a:pt x="432" y="169"/>
                </a:lnTo>
                <a:lnTo>
                  <a:pt x="436" y="161"/>
                </a:lnTo>
                <a:lnTo>
                  <a:pt x="438" y="158"/>
                </a:lnTo>
                <a:lnTo>
                  <a:pt x="443" y="158"/>
                </a:lnTo>
                <a:lnTo>
                  <a:pt x="445" y="161"/>
                </a:lnTo>
                <a:lnTo>
                  <a:pt x="443" y="175"/>
                </a:lnTo>
                <a:lnTo>
                  <a:pt x="432" y="202"/>
                </a:lnTo>
                <a:lnTo>
                  <a:pt x="428" y="209"/>
                </a:lnTo>
                <a:lnTo>
                  <a:pt x="424" y="219"/>
                </a:lnTo>
                <a:lnTo>
                  <a:pt x="424" y="225"/>
                </a:lnTo>
                <a:lnTo>
                  <a:pt x="415" y="246"/>
                </a:lnTo>
                <a:lnTo>
                  <a:pt x="415" y="267"/>
                </a:lnTo>
                <a:lnTo>
                  <a:pt x="415" y="280"/>
                </a:lnTo>
                <a:lnTo>
                  <a:pt x="405" y="290"/>
                </a:lnTo>
                <a:lnTo>
                  <a:pt x="401" y="296"/>
                </a:lnTo>
                <a:lnTo>
                  <a:pt x="405" y="311"/>
                </a:lnTo>
                <a:lnTo>
                  <a:pt x="407" y="338"/>
                </a:lnTo>
                <a:lnTo>
                  <a:pt x="401" y="344"/>
                </a:lnTo>
                <a:lnTo>
                  <a:pt x="393" y="371"/>
                </a:lnTo>
                <a:lnTo>
                  <a:pt x="399" y="409"/>
                </a:lnTo>
                <a:lnTo>
                  <a:pt x="409" y="436"/>
                </a:lnTo>
                <a:lnTo>
                  <a:pt x="407" y="442"/>
                </a:lnTo>
                <a:lnTo>
                  <a:pt x="409" y="447"/>
                </a:lnTo>
                <a:lnTo>
                  <a:pt x="407" y="451"/>
                </a:lnTo>
                <a:lnTo>
                  <a:pt x="409" y="463"/>
                </a:lnTo>
                <a:lnTo>
                  <a:pt x="188" y="47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0" name=""/>
          <p:cNvSpPr/>
          <p:nvPr/>
        </p:nvSpPr>
        <p:spPr>
          <a:xfrm>
            <a:off x="5259240" y="1890720"/>
            <a:ext cx="706680" cy="758880"/>
          </a:xfrm>
          <a:custGeom>
            <a:avLst/>
            <a:gdLst/>
            <a:ahLst/>
            <a:rect l="l" t="t" r="r" b="b"/>
            <a:pathLst>
              <a:path w="445" h="478">
                <a:moveTo>
                  <a:pt x="188" y="478"/>
                </a:moveTo>
                <a:lnTo>
                  <a:pt x="186" y="468"/>
                </a:lnTo>
                <a:lnTo>
                  <a:pt x="179" y="461"/>
                </a:lnTo>
                <a:lnTo>
                  <a:pt x="154" y="453"/>
                </a:lnTo>
                <a:lnTo>
                  <a:pt x="146" y="422"/>
                </a:lnTo>
                <a:lnTo>
                  <a:pt x="142" y="409"/>
                </a:lnTo>
                <a:lnTo>
                  <a:pt x="150" y="399"/>
                </a:lnTo>
                <a:lnTo>
                  <a:pt x="150" y="394"/>
                </a:lnTo>
                <a:lnTo>
                  <a:pt x="140" y="384"/>
                </a:lnTo>
                <a:lnTo>
                  <a:pt x="136" y="371"/>
                </a:lnTo>
                <a:lnTo>
                  <a:pt x="133" y="351"/>
                </a:lnTo>
                <a:lnTo>
                  <a:pt x="134" y="338"/>
                </a:lnTo>
                <a:lnTo>
                  <a:pt x="131" y="332"/>
                </a:lnTo>
                <a:lnTo>
                  <a:pt x="108" y="315"/>
                </a:lnTo>
                <a:lnTo>
                  <a:pt x="86" y="300"/>
                </a:lnTo>
                <a:lnTo>
                  <a:pt x="79" y="282"/>
                </a:lnTo>
                <a:lnTo>
                  <a:pt x="56" y="273"/>
                </a:lnTo>
                <a:lnTo>
                  <a:pt x="50" y="269"/>
                </a:lnTo>
                <a:lnTo>
                  <a:pt x="50" y="265"/>
                </a:lnTo>
                <a:lnTo>
                  <a:pt x="46" y="261"/>
                </a:lnTo>
                <a:lnTo>
                  <a:pt x="27" y="259"/>
                </a:lnTo>
                <a:lnTo>
                  <a:pt x="25" y="253"/>
                </a:lnTo>
                <a:lnTo>
                  <a:pt x="15" y="248"/>
                </a:lnTo>
                <a:lnTo>
                  <a:pt x="12" y="242"/>
                </a:lnTo>
                <a:lnTo>
                  <a:pt x="12" y="213"/>
                </a:lnTo>
                <a:lnTo>
                  <a:pt x="14" y="196"/>
                </a:lnTo>
                <a:lnTo>
                  <a:pt x="14" y="184"/>
                </a:lnTo>
                <a:lnTo>
                  <a:pt x="19" y="171"/>
                </a:lnTo>
                <a:lnTo>
                  <a:pt x="12" y="158"/>
                </a:lnTo>
                <a:lnTo>
                  <a:pt x="0" y="152"/>
                </a:lnTo>
                <a:lnTo>
                  <a:pt x="6" y="136"/>
                </a:lnTo>
                <a:lnTo>
                  <a:pt x="8" y="134"/>
                </a:lnTo>
                <a:lnTo>
                  <a:pt x="10" y="125"/>
                </a:lnTo>
                <a:lnTo>
                  <a:pt x="31" y="108"/>
                </a:lnTo>
                <a:lnTo>
                  <a:pt x="39" y="104"/>
                </a:lnTo>
                <a:lnTo>
                  <a:pt x="44" y="98"/>
                </a:lnTo>
                <a:lnTo>
                  <a:pt x="42" y="39"/>
                </a:lnTo>
                <a:lnTo>
                  <a:pt x="46" y="35"/>
                </a:lnTo>
                <a:lnTo>
                  <a:pt x="52" y="27"/>
                </a:lnTo>
                <a:lnTo>
                  <a:pt x="60" y="31"/>
                </a:lnTo>
                <a:lnTo>
                  <a:pt x="69" y="33"/>
                </a:lnTo>
                <a:lnTo>
                  <a:pt x="83" y="31"/>
                </a:lnTo>
                <a:lnTo>
                  <a:pt x="102" y="19"/>
                </a:lnTo>
                <a:lnTo>
                  <a:pt x="140" y="0"/>
                </a:lnTo>
                <a:lnTo>
                  <a:pt x="146" y="0"/>
                </a:lnTo>
                <a:lnTo>
                  <a:pt x="150" y="4"/>
                </a:lnTo>
                <a:lnTo>
                  <a:pt x="150" y="12"/>
                </a:lnTo>
                <a:lnTo>
                  <a:pt x="146" y="17"/>
                </a:lnTo>
                <a:lnTo>
                  <a:pt x="146" y="23"/>
                </a:lnTo>
                <a:lnTo>
                  <a:pt x="142" y="37"/>
                </a:lnTo>
                <a:lnTo>
                  <a:pt x="156" y="31"/>
                </a:lnTo>
                <a:lnTo>
                  <a:pt x="163" y="31"/>
                </a:lnTo>
                <a:lnTo>
                  <a:pt x="173" y="39"/>
                </a:lnTo>
                <a:lnTo>
                  <a:pt x="181" y="37"/>
                </a:lnTo>
                <a:lnTo>
                  <a:pt x="184" y="44"/>
                </a:lnTo>
                <a:lnTo>
                  <a:pt x="196" y="44"/>
                </a:lnTo>
                <a:lnTo>
                  <a:pt x="202" y="50"/>
                </a:lnTo>
                <a:lnTo>
                  <a:pt x="204" y="62"/>
                </a:lnTo>
                <a:lnTo>
                  <a:pt x="209" y="63"/>
                </a:lnTo>
                <a:lnTo>
                  <a:pt x="278" y="79"/>
                </a:lnTo>
                <a:lnTo>
                  <a:pt x="288" y="79"/>
                </a:lnTo>
                <a:lnTo>
                  <a:pt x="301" y="90"/>
                </a:lnTo>
                <a:lnTo>
                  <a:pt x="313" y="90"/>
                </a:lnTo>
                <a:lnTo>
                  <a:pt x="315" y="94"/>
                </a:lnTo>
                <a:lnTo>
                  <a:pt x="319" y="90"/>
                </a:lnTo>
                <a:lnTo>
                  <a:pt x="324" y="90"/>
                </a:lnTo>
                <a:lnTo>
                  <a:pt x="342" y="94"/>
                </a:lnTo>
                <a:lnTo>
                  <a:pt x="351" y="98"/>
                </a:lnTo>
                <a:lnTo>
                  <a:pt x="357" y="102"/>
                </a:lnTo>
                <a:lnTo>
                  <a:pt x="355" y="104"/>
                </a:lnTo>
                <a:lnTo>
                  <a:pt x="353" y="108"/>
                </a:lnTo>
                <a:lnTo>
                  <a:pt x="365" y="111"/>
                </a:lnTo>
                <a:lnTo>
                  <a:pt x="378" y="117"/>
                </a:lnTo>
                <a:lnTo>
                  <a:pt x="380" y="129"/>
                </a:lnTo>
                <a:lnTo>
                  <a:pt x="376" y="156"/>
                </a:lnTo>
                <a:lnTo>
                  <a:pt x="378" y="156"/>
                </a:lnTo>
                <a:lnTo>
                  <a:pt x="392" y="154"/>
                </a:lnTo>
                <a:lnTo>
                  <a:pt x="393" y="156"/>
                </a:lnTo>
                <a:lnTo>
                  <a:pt x="392" y="161"/>
                </a:lnTo>
                <a:lnTo>
                  <a:pt x="388" y="165"/>
                </a:lnTo>
                <a:lnTo>
                  <a:pt x="392" y="179"/>
                </a:lnTo>
                <a:lnTo>
                  <a:pt x="403" y="184"/>
                </a:lnTo>
                <a:lnTo>
                  <a:pt x="401" y="186"/>
                </a:lnTo>
                <a:lnTo>
                  <a:pt x="386" y="202"/>
                </a:lnTo>
                <a:lnTo>
                  <a:pt x="374" y="223"/>
                </a:lnTo>
                <a:lnTo>
                  <a:pt x="372" y="236"/>
                </a:lnTo>
                <a:lnTo>
                  <a:pt x="370" y="244"/>
                </a:lnTo>
                <a:lnTo>
                  <a:pt x="374" y="246"/>
                </a:lnTo>
                <a:lnTo>
                  <a:pt x="386" y="240"/>
                </a:lnTo>
                <a:lnTo>
                  <a:pt x="397" y="217"/>
                </a:lnTo>
                <a:lnTo>
                  <a:pt x="411" y="206"/>
                </a:lnTo>
                <a:lnTo>
                  <a:pt x="418" y="202"/>
                </a:lnTo>
                <a:lnTo>
                  <a:pt x="418" y="196"/>
                </a:lnTo>
                <a:lnTo>
                  <a:pt x="424" y="192"/>
                </a:lnTo>
                <a:lnTo>
                  <a:pt x="428" y="184"/>
                </a:lnTo>
                <a:lnTo>
                  <a:pt x="428" y="177"/>
                </a:lnTo>
                <a:lnTo>
                  <a:pt x="428" y="171"/>
                </a:lnTo>
                <a:lnTo>
                  <a:pt x="432" y="169"/>
                </a:lnTo>
                <a:lnTo>
                  <a:pt x="436" y="161"/>
                </a:lnTo>
                <a:lnTo>
                  <a:pt x="438" y="158"/>
                </a:lnTo>
                <a:lnTo>
                  <a:pt x="443" y="158"/>
                </a:lnTo>
                <a:lnTo>
                  <a:pt x="445" y="161"/>
                </a:lnTo>
                <a:lnTo>
                  <a:pt x="443" y="175"/>
                </a:lnTo>
                <a:lnTo>
                  <a:pt x="432" y="202"/>
                </a:lnTo>
                <a:lnTo>
                  <a:pt x="428" y="209"/>
                </a:lnTo>
                <a:lnTo>
                  <a:pt x="424" y="219"/>
                </a:lnTo>
                <a:lnTo>
                  <a:pt x="424" y="225"/>
                </a:lnTo>
                <a:lnTo>
                  <a:pt x="415" y="246"/>
                </a:lnTo>
                <a:lnTo>
                  <a:pt x="415" y="267"/>
                </a:lnTo>
                <a:lnTo>
                  <a:pt x="415" y="280"/>
                </a:lnTo>
                <a:lnTo>
                  <a:pt x="405" y="290"/>
                </a:lnTo>
                <a:lnTo>
                  <a:pt x="401" y="296"/>
                </a:lnTo>
                <a:lnTo>
                  <a:pt x="405" y="311"/>
                </a:lnTo>
                <a:lnTo>
                  <a:pt x="407" y="338"/>
                </a:lnTo>
                <a:lnTo>
                  <a:pt x="401" y="344"/>
                </a:lnTo>
                <a:lnTo>
                  <a:pt x="393" y="371"/>
                </a:lnTo>
                <a:lnTo>
                  <a:pt x="399" y="409"/>
                </a:lnTo>
                <a:lnTo>
                  <a:pt x="409" y="436"/>
                </a:lnTo>
                <a:lnTo>
                  <a:pt x="407" y="442"/>
                </a:lnTo>
                <a:lnTo>
                  <a:pt x="409" y="447"/>
                </a:lnTo>
                <a:lnTo>
                  <a:pt x="407" y="451"/>
                </a:lnTo>
                <a:lnTo>
                  <a:pt x="409" y="463"/>
                </a:lnTo>
                <a:lnTo>
                  <a:pt x="188" y="478"/>
                </a:lnTo>
                <a:lnTo>
                  <a:pt x="188" y="478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1" name=""/>
          <p:cNvSpPr/>
          <p:nvPr/>
        </p:nvSpPr>
        <p:spPr>
          <a:xfrm>
            <a:off x="5256360" y="1897200"/>
            <a:ext cx="469800" cy="520560"/>
          </a:xfrm>
          <a:custGeom>
            <a:avLst/>
            <a:gdLst/>
            <a:ahLst/>
            <a:rect l="l" t="t" r="r" b="b"/>
            <a:pathLst>
              <a:path w="296" h="328">
                <a:moveTo>
                  <a:pt x="131" y="328"/>
                </a:moveTo>
                <a:lnTo>
                  <a:pt x="131" y="322"/>
                </a:lnTo>
                <a:lnTo>
                  <a:pt x="104" y="307"/>
                </a:lnTo>
                <a:lnTo>
                  <a:pt x="87" y="290"/>
                </a:lnTo>
                <a:lnTo>
                  <a:pt x="79" y="274"/>
                </a:lnTo>
                <a:lnTo>
                  <a:pt x="56" y="265"/>
                </a:lnTo>
                <a:lnTo>
                  <a:pt x="50" y="261"/>
                </a:lnTo>
                <a:lnTo>
                  <a:pt x="50" y="257"/>
                </a:lnTo>
                <a:lnTo>
                  <a:pt x="46" y="253"/>
                </a:lnTo>
                <a:lnTo>
                  <a:pt x="27" y="251"/>
                </a:lnTo>
                <a:lnTo>
                  <a:pt x="25" y="246"/>
                </a:lnTo>
                <a:lnTo>
                  <a:pt x="17" y="240"/>
                </a:lnTo>
                <a:lnTo>
                  <a:pt x="12" y="234"/>
                </a:lnTo>
                <a:lnTo>
                  <a:pt x="17" y="203"/>
                </a:lnTo>
                <a:lnTo>
                  <a:pt x="14" y="190"/>
                </a:lnTo>
                <a:lnTo>
                  <a:pt x="19" y="182"/>
                </a:lnTo>
                <a:lnTo>
                  <a:pt x="19" y="167"/>
                </a:lnTo>
                <a:lnTo>
                  <a:pt x="12" y="154"/>
                </a:lnTo>
                <a:lnTo>
                  <a:pt x="0" y="148"/>
                </a:lnTo>
                <a:lnTo>
                  <a:pt x="6" y="132"/>
                </a:lnTo>
                <a:lnTo>
                  <a:pt x="10" y="130"/>
                </a:lnTo>
                <a:lnTo>
                  <a:pt x="10" y="121"/>
                </a:lnTo>
                <a:lnTo>
                  <a:pt x="31" y="104"/>
                </a:lnTo>
                <a:lnTo>
                  <a:pt x="39" y="100"/>
                </a:lnTo>
                <a:lnTo>
                  <a:pt x="44" y="94"/>
                </a:lnTo>
                <a:lnTo>
                  <a:pt x="42" y="38"/>
                </a:lnTo>
                <a:lnTo>
                  <a:pt x="50" y="36"/>
                </a:lnTo>
                <a:lnTo>
                  <a:pt x="54" y="25"/>
                </a:lnTo>
                <a:lnTo>
                  <a:pt x="62" y="29"/>
                </a:lnTo>
                <a:lnTo>
                  <a:pt x="71" y="31"/>
                </a:lnTo>
                <a:lnTo>
                  <a:pt x="83" y="31"/>
                </a:lnTo>
                <a:lnTo>
                  <a:pt x="104" y="19"/>
                </a:lnTo>
                <a:lnTo>
                  <a:pt x="140" y="0"/>
                </a:lnTo>
                <a:lnTo>
                  <a:pt x="144" y="2"/>
                </a:lnTo>
                <a:lnTo>
                  <a:pt x="150" y="4"/>
                </a:lnTo>
                <a:lnTo>
                  <a:pt x="150" y="12"/>
                </a:lnTo>
                <a:lnTo>
                  <a:pt x="146" y="17"/>
                </a:lnTo>
                <a:lnTo>
                  <a:pt x="146" y="21"/>
                </a:lnTo>
                <a:lnTo>
                  <a:pt x="142" y="36"/>
                </a:lnTo>
                <a:lnTo>
                  <a:pt x="156" y="29"/>
                </a:lnTo>
                <a:lnTo>
                  <a:pt x="163" y="29"/>
                </a:lnTo>
                <a:lnTo>
                  <a:pt x="173" y="38"/>
                </a:lnTo>
                <a:lnTo>
                  <a:pt x="181" y="36"/>
                </a:lnTo>
                <a:lnTo>
                  <a:pt x="186" y="42"/>
                </a:lnTo>
                <a:lnTo>
                  <a:pt x="196" y="44"/>
                </a:lnTo>
                <a:lnTo>
                  <a:pt x="202" y="48"/>
                </a:lnTo>
                <a:lnTo>
                  <a:pt x="204" y="59"/>
                </a:lnTo>
                <a:lnTo>
                  <a:pt x="209" y="61"/>
                </a:lnTo>
                <a:lnTo>
                  <a:pt x="278" y="77"/>
                </a:lnTo>
                <a:lnTo>
                  <a:pt x="288" y="77"/>
                </a:lnTo>
                <a:lnTo>
                  <a:pt x="296" y="83"/>
                </a:lnTo>
                <a:lnTo>
                  <a:pt x="296" y="106"/>
                </a:lnTo>
                <a:lnTo>
                  <a:pt x="261" y="104"/>
                </a:lnTo>
                <a:lnTo>
                  <a:pt x="259" y="117"/>
                </a:lnTo>
                <a:lnTo>
                  <a:pt x="192" y="219"/>
                </a:lnTo>
                <a:lnTo>
                  <a:pt x="169" y="230"/>
                </a:lnTo>
                <a:lnTo>
                  <a:pt x="159" y="234"/>
                </a:lnTo>
                <a:lnTo>
                  <a:pt x="133" y="313"/>
                </a:lnTo>
                <a:lnTo>
                  <a:pt x="131" y="328"/>
                </a:lnTo>
                <a:close/>
              </a:path>
            </a:pathLst>
          </a:custGeom>
          <a:solidFill>
            <a:srgbClr val="c2c2c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2" name=""/>
          <p:cNvSpPr/>
          <p:nvPr/>
        </p:nvSpPr>
        <p:spPr>
          <a:xfrm>
            <a:off x="6045120" y="2006640"/>
            <a:ext cx="523800" cy="728640"/>
          </a:xfrm>
          <a:custGeom>
            <a:avLst/>
            <a:gdLst/>
            <a:ahLst/>
            <a:rect l="l" t="t" r="r" b="b"/>
            <a:pathLst>
              <a:path w="330" h="459">
                <a:moveTo>
                  <a:pt x="4" y="459"/>
                </a:moveTo>
                <a:lnTo>
                  <a:pt x="167" y="436"/>
                </a:lnTo>
                <a:lnTo>
                  <a:pt x="169" y="441"/>
                </a:lnTo>
                <a:lnTo>
                  <a:pt x="271" y="428"/>
                </a:lnTo>
                <a:lnTo>
                  <a:pt x="273" y="422"/>
                </a:lnTo>
                <a:lnTo>
                  <a:pt x="286" y="395"/>
                </a:lnTo>
                <a:lnTo>
                  <a:pt x="290" y="390"/>
                </a:lnTo>
                <a:lnTo>
                  <a:pt x="288" y="372"/>
                </a:lnTo>
                <a:lnTo>
                  <a:pt x="292" y="359"/>
                </a:lnTo>
                <a:lnTo>
                  <a:pt x="305" y="347"/>
                </a:lnTo>
                <a:lnTo>
                  <a:pt x="305" y="334"/>
                </a:lnTo>
                <a:lnTo>
                  <a:pt x="309" y="330"/>
                </a:lnTo>
                <a:lnTo>
                  <a:pt x="307" y="323"/>
                </a:lnTo>
                <a:lnTo>
                  <a:pt x="315" y="317"/>
                </a:lnTo>
                <a:lnTo>
                  <a:pt x="319" y="324"/>
                </a:lnTo>
                <a:lnTo>
                  <a:pt x="321" y="324"/>
                </a:lnTo>
                <a:lnTo>
                  <a:pt x="326" y="321"/>
                </a:lnTo>
                <a:lnTo>
                  <a:pt x="328" y="319"/>
                </a:lnTo>
                <a:lnTo>
                  <a:pt x="330" y="311"/>
                </a:lnTo>
                <a:lnTo>
                  <a:pt x="328" y="296"/>
                </a:lnTo>
                <a:lnTo>
                  <a:pt x="328" y="276"/>
                </a:lnTo>
                <a:lnTo>
                  <a:pt x="324" y="265"/>
                </a:lnTo>
                <a:lnTo>
                  <a:pt x="321" y="238"/>
                </a:lnTo>
                <a:lnTo>
                  <a:pt x="294" y="177"/>
                </a:lnTo>
                <a:lnTo>
                  <a:pt x="271" y="169"/>
                </a:lnTo>
                <a:lnTo>
                  <a:pt x="263" y="177"/>
                </a:lnTo>
                <a:lnTo>
                  <a:pt x="252" y="186"/>
                </a:lnTo>
                <a:lnTo>
                  <a:pt x="225" y="228"/>
                </a:lnTo>
                <a:lnTo>
                  <a:pt x="223" y="228"/>
                </a:lnTo>
                <a:lnTo>
                  <a:pt x="219" y="227"/>
                </a:lnTo>
                <a:lnTo>
                  <a:pt x="209" y="223"/>
                </a:lnTo>
                <a:lnTo>
                  <a:pt x="205" y="219"/>
                </a:lnTo>
                <a:lnTo>
                  <a:pt x="202" y="209"/>
                </a:lnTo>
                <a:lnTo>
                  <a:pt x="204" y="194"/>
                </a:lnTo>
                <a:lnTo>
                  <a:pt x="209" y="186"/>
                </a:lnTo>
                <a:lnTo>
                  <a:pt x="221" y="177"/>
                </a:lnTo>
                <a:lnTo>
                  <a:pt x="225" y="169"/>
                </a:lnTo>
                <a:lnTo>
                  <a:pt x="225" y="163"/>
                </a:lnTo>
                <a:lnTo>
                  <a:pt x="227" y="156"/>
                </a:lnTo>
                <a:lnTo>
                  <a:pt x="234" y="152"/>
                </a:lnTo>
                <a:lnTo>
                  <a:pt x="240" y="138"/>
                </a:lnTo>
                <a:lnTo>
                  <a:pt x="238" y="111"/>
                </a:lnTo>
                <a:lnTo>
                  <a:pt x="234" y="98"/>
                </a:lnTo>
                <a:lnTo>
                  <a:pt x="230" y="90"/>
                </a:lnTo>
                <a:lnTo>
                  <a:pt x="221" y="81"/>
                </a:lnTo>
                <a:lnTo>
                  <a:pt x="219" y="75"/>
                </a:lnTo>
                <a:lnTo>
                  <a:pt x="221" y="69"/>
                </a:lnTo>
                <a:lnTo>
                  <a:pt x="230" y="65"/>
                </a:lnTo>
                <a:lnTo>
                  <a:pt x="230" y="61"/>
                </a:lnTo>
                <a:lnTo>
                  <a:pt x="221" y="42"/>
                </a:lnTo>
                <a:lnTo>
                  <a:pt x="211" y="38"/>
                </a:lnTo>
                <a:lnTo>
                  <a:pt x="182" y="27"/>
                </a:lnTo>
                <a:lnTo>
                  <a:pt x="163" y="23"/>
                </a:lnTo>
                <a:lnTo>
                  <a:pt x="156" y="15"/>
                </a:lnTo>
                <a:lnTo>
                  <a:pt x="140" y="12"/>
                </a:lnTo>
                <a:lnTo>
                  <a:pt x="125" y="6"/>
                </a:lnTo>
                <a:lnTo>
                  <a:pt x="113" y="0"/>
                </a:lnTo>
                <a:lnTo>
                  <a:pt x="108" y="6"/>
                </a:lnTo>
                <a:lnTo>
                  <a:pt x="100" y="8"/>
                </a:lnTo>
                <a:lnTo>
                  <a:pt x="90" y="25"/>
                </a:lnTo>
                <a:lnTo>
                  <a:pt x="90" y="37"/>
                </a:lnTo>
                <a:lnTo>
                  <a:pt x="92" y="40"/>
                </a:lnTo>
                <a:lnTo>
                  <a:pt x="96" y="40"/>
                </a:lnTo>
                <a:lnTo>
                  <a:pt x="98" y="46"/>
                </a:lnTo>
                <a:lnTo>
                  <a:pt x="94" y="48"/>
                </a:lnTo>
                <a:lnTo>
                  <a:pt x="88" y="52"/>
                </a:lnTo>
                <a:lnTo>
                  <a:pt x="83" y="56"/>
                </a:lnTo>
                <a:lnTo>
                  <a:pt x="77" y="63"/>
                </a:lnTo>
                <a:lnTo>
                  <a:pt x="71" y="73"/>
                </a:lnTo>
                <a:lnTo>
                  <a:pt x="73" y="86"/>
                </a:lnTo>
                <a:lnTo>
                  <a:pt x="75" y="96"/>
                </a:lnTo>
                <a:lnTo>
                  <a:pt x="69" y="109"/>
                </a:lnTo>
                <a:lnTo>
                  <a:pt x="60" y="115"/>
                </a:lnTo>
                <a:lnTo>
                  <a:pt x="58" y="106"/>
                </a:lnTo>
                <a:lnTo>
                  <a:pt x="62" y="94"/>
                </a:lnTo>
                <a:lnTo>
                  <a:pt x="58" y="83"/>
                </a:lnTo>
                <a:lnTo>
                  <a:pt x="60" y="79"/>
                </a:lnTo>
                <a:lnTo>
                  <a:pt x="58" y="75"/>
                </a:lnTo>
                <a:lnTo>
                  <a:pt x="54" y="77"/>
                </a:lnTo>
                <a:lnTo>
                  <a:pt x="50" y="86"/>
                </a:lnTo>
                <a:lnTo>
                  <a:pt x="48" y="96"/>
                </a:lnTo>
                <a:lnTo>
                  <a:pt x="44" y="102"/>
                </a:lnTo>
                <a:lnTo>
                  <a:pt x="39" y="102"/>
                </a:lnTo>
                <a:lnTo>
                  <a:pt x="29" y="111"/>
                </a:lnTo>
                <a:lnTo>
                  <a:pt x="25" y="119"/>
                </a:lnTo>
                <a:lnTo>
                  <a:pt x="23" y="125"/>
                </a:lnTo>
                <a:lnTo>
                  <a:pt x="16" y="134"/>
                </a:lnTo>
                <a:lnTo>
                  <a:pt x="16" y="152"/>
                </a:lnTo>
                <a:lnTo>
                  <a:pt x="16" y="171"/>
                </a:lnTo>
                <a:lnTo>
                  <a:pt x="14" y="182"/>
                </a:lnTo>
                <a:lnTo>
                  <a:pt x="8" y="196"/>
                </a:lnTo>
                <a:lnTo>
                  <a:pt x="0" y="205"/>
                </a:lnTo>
                <a:lnTo>
                  <a:pt x="2" y="215"/>
                </a:lnTo>
                <a:lnTo>
                  <a:pt x="12" y="238"/>
                </a:lnTo>
                <a:lnTo>
                  <a:pt x="8" y="253"/>
                </a:lnTo>
                <a:lnTo>
                  <a:pt x="14" y="265"/>
                </a:lnTo>
                <a:lnTo>
                  <a:pt x="29" y="298"/>
                </a:lnTo>
                <a:lnTo>
                  <a:pt x="40" y="324"/>
                </a:lnTo>
                <a:lnTo>
                  <a:pt x="42" y="346"/>
                </a:lnTo>
                <a:lnTo>
                  <a:pt x="46" y="351"/>
                </a:lnTo>
                <a:lnTo>
                  <a:pt x="46" y="355"/>
                </a:lnTo>
                <a:lnTo>
                  <a:pt x="42" y="357"/>
                </a:lnTo>
                <a:lnTo>
                  <a:pt x="40" y="380"/>
                </a:lnTo>
                <a:lnTo>
                  <a:pt x="37" y="397"/>
                </a:lnTo>
                <a:lnTo>
                  <a:pt x="31" y="413"/>
                </a:lnTo>
                <a:lnTo>
                  <a:pt x="19" y="445"/>
                </a:lnTo>
                <a:lnTo>
                  <a:pt x="8" y="455"/>
                </a:lnTo>
                <a:lnTo>
                  <a:pt x="4" y="459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3" name=""/>
          <p:cNvSpPr/>
          <p:nvPr/>
        </p:nvSpPr>
        <p:spPr>
          <a:xfrm>
            <a:off x="6045120" y="2006640"/>
            <a:ext cx="523800" cy="728640"/>
          </a:xfrm>
          <a:custGeom>
            <a:avLst/>
            <a:gdLst/>
            <a:ahLst/>
            <a:rect l="l" t="t" r="r" b="b"/>
            <a:pathLst>
              <a:path w="330" h="459">
                <a:moveTo>
                  <a:pt x="4" y="459"/>
                </a:moveTo>
                <a:lnTo>
                  <a:pt x="167" y="436"/>
                </a:lnTo>
                <a:lnTo>
                  <a:pt x="169" y="441"/>
                </a:lnTo>
                <a:lnTo>
                  <a:pt x="271" y="428"/>
                </a:lnTo>
                <a:lnTo>
                  <a:pt x="273" y="422"/>
                </a:lnTo>
                <a:lnTo>
                  <a:pt x="286" y="395"/>
                </a:lnTo>
                <a:lnTo>
                  <a:pt x="290" y="390"/>
                </a:lnTo>
                <a:lnTo>
                  <a:pt x="288" y="372"/>
                </a:lnTo>
                <a:lnTo>
                  <a:pt x="292" y="359"/>
                </a:lnTo>
                <a:lnTo>
                  <a:pt x="305" y="347"/>
                </a:lnTo>
                <a:lnTo>
                  <a:pt x="305" y="334"/>
                </a:lnTo>
                <a:lnTo>
                  <a:pt x="309" y="330"/>
                </a:lnTo>
                <a:lnTo>
                  <a:pt x="307" y="323"/>
                </a:lnTo>
                <a:lnTo>
                  <a:pt x="315" y="317"/>
                </a:lnTo>
                <a:lnTo>
                  <a:pt x="319" y="324"/>
                </a:lnTo>
                <a:lnTo>
                  <a:pt x="321" y="324"/>
                </a:lnTo>
                <a:lnTo>
                  <a:pt x="326" y="321"/>
                </a:lnTo>
                <a:lnTo>
                  <a:pt x="328" y="319"/>
                </a:lnTo>
                <a:lnTo>
                  <a:pt x="330" y="311"/>
                </a:lnTo>
                <a:lnTo>
                  <a:pt x="328" y="296"/>
                </a:lnTo>
                <a:lnTo>
                  <a:pt x="328" y="276"/>
                </a:lnTo>
                <a:lnTo>
                  <a:pt x="324" y="265"/>
                </a:lnTo>
                <a:lnTo>
                  <a:pt x="321" y="238"/>
                </a:lnTo>
                <a:lnTo>
                  <a:pt x="294" y="177"/>
                </a:lnTo>
                <a:lnTo>
                  <a:pt x="271" y="169"/>
                </a:lnTo>
                <a:lnTo>
                  <a:pt x="263" y="177"/>
                </a:lnTo>
                <a:lnTo>
                  <a:pt x="252" y="186"/>
                </a:lnTo>
                <a:lnTo>
                  <a:pt x="225" y="228"/>
                </a:lnTo>
                <a:lnTo>
                  <a:pt x="223" y="228"/>
                </a:lnTo>
                <a:lnTo>
                  <a:pt x="219" y="227"/>
                </a:lnTo>
                <a:lnTo>
                  <a:pt x="209" y="223"/>
                </a:lnTo>
                <a:lnTo>
                  <a:pt x="205" y="219"/>
                </a:lnTo>
                <a:lnTo>
                  <a:pt x="202" y="209"/>
                </a:lnTo>
                <a:lnTo>
                  <a:pt x="204" y="194"/>
                </a:lnTo>
                <a:lnTo>
                  <a:pt x="209" y="186"/>
                </a:lnTo>
                <a:lnTo>
                  <a:pt x="221" y="177"/>
                </a:lnTo>
                <a:lnTo>
                  <a:pt x="225" y="169"/>
                </a:lnTo>
                <a:lnTo>
                  <a:pt x="225" y="163"/>
                </a:lnTo>
                <a:lnTo>
                  <a:pt x="227" y="156"/>
                </a:lnTo>
                <a:lnTo>
                  <a:pt x="234" y="152"/>
                </a:lnTo>
                <a:lnTo>
                  <a:pt x="240" y="138"/>
                </a:lnTo>
                <a:lnTo>
                  <a:pt x="238" y="111"/>
                </a:lnTo>
                <a:lnTo>
                  <a:pt x="234" y="98"/>
                </a:lnTo>
                <a:lnTo>
                  <a:pt x="230" y="90"/>
                </a:lnTo>
                <a:lnTo>
                  <a:pt x="221" y="81"/>
                </a:lnTo>
                <a:lnTo>
                  <a:pt x="219" y="75"/>
                </a:lnTo>
                <a:lnTo>
                  <a:pt x="221" y="69"/>
                </a:lnTo>
                <a:lnTo>
                  <a:pt x="230" y="65"/>
                </a:lnTo>
                <a:lnTo>
                  <a:pt x="230" y="61"/>
                </a:lnTo>
                <a:lnTo>
                  <a:pt x="221" y="42"/>
                </a:lnTo>
                <a:lnTo>
                  <a:pt x="211" y="38"/>
                </a:lnTo>
                <a:lnTo>
                  <a:pt x="182" y="27"/>
                </a:lnTo>
                <a:lnTo>
                  <a:pt x="163" y="23"/>
                </a:lnTo>
                <a:lnTo>
                  <a:pt x="156" y="15"/>
                </a:lnTo>
                <a:lnTo>
                  <a:pt x="140" y="12"/>
                </a:lnTo>
                <a:lnTo>
                  <a:pt x="125" y="6"/>
                </a:lnTo>
                <a:lnTo>
                  <a:pt x="113" y="0"/>
                </a:lnTo>
                <a:lnTo>
                  <a:pt x="108" y="6"/>
                </a:lnTo>
                <a:lnTo>
                  <a:pt x="100" y="8"/>
                </a:lnTo>
                <a:lnTo>
                  <a:pt x="90" y="25"/>
                </a:lnTo>
                <a:lnTo>
                  <a:pt x="90" y="37"/>
                </a:lnTo>
                <a:lnTo>
                  <a:pt x="92" y="40"/>
                </a:lnTo>
                <a:lnTo>
                  <a:pt x="96" y="40"/>
                </a:lnTo>
                <a:lnTo>
                  <a:pt x="98" y="46"/>
                </a:lnTo>
                <a:lnTo>
                  <a:pt x="94" y="48"/>
                </a:lnTo>
                <a:lnTo>
                  <a:pt x="88" y="52"/>
                </a:lnTo>
                <a:lnTo>
                  <a:pt x="83" y="56"/>
                </a:lnTo>
                <a:lnTo>
                  <a:pt x="77" y="63"/>
                </a:lnTo>
                <a:lnTo>
                  <a:pt x="71" y="73"/>
                </a:lnTo>
                <a:lnTo>
                  <a:pt x="73" y="86"/>
                </a:lnTo>
                <a:lnTo>
                  <a:pt x="75" y="96"/>
                </a:lnTo>
                <a:lnTo>
                  <a:pt x="69" y="109"/>
                </a:lnTo>
                <a:lnTo>
                  <a:pt x="60" y="115"/>
                </a:lnTo>
                <a:lnTo>
                  <a:pt x="58" y="106"/>
                </a:lnTo>
                <a:lnTo>
                  <a:pt x="62" y="94"/>
                </a:lnTo>
                <a:lnTo>
                  <a:pt x="58" y="83"/>
                </a:lnTo>
                <a:lnTo>
                  <a:pt x="60" y="79"/>
                </a:lnTo>
                <a:lnTo>
                  <a:pt x="58" y="75"/>
                </a:lnTo>
                <a:lnTo>
                  <a:pt x="54" y="77"/>
                </a:lnTo>
                <a:lnTo>
                  <a:pt x="50" y="86"/>
                </a:lnTo>
                <a:lnTo>
                  <a:pt x="48" y="96"/>
                </a:lnTo>
                <a:lnTo>
                  <a:pt x="44" y="102"/>
                </a:lnTo>
                <a:lnTo>
                  <a:pt x="39" y="102"/>
                </a:lnTo>
                <a:lnTo>
                  <a:pt x="29" y="111"/>
                </a:lnTo>
                <a:lnTo>
                  <a:pt x="25" y="119"/>
                </a:lnTo>
                <a:lnTo>
                  <a:pt x="23" y="125"/>
                </a:lnTo>
                <a:lnTo>
                  <a:pt x="16" y="134"/>
                </a:lnTo>
                <a:lnTo>
                  <a:pt x="16" y="152"/>
                </a:lnTo>
                <a:lnTo>
                  <a:pt x="16" y="171"/>
                </a:lnTo>
                <a:lnTo>
                  <a:pt x="14" y="182"/>
                </a:lnTo>
                <a:lnTo>
                  <a:pt x="8" y="196"/>
                </a:lnTo>
                <a:lnTo>
                  <a:pt x="0" y="205"/>
                </a:lnTo>
                <a:lnTo>
                  <a:pt x="2" y="215"/>
                </a:lnTo>
                <a:lnTo>
                  <a:pt x="12" y="238"/>
                </a:lnTo>
                <a:lnTo>
                  <a:pt x="8" y="253"/>
                </a:lnTo>
                <a:lnTo>
                  <a:pt x="14" y="265"/>
                </a:lnTo>
                <a:lnTo>
                  <a:pt x="29" y="298"/>
                </a:lnTo>
                <a:lnTo>
                  <a:pt x="40" y="324"/>
                </a:lnTo>
                <a:lnTo>
                  <a:pt x="42" y="346"/>
                </a:lnTo>
                <a:lnTo>
                  <a:pt x="46" y="351"/>
                </a:lnTo>
                <a:lnTo>
                  <a:pt x="46" y="355"/>
                </a:lnTo>
                <a:lnTo>
                  <a:pt x="42" y="357"/>
                </a:lnTo>
                <a:lnTo>
                  <a:pt x="40" y="380"/>
                </a:lnTo>
                <a:lnTo>
                  <a:pt x="37" y="397"/>
                </a:lnTo>
                <a:lnTo>
                  <a:pt x="31" y="413"/>
                </a:lnTo>
                <a:lnTo>
                  <a:pt x="19" y="445"/>
                </a:lnTo>
                <a:lnTo>
                  <a:pt x="8" y="455"/>
                </a:lnTo>
                <a:lnTo>
                  <a:pt x="4" y="459"/>
                </a:lnTo>
                <a:lnTo>
                  <a:pt x="4" y="459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4" name=""/>
          <p:cNvSpPr/>
          <p:nvPr/>
        </p:nvSpPr>
        <p:spPr>
          <a:xfrm>
            <a:off x="5484960" y="2616120"/>
            <a:ext cx="542880" cy="971640"/>
          </a:xfrm>
          <a:custGeom>
            <a:avLst/>
            <a:gdLst/>
            <a:ahLst/>
            <a:rect l="l" t="t" r="r" b="b"/>
            <a:pathLst>
              <a:path w="342" h="612">
                <a:moveTo>
                  <a:pt x="274" y="0"/>
                </a:moveTo>
                <a:lnTo>
                  <a:pt x="52" y="17"/>
                </a:lnTo>
                <a:lnTo>
                  <a:pt x="56" y="23"/>
                </a:lnTo>
                <a:lnTo>
                  <a:pt x="73" y="34"/>
                </a:lnTo>
                <a:lnTo>
                  <a:pt x="75" y="44"/>
                </a:lnTo>
                <a:lnTo>
                  <a:pt x="90" y="54"/>
                </a:lnTo>
                <a:lnTo>
                  <a:pt x="96" y="73"/>
                </a:lnTo>
                <a:lnTo>
                  <a:pt x="94" y="82"/>
                </a:lnTo>
                <a:lnTo>
                  <a:pt x="90" y="92"/>
                </a:lnTo>
                <a:lnTo>
                  <a:pt x="85" y="98"/>
                </a:lnTo>
                <a:lnTo>
                  <a:pt x="85" y="107"/>
                </a:lnTo>
                <a:lnTo>
                  <a:pt x="71" y="123"/>
                </a:lnTo>
                <a:lnTo>
                  <a:pt x="58" y="129"/>
                </a:lnTo>
                <a:lnTo>
                  <a:pt x="54" y="132"/>
                </a:lnTo>
                <a:lnTo>
                  <a:pt x="39" y="132"/>
                </a:lnTo>
                <a:lnTo>
                  <a:pt x="31" y="138"/>
                </a:lnTo>
                <a:lnTo>
                  <a:pt x="25" y="150"/>
                </a:lnTo>
                <a:lnTo>
                  <a:pt x="25" y="159"/>
                </a:lnTo>
                <a:lnTo>
                  <a:pt x="37" y="169"/>
                </a:lnTo>
                <a:lnTo>
                  <a:pt x="39" y="176"/>
                </a:lnTo>
                <a:lnTo>
                  <a:pt x="37" y="192"/>
                </a:lnTo>
                <a:lnTo>
                  <a:pt x="25" y="219"/>
                </a:lnTo>
                <a:lnTo>
                  <a:pt x="12" y="226"/>
                </a:lnTo>
                <a:lnTo>
                  <a:pt x="10" y="236"/>
                </a:lnTo>
                <a:lnTo>
                  <a:pt x="10" y="244"/>
                </a:lnTo>
                <a:lnTo>
                  <a:pt x="4" y="253"/>
                </a:lnTo>
                <a:lnTo>
                  <a:pt x="4" y="257"/>
                </a:lnTo>
                <a:lnTo>
                  <a:pt x="0" y="269"/>
                </a:lnTo>
                <a:lnTo>
                  <a:pt x="2" y="290"/>
                </a:lnTo>
                <a:lnTo>
                  <a:pt x="8" y="307"/>
                </a:lnTo>
                <a:lnTo>
                  <a:pt x="10" y="315"/>
                </a:lnTo>
                <a:lnTo>
                  <a:pt x="35" y="343"/>
                </a:lnTo>
                <a:lnTo>
                  <a:pt x="60" y="363"/>
                </a:lnTo>
                <a:lnTo>
                  <a:pt x="67" y="370"/>
                </a:lnTo>
                <a:lnTo>
                  <a:pt x="83" y="409"/>
                </a:lnTo>
                <a:lnTo>
                  <a:pt x="86" y="413"/>
                </a:lnTo>
                <a:lnTo>
                  <a:pt x="94" y="405"/>
                </a:lnTo>
                <a:lnTo>
                  <a:pt x="100" y="401"/>
                </a:lnTo>
                <a:lnTo>
                  <a:pt x="119" y="411"/>
                </a:lnTo>
                <a:lnTo>
                  <a:pt x="125" y="418"/>
                </a:lnTo>
                <a:lnTo>
                  <a:pt x="119" y="432"/>
                </a:lnTo>
                <a:lnTo>
                  <a:pt x="121" y="447"/>
                </a:lnTo>
                <a:lnTo>
                  <a:pt x="108" y="464"/>
                </a:lnTo>
                <a:lnTo>
                  <a:pt x="106" y="472"/>
                </a:lnTo>
                <a:lnTo>
                  <a:pt x="109" y="484"/>
                </a:lnTo>
                <a:lnTo>
                  <a:pt x="125" y="497"/>
                </a:lnTo>
                <a:lnTo>
                  <a:pt x="148" y="512"/>
                </a:lnTo>
                <a:lnTo>
                  <a:pt x="159" y="516"/>
                </a:lnTo>
                <a:lnTo>
                  <a:pt x="184" y="537"/>
                </a:lnTo>
                <a:lnTo>
                  <a:pt x="188" y="556"/>
                </a:lnTo>
                <a:lnTo>
                  <a:pt x="196" y="566"/>
                </a:lnTo>
                <a:lnTo>
                  <a:pt x="196" y="570"/>
                </a:lnTo>
                <a:lnTo>
                  <a:pt x="190" y="578"/>
                </a:lnTo>
                <a:lnTo>
                  <a:pt x="190" y="581"/>
                </a:lnTo>
                <a:lnTo>
                  <a:pt x="207" y="612"/>
                </a:lnTo>
                <a:lnTo>
                  <a:pt x="211" y="610"/>
                </a:lnTo>
                <a:lnTo>
                  <a:pt x="211" y="604"/>
                </a:lnTo>
                <a:lnTo>
                  <a:pt x="217" y="604"/>
                </a:lnTo>
                <a:lnTo>
                  <a:pt x="219" y="608"/>
                </a:lnTo>
                <a:lnTo>
                  <a:pt x="225" y="587"/>
                </a:lnTo>
                <a:lnTo>
                  <a:pt x="234" y="581"/>
                </a:lnTo>
                <a:lnTo>
                  <a:pt x="248" y="585"/>
                </a:lnTo>
                <a:lnTo>
                  <a:pt x="259" y="589"/>
                </a:lnTo>
                <a:lnTo>
                  <a:pt x="269" y="599"/>
                </a:lnTo>
                <a:lnTo>
                  <a:pt x="280" y="593"/>
                </a:lnTo>
                <a:lnTo>
                  <a:pt x="274" y="570"/>
                </a:lnTo>
                <a:lnTo>
                  <a:pt x="274" y="560"/>
                </a:lnTo>
                <a:lnTo>
                  <a:pt x="282" y="555"/>
                </a:lnTo>
                <a:lnTo>
                  <a:pt x="307" y="547"/>
                </a:lnTo>
                <a:lnTo>
                  <a:pt x="309" y="545"/>
                </a:lnTo>
                <a:lnTo>
                  <a:pt x="301" y="533"/>
                </a:lnTo>
                <a:lnTo>
                  <a:pt x="301" y="532"/>
                </a:lnTo>
                <a:lnTo>
                  <a:pt x="303" y="528"/>
                </a:lnTo>
                <a:lnTo>
                  <a:pt x="305" y="520"/>
                </a:lnTo>
                <a:lnTo>
                  <a:pt x="309" y="514"/>
                </a:lnTo>
                <a:lnTo>
                  <a:pt x="307" y="512"/>
                </a:lnTo>
                <a:lnTo>
                  <a:pt x="305" y="509"/>
                </a:lnTo>
                <a:lnTo>
                  <a:pt x="305" y="505"/>
                </a:lnTo>
                <a:lnTo>
                  <a:pt x="309" y="484"/>
                </a:lnTo>
                <a:lnTo>
                  <a:pt x="309" y="468"/>
                </a:lnTo>
                <a:lnTo>
                  <a:pt x="322" y="455"/>
                </a:lnTo>
                <a:lnTo>
                  <a:pt x="330" y="438"/>
                </a:lnTo>
                <a:lnTo>
                  <a:pt x="330" y="432"/>
                </a:lnTo>
                <a:lnTo>
                  <a:pt x="342" y="411"/>
                </a:lnTo>
                <a:lnTo>
                  <a:pt x="338" y="386"/>
                </a:lnTo>
                <a:lnTo>
                  <a:pt x="328" y="366"/>
                </a:lnTo>
                <a:lnTo>
                  <a:pt x="330" y="353"/>
                </a:lnTo>
                <a:lnTo>
                  <a:pt x="328" y="343"/>
                </a:lnTo>
                <a:lnTo>
                  <a:pt x="332" y="340"/>
                </a:lnTo>
                <a:lnTo>
                  <a:pt x="305" y="82"/>
                </a:lnTo>
                <a:lnTo>
                  <a:pt x="301" y="81"/>
                </a:lnTo>
                <a:lnTo>
                  <a:pt x="298" y="73"/>
                </a:lnTo>
                <a:lnTo>
                  <a:pt x="294" y="50"/>
                </a:lnTo>
                <a:lnTo>
                  <a:pt x="290" y="42"/>
                </a:lnTo>
                <a:lnTo>
                  <a:pt x="282" y="36"/>
                </a:lnTo>
                <a:lnTo>
                  <a:pt x="274" y="19"/>
                </a:lnTo>
                <a:lnTo>
                  <a:pt x="27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5" name=""/>
          <p:cNvSpPr/>
          <p:nvPr/>
        </p:nvSpPr>
        <p:spPr>
          <a:xfrm>
            <a:off x="5484960" y="2616120"/>
            <a:ext cx="542880" cy="971640"/>
          </a:xfrm>
          <a:custGeom>
            <a:avLst/>
            <a:gdLst/>
            <a:ahLst/>
            <a:rect l="l" t="t" r="r" b="b"/>
            <a:pathLst>
              <a:path w="342" h="612">
                <a:moveTo>
                  <a:pt x="274" y="0"/>
                </a:moveTo>
                <a:lnTo>
                  <a:pt x="52" y="17"/>
                </a:lnTo>
                <a:lnTo>
                  <a:pt x="56" y="23"/>
                </a:lnTo>
                <a:lnTo>
                  <a:pt x="73" y="34"/>
                </a:lnTo>
                <a:lnTo>
                  <a:pt x="75" y="44"/>
                </a:lnTo>
                <a:lnTo>
                  <a:pt x="90" y="54"/>
                </a:lnTo>
                <a:lnTo>
                  <a:pt x="96" y="73"/>
                </a:lnTo>
                <a:lnTo>
                  <a:pt x="94" y="82"/>
                </a:lnTo>
                <a:lnTo>
                  <a:pt x="90" y="92"/>
                </a:lnTo>
                <a:lnTo>
                  <a:pt x="85" y="98"/>
                </a:lnTo>
                <a:lnTo>
                  <a:pt x="85" y="107"/>
                </a:lnTo>
                <a:lnTo>
                  <a:pt x="71" y="123"/>
                </a:lnTo>
                <a:lnTo>
                  <a:pt x="58" y="129"/>
                </a:lnTo>
                <a:lnTo>
                  <a:pt x="54" y="132"/>
                </a:lnTo>
                <a:lnTo>
                  <a:pt x="39" y="132"/>
                </a:lnTo>
                <a:lnTo>
                  <a:pt x="31" y="138"/>
                </a:lnTo>
                <a:lnTo>
                  <a:pt x="25" y="150"/>
                </a:lnTo>
                <a:lnTo>
                  <a:pt x="25" y="159"/>
                </a:lnTo>
                <a:lnTo>
                  <a:pt x="37" y="169"/>
                </a:lnTo>
                <a:lnTo>
                  <a:pt x="39" y="176"/>
                </a:lnTo>
                <a:lnTo>
                  <a:pt x="37" y="192"/>
                </a:lnTo>
                <a:lnTo>
                  <a:pt x="25" y="219"/>
                </a:lnTo>
                <a:lnTo>
                  <a:pt x="12" y="226"/>
                </a:lnTo>
                <a:lnTo>
                  <a:pt x="10" y="236"/>
                </a:lnTo>
                <a:lnTo>
                  <a:pt x="10" y="244"/>
                </a:lnTo>
                <a:lnTo>
                  <a:pt x="4" y="253"/>
                </a:lnTo>
                <a:lnTo>
                  <a:pt x="4" y="257"/>
                </a:lnTo>
                <a:lnTo>
                  <a:pt x="0" y="269"/>
                </a:lnTo>
                <a:lnTo>
                  <a:pt x="2" y="290"/>
                </a:lnTo>
                <a:lnTo>
                  <a:pt x="8" y="307"/>
                </a:lnTo>
                <a:lnTo>
                  <a:pt x="10" y="315"/>
                </a:lnTo>
                <a:lnTo>
                  <a:pt x="35" y="343"/>
                </a:lnTo>
                <a:lnTo>
                  <a:pt x="60" y="363"/>
                </a:lnTo>
                <a:lnTo>
                  <a:pt x="67" y="370"/>
                </a:lnTo>
                <a:lnTo>
                  <a:pt x="83" y="409"/>
                </a:lnTo>
                <a:lnTo>
                  <a:pt x="86" y="413"/>
                </a:lnTo>
                <a:lnTo>
                  <a:pt x="94" y="405"/>
                </a:lnTo>
                <a:lnTo>
                  <a:pt x="100" y="401"/>
                </a:lnTo>
                <a:lnTo>
                  <a:pt x="119" y="411"/>
                </a:lnTo>
                <a:lnTo>
                  <a:pt x="125" y="418"/>
                </a:lnTo>
                <a:lnTo>
                  <a:pt x="119" y="432"/>
                </a:lnTo>
                <a:lnTo>
                  <a:pt x="121" y="447"/>
                </a:lnTo>
                <a:lnTo>
                  <a:pt x="108" y="464"/>
                </a:lnTo>
                <a:lnTo>
                  <a:pt x="106" y="472"/>
                </a:lnTo>
                <a:lnTo>
                  <a:pt x="109" y="484"/>
                </a:lnTo>
                <a:lnTo>
                  <a:pt x="125" y="497"/>
                </a:lnTo>
                <a:lnTo>
                  <a:pt x="148" y="512"/>
                </a:lnTo>
                <a:lnTo>
                  <a:pt x="159" y="516"/>
                </a:lnTo>
                <a:lnTo>
                  <a:pt x="184" y="537"/>
                </a:lnTo>
                <a:lnTo>
                  <a:pt x="188" y="556"/>
                </a:lnTo>
                <a:lnTo>
                  <a:pt x="196" y="566"/>
                </a:lnTo>
                <a:lnTo>
                  <a:pt x="196" y="570"/>
                </a:lnTo>
                <a:lnTo>
                  <a:pt x="190" y="578"/>
                </a:lnTo>
                <a:lnTo>
                  <a:pt x="190" y="581"/>
                </a:lnTo>
                <a:lnTo>
                  <a:pt x="207" y="612"/>
                </a:lnTo>
                <a:lnTo>
                  <a:pt x="211" y="610"/>
                </a:lnTo>
                <a:lnTo>
                  <a:pt x="211" y="604"/>
                </a:lnTo>
                <a:lnTo>
                  <a:pt x="217" y="604"/>
                </a:lnTo>
                <a:lnTo>
                  <a:pt x="219" y="608"/>
                </a:lnTo>
                <a:lnTo>
                  <a:pt x="225" y="587"/>
                </a:lnTo>
                <a:lnTo>
                  <a:pt x="234" y="581"/>
                </a:lnTo>
                <a:lnTo>
                  <a:pt x="248" y="585"/>
                </a:lnTo>
                <a:lnTo>
                  <a:pt x="259" y="589"/>
                </a:lnTo>
                <a:lnTo>
                  <a:pt x="269" y="599"/>
                </a:lnTo>
                <a:lnTo>
                  <a:pt x="280" y="593"/>
                </a:lnTo>
                <a:lnTo>
                  <a:pt x="274" y="570"/>
                </a:lnTo>
                <a:lnTo>
                  <a:pt x="274" y="560"/>
                </a:lnTo>
                <a:lnTo>
                  <a:pt x="282" y="555"/>
                </a:lnTo>
                <a:lnTo>
                  <a:pt x="307" y="547"/>
                </a:lnTo>
                <a:lnTo>
                  <a:pt x="309" y="545"/>
                </a:lnTo>
                <a:lnTo>
                  <a:pt x="301" y="533"/>
                </a:lnTo>
                <a:lnTo>
                  <a:pt x="301" y="532"/>
                </a:lnTo>
                <a:lnTo>
                  <a:pt x="303" y="528"/>
                </a:lnTo>
                <a:lnTo>
                  <a:pt x="305" y="520"/>
                </a:lnTo>
                <a:lnTo>
                  <a:pt x="309" y="514"/>
                </a:lnTo>
                <a:lnTo>
                  <a:pt x="307" y="512"/>
                </a:lnTo>
                <a:lnTo>
                  <a:pt x="305" y="509"/>
                </a:lnTo>
                <a:lnTo>
                  <a:pt x="305" y="505"/>
                </a:lnTo>
                <a:lnTo>
                  <a:pt x="309" y="484"/>
                </a:lnTo>
                <a:lnTo>
                  <a:pt x="309" y="468"/>
                </a:lnTo>
                <a:lnTo>
                  <a:pt x="322" y="455"/>
                </a:lnTo>
                <a:lnTo>
                  <a:pt x="330" y="438"/>
                </a:lnTo>
                <a:lnTo>
                  <a:pt x="330" y="432"/>
                </a:lnTo>
                <a:lnTo>
                  <a:pt x="342" y="411"/>
                </a:lnTo>
                <a:lnTo>
                  <a:pt x="338" y="386"/>
                </a:lnTo>
                <a:lnTo>
                  <a:pt x="328" y="366"/>
                </a:lnTo>
                <a:lnTo>
                  <a:pt x="330" y="353"/>
                </a:lnTo>
                <a:lnTo>
                  <a:pt x="328" y="343"/>
                </a:lnTo>
                <a:lnTo>
                  <a:pt x="332" y="340"/>
                </a:lnTo>
                <a:lnTo>
                  <a:pt x="305" y="82"/>
                </a:lnTo>
                <a:lnTo>
                  <a:pt x="301" y="81"/>
                </a:lnTo>
                <a:lnTo>
                  <a:pt x="298" y="73"/>
                </a:lnTo>
                <a:lnTo>
                  <a:pt x="294" y="50"/>
                </a:lnTo>
                <a:lnTo>
                  <a:pt x="290" y="42"/>
                </a:lnTo>
                <a:lnTo>
                  <a:pt x="282" y="36"/>
                </a:lnTo>
                <a:lnTo>
                  <a:pt x="274" y="19"/>
                </a:lnTo>
                <a:lnTo>
                  <a:pt x="274" y="0"/>
                </a:lnTo>
                <a:lnTo>
                  <a:pt x="274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6" name=""/>
          <p:cNvSpPr/>
          <p:nvPr/>
        </p:nvSpPr>
        <p:spPr>
          <a:xfrm>
            <a:off x="6313320" y="2589120"/>
            <a:ext cx="567000" cy="642960"/>
          </a:xfrm>
          <a:custGeom>
            <a:avLst/>
            <a:gdLst/>
            <a:ahLst/>
            <a:rect l="l" t="t" r="r" b="b"/>
            <a:pathLst>
              <a:path w="357" h="405">
                <a:moveTo>
                  <a:pt x="0" y="74"/>
                </a:moveTo>
                <a:lnTo>
                  <a:pt x="36" y="357"/>
                </a:lnTo>
                <a:lnTo>
                  <a:pt x="44" y="357"/>
                </a:lnTo>
                <a:lnTo>
                  <a:pt x="52" y="360"/>
                </a:lnTo>
                <a:lnTo>
                  <a:pt x="58" y="360"/>
                </a:lnTo>
                <a:lnTo>
                  <a:pt x="67" y="355"/>
                </a:lnTo>
                <a:lnTo>
                  <a:pt x="83" y="368"/>
                </a:lnTo>
                <a:lnTo>
                  <a:pt x="90" y="383"/>
                </a:lnTo>
                <a:lnTo>
                  <a:pt x="102" y="387"/>
                </a:lnTo>
                <a:lnTo>
                  <a:pt x="119" y="385"/>
                </a:lnTo>
                <a:lnTo>
                  <a:pt x="138" y="399"/>
                </a:lnTo>
                <a:lnTo>
                  <a:pt x="144" y="389"/>
                </a:lnTo>
                <a:lnTo>
                  <a:pt x="150" y="387"/>
                </a:lnTo>
                <a:lnTo>
                  <a:pt x="165" y="395"/>
                </a:lnTo>
                <a:lnTo>
                  <a:pt x="177" y="393"/>
                </a:lnTo>
                <a:lnTo>
                  <a:pt x="178" y="389"/>
                </a:lnTo>
                <a:lnTo>
                  <a:pt x="184" y="385"/>
                </a:lnTo>
                <a:lnTo>
                  <a:pt x="188" y="382"/>
                </a:lnTo>
                <a:lnTo>
                  <a:pt x="198" y="374"/>
                </a:lnTo>
                <a:lnTo>
                  <a:pt x="201" y="382"/>
                </a:lnTo>
                <a:lnTo>
                  <a:pt x="209" y="393"/>
                </a:lnTo>
                <a:lnTo>
                  <a:pt x="219" y="395"/>
                </a:lnTo>
                <a:lnTo>
                  <a:pt x="228" y="403"/>
                </a:lnTo>
                <a:lnTo>
                  <a:pt x="232" y="405"/>
                </a:lnTo>
                <a:lnTo>
                  <a:pt x="244" y="405"/>
                </a:lnTo>
                <a:lnTo>
                  <a:pt x="251" y="389"/>
                </a:lnTo>
                <a:lnTo>
                  <a:pt x="257" y="385"/>
                </a:lnTo>
                <a:lnTo>
                  <a:pt x="259" y="374"/>
                </a:lnTo>
                <a:lnTo>
                  <a:pt x="257" y="360"/>
                </a:lnTo>
                <a:lnTo>
                  <a:pt x="265" y="336"/>
                </a:lnTo>
                <a:lnTo>
                  <a:pt x="271" y="336"/>
                </a:lnTo>
                <a:lnTo>
                  <a:pt x="278" y="349"/>
                </a:lnTo>
                <a:lnTo>
                  <a:pt x="288" y="337"/>
                </a:lnTo>
                <a:lnTo>
                  <a:pt x="284" y="324"/>
                </a:lnTo>
                <a:lnTo>
                  <a:pt x="292" y="305"/>
                </a:lnTo>
                <a:lnTo>
                  <a:pt x="299" y="297"/>
                </a:lnTo>
                <a:lnTo>
                  <a:pt x="301" y="293"/>
                </a:lnTo>
                <a:lnTo>
                  <a:pt x="307" y="286"/>
                </a:lnTo>
                <a:lnTo>
                  <a:pt x="315" y="288"/>
                </a:lnTo>
                <a:lnTo>
                  <a:pt x="322" y="286"/>
                </a:lnTo>
                <a:lnTo>
                  <a:pt x="322" y="282"/>
                </a:lnTo>
                <a:lnTo>
                  <a:pt x="340" y="263"/>
                </a:lnTo>
                <a:lnTo>
                  <a:pt x="343" y="261"/>
                </a:lnTo>
                <a:lnTo>
                  <a:pt x="353" y="251"/>
                </a:lnTo>
                <a:lnTo>
                  <a:pt x="351" y="240"/>
                </a:lnTo>
                <a:lnTo>
                  <a:pt x="349" y="234"/>
                </a:lnTo>
                <a:lnTo>
                  <a:pt x="349" y="224"/>
                </a:lnTo>
                <a:lnTo>
                  <a:pt x="353" y="215"/>
                </a:lnTo>
                <a:lnTo>
                  <a:pt x="357" y="176"/>
                </a:lnTo>
                <a:lnTo>
                  <a:pt x="342" y="169"/>
                </a:lnTo>
                <a:lnTo>
                  <a:pt x="353" y="159"/>
                </a:lnTo>
                <a:lnTo>
                  <a:pt x="349" y="147"/>
                </a:lnTo>
                <a:lnTo>
                  <a:pt x="355" y="142"/>
                </a:lnTo>
                <a:lnTo>
                  <a:pt x="357" y="144"/>
                </a:lnTo>
                <a:lnTo>
                  <a:pt x="328" y="0"/>
                </a:lnTo>
                <a:lnTo>
                  <a:pt x="288" y="21"/>
                </a:lnTo>
                <a:lnTo>
                  <a:pt x="271" y="32"/>
                </a:lnTo>
                <a:lnTo>
                  <a:pt x="265" y="38"/>
                </a:lnTo>
                <a:lnTo>
                  <a:pt x="242" y="65"/>
                </a:lnTo>
                <a:lnTo>
                  <a:pt x="236" y="69"/>
                </a:lnTo>
                <a:lnTo>
                  <a:pt x="228" y="67"/>
                </a:lnTo>
                <a:lnTo>
                  <a:pt x="215" y="67"/>
                </a:lnTo>
                <a:lnTo>
                  <a:pt x="207" y="69"/>
                </a:lnTo>
                <a:lnTo>
                  <a:pt x="188" y="86"/>
                </a:lnTo>
                <a:lnTo>
                  <a:pt x="180" y="84"/>
                </a:lnTo>
                <a:lnTo>
                  <a:pt x="167" y="80"/>
                </a:lnTo>
                <a:lnTo>
                  <a:pt x="161" y="82"/>
                </a:lnTo>
                <a:lnTo>
                  <a:pt x="155" y="80"/>
                </a:lnTo>
                <a:lnTo>
                  <a:pt x="159" y="74"/>
                </a:lnTo>
                <a:lnTo>
                  <a:pt x="157" y="73"/>
                </a:lnTo>
                <a:lnTo>
                  <a:pt x="144" y="71"/>
                </a:lnTo>
                <a:lnTo>
                  <a:pt x="119" y="63"/>
                </a:lnTo>
                <a:lnTo>
                  <a:pt x="115" y="61"/>
                </a:lnTo>
                <a:lnTo>
                  <a:pt x="104" y="65"/>
                </a:lnTo>
                <a:lnTo>
                  <a:pt x="102" y="61"/>
                </a:lnTo>
                <a:lnTo>
                  <a:pt x="0" y="74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7" name=""/>
          <p:cNvSpPr/>
          <p:nvPr/>
        </p:nvSpPr>
        <p:spPr>
          <a:xfrm>
            <a:off x="6313320" y="2589120"/>
            <a:ext cx="567000" cy="642960"/>
          </a:xfrm>
          <a:custGeom>
            <a:avLst/>
            <a:gdLst/>
            <a:ahLst/>
            <a:rect l="l" t="t" r="r" b="b"/>
            <a:pathLst>
              <a:path w="357" h="405">
                <a:moveTo>
                  <a:pt x="0" y="74"/>
                </a:moveTo>
                <a:lnTo>
                  <a:pt x="36" y="357"/>
                </a:lnTo>
                <a:lnTo>
                  <a:pt x="44" y="357"/>
                </a:lnTo>
                <a:lnTo>
                  <a:pt x="52" y="360"/>
                </a:lnTo>
                <a:lnTo>
                  <a:pt x="58" y="360"/>
                </a:lnTo>
                <a:lnTo>
                  <a:pt x="67" y="355"/>
                </a:lnTo>
                <a:lnTo>
                  <a:pt x="83" y="368"/>
                </a:lnTo>
                <a:lnTo>
                  <a:pt x="90" y="383"/>
                </a:lnTo>
                <a:lnTo>
                  <a:pt x="102" y="387"/>
                </a:lnTo>
                <a:lnTo>
                  <a:pt x="119" y="385"/>
                </a:lnTo>
                <a:lnTo>
                  <a:pt x="138" y="399"/>
                </a:lnTo>
                <a:lnTo>
                  <a:pt x="144" y="389"/>
                </a:lnTo>
                <a:lnTo>
                  <a:pt x="150" y="387"/>
                </a:lnTo>
                <a:lnTo>
                  <a:pt x="165" y="395"/>
                </a:lnTo>
                <a:lnTo>
                  <a:pt x="177" y="393"/>
                </a:lnTo>
                <a:lnTo>
                  <a:pt x="178" y="389"/>
                </a:lnTo>
                <a:lnTo>
                  <a:pt x="184" y="385"/>
                </a:lnTo>
                <a:lnTo>
                  <a:pt x="188" y="382"/>
                </a:lnTo>
                <a:lnTo>
                  <a:pt x="198" y="374"/>
                </a:lnTo>
                <a:lnTo>
                  <a:pt x="201" y="382"/>
                </a:lnTo>
                <a:lnTo>
                  <a:pt x="209" y="393"/>
                </a:lnTo>
                <a:lnTo>
                  <a:pt x="219" y="395"/>
                </a:lnTo>
                <a:lnTo>
                  <a:pt x="228" y="403"/>
                </a:lnTo>
                <a:lnTo>
                  <a:pt x="232" y="405"/>
                </a:lnTo>
                <a:lnTo>
                  <a:pt x="244" y="405"/>
                </a:lnTo>
                <a:lnTo>
                  <a:pt x="251" y="389"/>
                </a:lnTo>
                <a:lnTo>
                  <a:pt x="257" y="385"/>
                </a:lnTo>
                <a:lnTo>
                  <a:pt x="259" y="374"/>
                </a:lnTo>
                <a:lnTo>
                  <a:pt x="257" y="360"/>
                </a:lnTo>
                <a:lnTo>
                  <a:pt x="265" y="336"/>
                </a:lnTo>
                <a:lnTo>
                  <a:pt x="271" y="336"/>
                </a:lnTo>
                <a:lnTo>
                  <a:pt x="278" y="349"/>
                </a:lnTo>
                <a:lnTo>
                  <a:pt x="288" y="337"/>
                </a:lnTo>
                <a:lnTo>
                  <a:pt x="284" y="324"/>
                </a:lnTo>
                <a:lnTo>
                  <a:pt x="292" y="305"/>
                </a:lnTo>
                <a:lnTo>
                  <a:pt x="299" y="297"/>
                </a:lnTo>
                <a:lnTo>
                  <a:pt x="301" y="293"/>
                </a:lnTo>
                <a:lnTo>
                  <a:pt x="307" y="286"/>
                </a:lnTo>
                <a:lnTo>
                  <a:pt x="315" y="288"/>
                </a:lnTo>
                <a:lnTo>
                  <a:pt x="322" y="286"/>
                </a:lnTo>
                <a:lnTo>
                  <a:pt x="322" y="282"/>
                </a:lnTo>
                <a:lnTo>
                  <a:pt x="340" y="263"/>
                </a:lnTo>
                <a:lnTo>
                  <a:pt x="343" y="261"/>
                </a:lnTo>
                <a:lnTo>
                  <a:pt x="353" y="251"/>
                </a:lnTo>
                <a:lnTo>
                  <a:pt x="351" y="240"/>
                </a:lnTo>
                <a:lnTo>
                  <a:pt x="349" y="234"/>
                </a:lnTo>
                <a:lnTo>
                  <a:pt x="349" y="224"/>
                </a:lnTo>
                <a:lnTo>
                  <a:pt x="353" y="215"/>
                </a:lnTo>
                <a:lnTo>
                  <a:pt x="357" y="176"/>
                </a:lnTo>
                <a:lnTo>
                  <a:pt x="342" y="169"/>
                </a:lnTo>
                <a:lnTo>
                  <a:pt x="353" y="159"/>
                </a:lnTo>
                <a:lnTo>
                  <a:pt x="349" y="147"/>
                </a:lnTo>
                <a:lnTo>
                  <a:pt x="355" y="142"/>
                </a:lnTo>
                <a:lnTo>
                  <a:pt x="357" y="144"/>
                </a:lnTo>
                <a:lnTo>
                  <a:pt x="328" y="0"/>
                </a:lnTo>
                <a:lnTo>
                  <a:pt x="288" y="21"/>
                </a:lnTo>
                <a:lnTo>
                  <a:pt x="271" y="32"/>
                </a:lnTo>
                <a:lnTo>
                  <a:pt x="265" y="38"/>
                </a:lnTo>
                <a:lnTo>
                  <a:pt x="242" y="65"/>
                </a:lnTo>
                <a:lnTo>
                  <a:pt x="236" y="69"/>
                </a:lnTo>
                <a:lnTo>
                  <a:pt x="228" y="67"/>
                </a:lnTo>
                <a:lnTo>
                  <a:pt x="215" y="67"/>
                </a:lnTo>
                <a:lnTo>
                  <a:pt x="207" y="69"/>
                </a:lnTo>
                <a:lnTo>
                  <a:pt x="188" y="86"/>
                </a:lnTo>
                <a:lnTo>
                  <a:pt x="180" y="84"/>
                </a:lnTo>
                <a:lnTo>
                  <a:pt x="167" y="80"/>
                </a:lnTo>
                <a:lnTo>
                  <a:pt x="161" y="82"/>
                </a:lnTo>
                <a:lnTo>
                  <a:pt x="155" y="80"/>
                </a:lnTo>
                <a:lnTo>
                  <a:pt x="159" y="74"/>
                </a:lnTo>
                <a:lnTo>
                  <a:pt x="157" y="73"/>
                </a:lnTo>
                <a:lnTo>
                  <a:pt x="144" y="71"/>
                </a:lnTo>
                <a:lnTo>
                  <a:pt x="119" y="63"/>
                </a:lnTo>
                <a:lnTo>
                  <a:pt x="115" y="61"/>
                </a:lnTo>
                <a:lnTo>
                  <a:pt x="104" y="65"/>
                </a:lnTo>
                <a:lnTo>
                  <a:pt x="102" y="61"/>
                </a:lnTo>
                <a:lnTo>
                  <a:pt x="0" y="74"/>
                </a:lnTo>
                <a:lnTo>
                  <a:pt x="0" y="74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8" name=""/>
          <p:cNvSpPr/>
          <p:nvPr/>
        </p:nvSpPr>
        <p:spPr>
          <a:xfrm>
            <a:off x="5969160" y="2695680"/>
            <a:ext cx="407880" cy="736560"/>
          </a:xfrm>
          <a:custGeom>
            <a:avLst/>
            <a:gdLst/>
            <a:ahLst/>
            <a:rect l="l" t="t" r="r" b="b"/>
            <a:pathLst>
              <a:path w="257" h="464">
                <a:moveTo>
                  <a:pt x="217" y="0"/>
                </a:moveTo>
                <a:lnTo>
                  <a:pt x="255" y="284"/>
                </a:lnTo>
                <a:lnTo>
                  <a:pt x="250" y="299"/>
                </a:lnTo>
                <a:lnTo>
                  <a:pt x="255" y="318"/>
                </a:lnTo>
                <a:lnTo>
                  <a:pt x="257" y="330"/>
                </a:lnTo>
                <a:lnTo>
                  <a:pt x="246" y="330"/>
                </a:lnTo>
                <a:lnTo>
                  <a:pt x="234" y="338"/>
                </a:lnTo>
                <a:lnTo>
                  <a:pt x="217" y="340"/>
                </a:lnTo>
                <a:lnTo>
                  <a:pt x="209" y="343"/>
                </a:lnTo>
                <a:lnTo>
                  <a:pt x="211" y="359"/>
                </a:lnTo>
                <a:lnTo>
                  <a:pt x="181" y="399"/>
                </a:lnTo>
                <a:lnTo>
                  <a:pt x="175" y="420"/>
                </a:lnTo>
                <a:lnTo>
                  <a:pt x="152" y="424"/>
                </a:lnTo>
                <a:lnTo>
                  <a:pt x="142" y="411"/>
                </a:lnTo>
                <a:lnTo>
                  <a:pt x="136" y="412"/>
                </a:lnTo>
                <a:lnTo>
                  <a:pt x="129" y="439"/>
                </a:lnTo>
                <a:lnTo>
                  <a:pt x="121" y="447"/>
                </a:lnTo>
                <a:lnTo>
                  <a:pt x="106" y="430"/>
                </a:lnTo>
                <a:lnTo>
                  <a:pt x="88" y="437"/>
                </a:lnTo>
                <a:lnTo>
                  <a:pt x="87" y="453"/>
                </a:lnTo>
                <a:lnTo>
                  <a:pt x="52" y="443"/>
                </a:lnTo>
                <a:lnTo>
                  <a:pt x="37" y="449"/>
                </a:lnTo>
                <a:lnTo>
                  <a:pt x="17" y="449"/>
                </a:lnTo>
                <a:lnTo>
                  <a:pt x="17" y="459"/>
                </a:lnTo>
                <a:lnTo>
                  <a:pt x="16" y="464"/>
                </a:lnTo>
                <a:lnTo>
                  <a:pt x="2" y="460"/>
                </a:lnTo>
                <a:lnTo>
                  <a:pt x="4" y="435"/>
                </a:lnTo>
                <a:lnTo>
                  <a:pt x="2" y="416"/>
                </a:lnTo>
                <a:lnTo>
                  <a:pt x="17" y="403"/>
                </a:lnTo>
                <a:lnTo>
                  <a:pt x="23" y="384"/>
                </a:lnTo>
                <a:lnTo>
                  <a:pt x="37" y="359"/>
                </a:lnTo>
                <a:lnTo>
                  <a:pt x="33" y="334"/>
                </a:lnTo>
                <a:lnTo>
                  <a:pt x="23" y="315"/>
                </a:lnTo>
                <a:lnTo>
                  <a:pt x="27" y="299"/>
                </a:lnTo>
                <a:lnTo>
                  <a:pt x="25" y="293"/>
                </a:lnTo>
                <a:lnTo>
                  <a:pt x="27" y="286"/>
                </a:lnTo>
                <a:lnTo>
                  <a:pt x="0" y="32"/>
                </a:lnTo>
                <a:lnTo>
                  <a:pt x="10" y="32"/>
                </a:lnTo>
                <a:lnTo>
                  <a:pt x="35" y="29"/>
                </a:lnTo>
                <a:lnTo>
                  <a:pt x="69" y="23"/>
                </a:lnTo>
                <a:lnTo>
                  <a:pt x="110" y="17"/>
                </a:lnTo>
                <a:lnTo>
                  <a:pt x="150" y="11"/>
                </a:lnTo>
                <a:lnTo>
                  <a:pt x="184" y="6"/>
                </a:lnTo>
                <a:lnTo>
                  <a:pt x="209" y="2"/>
                </a:lnTo>
                <a:lnTo>
                  <a:pt x="217" y="0"/>
                </a:lnTo>
                <a:close/>
              </a:path>
            </a:pathLst>
          </a:custGeom>
          <a:solidFill>
            <a:srgbClr val="8382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9" name=""/>
          <p:cNvSpPr/>
          <p:nvPr/>
        </p:nvSpPr>
        <p:spPr>
          <a:xfrm>
            <a:off x="5969160" y="2695680"/>
            <a:ext cx="407880" cy="736560"/>
          </a:xfrm>
          <a:custGeom>
            <a:avLst/>
            <a:gdLst/>
            <a:ahLst/>
            <a:rect l="l" t="t" r="r" b="b"/>
            <a:pathLst>
              <a:path w="257" h="464">
                <a:moveTo>
                  <a:pt x="217" y="0"/>
                </a:moveTo>
                <a:lnTo>
                  <a:pt x="255" y="284"/>
                </a:lnTo>
                <a:lnTo>
                  <a:pt x="250" y="299"/>
                </a:lnTo>
                <a:lnTo>
                  <a:pt x="255" y="318"/>
                </a:lnTo>
                <a:lnTo>
                  <a:pt x="257" y="330"/>
                </a:lnTo>
                <a:lnTo>
                  <a:pt x="246" y="330"/>
                </a:lnTo>
                <a:lnTo>
                  <a:pt x="234" y="338"/>
                </a:lnTo>
                <a:lnTo>
                  <a:pt x="217" y="340"/>
                </a:lnTo>
                <a:lnTo>
                  <a:pt x="209" y="343"/>
                </a:lnTo>
                <a:lnTo>
                  <a:pt x="211" y="359"/>
                </a:lnTo>
                <a:lnTo>
                  <a:pt x="181" y="399"/>
                </a:lnTo>
                <a:lnTo>
                  <a:pt x="175" y="420"/>
                </a:lnTo>
                <a:lnTo>
                  <a:pt x="152" y="424"/>
                </a:lnTo>
                <a:lnTo>
                  <a:pt x="142" y="411"/>
                </a:lnTo>
                <a:lnTo>
                  <a:pt x="136" y="412"/>
                </a:lnTo>
                <a:lnTo>
                  <a:pt x="129" y="439"/>
                </a:lnTo>
                <a:lnTo>
                  <a:pt x="121" y="447"/>
                </a:lnTo>
                <a:lnTo>
                  <a:pt x="106" y="430"/>
                </a:lnTo>
                <a:lnTo>
                  <a:pt x="88" y="437"/>
                </a:lnTo>
                <a:lnTo>
                  <a:pt x="87" y="453"/>
                </a:lnTo>
                <a:lnTo>
                  <a:pt x="52" y="443"/>
                </a:lnTo>
                <a:lnTo>
                  <a:pt x="37" y="449"/>
                </a:lnTo>
                <a:lnTo>
                  <a:pt x="17" y="449"/>
                </a:lnTo>
                <a:lnTo>
                  <a:pt x="17" y="459"/>
                </a:lnTo>
                <a:lnTo>
                  <a:pt x="16" y="464"/>
                </a:lnTo>
                <a:lnTo>
                  <a:pt x="2" y="460"/>
                </a:lnTo>
                <a:lnTo>
                  <a:pt x="4" y="435"/>
                </a:lnTo>
                <a:lnTo>
                  <a:pt x="2" y="416"/>
                </a:lnTo>
                <a:lnTo>
                  <a:pt x="17" y="403"/>
                </a:lnTo>
                <a:lnTo>
                  <a:pt x="23" y="384"/>
                </a:lnTo>
                <a:lnTo>
                  <a:pt x="37" y="359"/>
                </a:lnTo>
                <a:lnTo>
                  <a:pt x="33" y="334"/>
                </a:lnTo>
                <a:lnTo>
                  <a:pt x="23" y="315"/>
                </a:lnTo>
                <a:lnTo>
                  <a:pt x="27" y="299"/>
                </a:lnTo>
                <a:lnTo>
                  <a:pt x="25" y="293"/>
                </a:lnTo>
                <a:lnTo>
                  <a:pt x="27" y="286"/>
                </a:lnTo>
                <a:lnTo>
                  <a:pt x="0" y="32"/>
                </a:lnTo>
                <a:lnTo>
                  <a:pt x="10" y="32"/>
                </a:lnTo>
                <a:lnTo>
                  <a:pt x="35" y="29"/>
                </a:lnTo>
                <a:lnTo>
                  <a:pt x="69" y="23"/>
                </a:lnTo>
                <a:lnTo>
                  <a:pt x="110" y="17"/>
                </a:lnTo>
                <a:lnTo>
                  <a:pt x="150" y="11"/>
                </a:lnTo>
                <a:lnTo>
                  <a:pt x="184" y="6"/>
                </a:lnTo>
                <a:lnTo>
                  <a:pt x="209" y="2"/>
                </a:lnTo>
                <a:lnTo>
                  <a:pt x="217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0" name=""/>
          <p:cNvSpPr/>
          <p:nvPr/>
        </p:nvSpPr>
        <p:spPr>
          <a:xfrm>
            <a:off x="5899320" y="3067200"/>
            <a:ext cx="29880" cy="29880"/>
          </a:xfrm>
          <a:custGeom>
            <a:avLst/>
            <a:gdLst/>
            <a:ahLst/>
            <a:rect l="l" t="t" r="r" b="b"/>
            <a:pathLst>
              <a:path w="19" h="19">
                <a:moveTo>
                  <a:pt x="0" y="19"/>
                </a:moveTo>
                <a:lnTo>
                  <a:pt x="8" y="19"/>
                </a:lnTo>
                <a:lnTo>
                  <a:pt x="13" y="11"/>
                </a:lnTo>
                <a:lnTo>
                  <a:pt x="19" y="0"/>
                </a:lnTo>
              </a:path>
            </a:pathLst>
          </a:custGeom>
          <a:noFill/>
          <a:ln w="12600">
            <a:solidFill>
              <a:srgbClr val="12141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81" name=""/>
          <p:cNvGrpSpPr/>
          <p:nvPr/>
        </p:nvGrpSpPr>
        <p:grpSpPr>
          <a:xfrm>
            <a:off x="5545080" y="3368520"/>
            <a:ext cx="1252440" cy="1605240"/>
            <a:chOff x="5545080" y="3368520"/>
            <a:chExt cx="1252440" cy="1605240"/>
          </a:xfrm>
        </p:grpSpPr>
        <p:sp>
          <p:nvSpPr>
            <p:cNvPr id="1282" name=""/>
            <p:cNvSpPr/>
            <p:nvPr/>
          </p:nvSpPr>
          <p:spPr>
            <a:xfrm>
              <a:off x="5837040" y="3749760"/>
              <a:ext cx="49320" cy="144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19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5545080" y="4130640"/>
              <a:ext cx="477720" cy="843120"/>
            </a:xfrm>
            <a:custGeom>
              <a:avLst/>
              <a:gdLst/>
              <a:ahLst/>
              <a:rect l="l" t="t" r="r" b="b"/>
              <a:pathLst>
                <a:path w="301" h="531">
                  <a:moveTo>
                    <a:pt x="273" y="0"/>
                  </a:moveTo>
                  <a:lnTo>
                    <a:pt x="92" y="15"/>
                  </a:lnTo>
                  <a:lnTo>
                    <a:pt x="92" y="21"/>
                  </a:lnTo>
                  <a:lnTo>
                    <a:pt x="75" y="36"/>
                  </a:lnTo>
                  <a:lnTo>
                    <a:pt x="69" y="53"/>
                  </a:lnTo>
                  <a:lnTo>
                    <a:pt x="71" y="71"/>
                  </a:lnTo>
                  <a:lnTo>
                    <a:pt x="67" y="80"/>
                  </a:lnTo>
                  <a:lnTo>
                    <a:pt x="52" y="90"/>
                  </a:lnTo>
                  <a:lnTo>
                    <a:pt x="42" y="105"/>
                  </a:lnTo>
                  <a:lnTo>
                    <a:pt x="38" y="111"/>
                  </a:lnTo>
                  <a:lnTo>
                    <a:pt x="38" y="124"/>
                  </a:lnTo>
                  <a:lnTo>
                    <a:pt x="31" y="134"/>
                  </a:lnTo>
                  <a:lnTo>
                    <a:pt x="31" y="145"/>
                  </a:lnTo>
                  <a:lnTo>
                    <a:pt x="25" y="161"/>
                  </a:lnTo>
                  <a:lnTo>
                    <a:pt x="15" y="174"/>
                  </a:lnTo>
                  <a:lnTo>
                    <a:pt x="21" y="191"/>
                  </a:lnTo>
                  <a:lnTo>
                    <a:pt x="29" y="199"/>
                  </a:lnTo>
                  <a:lnTo>
                    <a:pt x="31" y="211"/>
                  </a:lnTo>
                  <a:lnTo>
                    <a:pt x="33" y="215"/>
                  </a:lnTo>
                  <a:lnTo>
                    <a:pt x="33" y="218"/>
                  </a:lnTo>
                  <a:lnTo>
                    <a:pt x="29" y="222"/>
                  </a:lnTo>
                  <a:lnTo>
                    <a:pt x="27" y="232"/>
                  </a:lnTo>
                  <a:lnTo>
                    <a:pt x="27" y="238"/>
                  </a:lnTo>
                  <a:lnTo>
                    <a:pt x="27" y="247"/>
                  </a:lnTo>
                  <a:lnTo>
                    <a:pt x="38" y="268"/>
                  </a:lnTo>
                  <a:lnTo>
                    <a:pt x="38" y="289"/>
                  </a:lnTo>
                  <a:lnTo>
                    <a:pt x="46" y="301"/>
                  </a:lnTo>
                  <a:lnTo>
                    <a:pt x="52" y="307"/>
                  </a:lnTo>
                  <a:lnTo>
                    <a:pt x="52" y="316"/>
                  </a:lnTo>
                  <a:lnTo>
                    <a:pt x="40" y="322"/>
                  </a:lnTo>
                  <a:lnTo>
                    <a:pt x="38" y="326"/>
                  </a:lnTo>
                  <a:lnTo>
                    <a:pt x="33" y="349"/>
                  </a:lnTo>
                  <a:lnTo>
                    <a:pt x="15" y="376"/>
                  </a:lnTo>
                  <a:lnTo>
                    <a:pt x="2" y="422"/>
                  </a:lnTo>
                  <a:lnTo>
                    <a:pt x="0" y="456"/>
                  </a:lnTo>
                  <a:lnTo>
                    <a:pt x="169" y="447"/>
                  </a:lnTo>
                  <a:lnTo>
                    <a:pt x="173" y="452"/>
                  </a:lnTo>
                  <a:lnTo>
                    <a:pt x="169" y="470"/>
                  </a:lnTo>
                  <a:lnTo>
                    <a:pt x="169" y="493"/>
                  </a:lnTo>
                  <a:lnTo>
                    <a:pt x="186" y="510"/>
                  </a:lnTo>
                  <a:lnTo>
                    <a:pt x="192" y="531"/>
                  </a:lnTo>
                  <a:lnTo>
                    <a:pt x="203" y="531"/>
                  </a:lnTo>
                  <a:lnTo>
                    <a:pt x="221" y="516"/>
                  </a:lnTo>
                  <a:lnTo>
                    <a:pt x="263" y="502"/>
                  </a:lnTo>
                  <a:lnTo>
                    <a:pt x="273" y="506"/>
                  </a:lnTo>
                  <a:lnTo>
                    <a:pt x="288" y="500"/>
                  </a:lnTo>
                  <a:lnTo>
                    <a:pt x="290" y="504"/>
                  </a:lnTo>
                  <a:lnTo>
                    <a:pt x="299" y="508"/>
                  </a:lnTo>
                  <a:lnTo>
                    <a:pt x="301" y="506"/>
                  </a:lnTo>
                  <a:lnTo>
                    <a:pt x="280" y="345"/>
                  </a:lnTo>
                  <a:lnTo>
                    <a:pt x="280" y="330"/>
                  </a:lnTo>
                  <a:lnTo>
                    <a:pt x="282" y="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5545080" y="4130640"/>
              <a:ext cx="477720" cy="843120"/>
            </a:xfrm>
            <a:custGeom>
              <a:avLst/>
              <a:gdLst/>
              <a:ahLst/>
              <a:rect l="l" t="t" r="r" b="b"/>
              <a:pathLst>
                <a:path w="301" h="531">
                  <a:moveTo>
                    <a:pt x="273" y="0"/>
                  </a:moveTo>
                  <a:lnTo>
                    <a:pt x="92" y="15"/>
                  </a:lnTo>
                  <a:lnTo>
                    <a:pt x="92" y="21"/>
                  </a:lnTo>
                  <a:lnTo>
                    <a:pt x="75" y="36"/>
                  </a:lnTo>
                  <a:lnTo>
                    <a:pt x="69" y="53"/>
                  </a:lnTo>
                  <a:lnTo>
                    <a:pt x="71" y="71"/>
                  </a:lnTo>
                  <a:lnTo>
                    <a:pt x="67" y="80"/>
                  </a:lnTo>
                  <a:lnTo>
                    <a:pt x="52" y="90"/>
                  </a:lnTo>
                  <a:lnTo>
                    <a:pt x="42" y="105"/>
                  </a:lnTo>
                  <a:lnTo>
                    <a:pt x="38" y="111"/>
                  </a:lnTo>
                  <a:lnTo>
                    <a:pt x="38" y="124"/>
                  </a:lnTo>
                  <a:lnTo>
                    <a:pt x="31" y="134"/>
                  </a:lnTo>
                  <a:lnTo>
                    <a:pt x="31" y="145"/>
                  </a:lnTo>
                  <a:lnTo>
                    <a:pt x="25" y="161"/>
                  </a:lnTo>
                  <a:lnTo>
                    <a:pt x="15" y="174"/>
                  </a:lnTo>
                  <a:lnTo>
                    <a:pt x="21" y="191"/>
                  </a:lnTo>
                  <a:lnTo>
                    <a:pt x="29" y="199"/>
                  </a:lnTo>
                  <a:lnTo>
                    <a:pt x="31" y="211"/>
                  </a:lnTo>
                  <a:lnTo>
                    <a:pt x="33" y="215"/>
                  </a:lnTo>
                  <a:lnTo>
                    <a:pt x="33" y="218"/>
                  </a:lnTo>
                  <a:lnTo>
                    <a:pt x="29" y="222"/>
                  </a:lnTo>
                  <a:lnTo>
                    <a:pt x="27" y="232"/>
                  </a:lnTo>
                  <a:lnTo>
                    <a:pt x="27" y="238"/>
                  </a:lnTo>
                  <a:lnTo>
                    <a:pt x="27" y="247"/>
                  </a:lnTo>
                  <a:lnTo>
                    <a:pt x="38" y="268"/>
                  </a:lnTo>
                  <a:lnTo>
                    <a:pt x="38" y="289"/>
                  </a:lnTo>
                  <a:lnTo>
                    <a:pt x="46" y="301"/>
                  </a:lnTo>
                  <a:lnTo>
                    <a:pt x="52" y="307"/>
                  </a:lnTo>
                  <a:lnTo>
                    <a:pt x="52" y="316"/>
                  </a:lnTo>
                  <a:lnTo>
                    <a:pt x="40" y="322"/>
                  </a:lnTo>
                  <a:lnTo>
                    <a:pt x="38" y="326"/>
                  </a:lnTo>
                  <a:lnTo>
                    <a:pt x="33" y="349"/>
                  </a:lnTo>
                  <a:lnTo>
                    <a:pt x="15" y="376"/>
                  </a:lnTo>
                  <a:lnTo>
                    <a:pt x="2" y="422"/>
                  </a:lnTo>
                  <a:lnTo>
                    <a:pt x="0" y="456"/>
                  </a:lnTo>
                  <a:lnTo>
                    <a:pt x="169" y="447"/>
                  </a:lnTo>
                  <a:lnTo>
                    <a:pt x="173" y="452"/>
                  </a:lnTo>
                  <a:lnTo>
                    <a:pt x="169" y="470"/>
                  </a:lnTo>
                  <a:lnTo>
                    <a:pt x="169" y="493"/>
                  </a:lnTo>
                  <a:lnTo>
                    <a:pt x="186" y="510"/>
                  </a:lnTo>
                  <a:lnTo>
                    <a:pt x="192" y="531"/>
                  </a:lnTo>
                  <a:lnTo>
                    <a:pt x="203" y="531"/>
                  </a:lnTo>
                  <a:lnTo>
                    <a:pt x="221" y="516"/>
                  </a:lnTo>
                  <a:lnTo>
                    <a:pt x="263" y="502"/>
                  </a:lnTo>
                  <a:lnTo>
                    <a:pt x="273" y="506"/>
                  </a:lnTo>
                  <a:lnTo>
                    <a:pt x="288" y="500"/>
                  </a:lnTo>
                  <a:lnTo>
                    <a:pt x="290" y="504"/>
                  </a:lnTo>
                  <a:lnTo>
                    <a:pt x="299" y="508"/>
                  </a:lnTo>
                  <a:lnTo>
                    <a:pt x="301" y="506"/>
                  </a:lnTo>
                  <a:lnTo>
                    <a:pt x="280" y="345"/>
                  </a:lnTo>
                  <a:lnTo>
                    <a:pt x="280" y="330"/>
                  </a:lnTo>
                  <a:lnTo>
                    <a:pt x="282" y="9"/>
                  </a:lnTo>
                  <a:lnTo>
                    <a:pt x="273" y="0"/>
                  </a:lnTo>
                  <a:lnTo>
                    <a:pt x="27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5548320" y="4157640"/>
              <a:ext cx="374400" cy="806400"/>
            </a:xfrm>
            <a:custGeom>
              <a:avLst/>
              <a:gdLst/>
              <a:ahLst/>
              <a:rect l="l" t="t" r="r" b="b"/>
              <a:pathLst>
                <a:path w="236" h="508">
                  <a:moveTo>
                    <a:pt x="92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2" y="0"/>
                  </a:lnTo>
                  <a:close/>
                  <a:moveTo>
                    <a:pt x="75" y="19"/>
                  </a:moveTo>
                  <a:lnTo>
                    <a:pt x="73" y="21"/>
                  </a:lnTo>
                  <a:lnTo>
                    <a:pt x="73" y="23"/>
                  </a:lnTo>
                  <a:lnTo>
                    <a:pt x="75" y="19"/>
                  </a:lnTo>
                  <a:close/>
                  <a:moveTo>
                    <a:pt x="73" y="25"/>
                  </a:moveTo>
                  <a:lnTo>
                    <a:pt x="67" y="38"/>
                  </a:lnTo>
                  <a:lnTo>
                    <a:pt x="69" y="55"/>
                  </a:lnTo>
                  <a:lnTo>
                    <a:pt x="67" y="65"/>
                  </a:lnTo>
                  <a:lnTo>
                    <a:pt x="52" y="75"/>
                  </a:lnTo>
                  <a:lnTo>
                    <a:pt x="42" y="90"/>
                  </a:lnTo>
                  <a:lnTo>
                    <a:pt x="36" y="94"/>
                  </a:lnTo>
                  <a:lnTo>
                    <a:pt x="36" y="109"/>
                  </a:lnTo>
                  <a:lnTo>
                    <a:pt x="29" y="119"/>
                  </a:lnTo>
                  <a:lnTo>
                    <a:pt x="31" y="128"/>
                  </a:lnTo>
                  <a:lnTo>
                    <a:pt x="25" y="144"/>
                  </a:lnTo>
                  <a:lnTo>
                    <a:pt x="15" y="157"/>
                  </a:lnTo>
                  <a:lnTo>
                    <a:pt x="21" y="174"/>
                  </a:lnTo>
                  <a:lnTo>
                    <a:pt x="29" y="182"/>
                  </a:lnTo>
                  <a:lnTo>
                    <a:pt x="29" y="194"/>
                  </a:lnTo>
                  <a:lnTo>
                    <a:pt x="33" y="198"/>
                  </a:lnTo>
                  <a:lnTo>
                    <a:pt x="33" y="201"/>
                  </a:lnTo>
                  <a:lnTo>
                    <a:pt x="27" y="205"/>
                  </a:lnTo>
                  <a:lnTo>
                    <a:pt x="25" y="215"/>
                  </a:lnTo>
                  <a:lnTo>
                    <a:pt x="25" y="219"/>
                  </a:lnTo>
                  <a:lnTo>
                    <a:pt x="27" y="228"/>
                  </a:lnTo>
                  <a:lnTo>
                    <a:pt x="36" y="249"/>
                  </a:lnTo>
                  <a:lnTo>
                    <a:pt x="38" y="270"/>
                  </a:lnTo>
                  <a:lnTo>
                    <a:pt x="46" y="282"/>
                  </a:lnTo>
                  <a:lnTo>
                    <a:pt x="50" y="288"/>
                  </a:lnTo>
                  <a:lnTo>
                    <a:pt x="52" y="297"/>
                  </a:lnTo>
                  <a:lnTo>
                    <a:pt x="38" y="303"/>
                  </a:lnTo>
                  <a:lnTo>
                    <a:pt x="36" y="307"/>
                  </a:lnTo>
                  <a:lnTo>
                    <a:pt x="31" y="330"/>
                  </a:lnTo>
                  <a:lnTo>
                    <a:pt x="15" y="357"/>
                  </a:lnTo>
                  <a:lnTo>
                    <a:pt x="2" y="401"/>
                  </a:lnTo>
                  <a:lnTo>
                    <a:pt x="0" y="434"/>
                  </a:lnTo>
                  <a:lnTo>
                    <a:pt x="167" y="426"/>
                  </a:lnTo>
                  <a:lnTo>
                    <a:pt x="171" y="430"/>
                  </a:lnTo>
                  <a:lnTo>
                    <a:pt x="167" y="447"/>
                  </a:lnTo>
                  <a:lnTo>
                    <a:pt x="167" y="470"/>
                  </a:lnTo>
                  <a:lnTo>
                    <a:pt x="184" y="487"/>
                  </a:lnTo>
                  <a:lnTo>
                    <a:pt x="190" y="508"/>
                  </a:lnTo>
                  <a:lnTo>
                    <a:pt x="201" y="508"/>
                  </a:lnTo>
                  <a:lnTo>
                    <a:pt x="219" y="493"/>
                  </a:lnTo>
                  <a:lnTo>
                    <a:pt x="236" y="487"/>
                  </a:lnTo>
                  <a:lnTo>
                    <a:pt x="228" y="457"/>
                  </a:lnTo>
                  <a:lnTo>
                    <a:pt x="213" y="447"/>
                  </a:lnTo>
                  <a:lnTo>
                    <a:pt x="190" y="409"/>
                  </a:lnTo>
                  <a:lnTo>
                    <a:pt x="148" y="422"/>
                  </a:lnTo>
                  <a:lnTo>
                    <a:pt x="198" y="244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8382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5978520" y="4098960"/>
              <a:ext cx="531720" cy="841320"/>
            </a:xfrm>
            <a:custGeom>
              <a:avLst/>
              <a:gdLst/>
              <a:ahLst/>
              <a:rect l="l" t="t" r="r" b="b"/>
              <a:pathLst>
                <a:path w="335" h="530">
                  <a:moveTo>
                    <a:pt x="0" y="21"/>
                  </a:moveTo>
                  <a:lnTo>
                    <a:pt x="9" y="31"/>
                  </a:lnTo>
                  <a:lnTo>
                    <a:pt x="7" y="352"/>
                  </a:lnTo>
                  <a:lnTo>
                    <a:pt x="7" y="367"/>
                  </a:lnTo>
                  <a:lnTo>
                    <a:pt x="28" y="528"/>
                  </a:lnTo>
                  <a:lnTo>
                    <a:pt x="34" y="524"/>
                  </a:lnTo>
                  <a:lnTo>
                    <a:pt x="38" y="520"/>
                  </a:lnTo>
                  <a:lnTo>
                    <a:pt x="53" y="526"/>
                  </a:lnTo>
                  <a:lnTo>
                    <a:pt x="57" y="519"/>
                  </a:lnTo>
                  <a:lnTo>
                    <a:pt x="59" y="496"/>
                  </a:lnTo>
                  <a:lnTo>
                    <a:pt x="65" y="480"/>
                  </a:lnTo>
                  <a:lnTo>
                    <a:pt x="74" y="496"/>
                  </a:lnTo>
                  <a:lnTo>
                    <a:pt x="72" y="501"/>
                  </a:lnTo>
                  <a:lnTo>
                    <a:pt x="78" y="515"/>
                  </a:lnTo>
                  <a:lnTo>
                    <a:pt x="88" y="528"/>
                  </a:lnTo>
                  <a:lnTo>
                    <a:pt x="97" y="530"/>
                  </a:lnTo>
                  <a:lnTo>
                    <a:pt x="105" y="528"/>
                  </a:lnTo>
                  <a:lnTo>
                    <a:pt x="115" y="517"/>
                  </a:lnTo>
                  <a:lnTo>
                    <a:pt x="118" y="515"/>
                  </a:lnTo>
                  <a:lnTo>
                    <a:pt x="122" y="511"/>
                  </a:lnTo>
                  <a:lnTo>
                    <a:pt x="122" y="509"/>
                  </a:lnTo>
                  <a:lnTo>
                    <a:pt x="120" y="507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20" y="492"/>
                  </a:lnTo>
                  <a:lnTo>
                    <a:pt x="118" y="488"/>
                  </a:lnTo>
                  <a:lnTo>
                    <a:pt x="113" y="482"/>
                  </a:lnTo>
                  <a:lnTo>
                    <a:pt x="109" y="482"/>
                  </a:lnTo>
                  <a:lnTo>
                    <a:pt x="105" y="478"/>
                  </a:lnTo>
                  <a:lnTo>
                    <a:pt x="97" y="467"/>
                  </a:lnTo>
                  <a:lnTo>
                    <a:pt x="95" y="459"/>
                  </a:lnTo>
                  <a:lnTo>
                    <a:pt x="99" y="457"/>
                  </a:lnTo>
                  <a:lnTo>
                    <a:pt x="97" y="455"/>
                  </a:lnTo>
                  <a:lnTo>
                    <a:pt x="97" y="449"/>
                  </a:lnTo>
                  <a:lnTo>
                    <a:pt x="335" y="425"/>
                  </a:lnTo>
                  <a:lnTo>
                    <a:pt x="333" y="417"/>
                  </a:lnTo>
                  <a:lnTo>
                    <a:pt x="322" y="401"/>
                  </a:lnTo>
                  <a:lnTo>
                    <a:pt x="324" y="373"/>
                  </a:lnTo>
                  <a:lnTo>
                    <a:pt x="312" y="350"/>
                  </a:lnTo>
                  <a:lnTo>
                    <a:pt x="312" y="330"/>
                  </a:lnTo>
                  <a:lnTo>
                    <a:pt x="316" y="317"/>
                  </a:lnTo>
                  <a:lnTo>
                    <a:pt x="316" y="302"/>
                  </a:lnTo>
                  <a:lnTo>
                    <a:pt x="324" y="290"/>
                  </a:lnTo>
                  <a:lnTo>
                    <a:pt x="326" y="286"/>
                  </a:lnTo>
                  <a:lnTo>
                    <a:pt x="318" y="279"/>
                  </a:lnTo>
                  <a:lnTo>
                    <a:pt x="320" y="269"/>
                  </a:lnTo>
                  <a:lnTo>
                    <a:pt x="314" y="261"/>
                  </a:lnTo>
                  <a:lnTo>
                    <a:pt x="307" y="256"/>
                  </a:lnTo>
                  <a:lnTo>
                    <a:pt x="303" y="250"/>
                  </a:lnTo>
                  <a:lnTo>
                    <a:pt x="299" y="235"/>
                  </a:lnTo>
                  <a:lnTo>
                    <a:pt x="291" y="227"/>
                  </a:lnTo>
                  <a:lnTo>
                    <a:pt x="22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5978520" y="4098960"/>
              <a:ext cx="531720" cy="841320"/>
            </a:xfrm>
            <a:custGeom>
              <a:avLst/>
              <a:gdLst/>
              <a:ahLst/>
              <a:rect l="l" t="t" r="r" b="b"/>
              <a:pathLst>
                <a:path w="335" h="530">
                  <a:moveTo>
                    <a:pt x="0" y="21"/>
                  </a:moveTo>
                  <a:lnTo>
                    <a:pt x="9" y="31"/>
                  </a:lnTo>
                  <a:lnTo>
                    <a:pt x="7" y="352"/>
                  </a:lnTo>
                  <a:lnTo>
                    <a:pt x="7" y="367"/>
                  </a:lnTo>
                  <a:lnTo>
                    <a:pt x="28" y="528"/>
                  </a:lnTo>
                  <a:lnTo>
                    <a:pt x="34" y="524"/>
                  </a:lnTo>
                  <a:lnTo>
                    <a:pt x="38" y="520"/>
                  </a:lnTo>
                  <a:lnTo>
                    <a:pt x="53" y="526"/>
                  </a:lnTo>
                  <a:lnTo>
                    <a:pt x="57" y="519"/>
                  </a:lnTo>
                  <a:lnTo>
                    <a:pt x="59" y="496"/>
                  </a:lnTo>
                  <a:lnTo>
                    <a:pt x="65" y="480"/>
                  </a:lnTo>
                  <a:lnTo>
                    <a:pt x="74" y="496"/>
                  </a:lnTo>
                  <a:lnTo>
                    <a:pt x="72" y="501"/>
                  </a:lnTo>
                  <a:lnTo>
                    <a:pt x="78" y="515"/>
                  </a:lnTo>
                  <a:lnTo>
                    <a:pt x="88" y="528"/>
                  </a:lnTo>
                  <a:lnTo>
                    <a:pt x="97" y="530"/>
                  </a:lnTo>
                  <a:lnTo>
                    <a:pt x="105" y="528"/>
                  </a:lnTo>
                  <a:lnTo>
                    <a:pt x="115" y="517"/>
                  </a:lnTo>
                  <a:lnTo>
                    <a:pt x="118" y="515"/>
                  </a:lnTo>
                  <a:lnTo>
                    <a:pt x="122" y="511"/>
                  </a:lnTo>
                  <a:lnTo>
                    <a:pt x="122" y="509"/>
                  </a:lnTo>
                  <a:lnTo>
                    <a:pt x="120" y="507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20" y="492"/>
                  </a:lnTo>
                  <a:lnTo>
                    <a:pt x="118" y="488"/>
                  </a:lnTo>
                  <a:lnTo>
                    <a:pt x="113" y="482"/>
                  </a:lnTo>
                  <a:lnTo>
                    <a:pt x="109" y="482"/>
                  </a:lnTo>
                  <a:lnTo>
                    <a:pt x="105" y="478"/>
                  </a:lnTo>
                  <a:lnTo>
                    <a:pt x="97" y="467"/>
                  </a:lnTo>
                  <a:lnTo>
                    <a:pt x="95" y="459"/>
                  </a:lnTo>
                  <a:lnTo>
                    <a:pt x="99" y="457"/>
                  </a:lnTo>
                  <a:lnTo>
                    <a:pt x="97" y="455"/>
                  </a:lnTo>
                  <a:lnTo>
                    <a:pt x="97" y="449"/>
                  </a:lnTo>
                  <a:lnTo>
                    <a:pt x="335" y="425"/>
                  </a:lnTo>
                  <a:lnTo>
                    <a:pt x="333" y="417"/>
                  </a:lnTo>
                  <a:lnTo>
                    <a:pt x="322" y="401"/>
                  </a:lnTo>
                  <a:lnTo>
                    <a:pt x="324" y="373"/>
                  </a:lnTo>
                  <a:lnTo>
                    <a:pt x="312" y="350"/>
                  </a:lnTo>
                  <a:lnTo>
                    <a:pt x="312" y="330"/>
                  </a:lnTo>
                  <a:lnTo>
                    <a:pt x="316" y="317"/>
                  </a:lnTo>
                  <a:lnTo>
                    <a:pt x="316" y="302"/>
                  </a:lnTo>
                  <a:lnTo>
                    <a:pt x="324" y="290"/>
                  </a:lnTo>
                  <a:lnTo>
                    <a:pt x="326" y="286"/>
                  </a:lnTo>
                  <a:lnTo>
                    <a:pt x="318" y="279"/>
                  </a:lnTo>
                  <a:lnTo>
                    <a:pt x="320" y="269"/>
                  </a:lnTo>
                  <a:lnTo>
                    <a:pt x="314" y="261"/>
                  </a:lnTo>
                  <a:lnTo>
                    <a:pt x="307" y="256"/>
                  </a:lnTo>
                  <a:lnTo>
                    <a:pt x="303" y="250"/>
                  </a:lnTo>
                  <a:lnTo>
                    <a:pt x="299" y="235"/>
                  </a:lnTo>
                  <a:lnTo>
                    <a:pt x="291" y="227"/>
                  </a:lnTo>
                  <a:lnTo>
                    <a:pt x="226" y="0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5691240" y="3754440"/>
              <a:ext cx="1106280" cy="403200"/>
            </a:xfrm>
            <a:custGeom>
              <a:avLst/>
              <a:gdLst/>
              <a:ahLst/>
              <a:rect l="l" t="t" r="r" b="b"/>
              <a:pathLst>
                <a:path w="697" h="254">
                  <a:moveTo>
                    <a:pt x="697" y="0"/>
                  </a:moveTo>
                  <a:lnTo>
                    <a:pt x="557" y="20"/>
                  </a:lnTo>
                  <a:lnTo>
                    <a:pt x="549" y="24"/>
                  </a:lnTo>
                  <a:lnTo>
                    <a:pt x="196" y="60"/>
                  </a:lnTo>
                  <a:lnTo>
                    <a:pt x="188" y="56"/>
                  </a:lnTo>
                  <a:lnTo>
                    <a:pt x="175" y="58"/>
                  </a:lnTo>
                  <a:lnTo>
                    <a:pt x="179" y="64"/>
                  </a:lnTo>
                  <a:lnTo>
                    <a:pt x="179" y="73"/>
                  </a:lnTo>
                  <a:lnTo>
                    <a:pt x="54" y="85"/>
                  </a:lnTo>
                  <a:lnTo>
                    <a:pt x="48" y="100"/>
                  </a:lnTo>
                  <a:lnTo>
                    <a:pt x="44" y="119"/>
                  </a:lnTo>
                  <a:lnTo>
                    <a:pt x="46" y="125"/>
                  </a:lnTo>
                  <a:lnTo>
                    <a:pt x="42" y="141"/>
                  </a:lnTo>
                  <a:lnTo>
                    <a:pt x="39" y="146"/>
                  </a:lnTo>
                  <a:lnTo>
                    <a:pt x="40" y="152"/>
                  </a:lnTo>
                  <a:lnTo>
                    <a:pt x="37" y="160"/>
                  </a:lnTo>
                  <a:lnTo>
                    <a:pt x="25" y="173"/>
                  </a:lnTo>
                  <a:lnTo>
                    <a:pt x="21" y="194"/>
                  </a:lnTo>
                  <a:lnTo>
                    <a:pt x="12" y="210"/>
                  </a:lnTo>
                  <a:lnTo>
                    <a:pt x="14" y="225"/>
                  </a:lnTo>
                  <a:lnTo>
                    <a:pt x="12" y="242"/>
                  </a:lnTo>
                  <a:lnTo>
                    <a:pt x="10" y="246"/>
                  </a:lnTo>
                  <a:lnTo>
                    <a:pt x="0" y="254"/>
                  </a:lnTo>
                  <a:lnTo>
                    <a:pt x="181" y="238"/>
                  </a:lnTo>
                  <a:lnTo>
                    <a:pt x="407" y="217"/>
                  </a:lnTo>
                  <a:lnTo>
                    <a:pt x="493" y="206"/>
                  </a:lnTo>
                  <a:lnTo>
                    <a:pt x="495" y="181"/>
                  </a:lnTo>
                  <a:lnTo>
                    <a:pt x="503" y="181"/>
                  </a:lnTo>
                  <a:lnTo>
                    <a:pt x="507" y="179"/>
                  </a:lnTo>
                  <a:lnTo>
                    <a:pt x="512" y="173"/>
                  </a:lnTo>
                  <a:lnTo>
                    <a:pt x="514" y="166"/>
                  </a:lnTo>
                  <a:lnTo>
                    <a:pt x="512" y="162"/>
                  </a:lnTo>
                  <a:lnTo>
                    <a:pt x="516" y="156"/>
                  </a:lnTo>
                  <a:lnTo>
                    <a:pt x="522" y="146"/>
                  </a:lnTo>
                  <a:lnTo>
                    <a:pt x="539" y="139"/>
                  </a:lnTo>
                  <a:lnTo>
                    <a:pt x="560" y="135"/>
                  </a:lnTo>
                  <a:lnTo>
                    <a:pt x="580" y="116"/>
                  </a:lnTo>
                  <a:lnTo>
                    <a:pt x="587" y="112"/>
                  </a:lnTo>
                  <a:lnTo>
                    <a:pt x="601" y="100"/>
                  </a:lnTo>
                  <a:lnTo>
                    <a:pt x="603" y="91"/>
                  </a:lnTo>
                  <a:lnTo>
                    <a:pt x="605" y="89"/>
                  </a:lnTo>
                  <a:lnTo>
                    <a:pt x="608" y="91"/>
                  </a:lnTo>
                  <a:lnTo>
                    <a:pt x="612" y="85"/>
                  </a:lnTo>
                  <a:lnTo>
                    <a:pt x="614" y="83"/>
                  </a:lnTo>
                  <a:lnTo>
                    <a:pt x="622" y="75"/>
                  </a:lnTo>
                  <a:lnTo>
                    <a:pt x="624" y="77"/>
                  </a:lnTo>
                  <a:lnTo>
                    <a:pt x="629" y="79"/>
                  </a:lnTo>
                  <a:lnTo>
                    <a:pt x="637" y="77"/>
                  </a:lnTo>
                  <a:lnTo>
                    <a:pt x="637" y="73"/>
                  </a:lnTo>
                  <a:lnTo>
                    <a:pt x="649" y="64"/>
                  </a:lnTo>
                  <a:lnTo>
                    <a:pt x="656" y="60"/>
                  </a:lnTo>
                  <a:lnTo>
                    <a:pt x="670" y="60"/>
                  </a:lnTo>
                  <a:lnTo>
                    <a:pt x="683" y="35"/>
                  </a:lnTo>
                  <a:lnTo>
                    <a:pt x="695" y="29"/>
                  </a:lnTo>
                  <a:lnTo>
                    <a:pt x="695" y="22"/>
                  </a:lnTo>
                  <a:lnTo>
                    <a:pt x="697" y="14"/>
                  </a:lnTo>
                  <a:lnTo>
                    <a:pt x="695" y="6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5691240" y="3754440"/>
              <a:ext cx="1106280" cy="403200"/>
            </a:xfrm>
            <a:custGeom>
              <a:avLst/>
              <a:gdLst/>
              <a:ahLst/>
              <a:rect l="l" t="t" r="r" b="b"/>
              <a:pathLst>
                <a:path w="697" h="254">
                  <a:moveTo>
                    <a:pt x="697" y="0"/>
                  </a:moveTo>
                  <a:lnTo>
                    <a:pt x="557" y="20"/>
                  </a:lnTo>
                  <a:lnTo>
                    <a:pt x="549" y="24"/>
                  </a:lnTo>
                  <a:lnTo>
                    <a:pt x="196" y="60"/>
                  </a:lnTo>
                  <a:lnTo>
                    <a:pt x="188" y="56"/>
                  </a:lnTo>
                  <a:lnTo>
                    <a:pt x="175" y="58"/>
                  </a:lnTo>
                  <a:lnTo>
                    <a:pt x="179" y="64"/>
                  </a:lnTo>
                  <a:lnTo>
                    <a:pt x="179" y="73"/>
                  </a:lnTo>
                  <a:lnTo>
                    <a:pt x="54" y="85"/>
                  </a:lnTo>
                  <a:lnTo>
                    <a:pt x="48" y="100"/>
                  </a:lnTo>
                  <a:lnTo>
                    <a:pt x="44" y="119"/>
                  </a:lnTo>
                  <a:lnTo>
                    <a:pt x="46" y="125"/>
                  </a:lnTo>
                  <a:lnTo>
                    <a:pt x="42" y="141"/>
                  </a:lnTo>
                  <a:lnTo>
                    <a:pt x="39" y="146"/>
                  </a:lnTo>
                  <a:lnTo>
                    <a:pt x="40" y="152"/>
                  </a:lnTo>
                  <a:lnTo>
                    <a:pt x="37" y="160"/>
                  </a:lnTo>
                  <a:lnTo>
                    <a:pt x="25" y="173"/>
                  </a:lnTo>
                  <a:lnTo>
                    <a:pt x="21" y="194"/>
                  </a:lnTo>
                  <a:lnTo>
                    <a:pt x="12" y="210"/>
                  </a:lnTo>
                  <a:lnTo>
                    <a:pt x="14" y="225"/>
                  </a:lnTo>
                  <a:lnTo>
                    <a:pt x="12" y="242"/>
                  </a:lnTo>
                  <a:lnTo>
                    <a:pt x="10" y="246"/>
                  </a:lnTo>
                  <a:lnTo>
                    <a:pt x="0" y="254"/>
                  </a:lnTo>
                  <a:lnTo>
                    <a:pt x="181" y="238"/>
                  </a:lnTo>
                  <a:lnTo>
                    <a:pt x="407" y="217"/>
                  </a:lnTo>
                  <a:lnTo>
                    <a:pt x="493" y="206"/>
                  </a:lnTo>
                  <a:lnTo>
                    <a:pt x="495" y="181"/>
                  </a:lnTo>
                  <a:lnTo>
                    <a:pt x="503" y="181"/>
                  </a:lnTo>
                  <a:lnTo>
                    <a:pt x="507" y="179"/>
                  </a:lnTo>
                  <a:lnTo>
                    <a:pt x="512" y="173"/>
                  </a:lnTo>
                  <a:lnTo>
                    <a:pt x="514" y="166"/>
                  </a:lnTo>
                  <a:lnTo>
                    <a:pt x="512" y="162"/>
                  </a:lnTo>
                  <a:lnTo>
                    <a:pt x="516" y="156"/>
                  </a:lnTo>
                  <a:lnTo>
                    <a:pt x="522" y="146"/>
                  </a:lnTo>
                  <a:lnTo>
                    <a:pt x="539" y="139"/>
                  </a:lnTo>
                  <a:lnTo>
                    <a:pt x="560" y="135"/>
                  </a:lnTo>
                  <a:lnTo>
                    <a:pt x="580" y="116"/>
                  </a:lnTo>
                  <a:lnTo>
                    <a:pt x="587" y="112"/>
                  </a:lnTo>
                  <a:lnTo>
                    <a:pt x="601" y="100"/>
                  </a:lnTo>
                  <a:lnTo>
                    <a:pt x="603" y="91"/>
                  </a:lnTo>
                  <a:lnTo>
                    <a:pt x="605" y="89"/>
                  </a:lnTo>
                  <a:lnTo>
                    <a:pt x="608" y="91"/>
                  </a:lnTo>
                  <a:lnTo>
                    <a:pt x="612" y="85"/>
                  </a:lnTo>
                  <a:lnTo>
                    <a:pt x="614" y="83"/>
                  </a:lnTo>
                  <a:lnTo>
                    <a:pt x="622" y="75"/>
                  </a:lnTo>
                  <a:lnTo>
                    <a:pt x="624" y="77"/>
                  </a:lnTo>
                  <a:lnTo>
                    <a:pt x="629" y="79"/>
                  </a:lnTo>
                  <a:lnTo>
                    <a:pt x="637" y="77"/>
                  </a:lnTo>
                  <a:lnTo>
                    <a:pt x="637" y="73"/>
                  </a:lnTo>
                  <a:lnTo>
                    <a:pt x="649" y="64"/>
                  </a:lnTo>
                  <a:lnTo>
                    <a:pt x="656" y="60"/>
                  </a:lnTo>
                  <a:lnTo>
                    <a:pt x="670" y="60"/>
                  </a:lnTo>
                  <a:lnTo>
                    <a:pt x="683" y="35"/>
                  </a:lnTo>
                  <a:lnTo>
                    <a:pt x="695" y="29"/>
                  </a:lnTo>
                  <a:lnTo>
                    <a:pt x="695" y="22"/>
                  </a:lnTo>
                  <a:lnTo>
                    <a:pt x="697" y="14"/>
                  </a:lnTo>
                  <a:lnTo>
                    <a:pt x="695" y="6"/>
                  </a:lnTo>
                  <a:lnTo>
                    <a:pt x="697" y="0"/>
                  </a:lnTo>
                  <a:lnTo>
                    <a:pt x="697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5776920" y="3368520"/>
              <a:ext cx="987480" cy="520920"/>
            </a:xfrm>
            <a:custGeom>
              <a:avLst/>
              <a:gdLst/>
              <a:ahLst/>
              <a:rect l="l" t="t" r="r" b="b"/>
              <a:pathLst>
                <a:path w="622" h="328">
                  <a:moveTo>
                    <a:pt x="0" y="328"/>
                  </a:moveTo>
                  <a:lnTo>
                    <a:pt x="125" y="316"/>
                  </a:lnTo>
                  <a:lnTo>
                    <a:pt x="125" y="307"/>
                  </a:lnTo>
                  <a:lnTo>
                    <a:pt x="121" y="301"/>
                  </a:lnTo>
                  <a:lnTo>
                    <a:pt x="134" y="299"/>
                  </a:lnTo>
                  <a:lnTo>
                    <a:pt x="142" y="303"/>
                  </a:lnTo>
                  <a:lnTo>
                    <a:pt x="495" y="267"/>
                  </a:lnTo>
                  <a:lnTo>
                    <a:pt x="503" y="263"/>
                  </a:lnTo>
                  <a:lnTo>
                    <a:pt x="508" y="255"/>
                  </a:lnTo>
                  <a:lnTo>
                    <a:pt x="537" y="240"/>
                  </a:lnTo>
                  <a:lnTo>
                    <a:pt x="541" y="232"/>
                  </a:lnTo>
                  <a:lnTo>
                    <a:pt x="556" y="220"/>
                  </a:lnTo>
                  <a:lnTo>
                    <a:pt x="558" y="213"/>
                  </a:lnTo>
                  <a:lnTo>
                    <a:pt x="560" y="209"/>
                  </a:lnTo>
                  <a:lnTo>
                    <a:pt x="568" y="203"/>
                  </a:lnTo>
                  <a:lnTo>
                    <a:pt x="570" y="194"/>
                  </a:lnTo>
                  <a:lnTo>
                    <a:pt x="577" y="186"/>
                  </a:lnTo>
                  <a:lnTo>
                    <a:pt x="620" y="148"/>
                  </a:lnTo>
                  <a:lnTo>
                    <a:pt x="622" y="140"/>
                  </a:lnTo>
                  <a:lnTo>
                    <a:pt x="618" y="140"/>
                  </a:lnTo>
                  <a:lnTo>
                    <a:pt x="610" y="136"/>
                  </a:lnTo>
                  <a:lnTo>
                    <a:pt x="608" y="136"/>
                  </a:lnTo>
                  <a:lnTo>
                    <a:pt x="606" y="132"/>
                  </a:lnTo>
                  <a:lnTo>
                    <a:pt x="597" y="128"/>
                  </a:lnTo>
                  <a:lnTo>
                    <a:pt x="593" y="128"/>
                  </a:lnTo>
                  <a:lnTo>
                    <a:pt x="591" y="126"/>
                  </a:lnTo>
                  <a:lnTo>
                    <a:pt x="579" y="109"/>
                  </a:lnTo>
                  <a:lnTo>
                    <a:pt x="560" y="88"/>
                  </a:lnTo>
                  <a:lnTo>
                    <a:pt x="558" y="82"/>
                  </a:lnTo>
                  <a:lnTo>
                    <a:pt x="560" y="75"/>
                  </a:lnTo>
                  <a:lnTo>
                    <a:pt x="560" y="65"/>
                  </a:lnTo>
                  <a:lnTo>
                    <a:pt x="556" y="52"/>
                  </a:lnTo>
                  <a:lnTo>
                    <a:pt x="554" y="48"/>
                  </a:lnTo>
                  <a:lnTo>
                    <a:pt x="545" y="40"/>
                  </a:lnTo>
                  <a:lnTo>
                    <a:pt x="535" y="38"/>
                  </a:lnTo>
                  <a:lnTo>
                    <a:pt x="526" y="27"/>
                  </a:lnTo>
                  <a:lnTo>
                    <a:pt x="522" y="19"/>
                  </a:lnTo>
                  <a:lnTo>
                    <a:pt x="512" y="29"/>
                  </a:lnTo>
                  <a:lnTo>
                    <a:pt x="510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489" y="40"/>
                  </a:lnTo>
                  <a:lnTo>
                    <a:pt x="474" y="34"/>
                  </a:lnTo>
                  <a:lnTo>
                    <a:pt x="468" y="34"/>
                  </a:lnTo>
                  <a:lnTo>
                    <a:pt x="462" y="44"/>
                  </a:lnTo>
                  <a:lnTo>
                    <a:pt x="445" y="30"/>
                  </a:lnTo>
                  <a:lnTo>
                    <a:pt x="426" y="32"/>
                  </a:lnTo>
                  <a:lnTo>
                    <a:pt x="414" y="29"/>
                  </a:lnTo>
                  <a:lnTo>
                    <a:pt x="407" y="13"/>
                  </a:lnTo>
                  <a:lnTo>
                    <a:pt x="391" y="0"/>
                  </a:lnTo>
                  <a:lnTo>
                    <a:pt x="382" y="6"/>
                  </a:lnTo>
                  <a:lnTo>
                    <a:pt x="376" y="6"/>
                  </a:lnTo>
                  <a:lnTo>
                    <a:pt x="368" y="2"/>
                  </a:lnTo>
                  <a:lnTo>
                    <a:pt x="361" y="2"/>
                  </a:lnTo>
                  <a:lnTo>
                    <a:pt x="359" y="9"/>
                  </a:lnTo>
                  <a:lnTo>
                    <a:pt x="359" y="15"/>
                  </a:lnTo>
                  <a:lnTo>
                    <a:pt x="363" y="34"/>
                  </a:lnTo>
                  <a:lnTo>
                    <a:pt x="361" y="40"/>
                  </a:lnTo>
                  <a:lnTo>
                    <a:pt x="351" y="44"/>
                  </a:lnTo>
                  <a:lnTo>
                    <a:pt x="339" y="53"/>
                  </a:lnTo>
                  <a:lnTo>
                    <a:pt x="326" y="50"/>
                  </a:lnTo>
                  <a:lnTo>
                    <a:pt x="318" y="55"/>
                  </a:lnTo>
                  <a:lnTo>
                    <a:pt x="318" y="71"/>
                  </a:lnTo>
                  <a:lnTo>
                    <a:pt x="286" y="115"/>
                  </a:lnTo>
                  <a:lnTo>
                    <a:pt x="282" y="134"/>
                  </a:lnTo>
                  <a:lnTo>
                    <a:pt x="259" y="136"/>
                  </a:lnTo>
                  <a:lnTo>
                    <a:pt x="251" y="125"/>
                  </a:lnTo>
                  <a:lnTo>
                    <a:pt x="245" y="125"/>
                  </a:lnTo>
                  <a:lnTo>
                    <a:pt x="240" y="130"/>
                  </a:lnTo>
                  <a:lnTo>
                    <a:pt x="234" y="153"/>
                  </a:lnTo>
                  <a:lnTo>
                    <a:pt x="226" y="159"/>
                  </a:lnTo>
                  <a:lnTo>
                    <a:pt x="219" y="153"/>
                  </a:lnTo>
                  <a:lnTo>
                    <a:pt x="213" y="146"/>
                  </a:lnTo>
                  <a:lnTo>
                    <a:pt x="198" y="151"/>
                  </a:lnTo>
                  <a:lnTo>
                    <a:pt x="194" y="169"/>
                  </a:lnTo>
                  <a:lnTo>
                    <a:pt x="188" y="171"/>
                  </a:lnTo>
                  <a:lnTo>
                    <a:pt x="186" y="167"/>
                  </a:lnTo>
                  <a:lnTo>
                    <a:pt x="161" y="155"/>
                  </a:lnTo>
                  <a:lnTo>
                    <a:pt x="140" y="163"/>
                  </a:lnTo>
                  <a:lnTo>
                    <a:pt x="125" y="163"/>
                  </a:lnTo>
                  <a:lnTo>
                    <a:pt x="123" y="171"/>
                  </a:lnTo>
                  <a:lnTo>
                    <a:pt x="123" y="174"/>
                  </a:lnTo>
                  <a:lnTo>
                    <a:pt x="117" y="176"/>
                  </a:lnTo>
                  <a:lnTo>
                    <a:pt x="109" y="176"/>
                  </a:lnTo>
                  <a:lnTo>
                    <a:pt x="111" y="178"/>
                  </a:lnTo>
                  <a:lnTo>
                    <a:pt x="107" y="182"/>
                  </a:lnTo>
                  <a:lnTo>
                    <a:pt x="105" y="192"/>
                  </a:lnTo>
                  <a:lnTo>
                    <a:pt x="103" y="194"/>
                  </a:lnTo>
                  <a:lnTo>
                    <a:pt x="103" y="197"/>
                  </a:lnTo>
                  <a:lnTo>
                    <a:pt x="111" y="207"/>
                  </a:lnTo>
                  <a:lnTo>
                    <a:pt x="109" y="209"/>
                  </a:lnTo>
                  <a:lnTo>
                    <a:pt x="84" y="219"/>
                  </a:lnTo>
                  <a:lnTo>
                    <a:pt x="77" y="222"/>
                  </a:lnTo>
                  <a:lnTo>
                    <a:pt x="79" y="234"/>
                  </a:lnTo>
                  <a:lnTo>
                    <a:pt x="84" y="255"/>
                  </a:lnTo>
                  <a:lnTo>
                    <a:pt x="73" y="261"/>
                  </a:lnTo>
                  <a:lnTo>
                    <a:pt x="61" y="253"/>
                  </a:lnTo>
                  <a:lnTo>
                    <a:pt x="50" y="247"/>
                  </a:lnTo>
                  <a:lnTo>
                    <a:pt x="36" y="245"/>
                  </a:lnTo>
                  <a:lnTo>
                    <a:pt x="27" y="251"/>
                  </a:lnTo>
                  <a:lnTo>
                    <a:pt x="23" y="270"/>
                  </a:lnTo>
                  <a:lnTo>
                    <a:pt x="23" y="272"/>
                  </a:lnTo>
                  <a:lnTo>
                    <a:pt x="27" y="274"/>
                  </a:lnTo>
                  <a:lnTo>
                    <a:pt x="31" y="276"/>
                  </a:lnTo>
                  <a:lnTo>
                    <a:pt x="34" y="288"/>
                  </a:lnTo>
                  <a:lnTo>
                    <a:pt x="25" y="315"/>
                  </a:lnTo>
                  <a:lnTo>
                    <a:pt x="21" y="318"/>
                  </a:lnTo>
                  <a:lnTo>
                    <a:pt x="17" y="315"/>
                  </a:lnTo>
                  <a:lnTo>
                    <a:pt x="6" y="32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8382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5776920" y="3368520"/>
              <a:ext cx="987480" cy="520920"/>
            </a:xfrm>
            <a:custGeom>
              <a:avLst/>
              <a:gdLst/>
              <a:ahLst/>
              <a:rect l="l" t="t" r="r" b="b"/>
              <a:pathLst>
                <a:path w="622" h="328">
                  <a:moveTo>
                    <a:pt x="0" y="328"/>
                  </a:moveTo>
                  <a:lnTo>
                    <a:pt x="125" y="316"/>
                  </a:lnTo>
                  <a:lnTo>
                    <a:pt x="125" y="307"/>
                  </a:lnTo>
                  <a:lnTo>
                    <a:pt x="121" y="301"/>
                  </a:lnTo>
                  <a:lnTo>
                    <a:pt x="134" y="299"/>
                  </a:lnTo>
                  <a:lnTo>
                    <a:pt x="142" y="303"/>
                  </a:lnTo>
                  <a:lnTo>
                    <a:pt x="495" y="267"/>
                  </a:lnTo>
                  <a:lnTo>
                    <a:pt x="503" y="263"/>
                  </a:lnTo>
                  <a:lnTo>
                    <a:pt x="508" y="255"/>
                  </a:lnTo>
                  <a:lnTo>
                    <a:pt x="537" y="240"/>
                  </a:lnTo>
                  <a:lnTo>
                    <a:pt x="541" y="232"/>
                  </a:lnTo>
                  <a:lnTo>
                    <a:pt x="556" y="220"/>
                  </a:lnTo>
                  <a:lnTo>
                    <a:pt x="558" y="213"/>
                  </a:lnTo>
                  <a:lnTo>
                    <a:pt x="560" y="209"/>
                  </a:lnTo>
                  <a:lnTo>
                    <a:pt x="568" y="203"/>
                  </a:lnTo>
                  <a:lnTo>
                    <a:pt x="570" y="194"/>
                  </a:lnTo>
                  <a:lnTo>
                    <a:pt x="577" y="186"/>
                  </a:lnTo>
                  <a:lnTo>
                    <a:pt x="620" y="148"/>
                  </a:lnTo>
                  <a:lnTo>
                    <a:pt x="622" y="140"/>
                  </a:lnTo>
                  <a:lnTo>
                    <a:pt x="618" y="140"/>
                  </a:lnTo>
                  <a:lnTo>
                    <a:pt x="610" y="136"/>
                  </a:lnTo>
                  <a:lnTo>
                    <a:pt x="608" y="136"/>
                  </a:lnTo>
                  <a:lnTo>
                    <a:pt x="606" y="132"/>
                  </a:lnTo>
                  <a:lnTo>
                    <a:pt x="597" y="128"/>
                  </a:lnTo>
                  <a:lnTo>
                    <a:pt x="593" y="128"/>
                  </a:lnTo>
                  <a:lnTo>
                    <a:pt x="591" y="126"/>
                  </a:lnTo>
                  <a:lnTo>
                    <a:pt x="579" y="109"/>
                  </a:lnTo>
                  <a:lnTo>
                    <a:pt x="560" y="88"/>
                  </a:lnTo>
                  <a:lnTo>
                    <a:pt x="558" y="82"/>
                  </a:lnTo>
                  <a:lnTo>
                    <a:pt x="560" y="75"/>
                  </a:lnTo>
                  <a:lnTo>
                    <a:pt x="560" y="65"/>
                  </a:lnTo>
                  <a:lnTo>
                    <a:pt x="556" y="52"/>
                  </a:lnTo>
                  <a:lnTo>
                    <a:pt x="554" y="48"/>
                  </a:lnTo>
                  <a:lnTo>
                    <a:pt x="545" y="40"/>
                  </a:lnTo>
                  <a:lnTo>
                    <a:pt x="535" y="38"/>
                  </a:lnTo>
                  <a:lnTo>
                    <a:pt x="526" y="27"/>
                  </a:lnTo>
                  <a:lnTo>
                    <a:pt x="522" y="19"/>
                  </a:lnTo>
                  <a:lnTo>
                    <a:pt x="512" y="29"/>
                  </a:lnTo>
                  <a:lnTo>
                    <a:pt x="510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489" y="40"/>
                  </a:lnTo>
                  <a:lnTo>
                    <a:pt x="474" y="34"/>
                  </a:lnTo>
                  <a:lnTo>
                    <a:pt x="468" y="34"/>
                  </a:lnTo>
                  <a:lnTo>
                    <a:pt x="462" y="44"/>
                  </a:lnTo>
                  <a:lnTo>
                    <a:pt x="445" y="30"/>
                  </a:lnTo>
                  <a:lnTo>
                    <a:pt x="426" y="32"/>
                  </a:lnTo>
                  <a:lnTo>
                    <a:pt x="414" y="29"/>
                  </a:lnTo>
                  <a:lnTo>
                    <a:pt x="407" y="13"/>
                  </a:lnTo>
                  <a:lnTo>
                    <a:pt x="391" y="0"/>
                  </a:lnTo>
                  <a:lnTo>
                    <a:pt x="382" y="6"/>
                  </a:lnTo>
                  <a:lnTo>
                    <a:pt x="376" y="6"/>
                  </a:lnTo>
                  <a:lnTo>
                    <a:pt x="368" y="2"/>
                  </a:lnTo>
                  <a:lnTo>
                    <a:pt x="361" y="2"/>
                  </a:lnTo>
                  <a:lnTo>
                    <a:pt x="359" y="9"/>
                  </a:lnTo>
                  <a:lnTo>
                    <a:pt x="359" y="15"/>
                  </a:lnTo>
                  <a:lnTo>
                    <a:pt x="363" y="34"/>
                  </a:lnTo>
                  <a:lnTo>
                    <a:pt x="361" y="40"/>
                  </a:lnTo>
                  <a:lnTo>
                    <a:pt x="351" y="44"/>
                  </a:lnTo>
                  <a:lnTo>
                    <a:pt x="339" y="53"/>
                  </a:lnTo>
                  <a:lnTo>
                    <a:pt x="326" y="50"/>
                  </a:lnTo>
                  <a:lnTo>
                    <a:pt x="318" y="55"/>
                  </a:lnTo>
                  <a:lnTo>
                    <a:pt x="318" y="71"/>
                  </a:lnTo>
                  <a:lnTo>
                    <a:pt x="286" y="115"/>
                  </a:lnTo>
                  <a:lnTo>
                    <a:pt x="282" y="134"/>
                  </a:lnTo>
                  <a:lnTo>
                    <a:pt x="259" y="136"/>
                  </a:lnTo>
                  <a:lnTo>
                    <a:pt x="251" y="125"/>
                  </a:lnTo>
                  <a:lnTo>
                    <a:pt x="245" y="125"/>
                  </a:lnTo>
                  <a:lnTo>
                    <a:pt x="240" y="130"/>
                  </a:lnTo>
                  <a:lnTo>
                    <a:pt x="234" y="153"/>
                  </a:lnTo>
                  <a:lnTo>
                    <a:pt x="226" y="159"/>
                  </a:lnTo>
                  <a:lnTo>
                    <a:pt x="219" y="153"/>
                  </a:lnTo>
                  <a:lnTo>
                    <a:pt x="213" y="146"/>
                  </a:lnTo>
                  <a:lnTo>
                    <a:pt x="198" y="151"/>
                  </a:lnTo>
                  <a:lnTo>
                    <a:pt x="194" y="169"/>
                  </a:lnTo>
                  <a:lnTo>
                    <a:pt x="188" y="171"/>
                  </a:lnTo>
                  <a:lnTo>
                    <a:pt x="186" y="167"/>
                  </a:lnTo>
                  <a:lnTo>
                    <a:pt x="161" y="155"/>
                  </a:lnTo>
                  <a:lnTo>
                    <a:pt x="140" y="163"/>
                  </a:lnTo>
                  <a:lnTo>
                    <a:pt x="125" y="163"/>
                  </a:lnTo>
                  <a:lnTo>
                    <a:pt x="123" y="171"/>
                  </a:lnTo>
                  <a:lnTo>
                    <a:pt x="123" y="174"/>
                  </a:lnTo>
                  <a:lnTo>
                    <a:pt x="117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1" y="178"/>
                  </a:lnTo>
                  <a:lnTo>
                    <a:pt x="107" y="182"/>
                  </a:lnTo>
                  <a:lnTo>
                    <a:pt x="105" y="192"/>
                  </a:lnTo>
                  <a:lnTo>
                    <a:pt x="103" y="194"/>
                  </a:lnTo>
                  <a:lnTo>
                    <a:pt x="103" y="197"/>
                  </a:lnTo>
                  <a:lnTo>
                    <a:pt x="111" y="207"/>
                  </a:lnTo>
                  <a:lnTo>
                    <a:pt x="109" y="209"/>
                  </a:lnTo>
                  <a:lnTo>
                    <a:pt x="84" y="219"/>
                  </a:lnTo>
                  <a:lnTo>
                    <a:pt x="77" y="222"/>
                  </a:lnTo>
                  <a:lnTo>
                    <a:pt x="79" y="234"/>
                  </a:lnTo>
                  <a:lnTo>
                    <a:pt x="84" y="255"/>
                  </a:lnTo>
                  <a:lnTo>
                    <a:pt x="73" y="261"/>
                  </a:lnTo>
                  <a:lnTo>
                    <a:pt x="61" y="253"/>
                  </a:lnTo>
                  <a:lnTo>
                    <a:pt x="50" y="247"/>
                  </a:lnTo>
                  <a:lnTo>
                    <a:pt x="36" y="245"/>
                  </a:lnTo>
                  <a:lnTo>
                    <a:pt x="27" y="251"/>
                  </a:lnTo>
                  <a:lnTo>
                    <a:pt x="23" y="270"/>
                  </a:lnTo>
                  <a:lnTo>
                    <a:pt x="23" y="272"/>
                  </a:lnTo>
                  <a:lnTo>
                    <a:pt x="27" y="274"/>
                  </a:lnTo>
                  <a:lnTo>
                    <a:pt x="31" y="276"/>
                  </a:lnTo>
                  <a:lnTo>
                    <a:pt x="34" y="288"/>
                  </a:lnTo>
                  <a:lnTo>
                    <a:pt x="25" y="315"/>
                  </a:lnTo>
                  <a:lnTo>
                    <a:pt x="21" y="318"/>
                  </a:lnTo>
                  <a:lnTo>
                    <a:pt x="17" y="315"/>
                  </a:lnTo>
                  <a:lnTo>
                    <a:pt x="6" y="320"/>
                  </a:lnTo>
                  <a:lnTo>
                    <a:pt x="0" y="328"/>
                  </a:lnTo>
                  <a:lnTo>
                    <a:pt x="0" y="32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2" name=""/>
          <p:cNvGrpSpPr/>
          <p:nvPr/>
        </p:nvGrpSpPr>
        <p:grpSpPr>
          <a:xfrm>
            <a:off x="6270480" y="3174840"/>
            <a:ext cx="1584360" cy="2718000"/>
            <a:chOff x="6270480" y="3174840"/>
            <a:chExt cx="1584360" cy="2718000"/>
          </a:xfrm>
        </p:grpSpPr>
        <p:sp>
          <p:nvSpPr>
            <p:cNvPr id="1293" name=""/>
            <p:cNvSpPr/>
            <p:nvPr/>
          </p:nvSpPr>
          <p:spPr>
            <a:xfrm>
              <a:off x="7486560" y="5722920"/>
              <a:ext cx="58680" cy="91800"/>
            </a:xfrm>
            <a:custGeom>
              <a:avLst/>
              <a:gdLst/>
              <a:ahLst/>
              <a:rect l="l" t="t" r="r" b="b"/>
              <a:pathLst>
                <a:path w="37" h="58">
                  <a:moveTo>
                    <a:pt x="12" y="19"/>
                  </a:moveTo>
                  <a:lnTo>
                    <a:pt x="25" y="8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31" y="36"/>
                  </a:lnTo>
                  <a:lnTo>
                    <a:pt x="17" y="44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12" y="19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7324560" y="5802120"/>
              <a:ext cx="22320" cy="20880"/>
            </a:xfrm>
            <a:custGeom>
              <a:avLst/>
              <a:gdLst/>
              <a:ahLst/>
              <a:rect l="l" t="t" r="r" b="b"/>
              <a:pathLst>
                <a:path w="14" h="13">
                  <a:moveTo>
                    <a:pt x="6" y="0"/>
                  </a:moveTo>
                  <a:lnTo>
                    <a:pt x="14" y="8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7224480" y="5862600"/>
              <a:ext cx="42840" cy="21960"/>
            </a:xfrm>
            <a:custGeom>
              <a:avLst/>
              <a:gdLst/>
              <a:ahLst/>
              <a:rect l="l" t="t" r="r" b="b"/>
              <a:pathLst>
                <a:path w="27" h="14">
                  <a:moveTo>
                    <a:pt x="13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7" y="14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7175160" y="5832360"/>
              <a:ext cx="972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7135560" y="5871960"/>
              <a:ext cx="31680" cy="12600"/>
            </a:xfrm>
            <a:custGeom>
              <a:avLst/>
              <a:gdLst/>
              <a:ahLst/>
              <a:rect l="l" t="t" r="r" b="b"/>
              <a:pathLst>
                <a:path w="20" h="8">
                  <a:moveTo>
                    <a:pt x="12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7267320" y="5823000"/>
              <a:ext cx="30240" cy="29880"/>
            </a:xfrm>
            <a:custGeom>
              <a:avLst/>
              <a:gdLst/>
              <a:ahLst/>
              <a:rect l="l" t="t" r="r" b="b"/>
              <a:pathLst>
                <a:path w="19" h="19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7207200" y="5832360"/>
              <a:ext cx="29880" cy="2052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5" y="13"/>
                  </a:moveTo>
                  <a:lnTo>
                    <a:pt x="19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13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7184880" y="5862600"/>
              <a:ext cx="22320" cy="3024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0" y="0"/>
                  </a:moveTo>
                  <a:lnTo>
                    <a:pt x="0" y="14"/>
                  </a:lnTo>
                  <a:lnTo>
                    <a:pt x="0" y="19"/>
                  </a:lnTo>
                  <a:lnTo>
                    <a:pt x="6" y="14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6270480" y="4841640"/>
              <a:ext cx="1255680" cy="941400"/>
            </a:xfrm>
            <a:custGeom>
              <a:avLst/>
              <a:gdLst/>
              <a:ahLst/>
              <a:rect l="l" t="t" r="r" b="b"/>
              <a:pathLst>
                <a:path w="791" h="593">
                  <a:moveTo>
                    <a:pt x="240" y="25"/>
                  </a:moveTo>
                  <a:lnTo>
                    <a:pt x="0" y="5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8" y="77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22" y="89"/>
                  </a:lnTo>
                  <a:lnTo>
                    <a:pt x="24" y="90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5" y="106"/>
                  </a:lnTo>
                  <a:lnTo>
                    <a:pt x="27" y="110"/>
                  </a:lnTo>
                  <a:lnTo>
                    <a:pt x="27" y="112"/>
                  </a:lnTo>
                  <a:lnTo>
                    <a:pt x="22" y="115"/>
                  </a:lnTo>
                  <a:lnTo>
                    <a:pt x="22" y="123"/>
                  </a:lnTo>
                  <a:lnTo>
                    <a:pt x="24" y="125"/>
                  </a:lnTo>
                  <a:lnTo>
                    <a:pt x="37" y="119"/>
                  </a:lnTo>
                  <a:lnTo>
                    <a:pt x="43" y="117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56" y="112"/>
                  </a:lnTo>
                  <a:lnTo>
                    <a:pt x="58" y="114"/>
                  </a:lnTo>
                  <a:lnTo>
                    <a:pt x="66" y="110"/>
                  </a:lnTo>
                  <a:lnTo>
                    <a:pt x="77" y="108"/>
                  </a:lnTo>
                  <a:lnTo>
                    <a:pt x="119" y="94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18" y="104"/>
                  </a:lnTo>
                  <a:lnTo>
                    <a:pt x="121" y="106"/>
                  </a:lnTo>
                  <a:lnTo>
                    <a:pt x="141" y="108"/>
                  </a:lnTo>
                  <a:lnTo>
                    <a:pt x="158" y="114"/>
                  </a:lnTo>
                  <a:lnTo>
                    <a:pt x="177" y="123"/>
                  </a:lnTo>
                  <a:lnTo>
                    <a:pt x="183" y="125"/>
                  </a:lnTo>
                  <a:lnTo>
                    <a:pt x="181" y="119"/>
                  </a:lnTo>
                  <a:lnTo>
                    <a:pt x="185" y="115"/>
                  </a:lnTo>
                  <a:lnTo>
                    <a:pt x="190" y="121"/>
                  </a:lnTo>
                  <a:lnTo>
                    <a:pt x="200" y="123"/>
                  </a:lnTo>
                  <a:lnTo>
                    <a:pt x="204" y="125"/>
                  </a:lnTo>
                  <a:lnTo>
                    <a:pt x="204" y="127"/>
                  </a:lnTo>
                  <a:lnTo>
                    <a:pt x="200" y="129"/>
                  </a:lnTo>
                  <a:lnTo>
                    <a:pt x="202" y="133"/>
                  </a:lnTo>
                  <a:lnTo>
                    <a:pt x="227" y="150"/>
                  </a:lnTo>
                  <a:lnTo>
                    <a:pt x="227" y="158"/>
                  </a:lnTo>
                  <a:lnTo>
                    <a:pt x="227" y="163"/>
                  </a:lnTo>
                  <a:lnTo>
                    <a:pt x="225" y="167"/>
                  </a:lnTo>
                  <a:lnTo>
                    <a:pt x="221" y="165"/>
                  </a:lnTo>
                  <a:lnTo>
                    <a:pt x="219" y="160"/>
                  </a:lnTo>
                  <a:lnTo>
                    <a:pt x="219" y="165"/>
                  </a:lnTo>
                  <a:lnTo>
                    <a:pt x="219" y="169"/>
                  </a:lnTo>
                  <a:lnTo>
                    <a:pt x="225" y="171"/>
                  </a:lnTo>
                  <a:lnTo>
                    <a:pt x="258" y="162"/>
                  </a:lnTo>
                  <a:lnTo>
                    <a:pt x="260" y="158"/>
                  </a:lnTo>
                  <a:lnTo>
                    <a:pt x="271" y="156"/>
                  </a:lnTo>
                  <a:lnTo>
                    <a:pt x="298" y="135"/>
                  </a:lnTo>
                  <a:lnTo>
                    <a:pt x="315" y="135"/>
                  </a:lnTo>
                  <a:lnTo>
                    <a:pt x="315" y="129"/>
                  </a:lnTo>
                  <a:lnTo>
                    <a:pt x="313" y="125"/>
                  </a:lnTo>
                  <a:lnTo>
                    <a:pt x="317" y="114"/>
                  </a:lnTo>
                  <a:lnTo>
                    <a:pt x="346" y="110"/>
                  </a:lnTo>
                  <a:lnTo>
                    <a:pt x="390" y="131"/>
                  </a:lnTo>
                  <a:lnTo>
                    <a:pt x="390" y="137"/>
                  </a:lnTo>
                  <a:lnTo>
                    <a:pt x="401" y="146"/>
                  </a:lnTo>
                  <a:lnTo>
                    <a:pt x="411" y="160"/>
                  </a:lnTo>
                  <a:lnTo>
                    <a:pt x="438" y="179"/>
                  </a:lnTo>
                  <a:lnTo>
                    <a:pt x="442" y="186"/>
                  </a:lnTo>
                  <a:lnTo>
                    <a:pt x="449" y="194"/>
                  </a:lnTo>
                  <a:lnTo>
                    <a:pt x="471" y="192"/>
                  </a:lnTo>
                  <a:lnTo>
                    <a:pt x="486" y="217"/>
                  </a:lnTo>
                  <a:lnTo>
                    <a:pt x="492" y="219"/>
                  </a:lnTo>
                  <a:lnTo>
                    <a:pt x="490" y="227"/>
                  </a:lnTo>
                  <a:lnTo>
                    <a:pt x="496" y="250"/>
                  </a:lnTo>
                  <a:lnTo>
                    <a:pt x="494" y="277"/>
                  </a:lnTo>
                  <a:lnTo>
                    <a:pt x="488" y="305"/>
                  </a:lnTo>
                  <a:lnTo>
                    <a:pt x="490" y="328"/>
                  </a:lnTo>
                  <a:lnTo>
                    <a:pt x="494" y="336"/>
                  </a:lnTo>
                  <a:lnTo>
                    <a:pt x="509" y="348"/>
                  </a:lnTo>
                  <a:lnTo>
                    <a:pt x="515" y="338"/>
                  </a:lnTo>
                  <a:lnTo>
                    <a:pt x="509" y="332"/>
                  </a:lnTo>
                  <a:lnTo>
                    <a:pt x="505" y="319"/>
                  </a:lnTo>
                  <a:lnTo>
                    <a:pt x="505" y="315"/>
                  </a:lnTo>
                  <a:lnTo>
                    <a:pt x="515" y="313"/>
                  </a:lnTo>
                  <a:lnTo>
                    <a:pt x="522" y="328"/>
                  </a:lnTo>
                  <a:lnTo>
                    <a:pt x="526" y="328"/>
                  </a:lnTo>
                  <a:lnTo>
                    <a:pt x="526" y="321"/>
                  </a:lnTo>
                  <a:lnTo>
                    <a:pt x="530" y="319"/>
                  </a:lnTo>
                  <a:lnTo>
                    <a:pt x="534" y="323"/>
                  </a:lnTo>
                  <a:lnTo>
                    <a:pt x="534" y="328"/>
                  </a:lnTo>
                  <a:lnTo>
                    <a:pt x="530" y="336"/>
                  </a:lnTo>
                  <a:lnTo>
                    <a:pt x="526" y="344"/>
                  </a:lnTo>
                  <a:lnTo>
                    <a:pt x="520" y="361"/>
                  </a:lnTo>
                  <a:lnTo>
                    <a:pt x="515" y="363"/>
                  </a:lnTo>
                  <a:lnTo>
                    <a:pt x="515" y="373"/>
                  </a:lnTo>
                  <a:lnTo>
                    <a:pt x="520" y="378"/>
                  </a:lnTo>
                  <a:lnTo>
                    <a:pt x="530" y="388"/>
                  </a:lnTo>
                  <a:lnTo>
                    <a:pt x="545" y="419"/>
                  </a:lnTo>
                  <a:lnTo>
                    <a:pt x="568" y="434"/>
                  </a:lnTo>
                  <a:lnTo>
                    <a:pt x="570" y="432"/>
                  </a:lnTo>
                  <a:lnTo>
                    <a:pt x="570" y="424"/>
                  </a:lnTo>
                  <a:lnTo>
                    <a:pt x="578" y="424"/>
                  </a:lnTo>
                  <a:lnTo>
                    <a:pt x="584" y="438"/>
                  </a:lnTo>
                  <a:lnTo>
                    <a:pt x="586" y="446"/>
                  </a:lnTo>
                  <a:lnTo>
                    <a:pt x="593" y="463"/>
                  </a:lnTo>
                  <a:lnTo>
                    <a:pt x="603" y="469"/>
                  </a:lnTo>
                  <a:lnTo>
                    <a:pt x="613" y="472"/>
                  </a:lnTo>
                  <a:lnTo>
                    <a:pt x="630" y="518"/>
                  </a:lnTo>
                  <a:lnTo>
                    <a:pt x="634" y="520"/>
                  </a:lnTo>
                  <a:lnTo>
                    <a:pt x="657" y="526"/>
                  </a:lnTo>
                  <a:lnTo>
                    <a:pt x="666" y="530"/>
                  </a:lnTo>
                  <a:lnTo>
                    <a:pt x="693" y="561"/>
                  </a:lnTo>
                  <a:lnTo>
                    <a:pt x="705" y="570"/>
                  </a:lnTo>
                  <a:lnTo>
                    <a:pt x="708" y="570"/>
                  </a:lnTo>
                  <a:lnTo>
                    <a:pt x="716" y="574"/>
                  </a:lnTo>
                  <a:lnTo>
                    <a:pt x="718" y="580"/>
                  </a:lnTo>
                  <a:lnTo>
                    <a:pt x="712" y="582"/>
                  </a:lnTo>
                  <a:lnTo>
                    <a:pt x="708" y="580"/>
                  </a:lnTo>
                  <a:lnTo>
                    <a:pt x="705" y="580"/>
                  </a:lnTo>
                  <a:lnTo>
                    <a:pt x="703" y="582"/>
                  </a:lnTo>
                  <a:lnTo>
                    <a:pt x="701" y="586"/>
                  </a:lnTo>
                  <a:lnTo>
                    <a:pt x="705" y="589"/>
                  </a:lnTo>
                  <a:lnTo>
                    <a:pt x="718" y="593"/>
                  </a:lnTo>
                  <a:lnTo>
                    <a:pt x="724" y="588"/>
                  </a:lnTo>
                  <a:lnTo>
                    <a:pt x="733" y="588"/>
                  </a:lnTo>
                  <a:lnTo>
                    <a:pt x="772" y="572"/>
                  </a:lnTo>
                  <a:lnTo>
                    <a:pt x="779" y="557"/>
                  </a:lnTo>
                  <a:lnTo>
                    <a:pt x="779" y="553"/>
                  </a:lnTo>
                  <a:lnTo>
                    <a:pt x="776" y="534"/>
                  </a:lnTo>
                  <a:lnTo>
                    <a:pt x="776" y="522"/>
                  </a:lnTo>
                  <a:lnTo>
                    <a:pt x="783" y="505"/>
                  </a:lnTo>
                  <a:lnTo>
                    <a:pt x="791" y="507"/>
                  </a:lnTo>
                  <a:lnTo>
                    <a:pt x="779" y="469"/>
                  </a:lnTo>
                  <a:lnTo>
                    <a:pt x="783" y="451"/>
                  </a:lnTo>
                  <a:lnTo>
                    <a:pt x="779" y="415"/>
                  </a:lnTo>
                  <a:lnTo>
                    <a:pt x="772" y="388"/>
                  </a:lnTo>
                  <a:lnTo>
                    <a:pt x="766" y="378"/>
                  </a:lnTo>
                  <a:lnTo>
                    <a:pt x="739" y="344"/>
                  </a:lnTo>
                  <a:lnTo>
                    <a:pt x="722" y="305"/>
                  </a:lnTo>
                  <a:lnTo>
                    <a:pt x="703" y="279"/>
                  </a:lnTo>
                  <a:lnTo>
                    <a:pt x="703" y="275"/>
                  </a:lnTo>
                  <a:lnTo>
                    <a:pt x="701" y="269"/>
                  </a:lnTo>
                  <a:lnTo>
                    <a:pt x="693" y="254"/>
                  </a:lnTo>
                  <a:lnTo>
                    <a:pt x="693" y="248"/>
                  </a:lnTo>
                  <a:lnTo>
                    <a:pt x="701" y="238"/>
                  </a:lnTo>
                  <a:lnTo>
                    <a:pt x="699" y="234"/>
                  </a:lnTo>
                  <a:lnTo>
                    <a:pt x="672" y="198"/>
                  </a:lnTo>
                  <a:lnTo>
                    <a:pt x="657" y="183"/>
                  </a:lnTo>
                  <a:lnTo>
                    <a:pt x="647" y="177"/>
                  </a:lnTo>
                  <a:lnTo>
                    <a:pt x="645" y="173"/>
                  </a:lnTo>
                  <a:lnTo>
                    <a:pt x="628" y="150"/>
                  </a:lnTo>
                  <a:lnTo>
                    <a:pt x="603" y="110"/>
                  </a:lnTo>
                  <a:lnTo>
                    <a:pt x="597" y="85"/>
                  </a:lnTo>
                  <a:lnTo>
                    <a:pt x="584" y="52"/>
                  </a:lnTo>
                  <a:lnTo>
                    <a:pt x="582" y="46"/>
                  </a:lnTo>
                  <a:lnTo>
                    <a:pt x="576" y="41"/>
                  </a:lnTo>
                  <a:lnTo>
                    <a:pt x="572" y="39"/>
                  </a:lnTo>
                  <a:lnTo>
                    <a:pt x="570" y="16"/>
                  </a:lnTo>
                  <a:lnTo>
                    <a:pt x="567" y="6"/>
                  </a:lnTo>
                  <a:lnTo>
                    <a:pt x="559" y="10"/>
                  </a:lnTo>
                  <a:lnTo>
                    <a:pt x="543" y="8"/>
                  </a:lnTo>
                  <a:lnTo>
                    <a:pt x="526" y="0"/>
                  </a:lnTo>
                  <a:lnTo>
                    <a:pt x="519" y="6"/>
                  </a:lnTo>
                  <a:lnTo>
                    <a:pt x="517" y="10"/>
                  </a:lnTo>
                  <a:lnTo>
                    <a:pt x="515" y="18"/>
                  </a:lnTo>
                  <a:lnTo>
                    <a:pt x="522" y="43"/>
                  </a:lnTo>
                  <a:lnTo>
                    <a:pt x="520" y="54"/>
                  </a:lnTo>
                  <a:lnTo>
                    <a:pt x="507" y="52"/>
                  </a:lnTo>
                  <a:lnTo>
                    <a:pt x="505" y="48"/>
                  </a:lnTo>
                  <a:lnTo>
                    <a:pt x="501" y="37"/>
                  </a:lnTo>
                  <a:lnTo>
                    <a:pt x="254" y="54"/>
                  </a:lnTo>
                  <a:lnTo>
                    <a:pt x="248" y="44"/>
                  </a:lnTo>
                  <a:lnTo>
                    <a:pt x="248" y="39"/>
                  </a:lnTo>
                  <a:lnTo>
                    <a:pt x="240" y="29"/>
                  </a:lnTo>
                  <a:lnTo>
                    <a:pt x="240" y="25"/>
                  </a:lnTo>
                  <a:lnTo>
                    <a:pt x="240" y="25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7211880" y="3333600"/>
              <a:ext cx="592200" cy="533520"/>
            </a:xfrm>
            <a:custGeom>
              <a:avLst/>
              <a:gdLst/>
              <a:ahLst/>
              <a:rect l="l" t="t" r="r" b="b"/>
              <a:pathLst>
                <a:path w="373" h="336">
                  <a:moveTo>
                    <a:pt x="309" y="110"/>
                  </a:moveTo>
                  <a:lnTo>
                    <a:pt x="284" y="102"/>
                  </a:lnTo>
                  <a:lnTo>
                    <a:pt x="261" y="102"/>
                  </a:lnTo>
                  <a:lnTo>
                    <a:pt x="261" y="110"/>
                  </a:lnTo>
                  <a:lnTo>
                    <a:pt x="248" y="94"/>
                  </a:lnTo>
                  <a:lnTo>
                    <a:pt x="240" y="100"/>
                  </a:lnTo>
                  <a:lnTo>
                    <a:pt x="225" y="102"/>
                  </a:lnTo>
                  <a:lnTo>
                    <a:pt x="221" y="89"/>
                  </a:lnTo>
                  <a:lnTo>
                    <a:pt x="234" y="58"/>
                  </a:lnTo>
                  <a:lnTo>
                    <a:pt x="234" y="43"/>
                  </a:lnTo>
                  <a:lnTo>
                    <a:pt x="219" y="37"/>
                  </a:lnTo>
                  <a:lnTo>
                    <a:pt x="213" y="29"/>
                  </a:lnTo>
                  <a:lnTo>
                    <a:pt x="196" y="29"/>
                  </a:lnTo>
                  <a:lnTo>
                    <a:pt x="188" y="19"/>
                  </a:lnTo>
                  <a:lnTo>
                    <a:pt x="192" y="12"/>
                  </a:lnTo>
                  <a:lnTo>
                    <a:pt x="169" y="4"/>
                  </a:lnTo>
                  <a:lnTo>
                    <a:pt x="165" y="29"/>
                  </a:lnTo>
                  <a:lnTo>
                    <a:pt x="121" y="0"/>
                  </a:lnTo>
                  <a:lnTo>
                    <a:pt x="117" y="12"/>
                  </a:lnTo>
                  <a:lnTo>
                    <a:pt x="115" y="21"/>
                  </a:lnTo>
                  <a:lnTo>
                    <a:pt x="115" y="29"/>
                  </a:lnTo>
                  <a:lnTo>
                    <a:pt x="119" y="29"/>
                  </a:lnTo>
                  <a:lnTo>
                    <a:pt x="114" y="39"/>
                  </a:lnTo>
                  <a:lnTo>
                    <a:pt x="114" y="54"/>
                  </a:lnTo>
                  <a:lnTo>
                    <a:pt x="106" y="62"/>
                  </a:lnTo>
                  <a:lnTo>
                    <a:pt x="98" y="64"/>
                  </a:lnTo>
                  <a:lnTo>
                    <a:pt x="91" y="79"/>
                  </a:lnTo>
                  <a:lnTo>
                    <a:pt x="79" y="79"/>
                  </a:lnTo>
                  <a:lnTo>
                    <a:pt x="73" y="102"/>
                  </a:lnTo>
                  <a:lnTo>
                    <a:pt x="64" y="123"/>
                  </a:lnTo>
                  <a:lnTo>
                    <a:pt x="54" y="125"/>
                  </a:lnTo>
                  <a:lnTo>
                    <a:pt x="44" y="115"/>
                  </a:lnTo>
                  <a:lnTo>
                    <a:pt x="31" y="112"/>
                  </a:lnTo>
                  <a:lnTo>
                    <a:pt x="14" y="177"/>
                  </a:lnTo>
                  <a:lnTo>
                    <a:pt x="4" y="196"/>
                  </a:lnTo>
                  <a:lnTo>
                    <a:pt x="0" y="221"/>
                  </a:lnTo>
                  <a:lnTo>
                    <a:pt x="2" y="233"/>
                  </a:lnTo>
                  <a:lnTo>
                    <a:pt x="0" y="234"/>
                  </a:lnTo>
                  <a:lnTo>
                    <a:pt x="4" y="234"/>
                  </a:lnTo>
                  <a:lnTo>
                    <a:pt x="68" y="215"/>
                  </a:lnTo>
                  <a:lnTo>
                    <a:pt x="96" y="223"/>
                  </a:lnTo>
                  <a:lnTo>
                    <a:pt x="104" y="240"/>
                  </a:lnTo>
                  <a:lnTo>
                    <a:pt x="81" y="292"/>
                  </a:lnTo>
                  <a:lnTo>
                    <a:pt x="60" y="273"/>
                  </a:lnTo>
                  <a:lnTo>
                    <a:pt x="23" y="302"/>
                  </a:lnTo>
                  <a:lnTo>
                    <a:pt x="31" y="317"/>
                  </a:lnTo>
                  <a:lnTo>
                    <a:pt x="21" y="336"/>
                  </a:lnTo>
                  <a:lnTo>
                    <a:pt x="56" y="332"/>
                  </a:lnTo>
                  <a:lnTo>
                    <a:pt x="373" y="267"/>
                  </a:lnTo>
                  <a:lnTo>
                    <a:pt x="355" y="234"/>
                  </a:lnTo>
                  <a:lnTo>
                    <a:pt x="334" y="221"/>
                  </a:lnTo>
                  <a:lnTo>
                    <a:pt x="325" y="219"/>
                  </a:lnTo>
                  <a:lnTo>
                    <a:pt x="330" y="209"/>
                  </a:lnTo>
                  <a:lnTo>
                    <a:pt x="327" y="206"/>
                  </a:lnTo>
                  <a:lnTo>
                    <a:pt x="325" y="194"/>
                  </a:lnTo>
                  <a:lnTo>
                    <a:pt x="321" y="186"/>
                  </a:lnTo>
                  <a:lnTo>
                    <a:pt x="327" y="173"/>
                  </a:lnTo>
                  <a:lnTo>
                    <a:pt x="327" y="158"/>
                  </a:lnTo>
                  <a:lnTo>
                    <a:pt x="321" y="152"/>
                  </a:lnTo>
                  <a:lnTo>
                    <a:pt x="319" y="131"/>
                  </a:lnTo>
                  <a:lnTo>
                    <a:pt x="327" y="121"/>
                  </a:lnTo>
                  <a:lnTo>
                    <a:pt x="325" y="121"/>
                  </a:lnTo>
                  <a:lnTo>
                    <a:pt x="323" y="121"/>
                  </a:lnTo>
                  <a:lnTo>
                    <a:pt x="321" y="119"/>
                  </a:lnTo>
                  <a:lnTo>
                    <a:pt x="317" y="117"/>
                  </a:lnTo>
                  <a:lnTo>
                    <a:pt x="313" y="115"/>
                  </a:lnTo>
                  <a:lnTo>
                    <a:pt x="311" y="114"/>
                  </a:lnTo>
                  <a:lnTo>
                    <a:pt x="309" y="112"/>
                  </a:lnTo>
                  <a:lnTo>
                    <a:pt x="309" y="110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7316640" y="3458880"/>
              <a:ext cx="50760" cy="180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32" y="0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7215120" y="3558960"/>
              <a:ext cx="12600" cy="9720"/>
            </a:xfrm>
            <a:custGeom>
              <a:avLst/>
              <a:gdLst/>
              <a:ahLst/>
              <a:rect l="l" t="t" r="r" b="b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7105320" y="3657600"/>
              <a:ext cx="22320" cy="29880"/>
            </a:xfrm>
            <a:custGeom>
              <a:avLst/>
              <a:gdLst/>
              <a:ahLst/>
              <a:rect l="l" t="t" r="r" b="b"/>
              <a:pathLst>
                <a:path w="14" h="19">
                  <a:moveTo>
                    <a:pt x="14" y="0"/>
                  </a:moveTo>
                  <a:lnTo>
                    <a:pt x="6" y="7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7316640" y="3458880"/>
              <a:ext cx="50760" cy="1800"/>
            </a:xfrm>
            <a:custGeom>
              <a:avLst/>
              <a:gdLst/>
              <a:ahLst/>
              <a:rect l="l" t="t" r="r" b="b"/>
              <a:pathLst>
                <a:path w="32" h="0">
                  <a:moveTo>
                    <a:pt x="0" y="0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32" y="0"/>
                  </a:lnTo>
                </a:path>
              </a:pathLst>
            </a:custGeom>
            <a:noFill/>
            <a:ln w="1260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6561000" y="4187520"/>
              <a:ext cx="752400" cy="766800"/>
            </a:xfrm>
            <a:custGeom>
              <a:avLst/>
              <a:gdLst/>
              <a:ahLst/>
              <a:rect l="l" t="t" r="r" b="b"/>
              <a:pathLst>
                <a:path w="474" h="483">
                  <a:moveTo>
                    <a:pt x="0" y="30"/>
                  </a:moveTo>
                  <a:lnTo>
                    <a:pt x="67" y="257"/>
                  </a:lnTo>
                  <a:lnTo>
                    <a:pt x="73" y="265"/>
                  </a:lnTo>
                  <a:lnTo>
                    <a:pt x="78" y="280"/>
                  </a:lnTo>
                  <a:lnTo>
                    <a:pt x="82" y="286"/>
                  </a:lnTo>
                  <a:lnTo>
                    <a:pt x="90" y="291"/>
                  </a:lnTo>
                  <a:lnTo>
                    <a:pt x="96" y="299"/>
                  </a:lnTo>
                  <a:lnTo>
                    <a:pt x="92" y="309"/>
                  </a:lnTo>
                  <a:lnTo>
                    <a:pt x="100" y="316"/>
                  </a:lnTo>
                  <a:lnTo>
                    <a:pt x="100" y="320"/>
                  </a:lnTo>
                  <a:lnTo>
                    <a:pt x="90" y="332"/>
                  </a:lnTo>
                  <a:lnTo>
                    <a:pt x="92" y="347"/>
                  </a:lnTo>
                  <a:lnTo>
                    <a:pt x="86" y="360"/>
                  </a:lnTo>
                  <a:lnTo>
                    <a:pt x="88" y="380"/>
                  </a:lnTo>
                  <a:lnTo>
                    <a:pt x="100" y="403"/>
                  </a:lnTo>
                  <a:lnTo>
                    <a:pt x="98" y="431"/>
                  </a:lnTo>
                  <a:lnTo>
                    <a:pt x="109" y="447"/>
                  </a:lnTo>
                  <a:lnTo>
                    <a:pt x="111" y="455"/>
                  </a:lnTo>
                  <a:lnTo>
                    <a:pt x="113" y="460"/>
                  </a:lnTo>
                  <a:lnTo>
                    <a:pt x="121" y="468"/>
                  </a:lnTo>
                  <a:lnTo>
                    <a:pt x="119" y="476"/>
                  </a:lnTo>
                  <a:lnTo>
                    <a:pt x="126" y="483"/>
                  </a:lnTo>
                  <a:lnTo>
                    <a:pt x="372" y="466"/>
                  </a:lnTo>
                  <a:lnTo>
                    <a:pt x="376" y="478"/>
                  </a:lnTo>
                  <a:lnTo>
                    <a:pt x="380" y="483"/>
                  </a:lnTo>
                  <a:lnTo>
                    <a:pt x="393" y="483"/>
                  </a:lnTo>
                  <a:lnTo>
                    <a:pt x="395" y="472"/>
                  </a:lnTo>
                  <a:lnTo>
                    <a:pt x="387" y="449"/>
                  </a:lnTo>
                  <a:lnTo>
                    <a:pt x="387" y="439"/>
                  </a:lnTo>
                  <a:lnTo>
                    <a:pt x="389" y="435"/>
                  </a:lnTo>
                  <a:lnTo>
                    <a:pt x="397" y="430"/>
                  </a:lnTo>
                  <a:lnTo>
                    <a:pt x="414" y="437"/>
                  </a:lnTo>
                  <a:lnTo>
                    <a:pt x="431" y="439"/>
                  </a:lnTo>
                  <a:lnTo>
                    <a:pt x="439" y="437"/>
                  </a:lnTo>
                  <a:lnTo>
                    <a:pt x="435" y="418"/>
                  </a:lnTo>
                  <a:lnTo>
                    <a:pt x="431" y="408"/>
                  </a:lnTo>
                  <a:lnTo>
                    <a:pt x="431" y="397"/>
                  </a:lnTo>
                  <a:lnTo>
                    <a:pt x="433" y="387"/>
                  </a:lnTo>
                  <a:lnTo>
                    <a:pt x="445" y="351"/>
                  </a:lnTo>
                  <a:lnTo>
                    <a:pt x="447" y="334"/>
                  </a:lnTo>
                  <a:lnTo>
                    <a:pt x="453" y="318"/>
                  </a:lnTo>
                  <a:lnTo>
                    <a:pt x="460" y="303"/>
                  </a:lnTo>
                  <a:lnTo>
                    <a:pt x="468" y="295"/>
                  </a:lnTo>
                  <a:lnTo>
                    <a:pt x="472" y="293"/>
                  </a:lnTo>
                  <a:lnTo>
                    <a:pt x="474" y="289"/>
                  </a:lnTo>
                  <a:lnTo>
                    <a:pt x="466" y="288"/>
                  </a:lnTo>
                  <a:lnTo>
                    <a:pt x="466" y="286"/>
                  </a:lnTo>
                  <a:lnTo>
                    <a:pt x="462" y="286"/>
                  </a:lnTo>
                  <a:lnTo>
                    <a:pt x="451" y="284"/>
                  </a:lnTo>
                  <a:lnTo>
                    <a:pt x="447" y="282"/>
                  </a:lnTo>
                  <a:lnTo>
                    <a:pt x="443" y="276"/>
                  </a:lnTo>
                  <a:lnTo>
                    <a:pt x="437" y="255"/>
                  </a:lnTo>
                  <a:lnTo>
                    <a:pt x="426" y="240"/>
                  </a:lnTo>
                  <a:lnTo>
                    <a:pt x="412" y="234"/>
                  </a:lnTo>
                  <a:lnTo>
                    <a:pt x="405" y="211"/>
                  </a:lnTo>
                  <a:lnTo>
                    <a:pt x="397" y="201"/>
                  </a:lnTo>
                  <a:lnTo>
                    <a:pt x="393" y="190"/>
                  </a:lnTo>
                  <a:lnTo>
                    <a:pt x="385" y="186"/>
                  </a:lnTo>
                  <a:lnTo>
                    <a:pt x="370" y="180"/>
                  </a:lnTo>
                  <a:lnTo>
                    <a:pt x="360" y="169"/>
                  </a:lnTo>
                  <a:lnTo>
                    <a:pt x="349" y="163"/>
                  </a:lnTo>
                  <a:lnTo>
                    <a:pt x="349" y="155"/>
                  </a:lnTo>
                  <a:lnTo>
                    <a:pt x="343" y="146"/>
                  </a:lnTo>
                  <a:lnTo>
                    <a:pt x="339" y="142"/>
                  </a:lnTo>
                  <a:lnTo>
                    <a:pt x="326" y="136"/>
                  </a:lnTo>
                  <a:lnTo>
                    <a:pt x="297" y="111"/>
                  </a:lnTo>
                  <a:lnTo>
                    <a:pt x="284" y="107"/>
                  </a:lnTo>
                  <a:lnTo>
                    <a:pt x="282" y="98"/>
                  </a:lnTo>
                  <a:lnTo>
                    <a:pt x="268" y="88"/>
                  </a:lnTo>
                  <a:lnTo>
                    <a:pt x="261" y="71"/>
                  </a:lnTo>
                  <a:lnTo>
                    <a:pt x="251" y="63"/>
                  </a:lnTo>
                  <a:lnTo>
                    <a:pt x="249" y="55"/>
                  </a:lnTo>
                  <a:lnTo>
                    <a:pt x="230" y="53"/>
                  </a:lnTo>
                  <a:lnTo>
                    <a:pt x="207" y="40"/>
                  </a:lnTo>
                  <a:lnTo>
                    <a:pt x="199" y="34"/>
                  </a:lnTo>
                  <a:lnTo>
                    <a:pt x="207" y="17"/>
                  </a:lnTo>
                  <a:lnTo>
                    <a:pt x="213" y="11"/>
                  </a:lnTo>
                  <a:lnTo>
                    <a:pt x="218" y="5"/>
                  </a:lnTo>
                  <a:lnTo>
                    <a:pt x="218" y="2"/>
                  </a:lnTo>
                  <a:lnTo>
                    <a:pt x="217" y="0"/>
                  </a:lnTo>
                  <a:lnTo>
                    <a:pt x="88" y="1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6561000" y="4187520"/>
              <a:ext cx="752400" cy="766800"/>
            </a:xfrm>
            <a:custGeom>
              <a:avLst/>
              <a:gdLst/>
              <a:ahLst/>
              <a:rect l="l" t="t" r="r" b="b"/>
              <a:pathLst>
                <a:path w="474" h="483">
                  <a:moveTo>
                    <a:pt x="0" y="30"/>
                  </a:moveTo>
                  <a:lnTo>
                    <a:pt x="67" y="257"/>
                  </a:lnTo>
                  <a:lnTo>
                    <a:pt x="73" y="265"/>
                  </a:lnTo>
                  <a:lnTo>
                    <a:pt x="78" y="280"/>
                  </a:lnTo>
                  <a:lnTo>
                    <a:pt x="82" y="286"/>
                  </a:lnTo>
                  <a:lnTo>
                    <a:pt x="90" y="291"/>
                  </a:lnTo>
                  <a:lnTo>
                    <a:pt x="96" y="299"/>
                  </a:lnTo>
                  <a:lnTo>
                    <a:pt x="92" y="309"/>
                  </a:lnTo>
                  <a:lnTo>
                    <a:pt x="100" y="316"/>
                  </a:lnTo>
                  <a:lnTo>
                    <a:pt x="100" y="320"/>
                  </a:lnTo>
                  <a:lnTo>
                    <a:pt x="90" y="332"/>
                  </a:lnTo>
                  <a:lnTo>
                    <a:pt x="92" y="347"/>
                  </a:lnTo>
                  <a:lnTo>
                    <a:pt x="86" y="360"/>
                  </a:lnTo>
                  <a:lnTo>
                    <a:pt x="88" y="380"/>
                  </a:lnTo>
                  <a:lnTo>
                    <a:pt x="100" y="403"/>
                  </a:lnTo>
                  <a:lnTo>
                    <a:pt x="98" y="431"/>
                  </a:lnTo>
                  <a:lnTo>
                    <a:pt x="109" y="447"/>
                  </a:lnTo>
                  <a:lnTo>
                    <a:pt x="111" y="455"/>
                  </a:lnTo>
                  <a:lnTo>
                    <a:pt x="113" y="460"/>
                  </a:lnTo>
                  <a:lnTo>
                    <a:pt x="121" y="468"/>
                  </a:lnTo>
                  <a:lnTo>
                    <a:pt x="119" y="476"/>
                  </a:lnTo>
                  <a:lnTo>
                    <a:pt x="126" y="483"/>
                  </a:lnTo>
                  <a:lnTo>
                    <a:pt x="372" y="466"/>
                  </a:lnTo>
                  <a:lnTo>
                    <a:pt x="376" y="478"/>
                  </a:lnTo>
                  <a:lnTo>
                    <a:pt x="380" y="483"/>
                  </a:lnTo>
                  <a:lnTo>
                    <a:pt x="393" y="483"/>
                  </a:lnTo>
                  <a:lnTo>
                    <a:pt x="395" y="472"/>
                  </a:lnTo>
                  <a:lnTo>
                    <a:pt x="387" y="449"/>
                  </a:lnTo>
                  <a:lnTo>
                    <a:pt x="387" y="439"/>
                  </a:lnTo>
                  <a:lnTo>
                    <a:pt x="389" y="435"/>
                  </a:lnTo>
                  <a:lnTo>
                    <a:pt x="397" y="430"/>
                  </a:lnTo>
                  <a:lnTo>
                    <a:pt x="414" y="437"/>
                  </a:lnTo>
                  <a:lnTo>
                    <a:pt x="431" y="439"/>
                  </a:lnTo>
                  <a:lnTo>
                    <a:pt x="439" y="437"/>
                  </a:lnTo>
                  <a:lnTo>
                    <a:pt x="435" y="418"/>
                  </a:lnTo>
                  <a:lnTo>
                    <a:pt x="431" y="408"/>
                  </a:lnTo>
                  <a:lnTo>
                    <a:pt x="431" y="397"/>
                  </a:lnTo>
                  <a:lnTo>
                    <a:pt x="433" y="387"/>
                  </a:lnTo>
                  <a:lnTo>
                    <a:pt x="445" y="351"/>
                  </a:lnTo>
                  <a:lnTo>
                    <a:pt x="447" y="334"/>
                  </a:lnTo>
                  <a:lnTo>
                    <a:pt x="453" y="318"/>
                  </a:lnTo>
                  <a:lnTo>
                    <a:pt x="460" y="303"/>
                  </a:lnTo>
                  <a:lnTo>
                    <a:pt x="468" y="295"/>
                  </a:lnTo>
                  <a:lnTo>
                    <a:pt x="472" y="293"/>
                  </a:lnTo>
                  <a:lnTo>
                    <a:pt x="474" y="289"/>
                  </a:lnTo>
                  <a:lnTo>
                    <a:pt x="466" y="288"/>
                  </a:lnTo>
                  <a:lnTo>
                    <a:pt x="466" y="286"/>
                  </a:lnTo>
                  <a:lnTo>
                    <a:pt x="462" y="286"/>
                  </a:lnTo>
                  <a:lnTo>
                    <a:pt x="451" y="284"/>
                  </a:lnTo>
                  <a:lnTo>
                    <a:pt x="447" y="282"/>
                  </a:lnTo>
                  <a:lnTo>
                    <a:pt x="443" y="276"/>
                  </a:lnTo>
                  <a:lnTo>
                    <a:pt x="437" y="255"/>
                  </a:lnTo>
                  <a:lnTo>
                    <a:pt x="426" y="240"/>
                  </a:lnTo>
                  <a:lnTo>
                    <a:pt x="412" y="234"/>
                  </a:lnTo>
                  <a:lnTo>
                    <a:pt x="405" y="211"/>
                  </a:lnTo>
                  <a:lnTo>
                    <a:pt x="397" y="201"/>
                  </a:lnTo>
                  <a:lnTo>
                    <a:pt x="393" y="190"/>
                  </a:lnTo>
                  <a:lnTo>
                    <a:pt x="385" y="186"/>
                  </a:lnTo>
                  <a:lnTo>
                    <a:pt x="370" y="180"/>
                  </a:lnTo>
                  <a:lnTo>
                    <a:pt x="360" y="169"/>
                  </a:lnTo>
                  <a:lnTo>
                    <a:pt x="349" y="163"/>
                  </a:lnTo>
                  <a:lnTo>
                    <a:pt x="349" y="155"/>
                  </a:lnTo>
                  <a:lnTo>
                    <a:pt x="343" y="146"/>
                  </a:lnTo>
                  <a:lnTo>
                    <a:pt x="339" y="142"/>
                  </a:lnTo>
                  <a:lnTo>
                    <a:pt x="326" y="136"/>
                  </a:lnTo>
                  <a:lnTo>
                    <a:pt x="297" y="111"/>
                  </a:lnTo>
                  <a:lnTo>
                    <a:pt x="284" y="107"/>
                  </a:lnTo>
                  <a:lnTo>
                    <a:pt x="282" y="98"/>
                  </a:lnTo>
                  <a:lnTo>
                    <a:pt x="268" y="88"/>
                  </a:lnTo>
                  <a:lnTo>
                    <a:pt x="261" y="71"/>
                  </a:lnTo>
                  <a:lnTo>
                    <a:pt x="251" y="63"/>
                  </a:lnTo>
                  <a:lnTo>
                    <a:pt x="249" y="55"/>
                  </a:lnTo>
                  <a:lnTo>
                    <a:pt x="230" y="53"/>
                  </a:lnTo>
                  <a:lnTo>
                    <a:pt x="207" y="40"/>
                  </a:lnTo>
                  <a:lnTo>
                    <a:pt x="199" y="34"/>
                  </a:lnTo>
                  <a:lnTo>
                    <a:pt x="207" y="17"/>
                  </a:lnTo>
                  <a:lnTo>
                    <a:pt x="213" y="11"/>
                  </a:lnTo>
                  <a:lnTo>
                    <a:pt x="218" y="5"/>
                  </a:lnTo>
                  <a:lnTo>
                    <a:pt x="218" y="2"/>
                  </a:lnTo>
                  <a:lnTo>
                    <a:pt x="217" y="0"/>
                  </a:lnTo>
                  <a:lnTo>
                    <a:pt x="88" y="19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6856200" y="4114800"/>
              <a:ext cx="693720" cy="527040"/>
            </a:xfrm>
            <a:custGeom>
              <a:avLst/>
              <a:gdLst/>
              <a:ahLst/>
              <a:rect l="l" t="t" r="r" b="b"/>
              <a:pathLst>
                <a:path w="437" h="332">
                  <a:moveTo>
                    <a:pt x="267" y="332"/>
                  </a:moveTo>
                  <a:lnTo>
                    <a:pt x="263" y="332"/>
                  </a:lnTo>
                  <a:lnTo>
                    <a:pt x="249" y="332"/>
                  </a:lnTo>
                  <a:lnTo>
                    <a:pt x="245" y="330"/>
                  </a:lnTo>
                  <a:lnTo>
                    <a:pt x="244" y="324"/>
                  </a:lnTo>
                  <a:lnTo>
                    <a:pt x="238" y="303"/>
                  </a:lnTo>
                  <a:lnTo>
                    <a:pt x="226" y="287"/>
                  </a:lnTo>
                  <a:lnTo>
                    <a:pt x="213" y="282"/>
                  </a:lnTo>
                  <a:lnTo>
                    <a:pt x="205" y="259"/>
                  </a:lnTo>
                  <a:lnTo>
                    <a:pt x="198" y="249"/>
                  </a:lnTo>
                  <a:lnTo>
                    <a:pt x="192" y="238"/>
                  </a:lnTo>
                  <a:lnTo>
                    <a:pt x="184" y="234"/>
                  </a:lnTo>
                  <a:lnTo>
                    <a:pt x="169" y="228"/>
                  </a:lnTo>
                  <a:lnTo>
                    <a:pt x="159" y="216"/>
                  </a:lnTo>
                  <a:lnTo>
                    <a:pt x="150" y="211"/>
                  </a:lnTo>
                  <a:lnTo>
                    <a:pt x="150" y="203"/>
                  </a:lnTo>
                  <a:lnTo>
                    <a:pt x="144" y="193"/>
                  </a:lnTo>
                  <a:lnTo>
                    <a:pt x="140" y="190"/>
                  </a:lnTo>
                  <a:lnTo>
                    <a:pt x="127" y="184"/>
                  </a:lnTo>
                  <a:lnTo>
                    <a:pt x="98" y="159"/>
                  </a:lnTo>
                  <a:lnTo>
                    <a:pt x="84" y="155"/>
                  </a:lnTo>
                  <a:lnTo>
                    <a:pt x="80" y="145"/>
                  </a:lnTo>
                  <a:lnTo>
                    <a:pt x="69" y="136"/>
                  </a:lnTo>
                  <a:lnTo>
                    <a:pt x="59" y="119"/>
                  </a:lnTo>
                  <a:lnTo>
                    <a:pt x="52" y="111"/>
                  </a:lnTo>
                  <a:lnTo>
                    <a:pt x="48" y="103"/>
                  </a:lnTo>
                  <a:lnTo>
                    <a:pt x="31" y="99"/>
                  </a:lnTo>
                  <a:lnTo>
                    <a:pt x="8" y="88"/>
                  </a:lnTo>
                  <a:lnTo>
                    <a:pt x="0" y="82"/>
                  </a:lnTo>
                  <a:lnTo>
                    <a:pt x="8" y="65"/>
                  </a:lnTo>
                  <a:lnTo>
                    <a:pt x="13" y="59"/>
                  </a:lnTo>
                  <a:lnTo>
                    <a:pt x="17" y="53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73" y="19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4" y="3"/>
                  </a:lnTo>
                  <a:lnTo>
                    <a:pt x="192" y="7"/>
                  </a:lnTo>
                  <a:lnTo>
                    <a:pt x="196" y="11"/>
                  </a:lnTo>
                  <a:lnTo>
                    <a:pt x="203" y="7"/>
                  </a:lnTo>
                  <a:lnTo>
                    <a:pt x="221" y="21"/>
                  </a:lnTo>
                  <a:lnTo>
                    <a:pt x="222" y="34"/>
                  </a:lnTo>
                  <a:lnTo>
                    <a:pt x="320" y="21"/>
                  </a:lnTo>
                  <a:lnTo>
                    <a:pt x="437" y="99"/>
                  </a:lnTo>
                  <a:lnTo>
                    <a:pt x="434" y="103"/>
                  </a:lnTo>
                  <a:lnTo>
                    <a:pt x="424" y="109"/>
                  </a:lnTo>
                  <a:lnTo>
                    <a:pt x="416" y="121"/>
                  </a:lnTo>
                  <a:lnTo>
                    <a:pt x="407" y="134"/>
                  </a:lnTo>
                  <a:lnTo>
                    <a:pt x="399" y="151"/>
                  </a:lnTo>
                  <a:lnTo>
                    <a:pt x="395" y="163"/>
                  </a:lnTo>
                  <a:lnTo>
                    <a:pt x="395" y="174"/>
                  </a:lnTo>
                  <a:lnTo>
                    <a:pt x="395" y="184"/>
                  </a:lnTo>
                  <a:lnTo>
                    <a:pt x="391" y="188"/>
                  </a:lnTo>
                  <a:lnTo>
                    <a:pt x="389" y="193"/>
                  </a:lnTo>
                  <a:lnTo>
                    <a:pt x="382" y="193"/>
                  </a:lnTo>
                  <a:lnTo>
                    <a:pt x="378" y="199"/>
                  </a:lnTo>
                  <a:lnTo>
                    <a:pt x="372" y="207"/>
                  </a:lnTo>
                  <a:lnTo>
                    <a:pt x="366" y="215"/>
                  </a:lnTo>
                  <a:lnTo>
                    <a:pt x="363" y="222"/>
                  </a:lnTo>
                  <a:lnTo>
                    <a:pt x="349" y="234"/>
                  </a:lnTo>
                  <a:lnTo>
                    <a:pt x="339" y="247"/>
                  </a:lnTo>
                  <a:lnTo>
                    <a:pt x="332" y="253"/>
                  </a:lnTo>
                  <a:lnTo>
                    <a:pt x="322" y="261"/>
                  </a:lnTo>
                  <a:lnTo>
                    <a:pt x="316" y="266"/>
                  </a:lnTo>
                  <a:lnTo>
                    <a:pt x="311" y="272"/>
                  </a:lnTo>
                  <a:lnTo>
                    <a:pt x="303" y="276"/>
                  </a:lnTo>
                  <a:lnTo>
                    <a:pt x="297" y="278"/>
                  </a:lnTo>
                  <a:lnTo>
                    <a:pt x="295" y="282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0" y="295"/>
                  </a:lnTo>
                  <a:lnTo>
                    <a:pt x="284" y="301"/>
                  </a:lnTo>
                  <a:lnTo>
                    <a:pt x="278" y="301"/>
                  </a:lnTo>
                  <a:lnTo>
                    <a:pt x="276" y="303"/>
                  </a:lnTo>
                  <a:lnTo>
                    <a:pt x="274" y="305"/>
                  </a:lnTo>
                  <a:lnTo>
                    <a:pt x="276" y="307"/>
                  </a:lnTo>
                  <a:lnTo>
                    <a:pt x="280" y="309"/>
                  </a:lnTo>
                  <a:lnTo>
                    <a:pt x="282" y="311"/>
                  </a:lnTo>
                  <a:lnTo>
                    <a:pt x="280" y="314"/>
                  </a:lnTo>
                  <a:lnTo>
                    <a:pt x="276" y="316"/>
                  </a:lnTo>
                  <a:lnTo>
                    <a:pt x="268" y="326"/>
                  </a:lnTo>
                  <a:lnTo>
                    <a:pt x="267" y="332"/>
                  </a:lnTo>
                  <a:lnTo>
                    <a:pt x="267" y="332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6856200" y="4114800"/>
              <a:ext cx="693720" cy="527040"/>
            </a:xfrm>
            <a:custGeom>
              <a:avLst/>
              <a:gdLst/>
              <a:ahLst/>
              <a:rect l="l" t="t" r="r" b="b"/>
              <a:pathLst>
                <a:path w="437" h="332">
                  <a:moveTo>
                    <a:pt x="267" y="332"/>
                  </a:moveTo>
                  <a:lnTo>
                    <a:pt x="263" y="332"/>
                  </a:lnTo>
                  <a:lnTo>
                    <a:pt x="249" y="332"/>
                  </a:lnTo>
                  <a:lnTo>
                    <a:pt x="245" y="330"/>
                  </a:lnTo>
                  <a:lnTo>
                    <a:pt x="244" y="324"/>
                  </a:lnTo>
                  <a:lnTo>
                    <a:pt x="238" y="303"/>
                  </a:lnTo>
                  <a:lnTo>
                    <a:pt x="226" y="287"/>
                  </a:lnTo>
                  <a:lnTo>
                    <a:pt x="213" y="282"/>
                  </a:lnTo>
                  <a:lnTo>
                    <a:pt x="205" y="259"/>
                  </a:lnTo>
                  <a:lnTo>
                    <a:pt x="198" y="249"/>
                  </a:lnTo>
                  <a:lnTo>
                    <a:pt x="192" y="238"/>
                  </a:lnTo>
                  <a:lnTo>
                    <a:pt x="184" y="234"/>
                  </a:lnTo>
                  <a:lnTo>
                    <a:pt x="169" y="228"/>
                  </a:lnTo>
                  <a:lnTo>
                    <a:pt x="159" y="216"/>
                  </a:lnTo>
                  <a:lnTo>
                    <a:pt x="150" y="211"/>
                  </a:lnTo>
                  <a:lnTo>
                    <a:pt x="150" y="203"/>
                  </a:lnTo>
                  <a:lnTo>
                    <a:pt x="144" y="193"/>
                  </a:lnTo>
                  <a:lnTo>
                    <a:pt x="140" y="190"/>
                  </a:lnTo>
                  <a:lnTo>
                    <a:pt x="127" y="184"/>
                  </a:lnTo>
                  <a:lnTo>
                    <a:pt x="98" y="159"/>
                  </a:lnTo>
                  <a:lnTo>
                    <a:pt x="84" y="155"/>
                  </a:lnTo>
                  <a:lnTo>
                    <a:pt x="80" y="145"/>
                  </a:lnTo>
                  <a:lnTo>
                    <a:pt x="69" y="136"/>
                  </a:lnTo>
                  <a:lnTo>
                    <a:pt x="59" y="119"/>
                  </a:lnTo>
                  <a:lnTo>
                    <a:pt x="52" y="111"/>
                  </a:lnTo>
                  <a:lnTo>
                    <a:pt x="48" y="103"/>
                  </a:lnTo>
                  <a:lnTo>
                    <a:pt x="31" y="99"/>
                  </a:lnTo>
                  <a:lnTo>
                    <a:pt x="8" y="88"/>
                  </a:lnTo>
                  <a:lnTo>
                    <a:pt x="0" y="82"/>
                  </a:lnTo>
                  <a:lnTo>
                    <a:pt x="8" y="65"/>
                  </a:lnTo>
                  <a:lnTo>
                    <a:pt x="13" y="59"/>
                  </a:lnTo>
                  <a:lnTo>
                    <a:pt x="17" y="53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73" y="19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4" y="3"/>
                  </a:lnTo>
                  <a:lnTo>
                    <a:pt x="192" y="7"/>
                  </a:lnTo>
                  <a:lnTo>
                    <a:pt x="196" y="11"/>
                  </a:lnTo>
                  <a:lnTo>
                    <a:pt x="203" y="7"/>
                  </a:lnTo>
                  <a:lnTo>
                    <a:pt x="221" y="21"/>
                  </a:lnTo>
                  <a:lnTo>
                    <a:pt x="222" y="34"/>
                  </a:lnTo>
                  <a:lnTo>
                    <a:pt x="320" y="21"/>
                  </a:lnTo>
                  <a:lnTo>
                    <a:pt x="437" y="99"/>
                  </a:lnTo>
                  <a:lnTo>
                    <a:pt x="434" y="103"/>
                  </a:lnTo>
                  <a:lnTo>
                    <a:pt x="424" y="109"/>
                  </a:lnTo>
                  <a:lnTo>
                    <a:pt x="416" y="121"/>
                  </a:lnTo>
                  <a:lnTo>
                    <a:pt x="407" y="134"/>
                  </a:lnTo>
                  <a:lnTo>
                    <a:pt x="399" y="151"/>
                  </a:lnTo>
                  <a:lnTo>
                    <a:pt x="395" y="163"/>
                  </a:lnTo>
                  <a:lnTo>
                    <a:pt x="395" y="174"/>
                  </a:lnTo>
                  <a:lnTo>
                    <a:pt x="395" y="184"/>
                  </a:lnTo>
                  <a:lnTo>
                    <a:pt x="391" y="188"/>
                  </a:lnTo>
                  <a:lnTo>
                    <a:pt x="389" y="193"/>
                  </a:lnTo>
                  <a:lnTo>
                    <a:pt x="382" y="193"/>
                  </a:lnTo>
                  <a:lnTo>
                    <a:pt x="378" y="199"/>
                  </a:lnTo>
                  <a:lnTo>
                    <a:pt x="372" y="207"/>
                  </a:lnTo>
                  <a:lnTo>
                    <a:pt x="366" y="215"/>
                  </a:lnTo>
                  <a:lnTo>
                    <a:pt x="363" y="222"/>
                  </a:lnTo>
                  <a:lnTo>
                    <a:pt x="349" y="234"/>
                  </a:lnTo>
                  <a:lnTo>
                    <a:pt x="339" y="247"/>
                  </a:lnTo>
                  <a:lnTo>
                    <a:pt x="332" y="253"/>
                  </a:lnTo>
                  <a:lnTo>
                    <a:pt x="322" y="261"/>
                  </a:lnTo>
                  <a:lnTo>
                    <a:pt x="316" y="266"/>
                  </a:lnTo>
                  <a:lnTo>
                    <a:pt x="311" y="272"/>
                  </a:lnTo>
                  <a:lnTo>
                    <a:pt x="303" y="276"/>
                  </a:lnTo>
                  <a:lnTo>
                    <a:pt x="297" y="278"/>
                  </a:lnTo>
                  <a:lnTo>
                    <a:pt x="295" y="282"/>
                  </a:lnTo>
                  <a:lnTo>
                    <a:pt x="295" y="286"/>
                  </a:lnTo>
                  <a:lnTo>
                    <a:pt x="295" y="286"/>
                  </a:lnTo>
                  <a:lnTo>
                    <a:pt x="290" y="295"/>
                  </a:lnTo>
                  <a:lnTo>
                    <a:pt x="284" y="301"/>
                  </a:lnTo>
                  <a:lnTo>
                    <a:pt x="278" y="301"/>
                  </a:lnTo>
                  <a:lnTo>
                    <a:pt x="276" y="303"/>
                  </a:lnTo>
                  <a:lnTo>
                    <a:pt x="274" y="305"/>
                  </a:lnTo>
                  <a:lnTo>
                    <a:pt x="276" y="307"/>
                  </a:lnTo>
                  <a:lnTo>
                    <a:pt x="280" y="309"/>
                  </a:lnTo>
                  <a:lnTo>
                    <a:pt x="282" y="311"/>
                  </a:lnTo>
                  <a:lnTo>
                    <a:pt x="280" y="314"/>
                  </a:lnTo>
                  <a:lnTo>
                    <a:pt x="276" y="316"/>
                  </a:lnTo>
                  <a:lnTo>
                    <a:pt x="268" y="326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7" y="33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6879960" y="3174840"/>
              <a:ext cx="615960" cy="603360"/>
            </a:xfrm>
            <a:custGeom>
              <a:avLst/>
              <a:gdLst/>
              <a:ahLst/>
              <a:rect l="l" t="t" r="r" b="b"/>
              <a:pathLst>
                <a:path w="388" h="380">
                  <a:moveTo>
                    <a:pt x="129" y="2"/>
                  </a:moveTo>
                  <a:lnTo>
                    <a:pt x="125" y="0"/>
                  </a:lnTo>
                  <a:lnTo>
                    <a:pt x="119" y="6"/>
                  </a:lnTo>
                  <a:lnTo>
                    <a:pt x="125" y="18"/>
                  </a:lnTo>
                  <a:lnTo>
                    <a:pt x="112" y="27"/>
                  </a:lnTo>
                  <a:lnTo>
                    <a:pt x="129" y="35"/>
                  </a:lnTo>
                  <a:lnTo>
                    <a:pt x="123" y="73"/>
                  </a:lnTo>
                  <a:lnTo>
                    <a:pt x="119" y="83"/>
                  </a:lnTo>
                  <a:lnTo>
                    <a:pt x="119" y="93"/>
                  </a:lnTo>
                  <a:lnTo>
                    <a:pt x="121" y="96"/>
                  </a:lnTo>
                  <a:lnTo>
                    <a:pt x="121" y="110"/>
                  </a:lnTo>
                  <a:lnTo>
                    <a:pt x="112" y="118"/>
                  </a:lnTo>
                  <a:lnTo>
                    <a:pt x="108" y="119"/>
                  </a:lnTo>
                  <a:lnTo>
                    <a:pt x="92" y="139"/>
                  </a:lnTo>
                  <a:lnTo>
                    <a:pt x="92" y="143"/>
                  </a:lnTo>
                  <a:lnTo>
                    <a:pt x="83" y="144"/>
                  </a:lnTo>
                  <a:lnTo>
                    <a:pt x="75" y="143"/>
                  </a:lnTo>
                  <a:lnTo>
                    <a:pt x="69" y="150"/>
                  </a:lnTo>
                  <a:lnTo>
                    <a:pt x="69" y="154"/>
                  </a:lnTo>
                  <a:lnTo>
                    <a:pt x="62" y="162"/>
                  </a:lnTo>
                  <a:lnTo>
                    <a:pt x="52" y="181"/>
                  </a:lnTo>
                  <a:lnTo>
                    <a:pt x="56" y="194"/>
                  </a:lnTo>
                  <a:lnTo>
                    <a:pt x="46" y="204"/>
                  </a:lnTo>
                  <a:lnTo>
                    <a:pt x="39" y="192"/>
                  </a:lnTo>
                  <a:lnTo>
                    <a:pt x="33" y="192"/>
                  </a:lnTo>
                  <a:lnTo>
                    <a:pt x="25" y="217"/>
                  </a:lnTo>
                  <a:lnTo>
                    <a:pt x="25" y="229"/>
                  </a:lnTo>
                  <a:lnTo>
                    <a:pt x="25" y="240"/>
                  </a:lnTo>
                  <a:lnTo>
                    <a:pt x="19" y="246"/>
                  </a:lnTo>
                  <a:lnTo>
                    <a:pt x="10" y="260"/>
                  </a:lnTo>
                  <a:lnTo>
                    <a:pt x="0" y="261"/>
                  </a:lnTo>
                  <a:lnTo>
                    <a:pt x="2" y="275"/>
                  </a:lnTo>
                  <a:lnTo>
                    <a:pt x="2" y="285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19" y="319"/>
                  </a:lnTo>
                  <a:lnTo>
                    <a:pt x="31" y="336"/>
                  </a:lnTo>
                  <a:lnTo>
                    <a:pt x="33" y="338"/>
                  </a:lnTo>
                  <a:lnTo>
                    <a:pt x="37" y="336"/>
                  </a:lnTo>
                  <a:lnTo>
                    <a:pt x="46" y="342"/>
                  </a:lnTo>
                  <a:lnTo>
                    <a:pt x="48" y="344"/>
                  </a:lnTo>
                  <a:lnTo>
                    <a:pt x="50" y="344"/>
                  </a:lnTo>
                  <a:lnTo>
                    <a:pt x="56" y="350"/>
                  </a:lnTo>
                  <a:lnTo>
                    <a:pt x="62" y="350"/>
                  </a:lnTo>
                  <a:lnTo>
                    <a:pt x="65" y="352"/>
                  </a:lnTo>
                  <a:lnTo>
                    <a:pt x="62" y="359"/>
                  </a:lnTo>
                  <a:lnTo>
                    <a:pt x="75" y="373"/>
                  </a:lnTo>
                  <a:lnTo>
                    <a:pt x="94" y="379"/>
                  </a:lnTo>
                  <a:lnTo>
                    <a:pt x="102" y="380"/>
                  </a:lnTo>
                  <a:lnTo>
                    <a:pt x="112" y="371"/>
                  </a:lnTo>
                  <a:lnTo>
                    <a:pt x="113" y="365"/>
                  </a:lnTo>
                  <a:lnTo>
                    <a:pt x="119" y="363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6" y="369"/>
                  </a:lnTo>
                  <a:lnTo>
                    <a:pt x="158" y="361"/>
                  </a:lnTo>
                  <a:lnTo>
                    <a:pt x="161" y="348"/>
                  </a:lnTo>
                  <a:lnTo>
                    <a:pt x="163" y="348"/>
                  </a:lnTo>
                  <a:lnTo>
                    <a:pt x="169" y="352"/>
                  </a:lnTo>
                  <a:lnTo>
                    <a:pt x="186" y="336"/>
                  </a:lnTo>
                  <a:lnTo>
                    <a:pt x="192" y="340"/>
                  </a:lnTo>
                  <a:lnTo>
                    <a:pt x="206" y="321"/>
                  </a:lnTo>
                  <a:lnTo>
                    <a:pt x="202" y="313"/>
                  </a:lnTo>
                  <a:lnTo>
                    <a:pt x="238" y="309"/>
                  </a:lnTo>
                  <a:lnTo>
                    <a:pt x="275" y="279"/>
                  </a:lnTo>
                  <a:lnTo>
                    <a:pt x="311" y="300"/>
                  </a:lnTo>
                  <a:lnTo>
                    <a:pt x="298" y="235"/>
                  </a:lnTo>
                  <a:lnTo>
                    <a:pt x="371" y="225"/>
                  </a:lnTo>
                  <a:lnTo>
                    <a:pt x="388" y="166"/>
                  </a:lnTo>
                  <a:lnTo>
                    <a:pt x="374" y="119"/>
                  </a:lnTo>
                  <a:lnTo>
                    <a:pt x="378" y="98"/>
                  </a:lnTo>
                  <a:lnTo>
                    <a:pt x="369" y="79"/>
                  </a:lnTo>
                  <a:lnTo>
                    <a:pt x="365" y="79"/>
                  </a:lnTo>
                  <a:lnTo>
                    <a:pt x="361" y="70"/>
                  </a:lnTo>
                  <a:lnTo>
                    <a:pt x="355" y="71"/>
                  </a:lnTo>
                  <a:lnTo>
                    <a:pt x="349" y="71"/>
                  </a:lnTo>
                  <a:lnTo>
                    <a:pt x="344" y="70"/>
                  </a:lnTo>
                  <a:lnTo>
                    <a:pt x="317" y="79"/>
                  </a:lnTo>
                  <a:lnTo>
                    <a:pt x="313" y="85"/>
                  </a:lnTo>
                  <a:lnTo>
                    <a:pt x="303" y="89"/>
                  </a:lnTo>
                  <a:lnTo>
                    <a:pt x="294" y="87"/>
                  </a:lnTo>
                  <a:lnTo>
                    <a:pt x="288" y="81"/>
                  </a:lnTo>
                  <a:lnTo>
                    <a:pt x="284" y="93"/>
                  </a:lnTo>
                  <a:lnTo>
                    <a:pt x="278" y="95"/>
                  </a:lnTo>
                  <a:lnTo>
                    <a:pt x="273" y="106"/>
                  </a:lnTo>
                  <a:lnTo>
                    <a:pt x="265" y="106"/>
                  </a:lnTo>
                  <a:lnTo>
                    <a:pt x="248" y="127"/>
                  </a:lnTo>
                  <a:lnTo>
                    <a:pt x="244" y="129"/>
                  </a:lnTo>
                  <a:lnTo>
                    <a:pt x="238" y="137"/>
                  </a:lnTo>
                  <a:lnTo>
                    <a:pt x="227" y="81"/>
                  </a:lnTo>
                  <a:lnTo>
                    <a:pt x="144" y="96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8382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6879960" y="3174840"/>
              <a:ext cx="615960" cy="603360"/>
            </a:xfrm>
            <a:custGeom>
              <a:avLst/>
              <a:gdLst/>
              <a:ahLst/>
              <a:rect l="l" t="t" r="r" b="b"/>
              <a:pathLst>
                <a:path w="388" h="380">
                  <a:moveTo>
                    <a:pt x="129" y="2"/>
                  </a:moveTo>
                  <a:lnTo>
                    <a:pt x="125" y="0"/>
                  </a:lnTo>
                  <a:lnTo>
                    <a:pt x="119" y="6"/>
                  </a:lnTo>
                  <a:lnTo>
                    <a:pt x="125" y="18"/>
                  </a:lnTo>
                  <a:lnTo>
                    <a:pt x="112" y="27"/>
                  </a:lnTo>
                  <a:lnTo>
                    <a:pt x="129" y="35"/>
                  </a:lnTo>
                  <a:lnTo>
                    <a:pt x="123" y="73"/>
                  </a:lnTo>
                  <a:lnTo>
                    <a:pt x="119" y="83"/>
                  </a:lnTo>
                  <a:lnTo>
                    <a:pt x="119" y="93"/>
                  </a:lnTo>
                  <a:lnTo>
                    <a:pt x="121" y="96"/>
                  </a:lnTo>
                  <a:lnTo>
                    <a:pt x="121" y="110"/>
                  </a:lnTo>
                  <a:lnTo>
                    <a:pt x="112" y="118"/>
                  </a:lnTo>
                  <a:lnTo>
                    <a:pt x="108" y="119"/>
                  </a:lnTo>
                  <a:lnTo>
                    <a:pt x="92" y="139"/>
                  </a:lnTo>
                  <a:lnTo>
                    <a:pt x="92" y="143"/>
                  </a:lnTo>
                  <a:lnTo>
                    <a:pt x="83" y="144"/>
                  </a:lnTo>
                  <a:lnTo>
                    <a:pt x="75" y="143"/>
                  </a:lnTo>
                  <a:lnTo>
                    <a:pt x="69" y="150"/>
                  </a:lnTo>
                  <a:lnTo>
                    <a:pt x="69" y="154"/>
                  </a:lnTo>
                  <a:lnTo>
                    <a:pt x="62" y="162"/>
                  </a:lnTo>
                  <a:lnTo>
                    <a:pt x="52" y="181"/>
                  </a:lnTo>
                  <a:lnTo>
                    <a:pt x="56" y="194"/>
                  </a:lnTo>
                  <a:lnTo>
                    <a:pt x="46" y="204"/>
                  </a:lnTo>
                  <a:lnTo>
                    <a:pt x="39" y="192"/>
                  </a:lnTo>
                  <a:lnTo>
                    <a:pt x="33" y="192"/>
                  </a:lnTo>
                  <a:lnTo>
                    <a:pt x="25" y="217"/>
                  </a:lnTo>
                  <a:lnTo>
                    <a:pt x="25" y="229"/>
                  </a:lnTo>
                  <a:lnTo>
                    <a:pt x="25" y="240"/>
                  </a:lnTo>
                  <a:lnTo>
                    <a:pt x="19" y="246"/>
                  </a:lnTo>
                  <a:lnTo>
                    <a:pt x="10" y="260"/>
                  </a:lnTo>
                  <a:lnTo>
                    <a:pt x="0" y="261"/>
                  </a:lnTo>
                  <a:lnTo>
                    <a:pt x="2" y="275"/>
                  </a:lnTo>
                  <a:lnTo>
                    <a:pt x="2" y="285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19" y="319"/>
                  </a:lnTo>
                  <a:lnTo>
                    <a:pt x="31" y="336"/>
                  </a:lnTo>
                  <a:lnTo>
                    <a:pt x="33" y="338"/>
                  </a:lnTo>
                  <a:lnTo>
                    <a:pt x="37" y="336"/>
                  </a:lnTo>
                  <a:lnTo>
                    <a:pt x="46" y="342"/>
                  </a:lnTo>
                  <a:lnTo>
                    <a:pt x="48" y="344"/>
                  </a:lnTo>
                  <a:lnTo>
                    <a:pt x="50" y="344"/>
                  </a:lnTo>
                  <a:lnTo>
                    <a:pt x="56" y="350"/>
                  </a:lnTo>
                  <a:lnTo>
                    <a:pt x="62" y="350"/>
                  </a:lnTo>
                  <a:lnTo>
                    <a:pt x="65" y="352"/>
                  </a:lnTo>
                  <a:lnTo>
                    <a:pt x="62" y="359"/>
                  </a:lnTo>
                  <a:lnTo>
                    <a:pt x="75" y="373"/>
                  </a:lnTo>
                  <a:lnTo>
                    <a:pt x="94" y="379"/>
                  </a:lnTo>
                  <a:lnTo>
                    <a:pt x="102" y="380"/>
                  </a:lnTo>
                  <a:lnTo>
                    <a:pt x="112" y="371"/>
                  </a:lnTo>
                  <a:lnTo>
                    <a:pt x="113" y="365"/>
                  </a:lnTo>
                  <a:lnTo>
                    <a:pt x="119" y="363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6" y="369"/>
                  </a:lnTo>
                  <a:lnTo>
                    <a:pt x="158" y="361"/>
                  </a:lnTo>
                  <a:lnTo>
                    <a:pt x="161" y="348"/>
                  </a:lnTo>
                  <a:lnTo>
                    <a:pt x="163" y="348"/>
                  </a:lnTo>
                  <a:lnTo>
                    <a:pt x="169" y="352"/>
                  </a:lnTo>
                  <a:lnTo>
                    <a:pt x="186" y="336"/>
                  </a:lnTo>
                  <a:lnTo>
                    <a:pt x="192" y="340"/>
                  </a:lnTo>
                  <a:lnTo>
                    <a:pt x="206" y="321"/>
                  </a:lnTo>
                  <a:lnTo>
                    <a:pt x="202" y="313"/>
                  </a:lnTo>
                  <a:lnTo>
                    <a:pt x="238" y="309"/>
                  </a:lnTo>
                  <a:lnTo>
                    <a:pt x="275" y="279"/>
                  </a:lnTo>
                  <a:lnTo>
                    <a:pt x="311" y="300"/>
                  </a:lnTo>
                  <a:lnTo>
                    <a:pt x="298" y="235"/>
                  </a:lnTo>
                  <a:lnTo>
                    <a:pt x="371" y="225"/>
                  </a:lnTo>
                  <a:lnTo>
                    <a:pt x="388" y="166"/>
                  </a:lnTo>
                  <a:lnTo>
                    <a:pt x="374" y="119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69" y="79"/>
                  </a:lnTo>
                  <a:lnTo>
                    <a:pt x="365" y="79"/>
                  </a:lnTo>
                  <a:lnTo>
                    <a:pt x="361" y="70"/>
                  </a:lnTo>
                  <a:lnTo>
                    <a:pt x="355" y="71"/>
                  </a:lnTo>
                  <a:lnTo>
                    <a:pt x="349" y="71"/>
                  </a:lnTo>
                  <a:lnTo>
                    <a:pt x="344" y="70"/>
                  </a:lnTo>
                  <a:lnTo>
                    <a:pt x="317" y="79"/>
                  </a:lnTo>
                  <a:lnTo>
                    <a:pt x="313" y="85"/>
                  </a:lnTo>
                  <a:lnTo>
                    <a:pt x="303" y="89"/>
                  </a:lnTo>
                  <a:lnTo>
                    <a:pt x="294" y="87"/>
                  </a:lnTo>
                  <a:lnTo>
                    <a:pt x="288" y="81"/>
                  </a:lnTo>
                  <a:lnTo>
                    <a:pt x="284" y="93"/>
                  </a:lnTo>
                  <a:lnTo>
                    <a:pt x="278" y="95"/>
                  </a:lnTo>
                  <a:lnTo>
                    <a:pt x="273" y="106"/>
                  </a:lnTo>
                  <a:lnTo>
                    <a:pt x="265" y="106"/>
                  </a:lnTo>
                  <a:lnTo>
                    <a:pt x="248" y="127"/>
                  </a:lnTo>
                  <a:lnTo>
                    <a:pt x="244" y="129"/>
                  </a:lnTo>
                  <a:lnTo>
                    <a:pt x="238" y="137"/>
                  </a:lnTo>
                  <a:lnTo>
                    <a:pt x="227" y="81"/>
                  </a:lnTo>
                  <a:lnTo>
                    <a:pt x="144" y="96"/>
                  </a:lnTo>
                  <a:lnTo>
                    <a:pt x="129" y="2"/>
                  </a:lnTo>
                  <a:lnTo>
                    <a:pt x="129" y="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6670440" y="3754440"/>
              <a:ext cx="1184400" cy="520560"/>
            </a:xfrm>
            <a:custGeom>
              <a:avLst/>
              <a:gdLst/>
              <a:ahLst/>
              <a:rect l="l" t="t" r="r" b="b"/>
              <a:pathLst>
                <a:path w="746" h="328">
                  <a:moveTo>
                    <a:pt x="0" y="296"/>
                  </a:moveTo>
                  <a:lnTo>
                    <a:pt x="2" y="271"/>
                  </a:lnTo>
                  <a:lnTo>
                    <a:pt x="9" y="271"/>
                  </a:lnTo>
                  <a:lnTo>
                    <a:pt x="13" y="269"/>
                  </a:lnTo>
                  <a:lnTo>
                    <a:pt x="19" y="263"/>
                  </a:lnTo>
                  <a:lnTo>
                    <a:pt x="21" y="255"/>
                  </a:lnTo>
                  <a:lnTo>
                    <a:pt x="19" y="252"/>
                  </a:lnTo>
                  <a:lnTo>
                    <a:pt x="23" y="246"/>
                  </a:lnTo>
                  <a:lnTo>
                    <a:pt x="29" y="236"/>
                  </a:lnTo>
                  <a:lnTo>
                    <a:pt x="46" y="229"/>
                  </a:lnTo>
                  <a:lnTo>
                    <a:pt x="65" y="225"/>
                  </a:lnTo>
                  <a:lnTo>
                    <a:pt x="86" y="205"/>
                  </a:lnTo>
                  <a:lnTo>
                    <a:pt x="94" y="202"/>
                  </a:lnTo>
                  <a:lnTo>
                    <a:pt x="105" y="190"/>
                  </a:lnTo>
                  <a:lnTo>
                    <a:pt x="109" y="181"/>
                  </a:lnTo>
                  <a:lnTo>
                    <a:pt x="111" y="179"/>
                  </a:lnTo>
                  <a:lnTo>
                    <a:pt x="115" y="181"/>
                  </a:lnTo>
                  <a:lnTo>
                    <a:pt x="119" y="175"/>
                  </a:lnTo>
                  <a:lnTo>
                    <a:pt x="121" y="173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6" y="169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53" y="154"/>
                  </a:lnTo>
                  <a:lnTo>
                    <a:pt x="161" y="150"/>
                  </a:lnTo>
                  <a:lnTo>
                    <a:pt x="174" y="150"/>
                  </a:lnTo>
                  <a:lnTo>
                    <a:pt x="190" y="125"/>
                  </a:lnTo>
                  <a:lnTo>
                    <a:pt x="199" y="117"/>
                  </a:lnTo>
                  <a:lnTo>
                    <a:pt x="201" y="111"/>
                  </a:lnTo>
                  <a:lnTo>
                    <a:pt x="203" y="104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3" y="86"/>
                  </a:lnTo>
                  <a:lnTo>
                    <a:pt x="226" y="83"/>
                  </a:lnTo>
                  <a:lnTo>
                    <a:pt x="224" y="86"/>
                  </a:lnTo>
                  <a:lnTo>
                    <a:pt x="249" y="83"/>
                  </a:lnTo>
                  <a:lnTo>
                    <a:pt x="257" y="81"/>
                  </a:lnTo>
                  <a:lnTo>
                    <a:pt x="263" y="83"/>
                  </a:lnTo>
                  <a:lnTo>
                    <a:pt x="485" y="42"/>
                  </a:lnTo>
                  <a:lnTo>
                    <a:pt x="698" y="0"/>
                  </a:lnTo>
                  <a:lnTo>
                    <a:pt x="704" y="4"/>
                  </a:lnTo>
                  <a:lnTo>
                    <a:pt x="704" y="8"/>
                  </a:lnTo>
                  <a:lnTo>
                    <a:pt x="710" y="10"/>
                  </a:lnTo>
                  <a:lnTo>
                    <a:pt x="714" y="12"/>
                  </a:lnTo>
                  <a:lnTo>
                    <a:pt x="717" y="17"/>
                  </a:lnTo>
                  <a:lnTo>
                    <a:pt x="721" y="21"/>
                  </a:lnTo>
                  <a:lnTo>
                    <a:pt x="727" y="31"/>
                  </a:lnTo>
                  <a:lnTo>
                    <a:pt x="725" y="35"/>
                  </a:lnTo>
                  <a:lnTo>
                    <a:pt x="725" y="35"/>
                  </a:lnTo>
                  <a:lnTo>
                    <a:pt x="721" y="35"/>
                  </a:lnTo>
                  <a:lnTo>
                    <a:pt x="721" y="31"/>
                  </a:lnTo>
                  <a:lnTo>
                    <a:pt x="714" y="33"/>
                  </a:lnTo>
                  <a:lnTo>
                    <a:pt x="710" y="33"/>
                  </a:lnTo>
                  <a:lnTo>
                    <a:pt x="706" y="31"/>
                  </a:lnTo>
                  <a:lnTo>
                    <a:pt x="702" y="33"/>
                  </a:lnTo>
                  <a:lnTo>
                    <a:pt x="704" y="37"/>
                  </a:lnTo>
                  <a:lnTo>
                    <a:pt x="704" y="39"/>
                  </a:lnTo>
                  <a:lnTo>
                    <a:pt x="685" y="48"/>
                  </a:lnTo>
                  <a:lnTo>
                    <a:pt x="681" y="54"/>
                  </a:lnTo>
                  <a:lnTo>
                    <a:pt x="673" y="62"/>
                  </a:lnTo>
                  <a:lnTo>
                    <a:pt x="660" y="62"/>
                  </a:lnTo>
                  <a:lnTo>
                    <a:pt x="658" y="71"/>
                  </a:lnTo>
                  <a:lnTo>
                    <a:pt x="658" y="73"/>
                  </a:lnTo>
                  <a:lnTo>
                    <a:pt x="660" y="75"/>
                  </a:lnTo>
                  <a:lnTo>
                    <a:pt x="666" y="73"/>
                  </a:lnTo>
                  <a:lnTo>
                    <a:pt x="677" y="65"/>
                  </a:lnTo>
                  <a:lnTo>
                    <a:pt x="691" y="63"/>
                  </a:lnTo>
                  <a:lnTo>
                    <a:pt x="698" y="58"/>
                  </a:lnTo>
                  <a:lnTo>
                    <a:pt x="712" y="60"/>
                  </a:lnTo>
                  <a:lnTo>
                    <a:pt x="714" y="60"/>
                  </a:lnTo>
                  <a:lnTo>
                    <a:pt x="712" y="67"/>
                  </a:lnTo>
                  <a:lnTo>
                    <a:pt x="714" y="71"/>
                  </a:lnTo>
                  <a:lnTo>
                    <a:pt x="717" y="73"/>
                  </a:lnTo>
                  <a:lnTo>
                    <a:pt x="721" y="73"/>
                  </a:lnTo>
                  <a:lnTo>
                    <a:pt x="723" y="67"/>
                  </a:lnTo>
                  <a:lnTo>
                    <a:pt x="731" y="58"/>
                  </a:lnTo>
                  <a:lnTo>
                    <a:pt x="737" y="58"/>
                  </a:lnTo>
                  <a:lnTo>
                    <a:pt x="742" y="69"/>
                  </a:lnTo>
                  <a:lnTo>
                    <a:pt x="744" y="86"/>
                  </a:lnTo>
                  <a:lnTo>
                    <a:pt x="746" y="90"/>
                  </a:lnTo>
                  <a:lnTo>
                    <a:pt x="746" y="94"/>
                  </a:lnTo>
                  <a:lnTo>
                    <a:pt x="735" y="102"/>
                  </a:lnTo>
                  <a:lnTo>
                    <a:pt x="733" y="110"/>
                  </a:lnTo>
                  <a:lnTo>
                    <a:pt x="731" y="113"/>
                  </a:lnTo>
                  <a:lnTo>
                    <a:pt x="723" y="121"/>
                  </a:lnTo>
                  <a:lnTo>
                    <a:pt x="717" y="123"/>
                  </a:lnTo>
                  <a:lnTo>
                    <a:pt x="712" y="127"/>
                  </a:lnTo>
                  <a:lnTo>
                    <a:pt x="696" y="127"/>
                  </a:lnTo>
                  <a:lnTo>
                    <a:pt x="692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5" y="121"/>
                  </a:lnTo>
                  <a:lnTo>
                    <a:pt x="685" y="117"/>
                  </a:lnTo>
                  <a:lnTo>
                    <a:pt x="683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9"/>
                  </a:lnTo>
                  <a:lnTo>
                    <a:pt x="677" y="133"/>
                  </a:lnTo>
                  <a:lnTo>
                    <a:pt x="675" y="131"/>
                  </a:lnTo>
                  <a:lnTo>
                    <a:pt x="679" y="136"/>
                  </a:lnTo>
                  <a:lnTo>
                    <a:pt x="685" y="138"/>
                  </a:lnTo>
                  <a:lnTo>
                    <a:pt x="692" y="144"/>
                  </a:lnTo>
                  <a:lnTo>
                    <a:pt x="689" y="152"/>
                  </a:lnTo>
                  <a:lnTo>
                    <a:pt x="691" y="158"/>
                  </a:lnTo>
                  <a:lnTo>
                    <a:pt x="675" y="177"/>
                  </a:lnTo>
                  <a:lnTo>
                    <a:pt x="669" y="179"/>
                  </a:lnTo>
                  <a:lnTo>
                    <a:pt x="660" y="175"/>
                  </a:lnTo>
                  <a:lnTo>
                    <a:pt x="654" y="175"/>
                  </a:lnTo>
                  <a:lnTo>
                    <a:pt x="654" y="179"/>
                  </a:lnTo>
                  <a:lnTo>
                    <a:pt x="660" y="182"/>
                  </a:lnTo>
                  <a:lnTo>
                    <a:pt x="677" y="182"/>
                  </a:lnTo>
                  <a:lnTo>
                    <a:pt x="687" y="179"/>
                  </a:lnTo>
                  <a:lnTo>
                    <a:pt x="704" y="171"/>
                  </a:lnTo>
                  <a:lnTo>
                    <a:pt x="704" y="165"/>
                  </a:lnTo>
                  <a:lnTo>
                    <a:pt x="710" y="165"/>
                  </a:lnTo>
                  <a:lnTo>
                    <a:pt x="716" y="171"/>
                  </a:lnTo>
                  <a:lnTo>
                    <a:pt x="710" y="184"/>
                  </a:lnTo>
                  <a:lnTo>
                    <a:pt x="698" y="200"/>
                  </a:lnTo>
                  <a:lnTo>
                    <a:pt x="683" y="202"/>
                  </a:lnTo>
                  <a:lnTo>
                    <a:pt x="677" y="205"/>
                  </a:lnTo>
                  <a:lnTo>
                    <a:pt x="658" y="207"/>
                  </a:lnTo>
                  <a:lnTo>
                    <a:pt x="645" y="232"/>
                  </a:lnTo>
                  <a:lnTo>
                    <a:pt x="639" y="234"/>
                  </a:lnTo>
                  <a:lnTo>
                    <a:pt x="639" y="236"/>
                  </a:lnTo>
                  <a:lnTo>
                    <a:pt x="639" y="238"/>
                  </a:lnTo>
                  <a:lnTo>
                    <a:pt x="621" y="250"/>
                  </a:lnTo>
                  <a:lnTo>
                    <a:pt x="614" y="261"/>
                  </a:lnTo>
                  <a:lnTo>
                    <a:pt x="604" y="282"/>
                  </a:lnTo>
                  <a:lnTo>
                    <a:pt x="600" y="307"/>
                  </a:lnTo>
                  <a:lnTo>
                    <a:pt x="597" y="315"/>
                  </a:lnTo>
                  <a:lnTo>
                    <a:pt x="587" y="319"/>
                  </a:lnTo>
                  <a:lnTo>
                    <a:pt x="552" y="324"/>
                  </a:lnTo>
                  <a:lnTo>
                    <a:pt x="549" y="328"/>
                  </a:lnTo>
                  <a:lnTo>
                    <a:pt x="432" y="250"/>
                  </a:lnTo>
                  <a:lnTo>
                    <a:pt x="334" y="263"/>
                  </a:lnTo>
                  <a:lnTo>
                    <a:pt x="332" y="250"/>
                  </a:lnTo>
                  <a:lnTo>
                    <a:pt x="315" y="236"/>
                  </a:lnTo>
                  <a:lnTo>
                    <a:pt x="307" y="240"/>
                  </a:lnTo>
                  <a:lnTo>
                    <a:pt x="303" y="236"/>
                  </a:lnTo>
                  <a:lnTo>
                    <a:pt x="305" y="232"/>
                  </a:lnTo>
                  <a:lnTo>
                    <a:pt x="303" y="229"/>
                  </a:lnTo>
                  <a:lnTo>
                    <a:pt x="192" y="244"/>
                  </a:lnTo>
                  <a:lnTo>
                    <a:pt x="188" y="244"/>
                  </a:lnTo>
                  <a:lnTo>
                    <a:pt x="186" y="248"/>
                  </a:lnTo>
                  <a:lnTo>
                    <a:pt x="163" y="257"/>
                  </a:lnTo>
                  <a:lnTo>
                    <a:pt x="163" y="263"/>
                  </a:lnTo>
                  <a:lnTo>
                    <a:pt x="155" y="263"/>
                  </a:lnTo>
                  <a:lnTo>
                    <a:pt x="128" y="27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6670440" y="3754440"/>
              <a:ext cx="1184400" cy="520560"/>
            </a:xfrm>
            <a:custGeom>
              <a:avLst/>
              <a:gdLst/>
              <a:ahLst/>
              <a:rect l="l" t="t" r="r" b="b"/>
              <a:pathLst>
                <a:path w="746" h="328">
                  <a:moveTo>
                    <a:pt x="0" y="296"/>
                  </a:moveTo>
                  <a:lnTo>
                    <a:pt x="2" y="271"/>
                  </a:lnTo>
                  <a:lnTo>
                    <a:pt x="9" y="271"/>
                  </a:lnTo>
                  <a:lnTo>
                    <a:pt x="13" y="269"/>
                  </a:lnTo>
                  <a:lnTo>
                    <a:pt x="19" y="263"/>
                  </a:lnTo>
                  <a:lnTo>
                    <a:pt x="21" y="255"/>
                  </a:lnTo>
                  <a:lnTo>
                    <a:pt x="19" y="252"/>
                  </a:lnTo>
                  <a:lnTo>
                    <a:pt x="23" y="246"/>
                  </a:lnTo>
                  <a:lnTo>
                    <a:pt x="29" y="236"/>
                  </a:lnTo>
                  <a:lnTo>
                    <a:pt x="46" y="229"/>
                  </a:lnTo>
                  <a:lnTo>
                    <a:pt x="65" y="225"/>
                  </a:lnTo>
                  <a:lnTo>
                    <a:pt x="86" y="205"/>
                  </a:lnTo>
                  <a:lnTo>
                    <a:pt x="94" y="202"/>
                  </a:lnTo>
                  <a:lnTo>
                    <a:pt x="105" y="190"/>
                  </a:lnTo>
                  <a:lnTo>
                    <a:pt x="109" y="181"/>
                  </a:lnTo>
                  <a:lnTo>
                    <a:pt x="111" y="179"/>
                  </a:lnTo>
                  <a:lnTo>
                    <a:pt x="115" y="181"/>
                  </a:lnTo>
                  <a:lnTo>
                    <a:pt x="119" y="175"/>
                  </a:lnTo>
                  <a:lnTo>
                    <a:pt x="121" y="173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6" y="169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53" y="154"/>
                  </a:lnTo>
                  <a:lnTo>
                    <a:pt x="161" y="150"/>
                  </a:lnTo>
                  <a:lnTo>
                    <a:pt x="174" y="150"/>
                  </a:lnTo>
                  <a:lnTo>
                    <a:pt x="190" y="125"/>
                  </a:lnTo>
                  <a:lnTo>
                    <a:pt x="199" y="117"/>
                  </a:lnTo>
                  <a:lnTo>
                    <a:pt x="201" y="111"/>
                  </a:lnTo>
                  <a:lnTo>
                    <a:pt x="203" y="104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3" y="86"/>
                  </a:lnTo>
                  <a:lnTo>
                    <a:pt x="226" y="83"/>
                  </a:lnTo>
                  <a:lnTo>
                    <a:pt x="224" y="86"/>
                  </a:lnTo>
                  <a:lnTo>
                    <a:pt x="249" y="83"/>
                  </a:lnTo>
                  <a:lnTo>
                    <a:pt x="257" y="81"/>
                  </a:lnTo>
                  <a:lnTo>
                    <a:pt x="263" y="83"/>
                  </a:lnTo>
                  <a:lnTo>
                    <a:pt x="485" y="42"/>
                  </a:lnTo>
                  <a:lnTo>
                    <a:pt x="698" y="0"/>
                  </a:lnTo>
                  <a:lnTo>
                    <a:pt x="704" y="4"/>
                  </a:lnTo>
                  <a:lnTo>
                    <a:pt x="704" y="8"/>
                  </a:lnTo>
                  <a:lnTo>
                    <a:pt x="710" y="10"/>
                  </a:lnTo>
                  <a:lnTo>
                    <a:pt x="714" y="12"/>
                  </a:lnTo>
                  <a:lnTo>
                    <a:pt x="717" y="17"/>
                  </a:lnTo>
                  <a:lnTo>
                    <a:pt x="721" y="21"/>
                  </a:lnTo>
                  <a:lnTo>
                    <a:pt x="727" y="31"/>
                  </a:lnTo>
                  <a:lnTo>
                    <a:pt x="725" y="35"/>
                  </a:lnTo>
                  <a:lnTo>
                    <a:pt x="725" y="35"/>
                  </a:lnTo>
                  <a:lnTo>
                    <a:pt x="721" y="35"/>
                  </a:lnTo>
                  <a:lnTo>
                    <a:pt x="721" y="31"/>
                  </a:lnTo>
                  <a:lnTo>
                    <a:pt x="714" y="33"/>
                  </a:lnTo>
                  <a:lnTo>
                    <a:pt x="710" y="33"/>
                  </a:lnTo>
                  <a:lnTo>
                    <a:pt x="706" y="31"/>
                  </a:lnTo>
                  <a:lnTo>
                    <a:pt x="702" y="33"/>
                  </a:lnTo>
                  <a:lnTo>
                    <a:pt x="704" y="37"/>
                  </a:lnTo>
                  <a:lnTo>
                    <a:pt x="704" y="39"/>
                  </a:lnTo>
                  <a:lnTo>
                    <a:pt x="685" y="48"/>
                  </a:lnTo>
                  <a:lnTo>
                    <a:pt x="681" y="54"/>
                  </a:lnTo>
                  <a:lnTo>
                    <a:pt x="673" y="62"/>
                  </a:lnTo>
                  <a:lnTo>
                    <a:pt x="660" y="62"/>
                  </a:lnTo>
                  <a:lnTo>
                    <a:pt x="658" y="71"/>
                  </a:lnTo>
                  <a:lnTo>
                    <a:pt x="658" y="73"/>
                  </a:lnTo>
                  <a:lnTo>
                    <a:pt x="660" y="75"/>
                  </a:lnTo>
                  <a:lnTo>
                    <a:pt x="666" y="73"/>
                  </a:lnTo>
                  <a:lnTo>
                    <a:pt x="677" y="65"/>
                  </a:lnTo>
                  <a:lnTo>
                    <a:pt x="691" y="63"/>
                  </a:lnTo>
                  <a:lnTo>
                    <a:pt x="698" y="58"/>
                  </a:lnTo>
                  <a:lnTo>
                    <a:pt x="712" y="60"/>
                  </a:lnTo>
                  <a:lnTo>
                    <a:pt x="714" y="60"/>
                  </a:lnTo>
                  <a:lnTo>
                    <a:pt x="712" y="67"/>
                  </a:lnTo>
                  <a:lnTo>
                    <a:pt x="714" y="71"/>
                  </a:lnTo>
                  <a:lnTo>
                    <a:pt x="717" y="73"/>
                  </a:lnTo>
                  <a:lnTo>
                    <a:pt x="721" y="73"/>
                  </a:lnTo>
                  <a:lnTo>
                    <a:pt x="723" y="67"/>
                  </a:lnTo>
                  <a:lnTo>
                    <a:pt x="731" y="58"/>
                  </a:lnTo>
                  <a:lnTo>
                    <a:pt x="737" y="58"/>
                  </a:lnTo>
                  <a:lnTo>
                    <a:pt x="742" y="69"/>
                  </a:lnTo>
                  <a:lnTo>
                    <a:pt x="744" y="86"/>
                  </a:lnTo>
                  <a:lnTo>
                    <a:pt x="746" y="90"/>
                  </a:lnTo>
                  <a:lnTo>
                    <a:pt x="746" y="94"/>
                  </a:lnTo>
                  <a:lnTo>
                    <a:pt x="735" y="102"/>
                  </a:lnTo>
                  <a:lnTo>
                    <a:pt x="733" y="110"/>
                  </a:lnTo>
                  <a:lnTo>
                    <a:pt x="731" y="113"/>
                  </a:lnTo>
                  <a:lnTo>
                    <a:pt x="723" y="121"/>
                  </a:lnTo>
                  <a:lnTo>
                    <a:pt x="717" y="123"/>
                  </a:lnTo>
                  <a:lnTo>
                    <a:pt x="712" y="127"/>
                  </a:lnTo>
                  <a:lnTo>
                    <a:pt x="696" y="127"/>
                  </a:lnTo>
                  <a:lnTo>
                    <a:pt x="692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5" y="121"/>
                  </a:lnTo>
                  <a:lnTo>
                    <a:pt x="685" y="117"/>
                  </a:lnTo>
                  <a:lnTo>
                    <a:pt x="683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9"/>
                  </a:lnTo>
                  <a:lnTo>
                    <a:pt x="677" y="133"/>
                  </a:lnTo>
                  <a:lnTo>
                    <a:pt x="675" y="131"/>
                  </a:lnTo>
                  <a:lnTo>
                    <a:pt x="679" y="136"/>
                  </a:lnTo>
                  <a:lnTo>
                    <a:pt x="685" y="138"/>
                  </a:lnTo>
                  <a:lnTo>
                    <a:pt x="692" y="144"/>
                  </a:lnTo>
                  <a:lnTo>
                    <a:pt x="689" y="152"/>
                  </a:lnTo>
                  <a:lnTo>
                    <a:pt x="691" y="158"/>
                  </a:lnTo>
                  <a:lnTo>
                    <a:pt x="675" y="177"/>
                  </a:lnTo>
                  <a:lnTo>
                    <a:pt x="669" y="179"/>
                  </a:lnTo>
                  <a:lnTo>
                    <a:pt x="660" y="175"/>
                  </a:lnTo>
                  <a:lnTo>
                    <a:pt x="654" y="175"/>
                  </a:lnTo>
                  <a:lnTo>
                    <a:pt x="654" y="179"/>
                  </a:lnTo>
                  <a:lnTo>
                    <a:pt x="660" y="182"/>
                  </a:lnTo>
                  <a:lnTo>
                    <a:pt x="677" y="182"/>
                  </a:lnTo>
                  <a:lnTo>
                    <a:pt x="687" y="179"/>
                  </a:lnTo>
                  <a:lnTo>
                    <a:pt x="704" y="171"/>
                  </a:lnTo>
                  <a:lnTo>
                    <a:pt x="704" y="165"/>
                  </a:lnTo>
                  <a:lnTo>
                    <a:pt x="710" y="165"/>
                  </a:lnTo>
                  <a:lnTo>
                    <a:pt x="716" y="171"/>
                  </a:lnTo>
                  <a:lnTo>
                    <a:pt x="710" y="184"/>
                  </a:lnTo>
                  <a:lnTo>
                    <a:pt x="698" y="200"/>
                  </a:lnTo>
                  <a:lnTo>
                    <a:pt x="683" y="202"/>
                  </a:lnTo>
                  <a:lnTo>
                    <a:pt x="677" y="205"/>
                  </a:lnTo>
                  <a:lnTo>
                    <a:pt x="658" y="207"/>
                  </a:lnTo>
                  <a:lnTo>
                    <a:pt x="645" y="232"/>
                  </a:lnTo>
                  <a:lnTo>
                    <a:pt x="639" y="234"/>
                  </a:lnTo>
                  <a:lnTo>
                    <a:pt x="639" y="236"/>
                  </a:lnTo>
                  <a:lnTo>
                    <a:pt x="639" y="238"/>
                  </a:lnTo>
                  <a:lnTo>
                    <a:pt x="621" y="250"/>
                  </a:lnTo>
                  <a:lnTo>
                    <a:pt x="614" y="261"/>
                  </a:lnTo>
                  <a:lnTo>
                    <a:pt x="604" y="282"/>
                  </a:lnTo>
                  <a:lnTo>
                    <a:pt x="600" y="307"/>
                  </a:lnTo>
                  <a:lnTo>
                    <a:pt x="597" y="315"/>
                  </a:lnTo>
                  <a:lnTo>
                    <a:pt x="587" y="319"/>
                  </a:lnTo>
                  <a:lnTo>
                    <a:pt x="552" y="324"/>
                  </a:lnTo>
                  <a:lnTo>
                    <a:pt x="549" y="328"/>
                  </a:lnTo>
                  <a:lnTo>
                    <a:pt x="432" y="250"/>
                  </a:lnTo>
                  <a:lnTo>
                    <a:pt x="334" y="263"/>
                  </a:lnTo>
                  <a:lnTo>
                    <a:pt x="332" y="250"/>
                  </a:lnTo>
                  <a:lnTo>
                    <a:pt x="315" y="236"/>
                  </a:lnTo>
                  <a:lnTo>
                    <a:pt x="307" y="240"/>
                  </a:lnTo>
                  <a:lnTo>
                    <a:pt x="303" y="236"/>
                  </a:lnTo>
                  <a:lnTo>
                    <a:pt x="305" y="232"/>
                  </a:lnTo>
                  <a:lnTo>
                    <a:pt x="303" y="229"/>
                  </a:lnTo>
                  <a:lnTo>
                    <a:pt x="192" y="244"/>
                  </a:lnTo>
                  <a:lnTo>
                    <a:pt x="188" y="244"/>
                  </a:lnTo>
                  <a:lnTo>
                    <a:pt x="186" y="248"/>
                  </a:lnTo>
                  <a:lnTo>
                    <a:pt x="163" y="257"/>
                  </a:lnTo>
                  <a:lnTo>
                    <a:pt x="163" y="263"/>
                  </a:lnTo>
                  <a:lnTo>
                    <a:pt x="155" y="263"/>
                  </a:lnTo>
                  <a:lnTo>
                    <a:pt x="128" y="276"/>
                  </a:lnTo>
                  <a:lnTo>
                    <a:pt x="0" y="296"/>
                  </a:lnTo>
                  <a:lnTo>
                    <a:pt x="0" y="29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6792840" y="3316320"/>
              <a:ext cx="1011240" cy="603000"/>
            </a:xfrm>
            <a:custGeom>
              <a:avLst/>
              <a:gdLst/>
              <a:ahLst/>
              <a:rect l="l" t="t" r="r" b="b"/>
              <a:pathLst>
                <a:path w="637" h="380">
                  <a:moveTo>
                    <a:pt x="571" y="111"/>
                  </a:moveTo>
                  <a:lnTo>
                    <a:pt x="546" y="103"/>
                  </a:lnTo>
                  <a:lnTo>
                    <a:pt x="523" y="103"/>
                  </a:lnTo>
                  <a:lnTo>
                    <a:pt x="523" y="111"/>
                  </a:lnTo>
                  <a:lnTo>
                    <a:pt x="510" y="94"/>
                  </a:lnTo>
                  <a:lnTo>
                    <a:pt x="500" y="100"/>
                  </a:lnTo>
                  <a:lnTo>
                    <a:pt x="485" y="101"/>
                  </a:lnTo>
                  <a:lnTo>
                    <a:pt x="481" y="90"/>
                  </a:lnTo>
                  <a:lnTo>
                    <a:pt x="497" y="57"/>
                  </a:lnTo>
                  <a:lnTo>
                    <a:pt x="497" y="42"/>
                  </a:lnTo>
                  <a:lnTo>
                    <a:pt x="481" y="36"/>
                  </a:lnTo>
                  <a:lnTo>
                    <a:pt x="474" y="29"/>
                  </a:lnTo>
                  <a:lnTo>
                    <a:pt x="458" y="29"/>
                  </a:lnTo>
                  <a:lnTo>
                    <a:pt x="449" y="19"/>
                  </a:lnTo>
                  <a:lnTo>
                    <a:pt x="452" y="9"/>
                  </a:lnTo>
                  <a:lnTo>
                    <a:pt x="429" y="4"/>
                  </a:lnTo>
                  <a:lnTo>
                    <a:pt x="426" y="29"/>
                  </a:lnTo>
                  <a:lnTo>
                    <a:pt x="379" y="0"/>
                  </a:lnTo>
                  <a:lnTo>
                    <a:pt x="378" y="9"/>
                  </a:lnTo>
                  <a:lnTo>
                    <a:pt x="376" y="21"/>
                  </a:lnTo>
                  <a:lnTo>
                    <a:pt x="376" y="29"/>
                  </a:lnTo>
                  <a:lnTo>
                    <a:pt x="379" y="29"/>
                  </a:lnTo>
                  <a:lnTo>
                    <a:pt x="374" y="38"/>
                  </a:lnTo>
                  <a:lnTo>
                    <a:pt x="372" y="54"/>
                  </a:lnTo>
                  <a:lnTo>
                    <a:pt x="364" y="61"/>
                  </a:lnTo>
                  <a:lnTo>
                    <a:pt x="356" y="65"/>
                  </a:lnTo>
                  <a:lnTo>
                    <a:pt x="351" y="80"/>
                  </a:lnTo>
                  <a:lnTo>
                    <a:pt x="337" y="78"/>
                  </a:lnTo>
                  <a:lnTo>
                    <a:pt x="332" y="103"/>
                  </a:lnTo>
                  <a:lnTo>
                    <a:pt x="324" y="125"/>
                  </a:lnTo>
                  <a:lnTo>
                    <a:pt x="312" y="126"/>
                  </a:lnTo>
                  <a:lnTo>
                    <a:pt x="303" y="117"/>
                  </a:lnTo>
                  <a:lnTo>
                    <a:pt x="289" y="113"/>
                  </a:lnTo>
                  <a:lnTo>
                    <a:pt x="272" y="180"/>
                  </a:lnTo>
                  <a:lnTo>
                    <a:pt x="262" y="199"/>
                  </a:lnTo>
                  <a:lnTo>
                    <a:pt x="257" y="224"/>
                  </a:lnTo>
                  <a:lnTo>
                    <a:pt x="259" y="236"/>
                  </a:lnTo>
                  <a:lnTo>
                    <a:pt x="251" y="247"/>
                  </a:lnTo>
                  <a:lnTo>
                    <a:pt x="239" y="245"/>
                  </a:lnTo>
                  <a:lnTo>
                    <a:pt x="226" y="265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6" y="272"/>
                  </a:lnTo>
                  <a:lnTo>
                    <a:pt x="188" y="282"/>
                  </a:lnTo>
                  <a:lnTo>
                    <a:pt x="178" y="274"/>
                  </a:lnTo>
                  <a:lnTo>
                    <a:pt x="170" y="274"/>
                  </a:lnTo>
                  <a:lnTo>
                    <a:pt x="163" y="291"/>
                  </a:lnTo>
                  <a:lnTo>
                    <a:pt x="134" y="282"/>
                  </a:lnTo>
                  <a:lnTo>
                    <a:pt x="119" y="270"/>
                  </a:lnTo>
                  <a:lnTo>
                    <a:pt x="67" y="313"/>
                  </a:lnTo>
                  <a:lnTo>
                    <a:pt x="67" y="320"/>
                  </a:lnTo>
                  <a:lnTo>
                    <a:pt x="53" y="332"/>
                  </a:lnTo>
                  <a:lnTo>
                    <a:pt x="53" y="339"/>
                  </a:lnTo>
                  <a:lnTo>
                    <a:pt x="36" y="351"/>
                  </a:lnTo>
                  <a:lnTo>
                    <a:pt x="34" y="357"/>
                  </a:lnTo>
                  <a:lnTo>
                    <a:pt x="0" y="380"/>
                  </a:lnTo>
                  <a:lnTo>
                    <a:pt x="147" y="361"/>
                  </a:lnTo>
                  <a:lnTo>
                    <a:pt x="314" y="336"/>
                  </a:lnTo>
                  <a:lnTo>
                    <a:pt x="637" y="272"/>
                  </a:lnTo>
                  <a:lnTo>
                    <a:pt x="619" y="238"/>
                  </a:lnTo>
                  <a:lnTo>
                    <a:pt x="598" y="224"/>
                  </a:lnTo>
                  <a:lnTo>
                    <a:pt x="587" y="222"/>
                  </a:lnTo>
                  <a:lnTo>
                    <a:pt x="594" y="213"/>
                  </a:lnTo>
                  <a:lnTo>
                    <a:pt x="591" y="207"/>
                  </a:lnTo>
                  <a:lnTo>
                    <a:pt x="589" y="196"/>
                  </a:lnTo>
                  <a:lnTo>
                    <a:pt x="585" y="188"/>
                  </a:lnTo>
                  <a:lnTo>
                    <a:pt x="591" y="174"/>
                  </a:lnTo>
                  <a:lnTo>
                    <a:pt x="591" y="159"/>
                  </a:lnTo>
                  <a:lnTo>
                    <a:pt x="583" y="153"/>
                  </a:lnTo>
                  <a:lnTo>
                    <a:pt x="583" y="130"/>
                  </a:lnTo>
                  <a:lnTo>
                    <a:pt x="589" y="123"/>
                  </a:lnTo>
                  <a:lnTo>
                    <a:pt x="589" y="123"/>
                  </a:lnTo>
                  <a:lnTo>
                    <a:pt x="587" y="123"/>
                  </a:lnTo>
                  <a:lnTo>
                    <a:pt x="583" y="121"/>
                  </a:lnTo>
                  <a:lnTo>
                    <a:pt x="581" y="119"/>
                  </a:lnTo>
                  <a:lnTo>
                    <a:pt x="577" y="117"/>
                  </a:lnTo>
                  <a:lnTo>
                    <a:pt x="575" y="115"/>
                  </a:lnTo>
                  <a:lnTo>
                    <a:pt x="571" y="113"/>
                  </a:lnTo>
                  <a:lnTo>
                    <a:pt x="571" y="111"/>
                  </a:lnTo>
                  <a:close/>
                </a:path>
              </a:pathLst>
            </a:custGeom>
            <a:solidFill>
              <a:srgbClr val="8382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6792840" y="3316320"/>
              <a:ext cx="1011240" cy="603000"/>
            </a:xfrm>
            <a:custGeom>
              <a:avLst/>
              <a:gdLst/>
              <a:ahLst/>
              <a:rect l="l" t="t" r="r" b="b"/>
              <a:pathLst>
                <a:path w="637" h="380">
                  <a:moveTo>
                    <a:pt x="571" y="111"/>
                  </a:moveTo>
                  <a:lnTo>
                    <a:pt x="546" y="103"/>
                  </a:lnTo>
                  <a:lnTo>
                    <a:pt x="523" y="103"/>
                  </a:lnTo>
                  <a:lnTo>
                    <a:pt x="523" y="111"/>
                  </a:lnTo>
                  <a:lnTo>
                    <a:pt x="510" y="94"/>
                  </a:lnTo>
                  <a:lnTo>
                    <a:pt x="500" y="100"/>
                  </a:lnTo>
                  <a:lnTo>
                    <a:pt x="485" y="101"/>
                  </a:lnTo>
                  <a:lnTo>
                    <a:pt x="481" y="90"/>
                  </a:lnTo>
                  <a:lnTo>
                    <a:pt x="497" y="57"/>
                  </a:lnTo>
                  <a:lnTo>
                    <a:pt x="497" y="42"/>
                  </a:lnTo>
                  <a:lnTo>
                    <a:pt x="481" y="36"/>
                  </a:lnTo>
                  <a:lnTo>
                    <a:pt x="474" y="29"/>
                  </a:lnTo>
                  <a:lnTo>
                    <a:pt x="458" y="29"/>
                  </a:lnTo>
                  <a:lnTo>
                    <a:pt x="449" y="19"/>
                  </a:lnTo>
                  <a:lnTo>
                    <a:pt x="452" y="9"/>
                  </a:lnTo>
                  <a:lnTo>
                    <a:pt x="429" y="4"/>
                  </a:lnTo>
                  <a:lnTo>
                    <a:pt x="426" y="29"/>
                  </a:lnTo>
                  <a:lnTo>
                    <a:pt x="379" y="0"/>
                  </a:lnTo>
                  <a:lnTo>
                    <a:pt x="378" y="9"/>
                  </a:lnTo>
                  <a:lnTo>
                    <a:pt x="376" y="21"/>
                  </a:lnTo>
                  <a:lnTo>
                    <a:pt x="376" y="29"/>
                  </a:lnTo>
                  <a:lnTo>
                    <a:pt x="379" y="29"/>
                  </a:lnTo>
                  <a:lnTo>
                    <a:pt x="374" y="38"/>
                  </a:lnTo>
                  <a:lnTo>
                    <a:pt x="372" y="54"/>
                  </a:lnTo>
                  <a:lnTo>
                    <a:pt x="364" y="61"/>
                  </a:lnTo>
                  <a:lnTo>
                    <a:pt x="356" y="65"/>
                  </a:lnTo>
                  <a:lnTo>
                    <a:pt x="351" y="80"/>
                  </a:lnTo>
                  <a:lnTo>
                    <a:pt x="337" y="78"/>
                  </a:lnTo>
                  <a:lnTo>
                    <a:pt x="332" y="103"/>
                  </a:lnTo>
                  <a:lnTo>
                    <a:pt x="324" y="125"/>
                  </a:lnTo>
                  <a:lnTo>
                    <a:pt x="312" y="126"/>
                  </a:lnTo>
                  <a:lnTo>
                    <a:pt x="303" y="117"/>
                  </a:lnTo>
                  <a:lnTo>
                    <a:pt x="289" y="113"/>
                  </a:lnTo>
                  <a:lnTo>
                    <a:pt x="272" y="180"/>
                  </a:lnTo>
                  <a:lnTo>
                    <a:pt x="262" y="199"/>
                  </a:lnTo>
                  <a:lnTo>
                    <a:pt x="257" y="224"/>
                  </a:lnTo>
                  <a:lnTo>
                    <a:pt x="259" y="236"/>
                  </a:lnTo>
                  <a:lnTo>
                    <a:pt x="251" y="247"/>
                  </a:lnTo>
                  <a:lnTo>
                    <a:pt x="239" y="245"/>
                  </a:lnTo>
                  <a:lnTo>
                    <a:pt x="226" y="265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6" y="272"/>
                  </a:lnTo>
                  <a:lnTo>
                    <a:pt x="188" y="282"/>
                  </a:lnTo>
                  <a:lnTo>
                    <a:pt x="178" y="274"/>
                  </a:lnTo>
                  <a:lnTo>
                    <a:pt x="170" y="274"/>
                  </a:lnTo>
                  <a:lnTo>
                    <a:pt x="163" y="291"/>
                  </a:lnTo>
                  <a:lnTo>
                    <a:pt x="134" y="282"/>
                  </a:lnTo>
                  <a:lnTo>
                    <a:pt x="119" y="270"/>
                  </a:lnTo>
                  <a:lnTo>
                    <a:pt x="67" y="313"/>
                  </a:lnTo>
                  <a:lnTo>
                    <a:pt x="67" y="320"/>
                  </a:lnTo>
                  <a:lnTo>
                    <a:pt x="53" y="332"/>
                  </a:lnTo>
                  <a:lnTo>
                    <a:pt x="53" y="339"/>
                  </a:lnTo>
                  <a:lnTo>
                    <a:pt x="36" y="351"/>
                  </a:lnTo>
                  <a:lnTo>
                    <a:pt x="34" y="357"/>
                  </a:lnTo>
                  <a:lnTo>
                    <a:pt x="0" y="380"/>
                  </a:lnTo>
                  <a:lnTo>
                    <a:pt x="147" y="361"/>
                  </a:lnTo>
                  <a:lnTo>
                    <a:pt x="314" y="336"/>
                  </a:lnTo>
                  <a:lnTo>
                    <a:pt x="637" y="272"/>
                  </a:lnTo>
                  <a:lnTo>
                    <a:pt x="619" y="238"/>
                  </a:lnTo>
                  <a:lnTo>
                    <a:pt x="598" y="224"/>
                  </a:lnTo>
                  <a:lnTo>
                    <a:pt x="587" y="222"/>
                  </a:lnTo>
                  <a:lnTo>
                    <a:pt x="594" y="213"/>
                  </a:lnTo>
                  <a:lnTo>
                    <a:pt x="591" y="207"/>
                  </a:lnTo>
                  <a:lnTo>
                    <a:pt x="589" y="196"/>
                  </a:lnTo>
                  <a:lnTo>
                    <a:pt x="585" y="188"/>
                  </a:lnTo>
                  <a:lnTo>
                    <a:pt x="591" y="174"/>
                  </a:lnTo>
                  <a:lnTo>
                    <a:pt x="591" y="159"/>
                  </a:lnTo>
                  <a:lnTo>
                    <a:pt x="583" y="153"/>
                  </a:lnTo>
                  <a:lnTo>
                    <a:pt x="583" y="130"/>
                  </a:lnTo>
                  <a:lnTo>
                    <a:pt x="589" y="123"/>
                  </a:lnTo>
                  <a:lnTo>
                    <a:pt x="589" y="123"/>
                  </a:lnTo>
                  <a:lnTo>
                    <a:pt x="587" y="123"/>
                  </a:lnTo>
                  <a:lnTo>
                    <a:pt x="583" y="121"/>
                  </a:lnTo>
                  <a:lnTo>
                    <a:pt x="581" y="119"/>
                  </a:lnTo>
                  <a:lnTo>
                    <a:pt x="577" y="117"/>
                  </a:lnTo>
                  <a:lnTo>
                    <a:pt x="575" y="115"/>
                  </a:lnTo>
                  <a:lnTo>
                    <a:pt x="571" y="113"/>
                  </a:lnTo>
                  <a:lnTo>
                    <a:pt x="571" y="11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7203960" y="3325680"/>
              <a:ext cx="600120" cy="541440"/>
            </a:xfrm>
            <a:custGeom>
              <a:avLst/>
              <a:gdLst/>
              <a:ahLst/>
              <a:rect l="l" t="t" r="r" b="b"/>
              <a:pathLst>
                <a:path w="378" h="341">
                  <a:moveTo>
                    <a:pt x="314" y="111"/>
                  </a:moveTo>
                  <a:lnTo>
                    <a:pt x="287" y="103"/>
                  </a:lnTo>
                  <a:lnTo>
                    <a:pt x="266" y="103"/>
                  </a:lnTo>
                  <a:lnTo>
                    <a:pt x="264" y="111"/>
                  </a:lnTo>
                  <a:lnTo>
                    <a:pt x="253" y="95"/>
                  </a:lnTo>
                  <a:lnTo>
                    <a:pt x="243" y="101"/>
                  </a:lnTo>
                  <a:lnTo>
                    <a:pt x="228" y="103"/>
                  </a:lnTo>
                  <a:lnTo>
                    <a:pt x="224" y="90"/>
                  </a:lnTo>
                  <a:lnTo>
                    <a:pt x="238" y="57"/>
                  </a:lnTo>
                  <a:lnTo>
                    <a:pt x="238" y="44"/>
                  </a:lnTo>
                  <a:lnTo>
                    <a:pt x="222" y="36"/>
                  </a:lnTo>
                  <a:lnTo>
                    <a:pt x="216" y="28"/>
                  </a:lnTo>
                  <a:lnTo>
                    <a:pt x="199" y="28"/>
                  </a:lnTo>
                  <a:lnTo>
                    <a:pt x="191" y="19"/>
                  </a:lnTo>
                  <a:lnTo>
                    <a:pt x="195" y="11"/>
                  </a:lnTo>
                  <a:lnTo>
                    <a:pt x="172" y="3"/>
                  </a:lnTo>
                  <a:lnTo>
                    <a:pt x="167" y="28"/>
                  </a:lnTo>
                  <a:lnTo>
                    <a:pt x="122" y="0"/>
                  </a:lnTo>
                  <a:lnTo>
                    <a:pt x="120" y="11"/>
                  </a:lnTo>
                  <a:lnTo>
                    <a:pt x="117" y="21"/>
                  </a:lnTo>
                  <a:lnTo>
                    <a:pt x="117" y="28"/>
                  </a:lnTo>
                  <a:lnTo>
                    <a:pt x="120" y="30"/>
                  </a:lnTo>
                  <a:lnTo>
                    <a:pt x="115" y="38"/>
                  </a:lnTo>
                  <a:lnTo>
                    <a:pt x="115" y="53"/>
                  </a:lnTo>
                  <a:lnTo>
                    <a:pt x="107" y="61"/>
                  </a:lnTo>
                  <a:lnTo>
                    <a:pt x="99" y="65"/>
                  </a:lnTo>
                  <a:lnTo>
                    <a:pt x="92" y="80"/>
                  </a:lnTo>
                  <a:lnTo>
                    <a:pt x="78" y="78"/>
                  </a:lnTo>
                  <a:lnTo>
                    <a:pt x="73" y="103"/>
                  </a:lnTo>
                  <a:lnTo>
                    <a:pt x="65" y="126"/>
                  </a:lnTo>
                  <a:lnTo>
                    <a:pt x="53" y="126"/>
                  </a:lnTo>
                  <a:lnTo>
                    <a:pt x="44" y="117"/>
                  </a:lnTo>
                  <a:lnTo>
                    <a:pt x="32" y="113"/>
                  </a:lnTo>
                  <a:lnTo>
                    <a:pt x="15" y="180"/>
                  </a:lnTo>
                  <a:lnTo>
                    <a:pt x="5" y="199"/>
                  </a:lnTo>
                  <a:lnTo>
                    <a:pt x="0" y="224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3" y="239"/>
                  </a:lnTo>
                  <a:lnTo>
                    <a:pt x="67" y="218"/>
                  </a:lnTo>
                  <a:lnTo>
                    <a:pt x="97" y="226"/>
                  </a:lnTo>
                  <a:lnTo>
                    <a:pt x="105" y="243"/>
                  </a:lnTo>
                  <a:lnTo>
                    <a:pt x="80" y="295"/>
                  </a:lnTo>
                  <a:lnTo>
                    <a:pt x="61" y="276"/>
                  </a:lnTo>
                  <a:lnTo>
                    <a:pt x="25" y="307"/>
                  </a:lnTo>
                  <a:lnTo>
                    <a:pt x="30" y="322"/>
                  </a:lnTo>
                  <a:lnTo>
                    <a:pt x="23" y="341"/>
                  </a:lnTo>
                  <a:lnTo>
                    <a:pt x="57" y="337"/>
                  </a:lnTo>
                  <a:lnTo>
                    <a:pt x="378" y="272"/>
                  </a:lnTo>
                  <a:lnTo>
                    <a:pt x="362" y="238"/>
                  </a:lnTo>
                  <a:lnTo>
                    <a:pt x="339" y="224"/>
                  </a:lnTo>
                  <a:lnTo>
                    <a:pt x="330" y="222"/>
                  </a:lnTo>
                  <a:lnTo>
                    <a:pt x="335" y="213"/>
                  </a:lnTo>
                  <a:lnTo>
                    <a:pt x="332" y="207"/>
                  </a:lnTo>
                  <a:lnTo>
                    <a:pt x="330" y="197"/>
                  </a:lnTo>
                  <a:lnTo>
                    <a:pt x="326" y="188"/>
                  </a:lnTo>
                  <a:lnTo>
                    <a:pt x="333" y="176"/>
                  </a:lnTo>
                  <a:lnTo>
                    <a:pt x="333" y="159"/>
                  </a:lnTo>
                  <a:lnTo>
                    <a:pt x="326" y="153"/>
                  </a:lnTo>
                  <a:lnTo>
                    <a:pt x="326" y="132"/>
                  </a:lnTo>
                  <a:lnTo>
                    <a:pt x="332" y="124"/>
                  </a:lnTo>
                  <a:lnTo>
                    <a:pt x="330" y="122"/>
                  </a:lnTo>
                  <a:lnTo>
                    <a:pt x="328" y="122"/>
                  </a:lnTo>
                  <a:lnTo>
                    <a:pt x="326" y="120"/>
                  </a:lnTo>
                  <a:lnTo>
                    <a:pt x="322" y="119"/>
                  </a:lnTo>
                  <a:lnTo>
                    <a:pt x="318" y="117"/>
                  </a:lnTo>
                  <a:lnTo>
                    <a:pt x="316" y="115"/>
                  </a:lnTo>
                  <a:lnTo>
                    <a:pt x="314" y="113"/>
                  </a:lnTo>
                  <a:lnTo>
                    <a:pt x="314" y="111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7203960" y="3325680"/>
              <a:ext cx="600120" cy="541440"/>
            </a:xfrm>
            <a:custGeom>
              <a:avLst/>
              <a:gdLst/>
              <a:ahLst/>
              <a:rect l="l" t="t" r="r" b="b"/>
              <a:pathLst>
                <a:path w="378" h="341">
                  <a:moveTo>
                    <a:pt x="314" y="111"/>
                  </a:moveTo>
                  <a:lnTo>
                    <a:pt x="287" y="103"/>
                  </a:lnTo>
                  <a:lnTo>
                    <a:pt x="266" y="103"/>
                  </a:lnTo>
                  <a:lnTo>
                    <a:pt x="264" y="111"/>
                  </a:lnTo>
                  <a:lnTo>
                    <a:pt x="253" y="95"/>
                  </a:lnTo>
                  <a:lnTo>
                    <a:pt x="243" y="101"/>
                  </a:lnTo>
                  <a:lnTo>
                    <a:pt x="228" y="103"/>
                  </a:lnTo>
                  <a:lnTo>
                    <a:pt x="224" y="90"/>
                  </a:lnTo>
                  <a:lnTo>
                    <a:pt x="238" y="57"/>
                  </a:lnTo>
                  <a:lnTo>
                    <a:pt x="238" y="44"/>
                  </a:lnTo>
                  <a:lnTo>
                    <a:pt x="222" y="36"/>
                  </a:lnTo>
                  <a:lnTo>
                    <a:pt x="216" y="28"/>
                  </a:lnTo>
                  <a:lnTo>
                    <a:pt x="199" y="28"/>
                  </a:lnTo>
                  <a:lnTo>
                    <a:pt x="191" y="19"/>
                  </a:lnTo>
                  <a:lnTo>
                    <a:pt x="195" y="11"/>
                  </a:lnTo>
                  <a:lnTo>
                    <a:pt x="172" y="3"/>
                  </a:lnTo>
                  <a:lnTo>
                    <a:pt x="167" y="28"/>
                  </a:lnTo>
                  <a:lnTo>
                    <a:pt x="122" y="0"/>
                  </a:lnTo>
                  <a:lnTo>
                    <a:pt x="120" y="11"/>
                  </a:lnTo>
                  <a:lnTo>
                    <a:pt x="117" y="21"/>
                  </a:lnTo>
                  <a:lnTo>
                    <a:pt x="117" y="28"/>
                  </a:lnTo>
                  <a:lnTo>
                    <a:pt x="120" y="30"/>
                  </a:lnTo>
                  <a:lnTo>
                    <a:pt x="115" y="38"/>
                  </a:lnTo>
                  <a:lnTo>
                    <a:pt x="115" y="53"/>
                  </a:lnTo>
                  <a:lnTo>
                    <a:pt x="107" y="61"/>
                  </a:lnTo>
                  <a:lnTo>
                    <a:pt x="99" y="65"/>
                  </a:lnTo>
                  <a:lnTo>
                    <a:pt x="92" y="80"/>
                  </a:lnTo>
                  <a:lnTo>
                    <a:pt x="78" y="78"/>
                  </a:lnTo>
                  <a:lnTo>
                    <a:pt x="73" y="103"/>
                  </a:lnTo>
                  <a:lnTo>
                    <a:pt x="65" y="126"/>
                  </a:lnTo>
                  <a:lnTo>
                    <a:pt x="53" y="126"/>
                  </a:lnTo>
                  <a:lnTo>
                    <a:pt x="44" y="117"/>
                  </a:lnTo>
                  <a:lnTo>
                    <a:pt x="32" y="113"/>
                  </a:lnTo>
                  <a:lnTo>
                    <a:pt x="15" y="180"/>
                  </a:lnTo>
                  <a:lnTo>
                    <a:pt x="5" y="199"/>
                  </a:lnTo>
                  <a:lnTo>
                    <a:pt x="0" y="224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3" y="239"/>
                  </a:lnTo>
                  <a:lnTo>
                    <a:pt x="67" y="218"/>
                  </a:lnTo>
                  <a:lnTo>
                    <a:pt x="97" y="226"/>
                  </a:lnTo>
                  <a:lnTo>
                    <a:pt x="105" y="243"/>
                  </a:lnTo>
                  <a:lnTo>
                    <a:pt x="80" y="295"/>
                  </a:lnTo>
                  <a:lnTo>
                    <a:pt x="61" y="276"/>
                  </a:lnTo>
                  <a:lnTo>
                    <a:pt x="25" y="307"/>
                  </a:lnTo>
                  <a:lnTo>
                    <a:pt x="30" y="322"/>
                  </a:lnTo>
                  <a:lnTo>
                    <a:pt x="23" y="341"/>
                  </a:lnTo>
                  <a:lnTo>
                    <a:pt x="57" y="337"/>
                  </a:lnTo>
                  <a:lnTo>
                    <a:pt x="378" y="272"/>
                  </a:lnTo>
                  <a:lnTo>
                    <a:pt x="362" y="238"/>
                  </a:lnTo>
                  <a:lnTo>
                    <a:pt x="339" y="224"/>
                  </a:lnTo>
                  <a:lnTo>
                    <a:pt x="330" y="222"/>
                  </a:lnTo>
                  <a:lnTo>
                    <a:pt x="335" y="213"/>
                  </a:lnTo>
                  <a:lnTo>
                    <a:pt x="332" y="207"/>
                  </a:lnTo>
                  <a:lnTo>
                    <a:pt x="330" y="197"/>
                  </a:lnTo>
                  <a:lnTo>
                    <a:pt x="326" y="188"/>
                  </a:lnTo>
                  <a:lnTo>
                    <a:pt x="333" y="176"/>
                  </a:lnTo>
                  <a:lnTo>
                    <a:pt x="333" y="159"/>
                  </a:lnTo>
                  <a:lnTo>
                    <a:pt x="326" y="153"/>
                  </a:lnTo>
                  <a:lnTo>
                    <a:pt x="326" y="132"/>
                  </a:lnTo>
                  <a:lnTo>
                    <a:pt x="332" y="124"/>
                  </a:lnTo>
                  <a:lnTo>
                    <a:pt x="330" y="122"/>
                  </a:lnTo>
                  <a:lnTo>
                    <a:pt x="328" y="122"/>
                  </a:lnTo>
                  <a:lnTo>
                    <a:pt x="326" y="120"/>
                  </a:lnTo>
                  <a:lnTo>
                    <a:pt x="322" y="119"/>
                  </a:lnTo>
                  <a:lnTo>
                    <a:pt x="318" y="117"/>
                  </a:lnTo>
                  <a:lnTo>
                    <a:pt x="316" y="115"/>
                  </a:lnTo>
                  <a:lnTo>
                    <a:pt x="314" y="113"/>
                  </a:lnTo>
                  <a:lnTo>
                    <a:pt x="314" y="11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7203960" y="3333600"/>
              <a:ext cx="587160" cy="527040"/>
            </a:xfrm>
            <a:custGeom>
              <a:avLst/>
              <a:gdLst/>
              <a:ahLst/>
              <a:rect l="l" t="t" r="r" b="b"/>
              <a:pathLst>
                <a:path w="370" h="332">
                  <a:moveTo>
                    <a:pt x="307" y="108"/>
                  </a:moveTo>
                  <a:lnTo>
                    <a:pt x="282" y="100"/>
                  </a:lnTo>
                  <a:lnTo>
                    <a:pt x="261" y="100"/>
                  </a:lnTo>
                  <a:lnTo>
                    <a:pt x="259" y="108"/>
                  </a:lnTo>
                  <a:lnTo>
                    <a:pt x="245" y="92"/>
                  </a:lnTo>
                  <a:lnTo>
                    <a:pt x="238" y="98"/>
                  </a:lnTo>
                  <a:lnTo>
                    <a:pt x="222" y="100"/>
                  </a:lnTo>
                  <a:lnTo>
                    <a:pt x="218" y="87"/>
                  </a:lnTo>
                  <a:lnTo>
                    <a:pt x="232" y="56"/>
                  </a:lnTo>
                  <a:lnTo>
                    <a:pt x="232" y="41"/>
                  </a:lnTo>
                  <a:lnTo>
                    <a:pt x="216" y="35"/>
                  </a:lnTo>
                  <a:lnTo>
                    <a:pt x="211" y="27"/>
                  </a:lnTo>
                  <a:lnTo>
                    <a:pt x="195" y="27"/>
                  </a:lnTo>
                  <a:lnTo>
                    <a:pt x="186" y="18"/>
                  </a:lnTo>
                  <a:lnTo>
                    <a:pt x="190" y="10"/>
                  </a:lnTo>
                  <a:lnTo>
                    <a:pt x="168" y="2"/>
                  </a:lnTo>
                  <a:lnTo>
                    <a:pt x="163" y="27"/>
                  </a:lnTo>
                  <a:lnTo>
                    <a:pt x="119" y="0"/>
                  </a:lnTo>
                  <a:lnTo>
                    <a:pt x="117" y="10"/>
                  </a:lnTo>
                  <a:lnTo>
                    <a:pt x="115" y="19"/>
                  </a:lnTo>
                  <a:lnTo>
                    <a:pt x="115" y="27"/>
                  </a:lnTo>
                  <a:lnTo>
                    <a:pt x="119" y="29"/>
                  </a:lnTo>
                  <a:lnTo>
                    <a:pt x="113" y="37"/>
                  </a:lnTo>
                  <a:lnTo>
                    <a:pt x="111" y="52"/>
                  </a:lnTo>
                  <a:lnTo>
                    <a:pt x="103" y="60"/>
                  </a:lnTo>
                  <a:lnTo>
                    <a:pt x="97" y="64"/>
                  </a:lnTo>
                  <a:lnTo>
                    <a:pt x="90" y="77"/>
                  </a:lnTo>
                  <a:lnTo>
                    <a:pt x="76" y="77"/>
                  </a:lnTo>
                  <a:lnTo>
                    <a:pt x="71" y="100"/>
                  </a:lnTo>
                  <a:lnTo>
                    <a:pt x="63" y="121"/>
                  </a:lnTo>
                  <a:lnTo>
                    <a:pt x="51" y="123"/>
                  </a:lnTo>
                  <a:lnTo>
                    <a:pt x="44" y="114"/>
                  </a:lnTo>
                  <a:lnTo>
                    <a:pt x="30" y="110"/>
                  </a:lnTo>
                  <a:lnTo>
                    <a:pt x="13" y="175"/>
                  </a:lnTo>
                  <a:lnTo>
                    <a:pt x="3" y="194"/>
                  </a:lnTo>
                  <a:lnTo>
                    <a:pt x="0" y="217"/>
                  </a:lnTo>
                  <a:lnTo>
                    <a:pt x="2" y="231"/>
                  </a:lnTo>
                  <a:lnTo>
                    <a:pt x="2" y="248"/>
                  </a:lnTo>
                  <a:lnTo>
                    <a:pt x="0" y="248"/>
                  </a:lnTo>
                  <a:lnTo>
                    <a:pt x="65" y="221"/>
                  </a:lnTo>
                  <a:lnTo>
                    <a:pt x="94" y="219"/>
                  </a:lnTo>
                  <a:lnTo>
                    <a:pt x="90" y="242"/>
                  </a:lnTo>
                  <a:lnTo>
                    <a:pt x="76" y="279"/>
                  </a:lnTo>
                  <a:lnTo>
                    <a:pt x="57" y="256"/>
                  </a:lnTo>
                  <a:lnTo>
                    <a:pt x="15" y="300"/>
                  </a:lnTo>
                  <a:lnTo>
                    <a:pt x="23" y="319"/>
                  </a:lnTo>
                  <a:lnTo>
                    <a:pt x="21" y="332"/>
                  </a:lnTo>
                  <a:lnTo>
                    <a:pt x="55" y="328"/>
                  </a:lnTo>
                  <a:lnTo>
                    <a:pt x="370" y="265"/>
                  </a:lnTo>
                  <a:lnTo>
                    <a:pt x="353" y="233"/>
                  </a:lnTo>
                  <a:lnTo>
                    <a:pt x="332" y="217"/>
                  </a:lnTo>
                  <a:lnTo>
                    <a:pt x="322" y="217"/>
                  </a:lnTo>
                  <a:lnTo>
                    <a:pt x="328" y="208"/>
                  </a:lnTo>
                  <a:lnTo>
                    <a:pt x="324" y="202"/>
                  </a:lnTo>
                  <a:lnTo>
                    <a:pt x="322" y="192"/>
                  </a:lnTo>
                  <a:lnTo>
                    <a:pt x="318" y="185"/>
                  </a:lnTo>
                  <a:lnTo>
                    <a:pt x="326" y="171"/>
                  </a:lnTo>
                  <a:lnTo>
                    <a:pt x="326" y="156"/>
                  </a:lnTo>
                  <a:lnTo>
                    <a:pt x="318" y="150"/>
                  </a:lnTo>
                  <a:lnTo>
                    <a:pt x="318" y="127"/>
                  </a:lnTo>
                  <a:lnTo>
                    <a:pt x="324" y="119"/>
                  </a:lnTo>
                  <a:lnTo>
                    <a:pt x="322" y="119"/>
                  </a:lnTo>
                  <a:lnTo>
                    <a:pt x="320" y="119"/>
                  </a:lnTo>
                  <a:lnTo>
                    <a:pt x="318" y="117"/>
                  </a:lnTo>
                  <a:lnTo>
                    <a:pt x="314" y="115"/>
                  </a:lnTo>
                  <a:lnTo>
                    <a:pt x="312" y="114"/>
                  </a:lnTo>
                  <a:lnTo>
                    <a:pt x="309" y="112"/>
                  </a:lnTo>
                  <a:lnTo>
                    <a:pt x="307" y="110"/>
                  </a:lnTo>
                  <a:lnTo>
                    <a:pt x="307" y="108"/>
                  </a:lnTo>
                  <a:close/>
                </a:path>
              </a:pathLst>
            </a:custGeom>
            <a:solidFill>
              <a:srgbClr val="a9a9a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20" name=""/>
          <p:cNvSpPr/>
          <p:nvPr/>
        </p:nvSpPr>
        <p:spPr>
          <a:xfrm>
            <a:off x="393840" y="195120"/>
            <a:ext cx="8369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Fuel Mix by Census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1" name=""/>
          <p:cNvSpPr/>
          <p:nvPr/>
        </p:nvSpPr>
        <p:spPr>
          <a:xfrm>
            <a:off x="6735600" y="6029280"/>
            <a:ext cx="9720" cy="11160"/>
          </a:xfrm>
          <a:custGeom>
            <a:avLst/>
            <a:gdLst/>
            <a:ahLst/>
            <a:rect l="l" t="t" r="r" b="b"/>
            <a:pathLst>
              <a:path w="6" h="7">
                <a:moveTo>
                  <a:pt x="6" y="7"/>
                </a:moveTo>
                <a:lnTo>
                  <a:pt x="6" y="0"/>
                </a:lnTo>
                <a:lnTo>
                  <a:pt x="6" y="7"/>
                </a:lnTo>
                <a:lnTo>
                  <a:pt x="6" y="0"/>
                </a:lnTo>
                <a:lnTo>
                  <a:pt x="0" y="0"/>
                </a:lnTo>
                <a:lnTo>
                  <a:pt x="0" y="7"/>
                </a:lnTo>
                <a:lnTo>
                  <a:pt x="6" y="7"/>
                </a:lnTo>
                <a:lnTo>
                  <a:pt x="6" y="7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2" name=""/>
          <p:cNvSpPr/>
          <p:nvPr/>
        </p:nvSpPr>
        <p:spPr>
          <a:xfrm>
            <a:off x="6696000" y="6070680"/>
            <a:ext cx="30240" cy="9360"/>
          </a:xfrm>
          <a:custGeom>
            <a:avLst/>
            <a:gdLst/>
            <a:ahLst/>
            <a:rect l="l" t="t" r="r" b="b"/>
            <a:pathLst>
              <a:path w="20" h="7">
                <a:moveTo>
                  <a:pt x="13" y="0"/>
                </a:moveTo>
                <a:lnTo>
                  <a:pt x="20" y="0"/>
                </a:lnTo>
                <a:lnTo>
                  <a:pt x="20" y="7"/>
                </a:lnTo>
                <a:lnTo>
                  <a:pt x="13" y="7"/>
                </a:lnTo>
                <a:lnTo>
                  <a:pt x="6" y="7"/>
                </a:lnTo>
                <a:lnTo>
                  <a:pt x="0" y="7"/>
                </a:lnTo>
                <a:lnTo>
                  <a:pt x="0" y="0"/>
                </a:lnTo>
                <a:lnTo>
                  <a:pt x="6" y="0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3" name=""/>
          <p:cNvSpPr/>
          <p:nvPr/>
        </p:nvSpPr>
        <p:spPr>
          <a:xfrm>
            <a:off x="5985000" y="2506680"/>
            <a:ext cx="11160" cy="9360"/>
          </a:xfrm>
          <a:custGeom>
            <a:avLst/>
            <a:gdLst/>
            <a:ahLst/>
            <a:rect l="l" t="t" r="r" b="b"/>
            <a:pathLst>
              <a:path w="7" h="7">
                <a:moveTo>
                  <a:pt x="0" y="0"/>
                </a:move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4" name=""/>
          <p:cNvSpPr/>
          <p:nvPr/>
        </p:nvSpPr>
        <p:spPr>
          <a:xfrm>
            <a:off x="1154160" y="4933800"/>
            <a:ext cx="20520" cy="2088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0"/>
                </a:moveTo>
                <a:lnTo>
                  <a:pt x="7" y="0"/>
                </a:lnTo>
                <a:lnTo>
                  <a:pt x="7" y="6"/>
                </a:lnTo>
                <a:lnTo>
                  <a:pt x="0" y="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5" name=""/>
          <p:cNvSpPr/>
          <p:nvPr/>
        </p:nvSpPr>
        <p:spPr>
          <a:xfrm>
            <a:off x="1308240" y="4954680"/>
            <a:ext cx="10800" cy="9360"/>
          </a:xfrm>
          <a:custGeom>
            <a:avLst/>
            <a:gdLst/>
            <a:ahLst/>
            <a:rect l="l" t="t" r="r" b="b"/>
            <a:pathLst>
              <a:path w="7" h="7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6" name=""/>
          <p:cNvSpPr/>
          <p:nvPr/>
        </p:nvSpPr>
        <p:spPr>
          <a:xfrm>
            <a:off x="1143000" y="4964040"/>
            <a:ext cx="490680" cy="298440"/>
          </a:xfrm>
          <a:custGeom>
            <a:avLst/>
            <a:gdLst/>
            <a:ahLst/>
            <a:rect l="l" t="t" r="r" b="b"/>
            <a:pathLst>
              <a:path w="329" h="201">
                <a:moveTo>
                  <a:pt x="0" y="0"/>
                </a:moveTo>
                <a:lnTo>
                  <a:pt x="14" y="13"/>
                </a:lnTo>
                <a:lnTo>
                  <a:pt x="34" y="20"/>
                </a:lnTo>
                <a:lnTo>
                  <a:pt x="54" y="33"/>
                </a:lnTo>
                <a:lnTo>
                  <a:pt x="81" y="53"/>
                </a:lnTo>
                <a:lnTo>
                  <a:pt x="115" y="73"/>
                </a:lnTo>
                <a:lnTo>
                  <a:pt x="148" y="87"/>
                </a:lnTo>
                <a:lnTo>
                  <a:pt x="182" y="107"/>
                </a:lnTo>
                <a:lnTo>
                  <a:pt x="215" y="127"/>
                </a:lnTo>
                <a:lnTo>
                  <a:pt x="242" y="147"/>
                </a:lnTo>
                <a:lnTo>
                  <a:pt x="269" y="167"/>
                </a:lnTo>
                <a:lnTo>
                  <a:pt x="296" y="181"/>
                </a:lnTo>
                <a:lnTo>
                  <a:pt x="309" y="188"/>
                </a:lnTo>
                <a:lnTo>
                  <a:pt x="323" y="194"/>
                </a:lnTo>
                <a:lnTo>
                  <a:pt x="329" y="20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7" name=""/>
          <p:cNvSpPr/>
          <p:nvPr/>
        </p:nvSpPr>
        <p:spPr>
          <a:xfrm>
            <a:off x="1363680" y="4227480"/>
            <a:ext cx="650880" cy="1065240"/>
          </a:xfrm>
          <a:custGeom>
            <a:avLst/>
            <a:gdLst/>
            <a:ahLst/>
            <a:rect l="l" t="t" r="r" b="b"/>
            <a:pathLst>
              <a:path w="436" h="718">
                <a:moveTo>
                  <a:pt x="181" y="698"/>
                </a:moveTo>
                <a:lnTo>
                  <a:pt x="369" y="718"/>
                </a:lnTo>
                <a:lnTo>
                  <a:pt x="436" y="67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8" name=""/>
          <p:cNvSpPr/>
          <p:nvPr/>
        </p:nvSpPr>
        <p:spPr>
          <a:xfrm>
            <a:off x="1333440" y="4227480"/>
            <a:ext cx="30240" cy="149400"/>
          </a:xfrm>
          <a:custGeom>
            <a:avLst/>
            <a:gdLst/>
            <a:ahLst/>
            <a:rect l="l" t="t" r="r" b="b"/>
            <a:pathLst>
              <a:path w="20" h="101">
                <a:moveTo>
                  <a:pt x="20" y="0"/>
                </a:moveTo>
                <a:lnTo>
                  <a:pt x="13" y="27"/>
                </a:lnTo>
                <a:lnTo>
                  <a:pt x="7" y="74"/>
                </a:lnTo>
                <a:lnTo>
                  <a:pt x="0" y="10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9" name=""/>
          <p:cNvSpPr/>
          <p:nvPr/>
        </p:nvSpPr>
        <p:spPr>
          <a:xfrm>
            <a:off x="1303200" y="4376880"/>
            <a:ext cx="30240" cy="19080"/>
          </a:xfrm>
          <a:custGeom>
            <a:avLst/>
            <a:gdLst/>
            <a:ahLst/>
            <a:rect l="l" t="t" r="r" b="b"/>
            <a:pathLst>
              <a:path w="20" h="13">
                <a:moveTo>
                  <a:pt x="20" y="0"/>
                </a:moveTo>
                <a:lnTo>
                  <a:pt x="20" y="7"/>
                </a:lnTo>
                <a:lnTo>
                  <a:pt x="7" y="13"/>
                </a:lnTo>
                <a:lnTo>
                  <a:pt x="0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0" name=""/>
          <p:cNvSpPr/>
          <p:nvPr/>
        </p:nvSpPr>
        <p:spPr>
          <a:xfrm>
            <a:off x="1244520" y="4367160"/>
            <a:ext cx="58680" cy="20520"/>
          </a:xfrm>
          <a:custGeom>
            <a:avLst/>
            <a:gdLst/>
            <a:ahLst/>
            <a:rect l="l" t="t" r="r" b="b"/>
            <a:pathLst>
              <a:path w="40" h="14">
                <a:moveTo>
                  <a:pt x="40" y="14"/>
                </a:moveTo>
                <a:lnTo>
                  <a:pt x="33" y="7"/>
                </a:lnTo>
                <a:lnTo>
                  <a:pt x="26" y="0"/>
                </a:lnTo>
                <a:lnTo>
                  <a:pt x="0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1" name=""/>
          <p:cNvSpPr/>
          <p:nvPr/>
        </p:nvSpPr>
        <p:spPr>
          <a:xfrm>
            <a:off x="1233360" y="4376880"/>
            <a:ext cx="11160" cy="39600"/>
          </a:xfrm>
          <a:custGeom>
            <a:avLst/>
            <a:gdLst/>
            <a:ahLst/>
            <a:rect l="l" t="t" r="r" b="b"/>
            <a:pathLst>
              <a:path w="7" h="27">
                <a:moveTo>
                  <a:pt x="7" y="0"/>
                </a:moveTo>
                <a:lnTo>
                  <a:pt x="0" y="7"/>
                </a:lnTo>
                <a:lnTo>
                  <a:pt x="0" y="20"/>
                </a:lnTo>
                <a:lnTo>
                  <a:pt x="7" y="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2" name=""/>
          <p:cNvSpPr/>
          <p:nvPr/>
        </p:nvSpPr>
        <p:spPr>
          <a:xfrm>
            <a:off x="1233360" y="4416480"/>
            <a:ext cx="11160" cy="19080"/>
          </a:xfrm>
          <a:custGeom>
            <a:avLst/>
            <a:gdLst/>
            <a:ahLst/>
            <a:rect l="l" t="t" r="r" b="b"/>
            <a:pathLst>
              <a:path w="7" h="13">
                <a:moveTo>
                  <a:pt x="7" y="0"/>
                </a:moveTo>
                <a:lnTo>
                  <a:pt x="7" y="6"/>
                </a:lnTo>
                <a:lnTo>
                  <a:pt x="0" y="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3" name=""/>
          <p:cNvSpPr/>
          <p:nvPr/>
        </p:nvSpPr>
        <p:spPr>
          <a:xfrm>
            <a:off x="1233360" y="4435560"/>
            <a:ext cx="11160" cy="11160"/>
          </a:xfrm>
          <a:custGeom>
            <a:avLst/>
            <a:gdLst/>
            <a:ahLst/>
            <a:rect l="l" t="t" r="r" b="b"/>
            <a:pathLst>
              <a:path w="7" h="7">
                <a:moveTo>
                  <a:pt x="0" y="0"/>
                </a:moveTo>
                <a:lnTo>
                  <a:pt x="0" y="7"/>
                </a:lnTo>
                <a:lnTo>
                  <a:pt x="7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4" name=""/>
          <p:cNvSpPr/>
          <p:nvPr/>
        </p:nvSpPr>
        <p:spPr>
          <a:xfrm>
            <a:off x="1233360" y="4446720"/>
            <a:ext cx="11160" cy="29880"/>
          </a:xfrm>
          <a:custGeom>
            <a:avLst/>
            <a:gdLst/>
            <a:ahLst/>
            <a:rect l="l" t="t" r="r" b="b"/>
            <a:pathLst>
              <a:path w="7" h="20">
                <a:moveTo>
                  <a:pt x="7" y="0"/>
                </a:moveTo>
                <a:lnTo>
                  <a:pt x="0" y="13"/>
                </a:lnTo>
                <a:lnTo>
                  <a:pt x="0" y="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5" name=""/>
          <p:cNvSpPr/>
          <p:nvPr/>
        </p:nvSpPr>
        <p:spPr>
          <a:xfrm>
            <a:off x="1233360" y="4476600"/>
            <a:ext cx="11160" cy="28800"/>
          </a:xfrm>
          <a:custGeom>
            <a:avLst/>
            <a:gdLst/>
            <a:ahLst/>
            <a:rect l="l" t="t" r="r" b="b"/>
            <a:pathLst>
              <a:path w="7" h="20">
                <a:moveTo>
                  <a:pt x="0" y="0"/>
                </a:moveTo>
                <a:lnTo>
                  <a:pt x="0" y="7"/>
                </a:lnTo>
                <a:lnTo>
                  <a:pt x="7" y="13"/>
                </a:lnTo>
                <a:lnTo>
                  <a:pt x="7" y="2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6" name=""/>
          <p:cNvSpPr/>
          <p:nvPr/>
        </p:nvSpPr>
        <p:spPr>
          <a:xfrm>
            <a:off x="1224000" y="4505400"/>
            <a:ext cx="20520" cy="50760"/>
          </a:xfrm>
          <a:custGeom>
            <a:avLst/>
            <a:gdLst/>
            <a:ahLst/>
            <a:rect l="l" t="t" r="r" b="b"/>
            <a:pathLst>
              <a:path w="14" h="34">
                <a:moveTo>
                  <a:pt x="14" y="0"/>
                </a:moveTo>
                <a:lnTo>
                  <a:pt x="14" y="14"/>
                </a:lnTo>
                <a:lnTo>
                  <a:pt x="14" y="20"/>
                </a:lnTo>
                <a:lnTo>
                  <a:pt x="0" y="3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7" name=""/>
          <p:cNvSpPr/>
          <p:nvPr/>
        </p:nvSpPr>
        <p:spPr>
          <a:xfrm>
            <a:off x="1224000" y="4556160"/>
            <a:ext cx="9360" cy="39600"/>
          </a:xfrm>
          <a:custGeom>
            <a:avLst/>
            <a:gdLst/>
            <a:ahLst/>
            <a:rect l="l" t="t" r="r" b="b"/>
            <a:pathLst>
              <a:path w="7" h="27">
                <a:moveTo>
                  <a:pt x="0" y="0"/>
                </a:moveTo>
                <a:lnTo>
                  <a:pt x="0" y="6"/>
                </a:lnTo>
                <a:lnTo>
                  <a:pt x="0" y="20"/>
                </a:lnTo>
                <a:lnTo>
                  <a:pt x="7" y="2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8" name=""/>
          <p:cNvSpPr/>
          <p:nvPr/>
        </p:nvSpPr>
        <p:spPr>
          <a:xfrm>
            <a:off x="1233360" y="4595760"/>
            <a:ext cx="11160" cy="39600"/>
          </a:xfrm>
          <a:custGeom>
            <a:avLst/>
            <a:gdLst/>
            <a:ahLst/>
            <a:rect l="l" t="t" r="r" b="b"/>
            <a:pathLst>
              <a:path w="7" h="26">
                <a:moveTo>
                  <a:pt x="0" y="0"/>
                </a:moveTo>
                <a:lnTo>
                  <a:pt x="7" y="6"/>
                </a:lnTo>
                <a:lnTo>
                  <a:pt x="7" y="20"/>
                </a:lnTo>
                <a:lnTo>
                  <a:pt x="7" y="2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9" name=""/>
          <p:cNvSpPr/>
          <p:nvPr/>
        </p:nvSpPr>
        <p:spPr>
          <a:xfrm>
            <a:off x="1244520" y="4635360"/>
            <a:ext cx="30240" cy="49320"/>
          </a:xfrm>
          <a:custGeom>
            <a:avLst/>
            <a:gdLst/>
            <a:ahLst/>
            <a:rect l="l" t="t" r="r" b="b"/>
            <a:pathLst>
              <a:path w="20" h="34">
                <a:moveTo>
                  <a:pt x="0" y="0"/>
                </a:moveTo>
                <a:lnTo>
                  <a:pt x="13" y="14"/>
                </a:lnTo>
                <a:lnTo>
                  <a:pt x="20" y="27"/>
                </a:lnTo>
                <a:lnTo>
                  <a:pt x="20" y="3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0" name=""/>
          <p:cNvSpPr/>
          <p:nvPr/>
        </p:nvSpPr>
        <p:spPr>
          <a:xfrm>
            <a:off x="1233360" y="4684680"/>
            <a:ext cx="41400" cy="41400"/>
          </a:xfrm>
          <a:custGeom>
            <a:avLst/>
            <a:gdLst/>
            <a:ahLst/>
            <a:rect l="l" t="t" r="r" b="b"/>
            <a:pathLst>
              <a:path w="27" h="27">
                <a:moveTo>
                  <a:pt x="27" y="0"/>
                </a:moveTo>
                <a:lnTo>
                  <a:pt x="13" y="13"/>
                </a:lnTo>
                <a:lnTo>
                  <a:pt x="7" y="20"/>
                </a:lnTo>
                <a:lnTo>
                  <a:pt x="0" y="2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1" name=""/>
          <p:cNvSpPr/>
          <p:nvPr/>
        </p:nvSpPr>
        <p:spPr>
          <a:xfrm>
            <a:off x="1212840" y="4726080"/>
            <a:ext cx="20520" cy="1908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0"/>
                </a:moveTo>
                <a:lnTo>
                  <a:pt x="7" y="0"/>
                </a:lnTo>
                <a:lnTo>
                  <a:pt x="0" y="6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2" name=""/>
          <p:cNvSpPr/>
          <p:nvPr/>
        </p:nvSpPr>
        <p:spPr>
          <a:xfrm>
            <a:off x="1233360" y="4505400"/>
            <a:ext cx="11160" cy="50760"/>
          </a:xfrm>
          <a:custGeom>
            <a:avLst/>
            <a:gdLst/>
            <a:ahLst/>
            <a:rect l="l" t="t" r="r" b="b"/>
            <a:pathLst>
              <a:path w="7" h="34">
                <a:moveTo>
                  <a:pt x="7" y="0"/>
                </a:moveTo>
                <a:lnTo>
                  <a:pt x="7" y="7"/>
                </a:lnTo>
                <a:lnTo>
                  <a:pt x="7" y="20"/>
                </a:lnTo>
                <a:lnTo>
                  <a:pt x="0" y="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3" name=""/>
          <p:cNvSpPr/>
          <p:nvPr/>
        </p:nvSpPr>
        <p:spPr>
          <a:xfrm>
            <a:off x="1303200" y="4376880"/>
            <a:ext cx="30240" cy="19080"/>
          </a:xfrm>
          <a:custGeom>
            <a:avLst/>
            <a:gdLst/>
            <a:ahLst/>
            <a:rect l="l" t="t" r="r" b="b"/>
            <a:pathLst>
              <a:path w="20" h="13">
                <a:moveTo>
                  <a:pt x="20" y="0"/>
                </a:moveTo>
                <a:lnTo>
                  <a:pt x="20" y="7"/>
                </a:lnTo>
                <a:lnTo>
                  <a:pt x="13" y="13"/>
                </a:lnTo>
                <a:lnTo>
                  <a:pt x="0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4" name=""/>
          <p:cNvSpPr/>
          <p:nvPr/>
        </p:nvSpPr>
        <p:spPr>
          <a:xfrm>
            <a:off x="1244520" y="4367160"/>
            <a:ext cx="58680" cy="20520"/>
          </a:xfrm>
          <a:custGeom>
            <a:avLst/>
            <a:gdLst/>
            <a:ahLst/>
            <a:rect l="l" t="t" r="r" b="b"/>
            <a:pathLst>
              <a:path w="40" h="14">
                <a:moveTo>
                  <a:pt x="40" y="14"/>
                </a:moveTo>
                <a:lnTo>
                  <a:pt x="33" y="7"/>
                </a:lnTo>
                <a:lnTo>
                  <a:pt x="20" y="0"/>
                </a:lnTo>
                <a:lnTo>
                  <a:pt x="0" y="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5" name=""/>
          <p:cNvSpPr/>
          <p:nvPr/>
        </p:nvSpPr>
        <p:spPr>
          <a:xfrm>
            <a:off x="1233360" y="4376880"/>
            <a:ext cx="11160" cy="39600"/>
          </a:xfrm>
          <a:custGeom>
            <a:avLst/>
            <a:gdLst/>
            <a:ahLst/>
            <a:rect l="l" t="t" r="r" b="b"/>
            <a:pathLst>
              <a:path w="7" h="27">
                <a:moveTo>
                  <a:pt x="7" y="0"/>
                </a:moveTo>
                <a:lnTo>
                  <a:pt x="0" y="7"/>
                </a:lnTo>
                <a:lnTo>
                  <a:pt x="0" y="13"/>
                </a:lnTo>
                <a:lnTo>
                  <a:pt x="7" y="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6" name=""/>
          <p:cNvSpPr/>
          <p:nvPr/>
        </p:nvSpPr>
        <p:spPr>
          <a:xfrm>
            <a:off x="1233360" y="4416480"/>
            <a:ext cx="11160" cy="19080"/>
          </a:xfrm>
          <a:custGeom>
            <a:avLst/>
            <a:gdLst/>
            <a:ahLst/>
            <a:rect l="l" t="t" r="r" b="b"/>
            <a:pathLst>
              <a:path w="7" h="13">
                <a:moveTo>
                  <a:pt x="7" y="0"/>
                </a:moveTo>
                <a:lnTo>
                  <a:pt x="7" y="6"/>
                </a:lnTo>
                <a:lnTo>
                  <a:pt x="7" y="13"/>
                </a:lnTo>
                <a:lnTo>
                  <a:pt x="0" y="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7" name=""/>
          <p:cNvSpPr/>
          <p:nvPr/>
        </p:nvSpPr>
        <p:spPr>
          <a:xfrm>
            <a:off x="1244520" y="4635360"/>
            <a:ext cx="30240" cy="49320"/>
          </a:xfrm>
          <a:custGeom>
            <a:avLst/>
            <a:gdLst/>
            <a:ahLst/>
            <a:rect l="l" t="t" r="r" b="b"/>
            <a:pathLst>
              <a:path w="20" h="34">
                <a:moveTo>
                  <a:pt x="0" y="0"/>
                </a:moveTo>
                <a:lnTo>
                  <a:pt x="13" y="14"/>
                </a:lnTo>
                <a:lnTo>
                  <a:pt x="20" y="20"/>
                </a:lnTo>
                <a:lnTo>
                  <a:pt x="20" y="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8" name=""/>
          <p:cNvSpPr/>
          <p:nvPr/>
        </p:nvSpPr>
        <p:spPr>
          <a:xfrm>
            <a:off x="1233360" y="4684680"/>
            <a:ext cx="41400" cy="41400"/>
          </a:xfrm>
          <a:custGeom>
            <a:avLst/>
            <a:gdLst/>
            <a:ahLst/>
            <a:rect l="l" t="t" r="r" b="b"/>
            <a:pathLst>
              <a:path w="27" h="27">
                <a:moveTo>
                  <a:pt x="27" y="0"/>
                </a:moveTo>
                <a:lnTo>
                  <a:pt x="13" y="13"/>
                </a:lnTo>
                <a:lnTo>
                  <a:pt x="7" y="27"/>
                </a:lnTo>
                <a:lnTo>
                  <a:pt x="0" y="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9" name=""/>
          <p:cNvSpPr/>
          <p:nvPr/>
        </p:nvSpPr>
        <p:spPr>
          <a:xfrm>
            <a:off x="1212840" y="4726080"/>
            <a:ext cx="20520" cy="19080"/>
          </a:xfrm>
          <a:custGeom>
            <a:avLst/>
            <a:gdLst/>
            <a:ahLst/>
            <a:rect l="l" t="t" r="r" b="b"/>
            <a:pathLst>
              <a:path w="14" h="13">
                <a:moveTo>
                  <a:pt x="14" y="0"/>
                </a:moveTo>
                <a:lnTo>
                  <a:pt x="7" y="0"/>
                </a:lnTo>
                <a:lnTo>
                  <a:pt x="0" y="0"/>
                </a:lnTo>
                <a:lnTo>
                  <a:pt x="0" y="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0" name=""/>
          <p:cNvSpPr/>
          <p:nvPr/>
        </p:nvSpPr>
        <p:spPr>
          <a:xfrm>
            <a:off x="1203480" y="4745160"/>
            <a:ext cx="9360" cy="39600"/>
          </a:xfrm>
          <a:custGeom>
            <a:avLst/>
            <a:gdLst/>
            <a:ahLst/>
            <a:rect l="l" t="t" r="r" b="b"/>
            <a:pathLst>
              <a:path w="6" h="27">
                <a:moveTo>
                  <a:pt x="6" y="0"/>
                </a:moveTo>
                <a:lnTo>
                  <a:pt x="0" y="7"/>
                </a:lnTo>
                <a:lnTo>
                  <a:pt x="0" y="20"/>
                </a:lnTo>
                <a:lnTo>
                  <a:pt x="0" y="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1" name=""/>
          <p:cNvSpPr/>
          <p:nvPr/>
        </p:nvSpPr>
        <p:spPr>
          <a:xfrm>
            <a:off x="1174680" y="4784760"/>
            <a:ext cx="28800" cy="50760"/>
          </a:xfrm>
          <a:custGeom>
            <a:avLst/>
            <a:gdLst/>
            <a:ahLst/>
            <a:rect l="l" t="t" r="r" b="b"/>
            <a:pathLst>
              <a:path w="20" h="34">
                <a:moveTo>
                  <a:pt x="20" y="0"/>
                </a:moveTo>
                <a:lnTo>
                  <a:pt x="6" y="13"/>
                </a:lnTo>
                <a:lnTo>
                  <a:pt x="0" y="20"/>
                </a:lnTo>
                <a:lnTo>
                  <a:pt x="0" y="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2" name=""/>
          <p:cNvSpPr/>
          <p:nvPr/>
        </p:nvSpPr>
        <p:spPr>
          <a:xfrm>
            <a:off x="1163520" y="4835520"/>
            <a:ext cx="11160" cy="98280"/>
          </a:xfrm>
          <a:custGeom>
            <a:avLst/>
            <a:gdLst/>
            <a:ahLst/>
            <a:rect l="l" t="t" r="r" b="b"/>
            <a:pathLst>
              <a:path w="7" h="67">
                <a:moveTo>
                  <a:pt x="7" y="0"/>
                </a:moveTo>
                <a:lnTo>
                  <a:pt x="0" y="20"/>
                </a:lnTo>
                <a:lnTo>
                  <a:pt x="7" y="40"/>
                </a:lnTo>
                <a:lnTo>
                  <a:pt x="7" y="6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3" name=""/>
          <p:cNvSpPr/>
          <p:nvPr/>
        </p:nvSpPr>
        <p:spPr>
          <a:xfrm>
            <a:off x="803160" y="4894200"/>
            <a:ext cx="371520" cy="39600"/>
          </a:xfrm>
          <a:custGeom>
            <a:avLst/>
            <a:gdLst/>
            <a:ahLst/>
            <a:rect l="l" t="t" r="r" b="b"/>
            <a:pathLst>
              <a:path w="249" h="27">
                <a:moveTo>
                  <a:pt x="249" y="27"/>
                </a:moveTo>
                <a:lnTo>
                  <a:pt x="235" y="27"/>
                </a:lnTo>
                <a:lnTo>
                  <a:pt x="215" y="27"/>
                </a:lnTo>
                <a:lnTo>
                  <a:pt x="181" y="20"/>
                </a:lnTo>
                <a:lnTo>
                  <a:pt x="141" y="13"/>
                </a:lnTo>
                <a:lnTo>
                  <a:pt x="101" y="13"/>
                </a:lnTo>
                <a:lnTo>
                  <a:pt x="61" y="6"/>
                </a:lnTo>
                <a:lnTo>
                  <a:pt x="27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4" name=""/>
          <p:cNvSpPr/>
          <p:nvPr/>
        </p:nvSpPr>
        <p:spPr>
          <a:xfrm>
            <a:off x="968400" y="4835520"/>
            <a:ext cx="1440" cy="58680"/>
          </a:xfrm>
          <a:custGeom>
            <a:avLst/>
            <a:gdLst/>
            <a:ahLst/>
            <a:rect l="l" t="t" r="r" b="b"/>
            <a:pathLst>
              <a:path w="0" h="40">
                <a:moveTo>
                  <a:pt x="0" y="40"/>
                </a:moveTo>
                <a:lnTo>
                  <a:pt x="0" y="2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5" name=""/>
          <p:cNvSpPr/>
          <p:nvPr/>
        </p:nvSpPr>
        <p:spPr>
          <a:xfrm>
            <a:off x="949320" y="4775040"/>
            <a:ext cx="19080" cy="60480"/>
          </a:xfrm>
          <a:custGeom>
            <a:avLst/>
            <a:gdLst/>
            <a:ahLst/>
            <a:rect l="l" t="t" r="r" b="b"/>
            <a:pathLst>
              <a:path w="13" h="41">
                <a:moveTo>
                  <a:pt x="13" y="41"/>
                </a:moveTo>
                <a:lnTo>
                  <a:pt x="6" y="27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6" name=""/>
          <p:cNvSpPr/>
          <p:nvPr/>
        </p:nvSpPr>
        <p:spPr>
          <a:xfrm>
            <a:off x="919080" y="4745160"/>
            <a:ext cx="30240" cy="29880"/>
          </a:xfrm>
          <a:custGeom>
            <a:avLst/>
            <a:gdLst/>
            <a:ahLst/>
            <a:rect l="l" t="t" r="r" b="b"/>
            <a:pathLst>
              <a:path w="20" h="20">
                <a:moveTo>
                  <a:pt x="20" y="20"/>
                </a:moveTo>
                <a:lnTo>
                  <a:pt x="13" y="14"/>
                </a:lnTo>
                <a:lnTo>
                  <a:pt x="6" y="7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7" name=""/>
          <p:cNvSpPr/>
          <p:nvPr/>
        </p:nvSpPr>
        <p:spPr>
          <a:xfrm>
            <a:off x="878040" y="4695840"/>
            <a:ext cx="41040" cy="49320"/>
          </a:xfrm>
          <a:custGeom>
            <a:avLst/>
            <a:gdLst/>
            <a:ahLst/>
            <a:rect l="l" t="t" r="r" b="b"/>
            <a:pathLst>
              <a:path w="27" h="33">
                <a:moveTo>
                  <a:pt x="27" y="33"/>
                </a:moveTo>
                <a:lnTo>
                  <a:pt x="27" y="20"/>
                </a:lnTo>
                <a:lnTo>
                  <a:pt x="13" y="13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8" name=""/>
          <p:cNvSpPr/>
          <p:nvPr/>
        </p:nvSpPr>
        <p:spPr>
          <a:xfrm>
            <a:off x="849240" y="4664160"/>
            <a:ext cx="28800" cy="31680"/>
          </a:xfrm>
          <a:custGeom>
            <a:avLst/>
            <a:gdLst/>
            <a:ahLst/>
            <a:rect l="l" t="t" r="r" b="b"/>
            <a:pathLst>
              <a:path w="20" h="21">
                <a:moveTo>
                  <a:pt x="20" y="21"/>
                </a:moveTo>
                <a:lnTo>
                  <a:pt x="13" y="14"/>
                </a:lnTo>
                <a:lnTo>
                  <a:pt x="6" y="7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9" name=""/>
          <p:cNvSpPr/>
          <p:nvPr/>
        </p:nvSpPr>
        <p:spPr>
          <a:xfrm>
            <a:off x="828720" y="4635360"/>
            <a:ext cx="20520" cy="28800"/>
          </a:xfrm>
          <a:custGeom>
            <a:avLst/>
            <a:gdLst/>
            <a:ahLst/>
            <a:rect l="l" t="t" r="r" b="b"/>
            <a:pathLst>
              <a:path w="14" h="20">
                <a:moveTo>
                  <a:pt x="14" y="20"/>
                </a:moveTo>
                <a:lnTo>
                  <a:pt x="7" y="14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0" name=""/>
          <p:cNvSpPr/>
          <p:nvPr/>
        </p:nvSpPr>
        <p:spPr>
          <a:xfrm>
            <a:off x="798480" y="4586400"/>
            <a:ext cx="30240" cy="48960"/>
          </a:xfrm>
          <a:custGeom>
            <a:avLst/>
            <a:gdLst/>
            <a:ahLst/>
            <a:rect l="l" t="t" r="r" b="b"/>
            <a:pathLst>
              <a:path w="20" h="33">
                <a:moveTo>
                  <a:pt x="20" y="33"/>
                </a:moveTo>
                <a:lnTo>
                  <a:pt x="13" y="27"/>
                </a:lnTo>
                <a:lnTo>
                  <a:pt x="7" y="13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1" name=""/>
          <p:cNvSpPr/>
          <p:nvPr/>
        </p:nvSpPr>
        <p:spPr>
          <a:xfrm>
            <a:off x="757080" y="4586400"/>
            <a:ext cx="41400" cy="1440"/>
          </a:xfrm>
          <a:custGeom>
            <a:avLst/>
            <a:gdLst/>
            <a:ahLst/>
            <a:rect l="l" t="t" r="r" b="b"/>
            <a:pathLst>
              <a:path w="27" h="0">
                <a:moveTo>
                  <a:pt x="27" y="0"/>
                </a:moveTo>
                <a:lnTo>
                  <a:pt x="20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2" name=""/>
          <p:cNvSpPr/>
          <p:nvPr/>
        </p:nvSpPr>
        <p:spPr>
          <a:xfrm>
            <a:off x="698400" y="4525920"/>
            <a:ext cx="58680" cy="60480"/>
          </a:xfrm>
          <a:custGeom>
            <a:avLst/>
            <a:gdLst/>
            <a:ahLst/>
            <a:rect l="l" t="t" r="r" b="b"/>
            <a:pathLst>
              <a:path w="40" h="40">
                <a:moveTo>
                  <a:pt x="40" y="40"/>
                </a:moveTo>
                <a:lnTo>
                  <a:pt x="27" y="20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3" name=""/>
          <p:cNvSpPr/>
          <p:nvPr/>
        </p:nvSpPr>
        <p:spPr>
          <a:xfrm>
            <a:off x="568440" y="4495680"/>
            <a:ext cx="129960" cy="30240"/>
          </a:xfrm>
          <a:custGeom>
            <a:avLst/>
            <a:gdLst/>
            <a:ahLst/>
            <a:rect l="l" t="t" r="r" b="b"/>
            <a:pathLst>
              <a:path w="87" h="21">
                <a:moveTo>
                  <a:pt x="87" y="21"/>
                </a:moveTo>
                <a:lnTo>
                  <a:pt x="60" y="7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4" name=""/>
          <p:cNvSpPr/>
          <p:nvPr/>
        </p:nvSpPr>
        <p:spPr>
          <a:xfrm>
            <a:off x="382680" y="4416480"/>
            <a:ext cx="20520" cy="79200"/>
          </a:xfrm>
          <a:custGeom>
            <a:avLst/>
            <a:gdLst/>
            <a:ahLst/>
            <a:rect l="l" t="t" r="r" b="b"/>
            <a:pathLst>
              <a:path w="14" h="53">
                <a:moveTo>
                  <a:pt x="14" y="53"/>
                </a:moveTo>
                <a:lnTo>
                  <a:pt x="14" y="33"/>
                </a:lnTo>
                <a:lnTo>
                  <a:pt x="7" y="13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5" name=""/>
          <p:cNvSpPr/>
          <p:nvPr/>
        </p:nvSpPr>
        <p:spPr>
          <a:xfrm>
            <a:off x="382680" y="4376880"/>
            <a:ext cx="30240" cy="39600"/>
          </a:xfrm>
          <a:custGeom>
            <a:avLst/>
            <a:gdLst/>
            <a:ahLst/>
            <a:rect l="l" t="t" r="r" b="b"/>
            <a:pathLst>
              <a:path w="20" h="27">
                <a:moveTo>
                  <a:pt x="0" y="27"/>
                </a:moveTo>
                <a:lnTo>
                  <a:pt x="14" y="13"/>
                </a:lnTo>
                <a:lnTo>
                  <a:pt x="20" y="13"/>
                </a:lnTo>
                <a:lnTo>
                  <a:pt x="2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6" name=""/>
          <p:cNvSpPr/>
          <p:nvPr/>
        </p:nvSpPr>
        <p:spPr>
          <a:xfrm>
            <a:off x="158760" y="3962520"/>
            <a:ext cx="2208240" cy="25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7" name=""/>
          <p:cNvSpPr/>
          <p:nvPr/>
        </p:nvSpPr>
        <p:spPr>
          <a:xfrm>
            <a:off x="285480" y="4624560"/>
            <a:ext cx="895680" cy="8499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77" y="0"/>
                </a:moveTo>
                <a:arcTo wR="10800" hR="10800" stAng="-5375435" swAng="3614414"/>
                <a:lnTo>
                  <a:pt x="10800" y="10800"/>
                </a:lnTo>
                <a:close/>
              </a:path>
              <a:path fill="none" w="21600" h="21600">
                <a:moveTo>
                  <a:pt x="10877" y="0"/>
                </a:moveTo>
                <a:arcTo wR="10800" hR="10800" stAng="-5375435" swAng="3614414"/>
              </a:path>
            </a:pathLst>
          </a:custGeom>
          <a:solidFill>
            <a:srgbClr val="ff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8" name=""/>
          <p:cNvSpPr/>
          <p:nvPr/>
        </p:nvSpPr>
        <p:spPr>
          <a:xfrm>
            <a:off x="285480" y="4624920"/>
            <a:ext cx="895320" cy="85140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214" y="5506"/>
                </a:moveTo>
                <a:arcTo wR="10800" hR="10800" stAng="-1761021" swAng="3566225"/>
                <a:lnTo>
                  <a:pt x="10800" y="10800"/>
                </a:lnTo>
                <a:close/>
              </a:path>
              <a:path fill="none" w="21600" h="21600">
                <a:moveTo>
                  <a:pt x="20214" y="5506"/>
                </a:moveTo>
                <a:arcTo wR="10800" hR="10800" stAng="-1761021" swAng="3566225"/>
              </a:path>
            </a:pathLst>
          </a:custGeom>
          <a:solidFill>
            <a:srgbClr val="00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9" name=""/>
          <p:cNvSpPr/>
          <p:nvPr/>
        </p:nvSpPr>
        <p:spPr>
          <a:xfrm>
            <a:off x="285840" y="4624200"/>
            <a:ext cx="894960" cy="850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145" y="16214"/>
                </a:moveTo>
                <a:arcTo wR="10800" hR="10800" stAng="1805204" swAng="3570506"/>
                <a:lnTo>
                  <a:pt x="10800" y="10800"/>
                </a:lnTo>
                <a:close/>
              </a:path>
              <a:path fill="none" w="21600" h="21600">
                <a:moveTo>
                  <a:pt x="20145" y="16214"/>
                </a:moveTo>
                <a:arcTo wR="10800" hR="10800" stAng="1805204" swAng="3570506"/>
              </a:path>
            </a:pathLst>
          </a:custGeom>
          <a:solidFill>
            <a:srgbClr val="0000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0" name=""/>
          <p:cNvSpPr/>
          <p:nvPr/>
        </p:nvSpPr>
        <p:spPr>
          <a:xfrm>
            <a:off x="286200" y="4624200"/>
            <a:ext cx="894600" cy="850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76" y="21600"/>
                </a:moveTo>
                <a:arcTo wR="10800" hR="10800" stAng="5375710" swAng="3594641"/>
                <a:lnTo>
                  <a:pt x="10800" y="10800"/>
                </a:lnTo>
                <a:close/>
              </a:path>
              <a:path fill="none" w="21600" h="21600">
                <a:moveTo>
                  <a:pt x="10876" y="21600"/>
                </a:moveTo>
                <a:arcTo wR="10800" hR="10800" stAng="5375710" swAng="3594641"/>
              </a:path>
            </a:pathLst>
          </a:custGeom>
          <a:solidFill>
            <a:srgbClr val="ffb31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1" name=""/>
          <p:cNvSpPr/>
          <p:nvPr/>
        </p:nvSpPr>
        <p:spPr>
          <a:xfrm>
            <a:off x="285840" y="4624560"/>
            <a:ext cx="894600" cy="8503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94" y="16280"/>
                </a:moveTo>
                <a:arcTo wR="10800" hR="10800" stAng="8970352" swAng="3614751"/>
                <a:lnTo>
                  <a:pt x="10800" y="10800"/>
                </a:lnTo>
                <a:close/>
              </a:path>
              <a:path fill="none" w="21600" h="21600">
                <a:moveTo>
                  <a:pt x="1494" y="16280"/>
                </a:moveTo>
                <a:arcTo wR="10800" hR="10800" stAng="8970352" swAng="3614751"/>
              </a:path>
            </a:pathLst>
          </a:custGeom>
          <a:solidFill>
            <a:srgbClr val="ffff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2" name=""/>
          <p:cNvSpPr/>
          <p:nvPr/>
        </p:nvSpPr>
        <p:spPr>
          <a:xfrm>
            <a:off x="285840" y="4624560"/>
            <a:ext cx="895320" cy="8499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24" y="5441"/>
                </a:moveTo>
                <a:arcTo wR="10800" hR="10800" stAng="-9014897" swAng="3639462"/>
                <a:lnTo>
                  <a:pt x="10800" y="10800"/>
                </a:lnTo>
                <a:close/>
              </a:path>
              <a:path fill="none" w="21600" h="21600">
                <a:moveTo>
                  <a:pt x="1424" y="5441"/>
                </a:moveTo>
                <a:arcTo wR="10800" hR="10800" stAng="-9014897" swAng="3639462"/>
              </a:path>
            </a:pathLst>
          </a:custGeom>
          <a:solidFill>
            <a:srgbClr val="00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3" name=""/>
          <p:cNvSpPr/>
          <p:nvPr/>
        </p:nvSpPr>
        <p:spPr>
          <a:xfrm>
            <a:off x="420840" y="4888080"/>
            <a:ext cx="621720" cy="5929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0"/>
                </a:moveTo>
                <a:arcTo wR="10800" hR="10800" stAng="-5400000" swAng="3611183"/>
                <a:lnTo>
                  <a:pt x="10800" y="10800"/>
                </a:lnTo>
                <a:close/>
              </a:path>
              <a:path fill="none" w="21600" h="21600">
                <a:moveTo>
                  <a:pt x="10800" y="0"/>
                </a:moveTo>
                <a:arcTo wR="10800" hR="10800" stAng="-5400000" swAng="3611183"/>
              </a:path>
            </a:pathLst>
          </a:custGeom>
          <a:solidFill>
            <a:srgbClr val="ff00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4" name=""/>
          <p:cNvSpPr/>
          <p:nvPr/>
        </p:nvSpPr>
        <p:spPr>
          <a:xfrm>
            <a:off x="419040" y="4888800"/>
            <a:ext cx="625320" cy="5907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171" y="5430"/>
                </a:moveTo>
                <a:arcTo wR="10800" hR="10800" stAng="-1788817" swAng="3593537"/>
                <a:lnTo>
                  <a:pt x="10800" y="10800"/>
                </a:lnTo>
                <a:close/>
              </a:path>
              <a:path fill="none" w="21600" h="21600">
                <a:moveTo>
                  <a:pt x="20171" y="5430"/>
                </a:moveTo>
                <a:arcTo wR="10800" hR="10800" stAng="-1788817" swAng="3593537"/>
              </a:path>
            </a:pathLst>
          </a:custGeom>
          <a:solidFill>
            <a:srgbClr val="00ff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5" name=""/>
          <p:cNvSpPr/>
          <p:nvPr/>
        </p:nvSpPr>
        <p:spPr>
          <a:xfrm>
            <a:off x="420120" y="4887720"/>
            <a:ext cx="623520" cy="5936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146" y="16213"/>
                </a:moveTo>
                <a:arcTo wR="10800" hR="10800" stAng="1804720" swAng="3595280"/>
                <a:lnTo>
                  <a:pt x="10800" y="10800"/>
                </a:lnTo>
                <a:close/>
              </a:path>
              <a:path fill="none" w="21600" h="21600">
                <a:moveTo>
                  <a:pt x="20146" y="16213"/>
                </a:moveTo>
                <a:arcTo wR="10800" hR="10800" stAng="1804720" swAng="3595280"/>
              </a:path>
            </a:pathLst>
          </a:custGeom>
          <a:solidFill>
            <a:srgbClr val="0000ff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6" name=""/>
          <p:cNvSpPr/>
          <p:nvPr/>
        </p:nvSpPr>
        <p:spPr>
          <a:xfrm>
            <a:off x="419760" y="4887720"/>
            <a:ext cx="624240" cy="5936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21600"/>
                </a:moveTo>
                <a:arcTo wR="10800" hR="10800" stAng="5400000" swAng="3586523"/>
                <a:lnTo>
                  <a:pt x="10800" y="10800"/>
                </a:lnTo>
                <a:close/>
              </a:path>
              <a:path fill="none" w="21600" h="21600">
                <a:moveTo>
                  <a:pt x="10800" y="21600"/>
                </a:moveTo>
                <a:arcTo wR="10800" hR="10800" stAng="5400000" swAng="3586523"/>
              </a:path>
            </a:pathLst>
          </a:custGeom>
          <a:solidFill>
            <a:srgbClr val="ffb31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7" name=""/>
          <p:cNvSpPr/>
          <p:nvPr/>
        </p:nvSpPr>
        <p:spPr>
          <a:xfrm>
            <a:off x="419040" y="4889160"/>
            <a:ext cx="625320" cy="5918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68" y="16237"/>
                </a:moveTo>
                <a:arcTo wR="10800" hR="10800" stAng="8986523" swAng="3611005"/>
                <a:lnTo>
                  <a:pt x="10800" y="10800"/>
                </a:lnTo>
                <a:close/>
              </a:path>
              <a:path fill="none" w="21600" h="21600">
                <a:moveTo>
                  <a:pt x="1468" y="16237"/>
                </a:moveTo>
                <a:arcTo wR="10800" hR="10800" stAng="8986523" swAng="3611005"/>
              </a:path>
            </a:pathLst>
          </a:custGeom>
          <a:solidFill>
            <a:srgbClr val="ffff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8" name=""/>
          <p:cNvSpPr/>
          <p:nvPr/>
        </p:nvSpPr>
        <p:spPr>
          <a:xfrm>
            <a:off x="420480" y="4888080"/>
            <a:ext cx="622800" cy="59292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43" y="5407"/>
                </a:moveTo>
                <a:arcTo wR="10800" hR="10800" stAng="-9002473" swAng="3602473"/>
                <a:lnTo>
                  <a:pt x="10800" y="10800"/>
                </a:lnTo>
                <a:close/>
              </a:path>
              <a:path fill="none" w="21600" h="21600">
                <a:moveTo>
                  <a:pt x="1443" y="5407"/>
                </a:moveTo>
                <a:arcTo wR="10800" hR="10800" stAng="-9002473" swAng="3602473"/>
              </a:path>
            </a:pathLst>
          </a:custGeom>
          <a:solidFill>
            <a:srgbClr val="00ffff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9" name=""/>
          <p:cNvSpPr/>
          <p:nvPr/>
        </p:nvSpPr>
        <p:spPr>
          <a:xfrm>
            <a:off x="565200" y="5154480"/>
            <a:ext cx="336240" cy="3207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0"/>
                </a:moveTo>
                <a:arcTo wR="10800" hR="10800" stAng="-5400000" swAng="3610666"/>
                <a:lnTo>
                  <a:pt x="10800" y="10800"/>
                </a:lnTo>
                <a:close/>
              </a:path>
              <a:path fill="none" w="21600" h="21600">
                <a:moveTo>
                  <a:pt x="10800" y="0"/>
                </a:moveTo>
                <a:arcTo wR="10800" hR="10800" stAng="-5400000" swAng="3610666"/>
              </a:path>
            </a:pathLst>
          </a:custGeom>
          <a:solidFill>
            <a:srgbClr val="ff00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0" name=""/>
          <p:cNvSpPr/>
          <p:nvPr/>
        </p:nvSpPr>
        <p:spPr>
          <a:xfrm>
            <a:off x="564840" y="5155200"/>
            <a:ext cx="336600" cy="3200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170" y="5429"/>
                </a:moveTo>
                <a:arcTo wR="10800" hR="10800" stAng="-1789334" swAng="3608186"/>
                <a:lnTo>
                  <a:pt x="10800" y="10800"/>
                </a:lnTo>
                <a:close/>
              </a:path>
              <a:path fill="none" w="21600" h="21600">
                <a:moveTo>
                  <a:pt x="20170" y="5429"/>
                </a:moveTo>
                <a:arcTo wR="10800" hR="10800" stAng="-1789334" swAng="3608186"/>
              </a:path>
            </a:pathLst>
          </a:custGeom>
          <a:solidFill>
            <a:srgbClr val="00ff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1" name=""/>
          <p:cNvSpPr/>
          <p:nvPr/>
        </p:nvSpPr>
        <p:spPr>
          <a:xfrm>
            <a:off x="564120" y="5155200"/>
            <a:ext cx="338040" cy="319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20123" y="16251"/>
                </a:moveTo>
                <a:arcTo wR="10800" hR="10800" stAng="1818852" swAng="3581148"/>
                <a:lnTo>
                  <a:pt x="10800" y="10800"/>
                </a:lnTo>
                <a:close/>
              </a:path>
              <a:path fill="none" w="21600" h="21600">
                <a:moveTo>
                  <a:pt x="20123" y="16251"/>
                </a:moveTo>
                <a:arcTo wR="10800" hR="10800" stAng="1818852" swAng="3581148"/>
              </a:path>
            </a:pathLst>
          </a:custGeom>
          <a:solidFill>
            <a:srgbClr val="0000ff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2" name=""/>
          <p:cNvSpPr/>
          <p:nvPr/>
        </p:nvSpPr>
        <p:spPr>
          <a:xfrm>
            <a:off x="564480" y="5155200"/>
            <a:ext cx="337320" cy="319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21600"/>
                </a:moveTo>
                <a:arcTo wR="10800" hR="10800" stAng="5400000" swAng="3581148"/>
                <a:lnTo>
                  <a:pt x="10800" y="10800"/>
                </a:lnTo>
                <a:close/>
              </a:path>
              <a:path fill="none" w="21600" h="21600">
                <a:moveTo>
                  <a:pt x="10800" y="21600"/>
                </a:moveTo>
                <a:arcTo wR="10800" hR="10800" stAng="5400000" swAng="3581148"/>
              </a:path>
            </a:pathLst>
          </a:custGeom>
          <a:solidFill>
            <a:srgbClr val="ffb31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3" name=""/>
          <p:cNvSpPr/>
          <p:nvPr/>
        </p:nvSpPr>
        <p:spPr>
          <a:xfrm>
            <a:off x="565200" y="5155200"/>
            <a:ext cx="335880" cy="32004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77" y="16251"/>
                </a:moveTo>
                <a:arcTo wR="10800" hR="10800" stAng="8981148" swAng="3608186"/>
                <a:lnTo>
                  <a:pt x="10800" y="10800"/>
                </a:lnTo>
                <a:close/>
              </a:path>
              <a:path fill="none" w="21600" h="21600">
                <a:moveTo>
                  <a:pt x="1477" y="16251"/>
                </a:moveTo>
                <a:arcTo wR="10800" hR="10800" stAng="8981148" swAng="3608186"/>
              </a:path>
            </a:pathLst>
          </a:custGeom>
          <a:solidFill>
            <a:srgbClr val="ffff00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4" name=""/>
          <p:cNvSpPr/>
          <p:nvPr/>
        </p:nvSpPr>
        <p:spPr>
          <a:xfrm>
            <a:off x="565560" y="5154480"/>
            <a:ext cx="335520" cy="32076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430" y="5429"/>
                </a:moveTo>
                <a:arcTo wR="10800" hR="10800" stAng="-9010666" swAng="3610666"/>
                <a:lnTo>
                  <a:pt x="10800" y="10800"/>
                </a:lnTo>
                <a:close/>
              </a:path>
              <a:path fill="none" w="21600" h="21600">
                <a:moveTo>
                  <a:pt x="1430" y="5429"/>
                </a:moveTo>
                <a:arcTo wR="10800" hR="10800" stAng="-9010666" swAng="3610666"/>
              </a:path>
            </a:pathLst>
          </a:custGeom>
          <a:solidFill>
            <a:srgbClr val="00ffff"/>
          </a:solidFill>
          <a:ln w="1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5" name=""/>
          <p:cNvSpPr/>
          <p:nvPr/>
        </p:nvSpPr>
        <p:spPr>
          <a:xfrm>
            <a:off x="728640" y="4624560"/>
            <a:ext cx="75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6" name=""/>
          <p:cNvSpPr/>
          <p:nvPr/>
        </p:nvSpPr>
        <p:spPr>
          <a:xfrm>
            <a:off x="728640" y="4879800"/>
            <a:ext cx="75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7" name=""/>
          <p:cNvSpPr/>
          <p:nvPr/>
        </p:nvSpPr>
        <p:spPr>
          <a:xfrm>
            <a:off x="754200" y="5143680"/>
            <a:ext cx="8078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8" name=""/>
          <p:cNvSpPr/>
          <p:nvPr/>
        </p:nvSpPr>
        <p:spPr>
          <a:xfrm>
            <a:off x="1506600" y="4764240"/>
            <a:ext cx="941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300,000,000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9" name=""/>
          <p:cNvSpPr/>
          <p:nvPr/>
        </p:nvSpPr>
        <p:spPr>
          <a:xfrm>
            <a:off x="1549440" y="5025960"/>
            <a:ext cx="941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60,000,000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0" name=""/>
          <p:cNvSpPr/>
          <p:nvPr/>
        </p:nvSpPr>
        <p:spPr>
          <a:xfrm>
            <a:off x="1506600" y="4497480"/>
            <a:ext cx="941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600,000,000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1" name=""/>
          <p:cNvSpPr/>
          <p:nvPr/>
        </p:nvSpPr>
        <p:spPr>
          <a:xfrm>
            <a:off x="679320" y="4056120"/>
            <a:ext cx="138276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Generation*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MWh By Fuel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2" name=""/>
          <p:cNvSpPr/>
          <p:nvPr/>
        </p:nvSpPr>
        <p:spPr>
          <a:xfrm>
            <a:off x="1036800" y="5403960"/>
            <a:ext cx="106200" cy="9504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3" name=""/>
          <p:cNvSpPr/>
          <p:nvPr/>
        </p:nvSpPr>
        <p:spPr>
          <a:xfrm>
            <a:off x="1036800" y="5556240"/>
            <a:ext cx="106200" cy="95400"/>
          </a:xfrm>
          <a:prstGeom prst="rect">
            <a:avLst/>
          </a:prstGeom>
          <a:solidFill>
            <a:srgbClr val="0e44f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4" name=""/>
          <p:cNvSpPr/>
          <p:nvPr/>
        </p:nvSpPr>
        <p:spPr>
          <a:xfrm>
            <a:off x="1036800" y="5708520"/>
            <a:ext cx="106200" cy="9540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5" name=""/>
          <p:cNvSpPr/>
          <p:nvPr/>
        </p:nvSpPr>
        <p:spPr>
          <a:xfrm>
            <a:off x="1036800" y="5861160"/>
            <a:ext cx="106200" cy="9504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6" name=""/>
          <p:cNvSpPr/>
          <p:nvPr/>
        </p:nvSpPr>
        <p:spPr>
          <a:xfrm>
            <a:off x="1036800" y="6013440"/>
            <a:ext cx="106200" cy="954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7" name=""/>
          <p:cNvSpPr/>
          <p:nvPr/>
        </p:nvSpPr>
        <p:spPr>
          <a:xfrm>
            <a:off x="1036800" y="6165720"/>
            <a:ext cx="106200" cy="954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8" name=""/>
          <p:cNvSpPr/>
          <p:nvPr/>
        </p:nvSpPr>
        <p:spPr>
          <a:xfrm>
            <a:off x="1128600" y="5340240"/>
            <a:ext cx="1016280" cy="10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PETROLEUM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NUCLEAR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9" name=""/>
          <p:cNvSpPr/>
          <p:nvPr/>
        </p:nvSpPr>
        <p:spPr>
          <a:xfrm>
            <a:off x="3327840" y="6213960"/>
            <a:ext cx="2507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Twelve Months Ending October,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0" name=""/>
          <p:cNvSpPr/>
          <p:nvPr/>
        </p:nvSpPr>
        <p:spPr>
          <a:xfrm>
            <a:off x="2430360" y="2844720"/>
            <a:ext cx="120600" cy="198360"/>
          </a:xfrm>
          <a:custGeom>
            <a:avLst/>
            <a:gdLst/>
            <a:ahLst/>
            <a:rect l="l" t="t" r="r" b="b"/>
            <a:pathLst>
              <a:path w="76" h="125">
                <a:moveTo>
                  <a:pt x="28" y="15"/>
                </a:moveTo>
                <a:lnTo>
                  <a:pt x="23" y="36"/>
                </a:lnTo>
                <a:lnTo>
                  <a:pt x="38" y="50"/>
                </a:lnTo>
                <a:lnTo>
                  <a:pt x="55" y="32"/>
                </a:lnTo>
                <a:lnTo>
                  <a:pt x="71" y="36"/>
                </a:lnTo>
                <a:lnTo>
                  <a:pt x="76" y="50"/>
                </a:lnTo>
                <a:lnTo>
                  <a:pt x="63" y="63"/>
                </a:lnTo>
                <a:lnTo>
                  <a:pt x="67" y="86"/>
                </a:lnTo>
                <a:lnTo>
                  <a:pt x="76" y="94"/>
                </a:lnTo>
                <a:lnTo>
                  <a:pt x="61" y="121"/>
                </a:lnTo>
                <a:lnTo>
                  <a:pt x="44" y="125"/>
                </a:lnTo>
                <a:lnTo>
                  <a:pt x="9" y="69"/>
                </a:lnTo>
                <a:lnTo>
                  <a:pt x="4" y="36"/>
                </a:lnTo>
                <a:lnTo>
                  <a:pt x="0" y="0"/>
                </a:lnTo>
                <a:lnTo>
                  <a:pt x="21" y="8"/>
                </a:lnTo>
                <a:lnTo>
                  <a:pt x="28" y="15"/>
                </a:lnTo>
                <a:lnTo>
                  <a:pt x="28" y="15"/>
                </a:lnTo>
              </a:path>
            </a:pathLst>
          </a:cu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01" name=""/>
          <p:cNvGraphicFramePr/>
          <p:nvPr/>
        </p:nvGraphicFramePr>
        <p:xfrm>
          <a:off x="1265400" y="2062080"/>
          <a:ext cx="560160" cy="544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65400" y="2062080"/>
                    <a:ext cx="560160" cy="54468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403" name=""/>
          <p:cNvSpPr/>
          <p:nvPr/>
        </p:nvSpPr>
        <p:spPr>
          <a:xfrm>
            <a:off x="1134360" y="1438920"/>
            <a:ext cx="87480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378,829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4" name=""/>
          <p:cNvSpPr/>
          <p:nvPr/>
        </p:nvSpPr>
        <p:spPr>
          <a:xfrm>
            <a:off x="2598840" y="2559960"/>
            <a:ext cx="97308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Mountain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330,612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5" name=""/>
          <p:cNvSpPr/>
          <p:nvPr/>
        </p:nvSpPr>
        <p:spPr>
          <a:xfrm>
            <a:off x="3417840" y="1267920"/>
            <a:ext cx="2228760" cy="99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 North Central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278,951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06" name=""/>
          <p:cNvGraphicFramePr/>
          <p:nvPr/>
        </p:nvGraphicFramePr>
        <p:xfrm>
          <a:off x="4413240" y="2171880"/>
          <a:ext cx="419040" cy="404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0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413240" y="2171880"/>
                    <a:ext cx="419040" cy="4046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1408" name=""/>
          <p:cNvGraphicFramePr/>
          <p:nvPr/>
        </p:nvGraphicFramePr>
        <p:xfrm>
          <a:off x="2806560" y="3173400"/>
          <a:ext cx="557280" cy="5396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40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06560" y="3173400"/>
                    <a:ext cx="557280" cy="5396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1410" name=""/>
          <p:cNvGraphicFramePr/>
          <p:nvPr/>
        </p:nvGraphicFramePr>
        <p:xfrm>
          <a:off x="4400640" y="4622760"/>
          <a:ext cx="552240" cy="5349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1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00640" y="4622760"/>
                    <a:ext cx="552240" cy="53496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412" name=""/>
          <p:cNvSpPr/>
          <p:nvPr/>
        </p:nvSpPr>
        <p:spPr>
          <a:xfrm>
            <a:off x="3657600" y="3955320"/>
            <a:ext cx="18194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West South Central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560,092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3" name=""/>
          <p:cNvSpPr/>
          <p:nvPr/>
        </p:nvSpPr>
        <p:spPr>
          <a:xfrm>
            <a:off x="5185080" y="3577320"/>
            <a:ext cx="177588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South Central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345,395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14" name=""/>
          <p:cNvGraphicFramePr/>
          <p:nvPr/>
        </p:nvGraphicFramePr>
        <p:xfrm>
          <a:off x="5799240" y="4173480"/>
          <a:ext cx="547560" cy="5288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41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799240" y="4173480"/>
                    <a:ext cx="547560" cy="5288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1416" name=""/>
          <p:cNvGraphicFramePr/>
          <p:nvPr/>
        </p:nvGraphicFramePr>
        <p:xfrm>
          <a:off x="5691240" y="2514600"/>
          <a:ext cx="822240" cy="7905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41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691240" y="2514600"/>
                    <a:ext cx="822240" cy="79056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418" name=""/>
          <p:cNvSpPr/>
          <p:nvPr/>
        </p:nvSpPr>
        <p:spPr>
          <a:xfrm>
            <a:off x="5228640" y="1904400"/>
            <a:ext cx="174600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East North Central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601,024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19" name=""/>
          <p:cNvGraphicFramePr/>
          <p:nvPr/>
        </p:nvGraphicFramePr>
        <p:xfrm>
          <a:off x="6738840" y="4646520"/>
          <a:ext cx="824040" cy="7970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420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738840" y="4646520"/>
                    <a:ext cx="824040" cy="7970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421" name=""/>
          <p:cNvSpPr/>
          <p:nvPr/>
        </p:nvSpPr>
        <p:spPr>
          <a:xfrm>
            <a:off x="6510960" y="4020480"/>
            <a:ext cx="138924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Atlantic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745,141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2" name=""/>
          <p:cNvSpPr/>
          <p:nvPr/>
        </p:nvSpPr>
        <p:spPr>
          <a:xfrm>
            <a:off x="7572240" y="903600"/>
            <a:ext cx="1297080" cy="70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4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England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104,973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4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23" name=""/>
          <p:cNvGraphicFramePr/>
          <p:nvPr/>
        </p:nvGraphicFramePr>
        <p:xfrm>
          <a:off x="7970760" y="1650960"/>
          <a:ext cx="403200" cy="3920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424" name="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7970760" y="1650960"/>
                    <a:ext cx="403200" cy="3920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graphicFrame>
        <p:nvGraphicFramePr>
          <p:cNvPr id="1425" name=""/>
          <p:cNvGraphicFramePr/>
          <p:nvPr/>
        </p:nvGraphicFramePr>
        <p:xfrm>
          <a:off x="7284960" y="2787480"/>
          <a:ext cx="528840" cy="5097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426" name="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7284960" y="2787480"/>
                    <a:ext cx="528840" cy="50976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17819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  <p:sp>
        <p:nvSpPr>
          <p:cNvPr id="1427" name=""/>
          <p:cNvSpPr/>
          <p:nvPr/>
        </p:nvSpPr>
        <p:spPr>
          <a:xfrm>
            <a:off x="6863040" y="2123280"/>
            <a:ext cx="144864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Middle Atlantic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374,457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5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D33860-48BD-4615-A109-FACFCB9DACB2}" type="slidenum">
              <a:t>7</a:t>
            </a:fld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0" y="82440"/>
            <a:ext cx="9144000" cy="64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Natural Gas Delivered to</a:t>
            </a:r>
            <a:br>
              <a:rPr sz="2600"/>
            </a:b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Electric Utility Customers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 Black"/>
            </a:endParaRPr>
          </a:p>
        </p:txBody>
      </p:sp>
      <p:sp>
        <p:nvSpPr>
          <p:cNvPr id="1429" name=""/>
          <p:cNvSpPr/>
          <p:nvPr/>
        </p:nvSpPr>
        <p:spPr>
          <a:xfrm>
            <a:off x="2178000" y="2624040"/>
            <a:ext cx="139680" cy="227160"/>
          </a:xfrm>
          <a:custGeom>
            <a:avLst/>
            <a:gdLst/>
            <a:ahLst/>
            <a:rect l="l" t="t" r="r" b="b"/>
            <a:pathLst>
              <a:path w="88" h="143">
                <a:moveTo>
                  <a:pt x="32" y="16"/>
                </a:moveTo>
                <a:lnTo>
                  <a:pt x="24" y="39"/>
                </a:lnTo>
                <a:lnTo>
                  <a:pt x="48" y="55"/>
                </a:lnTo>
                <a:lnTo>
                  <a:pt x="64" y="39"/>
                </a:lnTo>
                <a:lnTo>
                  <a:pt x="80" y="39"/>
                </a:lnTo>
                <a:lnTo>
                  <a:pt x="88" y="55"/>
                </a:lnTo>
                <a:lnTo>
                  <a:pt x="72" y="71"/>
                </a:lnTo>
                <a:lnTo>
                  <a:pt x="72" y="95"/>
                </a:lnTo>
                <a:lnTo>
                  <a:pt x="88" y="103"/>
                </a:lnTo>
                <a:lnTo>
                  <a:pt x="64" y="135"/>
                </a:lnTo>
                <a:lnTo>
                  <a:pt x="48" y="143"/>
                </a:lnTo>
                <a:lnTo>
                  <a:pt x="8" y="79"/>
                </a:lnTo>
                <a:lnTo>
                  <a:pt x="0" y="39"/>
                </a:lnTo>
                <a:lnTo>
                  <a:pt x="0" y="0"/>
                </a:lnTo>
                <a:lnTo>
                  <a:pt x="24" y="8"/>
                </a:lnTo>
                <a:lnTo>
                  <a:pt x="32" y="16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0" name=""/>
          <p:cNvSpPr/>
          <p:nvPr/>
        </p:nvSpPr>
        <p:spPr>
          <a:xfrm>
            <a:off x="2178000" y="2624040"/>
            <a:ext cx="139680" cy="227160"/>
          </a:xfrm>
          <a:custGeom>
            <a:avLst/>
            <a:gdLst/>
            <a:ahLst/>
            <a:rect l="l" t="t" r="r" b="b"/>
            <a:pathLst>
              <a:path w="88" h="143">
                <a:moveTo>
                  <a:pt x="32" y="16"/>
                </a:moveTo>
                <a:lnTo>
                  <a:pt x="24" y="39"/>
                </a:lnTo>
                <a:lnTo>
                  <a:pt x="48" y="55"/>
                </a:lnTo>
                <a:lnTo>
                  <a:pt x="64" y="39"/>
                </a:lnTo>
                <a:lnTo>
                  <a:pt x="80" y="39"/>
                </a:lnTo>
                <a:lnTo>
                  <a:pt x="88" y="55"/>
                </a:lnTo>
                <a:lnTo>
                  <a:pt x="72" y="71"/>
                </a:lnTo>
                <a:lnTo>
                  <a:pt x="72" y="95"/>
                </a:lnTo>
                <a:lnTo>
                  <a:pt x="88" y="103"/>
                </a:lnTo>
                <a:lnTo>
                  <a:pt x="64" y="135"/>
                </a:lnTo>
                <a:lnTo>
                  <a:pt x="48" y="143"/>
                </a:lnTo>
                <a:lnTo>
                  <a:pt x="8" y="79"/>
                </a:lnTo>
                <a:lnTo>
                  <a:pt x="0" y="39"/>
                </a:lnTo>
                <a:lnTo>
                  <a:pt x="0" y="0"/>
                </a:lnTo>
                <a:lnTo>
                  <a:pt x="24" y="8"/>
                </a:lnTo>
                <a:lnTo>
                  <a:pt x="32" y="16"/>
                </a:lnTo>
              </a:path>
            </a:pathLst>
          </a:custGeom>
          <a:solidFill>
            <a:srgbClr val="80c9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1" name=""/>
          <p:cNvSpPr/>
          <p:nvPr/>
        </p:nvSpPr>
        <p:spPr>
          <a:xfrm>
            <a:off x="1646280" y="1128600"/>
            <a:ext cx="923760" cy="1482840"/>
          </a:xfrm>
          <a:custGeom>
            <a:avLst/>
            <a:gdLst/>
            <a:ahLst/>
            <a:rect l="l" t="t" r="r" b="b"/>
            <a:pathLst>
              <a:path w="582" h="934">
                <a:moveTo>
                  <a:pt x="191" y="0"/>
                </a:moveTo>
                <a:lnTo>
                  <a:pt x="263" y="16"/>
                </a:lnTo>
                <a:lnTo>
                  <a:pt x="247" y="127"/>
                </a:lnTo>
                <a:lnTo>
                  <a:pt x="255" y="159"/>
                </a:lnTo>
                <a:lnTo>
                  <a:pt x="263" y="183"/>
                </a:lnTo>
                <a:lnTo>
                  <a:pt x="255" y="191"/>
                </a:lnTo>
                <a:lnTo>
                  <a:pt x="255" y="199"/>
                </a:lnTo>
                <a:lnTo>
                  <a:pt x="263" y="207"/>
                </a:lnTo>
                <a:lnTo>
                  <a:pt x="271" y="215"/>
                </a:lnTo>
                <a:lnTo>
                  <a:pt x="287" y="239"/>
                </a:lnTo>
                <a:lnTo>
                  <a:pt x="303" y="271"/>
                </a:lnTo>
                <a:lnTo>
                  <a:pt x="311" y="287"/>
                </a:lnTo>
                <a:lnTo>
                  <a:pt x="311" y="303"/>
                </a:lnTo>
                <a:lnTo>
                  <a:pt x="327" y="303"/>
                </a:lnTo>
                <a:lnTo>
                  <a:pt x="327" y="311"/>
                </a:lnTo>
                <a:lnTo>
                  <a:pt x="343" y="319"/>
                </a:lnTo>
                <a:lnTo>
                  <a:pt x="351" y="319"/>
                </a:lnTo>
                <a:lnTo>
                  <a:pt x="335" y="359"/>
                </a:lnTo>
                <a:lnTo>
                  <a:pt x="335" y="367"/>
                </a:lnTo>
                <a:lnTo>
                  <a:pt x="327" y="375"/>
                </a:lnTo>
                <a:lnTo>
                  <a:pt x="327" y="391"/>
                </a:lnTo>
                <a:lnTo>
                  <a:pt x="327" y="391"/>
                </a:lnTo>
                <a:lnTo>
                  <a:pt x="327" y="407"/>
                </a:lnTo>
                <a:lnTo>
                  <a:pt x="311" y="415"/>
                </a:lnTo>
                <a:lnTo>
                  <a:pt x="311" y="423"/>
                </a:lnTo>
                <a:lnTo>
                  <a:pt x="311" y="431"/>
                </a:lnTo>
                <a:lnTo>
                  <a:pt x="311" y="439"/>
                </a:lnTo>
                <a:lnTo>
                  <a:pt x="327" y="463"/>
                </a:lnTo>
                <a:lnTo>
                  <a:pt x="335" y="455"/>
                </a:lnTo>
                <a:lnTo>
                  <a:pt x="359" y="439"/>
                </a:lnTo>
                <a:lnTo>
                  <a:pt x="359" y="431"/>
                </a:lnTo>
                <a:lnTo>
                  <a:pt x="367" y="439"/>
                </a:lnTo>
                <a:lnTo>
                  <a:pt x="367" y="447"/>
                </a:lnTo>
                <a:lnTo>
                  <a:pt x="375" y="447"/>
                </a:lnTo>
                <a:lnTo>
                  <a:pt x="375" y="455"/>
                </a:lnTo>
                <a:lnTo>
                  <a:pt x="375" y="471"/>
                </a:lnTo>
                <a:lnTo>
                  <a:pt x="375" y="495"/>
                </a:lnTo>
                <a:lnTo>
                  <a:pt x="383" y="510"/>
                </a:lnTo>
                <a:lnTo>
                  <a:pt x="391" y="518"/>
                </a:lnTo>
                <a:lnTo>
                  <a:pt x="391" y="526"/>
                </a:lnTo>
                <a:lnTo>
                  <a:pt x="383" y="542"/>
                </a:lnTo>
                <a:lnTo>
                  <a:pt x="391" y="558"/>
                </a:lnTo>
                <a:lnTo>
                  <a:pt x="407" y="558"/>
                </a:lnTo>
                <a:lnTo>
                  <a:pt x="415" y="566"/>
                </a:lnTo>
                <a:lnTo>
                  <a:pt x="415" y="574"/>
                </a:lnTo>
                <a:lnTo>
                  <a:pt x="407" y="590"/>
                </a:lnTo>
                <a:lnTo>
                  <a:pt x="407" y="598"/>
                </a:lnTo>
                <a:lnTo>
                  <a:pt x="415" y="606"/>
                </a:lnTo>
                <a:lnTo>
                  <a:pt x="431" y="614"/>
                </a:lnTo>
                <a:lnTo>
                  <a:pt x="431" y="606"/>
                </a:lnTo>
                <a:lnTo>
                  <a:pt x="439" y="598"/>
                </a:lnTo>
                <a:lnTo>
                  <a:pt x="454" y="606"/>
                </a:lnTo>
                <a:lnTo>
                  <a:pt x="470" y="606"/>
                </a:lnTo>
                <a:lnTo>
                  <a:pt x="478" y="598"/>
                </a:lnTo>
                <a:lnTo>
                  <a:pt x="478" y="598"/>
                </a:lnTo>
                <a:lnTo>
                  <a:pt x="486" y="606"/>
                </a:lnTo>
                <a:lnTo>
                  <a:pt x="510" y="606"/>
                </a:lnTo>
                <a:lnTo>
                  <a:pt x="518" y="614"/>
                </a:lnTo>
                <a:lnTo>
                  <a:pt x="526" y="606"/>
                </a:lnTo>
                <a:lnTo>
                  <a:pt x="550" y="606"/>
                </a:lnTo>
                <a:lnTo>
                  <a:pt x="550" y="598"/>
                </a:lnTo>
                <a:lnTo>
                  <a:pt x="558" y="590"/>
                </a:lnTo>
                <a:lnTo>
                  <a:pt x="574" y="606"/>
                </a:lnTo>
                <a:lnTo>
                  <a:pt x="574" y="622"/>
                </a:lnTo>
                <a:lnTo>
                  <a:pt x="582" y="630"/>
                </a:lnTo>
                <a:lnTo>
                  <a:pt x="582" y="630"/>
                </a:lnTo>
                <a:lnTo>
                  <a:pt x="542" y="934"/>
                </a:lnTo>
                <a:lnTo>
                  <a:pt x="534" y="934"/>
                </a:lnTo>
                <a:lnTo>
                  <a:pt x="271" y="886"/>
                </a:lnTo>
                <a:lnTo>
                  <a:pt x="0" y="830"/>
                </a:lnTo>
                <a:lnTo>
                  <a:pt x="48" y="614"/>
                </a:lnTo>
                <a:lnTo>
                  <a:pt x="64" y="598"/>
                </a:lnTo>
                <a:lnTo>
                  <a:pt x="64" y="582"/>
                </a:lnTo>
                <a:lnTo>
                  <a:pt x="64" y="582"/>
                </a:lnTo>
                <a:lnTo>
                  <a:pt x="72" y="574"/>
                </a:lnTo>
                <a:lnTo>
                  <a:pt x="72" y="566"/>
                </a:lnTo>
                <a:lnTo>
                  <a:pt x="64" y="558"/>
                </a:lnTo>
                <a:lnTo>
                  <a:pt x="48" y="550"/>
                </a:lnTo>
                <a:lnTo>
                  <a:pt x="48" y="542"/>
                </a:lnTo>
                <a:lnTo>
                  <a:pt x="56" y="526"/>
                </a:lnTo>
                <a:lnTo>
                  <a:pt x="72" y="495"/>
                </a:lnTo>
                <a:lnTo>
                  <a:pt x="88" y="487"/>
                </a:lnTo>
                <a:lnTo>
                  <a:pt x="95" y="479"/>
                </a:lnTo>
                <a:lnTo>
                  <a:pt x="95" y="471"/>
                </a:lnTo>
                <a:lnTo>
                  <a:pt x="103" y="463"/>
                </a:lnTo>
                <a:lnTo>
                  <a:pt x="143" y="399"/>
                </a:lnTo>
                <a:lnTo>
                  <a:pt x="143" y="383"/>
                </a:lnTo>
                <a:lnTo>
                  <a:pt x="135" y="375"/>
                </a:lnTo>
                <a:lnTo>
                  <a:pt x="127" y="375"/>
                </a:lnTo>
                <a:lnTo>
                  <a:pt x="119" y="359"/>
                </a:lnTo>
                <a:lnTo>
                  <a:pt x="119" y="351"/>
                </a:lnTo>
                <a:lnTo>
                  <a:pt x="119" y="335"/>
                </a:lnTo>
                <a:lnTo>
                  <a:pt x="119" y="327"/>
                </a:lnTo>
                <a:lnTo>
                  <a:pt x="119" y="327"/>
                </a:lnTo>
                <a:lnTo>
                  <a:pt x="119" y="311"/>
                </a:lnTo>
                <a:lnTo>
                  <a:pt x="119" y="303"/>
                </a:lnTo>
                <a:lnTo>
                  <a:pt x="119" y="295"/>
                </a:lnTo>
                <a:lnTo>
                  <a:pt x="191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2" name=""/>
          <p:cNvSpPr/>
          <p:nvPr/>
        </p:nvSpPr>
        <p:spPr>
          <a:xfrm>
            <a:off x="646200" y="1406520"/>
            <a:ext cx="1226880" cy="1039680"/>
          </a:xfrm>
          <a:custGeom>
            <a:avLst/>
            <a:gdLst/>
            <a:ahLst/>
            <a:rect l="l" t="t" r="r" b="b"/>
            <a:pathLst>
              <a:path w="773" h="655">
                <a:moveTo>
                  <a:pt x="8" y="495"/>
                </a:moveTo>
                <a:lnTo>
                  <a:pt x="0" y="487"/>
                </a:lnTo>
                <a:lnTo>
                  <a:pt x="0" y="463"/>
                </a:lnTo>
                <a:lnTo>
                  <a:pt x="0" y="447"/>
                </a:lnTo>
                <a:lnTo>
                  <a:pt x="0" y="439"/>
                </a:lnTo>
                <a:lnTo>
                  <a:pt x="8" y="415"/>
                </a:lnTo>
                <a:lnTo>
                  <a:pt x="8" y="383"/>
                </a:lnTo>
                <a:lnTo>
                  <a:pt x="8" y="375"/>
                </a:lnTo>
                <a:lnTo>
                  <a:pt x="16" y="367"/>
                </a:lnTo>
                <a:lnTo>
                  <a:pt x="23" y="359"/>
                </a:lnTo>
                <a:lnTo>
                  <a:pt x="31" y="351"/>
                </a:lnTo>
                <a:lnTo>
                  <a:pt x="31" y="343"/>
                </a:lnTo>
                <a:lnTo>
                  <a:pt x="31" y="327"/>
                </a:lnTo>
                <a:lnTo>
                  <a:pt x="39" y="327"/>
                </a:lnTo>
                <a:lnTo>
                  <a:pt x="63" y="296"/>
                </a:lnTo>
                <a:lnTo>
                  <a:pt x="71" y="272"/>
                </a:lnTo>
                <a:lnTo>
                  <a:pt x="95" y="232"/>
                </a:lnTo>
                <a:lnTo>
                  <a:pt x="119" y="168"/>
                </a:lnTo>
                <a:lnTo>
                  <a:pt x="135" y="136"/>
                </a:lnTo>
                <a:lnTo>
                  <a:pt x="143" y="96"/>
                </a:lnTo>
                <a:lnTo>
                  <a:pt x="167" y="40"/>
                </a:lnTo>
                <a:lnTo>
                  <a:pt x="167" y="24"/>
                </a:lnTo>
                <a:lnTo>
                  <a:pt x="175" y="8"/>
                </a:lnTo>
                <a:lnTo>
                  <a:pt x="175" y="0"/>
                </a:lnTo>
                <a:lnTo>
                  <a:pt x="183" y="0"/>
                </a:lnTo>
                <a:lnTo>
                  <a:pt x="191" y="0"/>
                </a:lnTo>
                <a:lnTo>
                  <a:pt x="199" y="0"/>
                </a:lnTo>
                <a:lnTo>
                  <a:pt x="215" y="8"/>
                </a:lnTo>
                <a:lnTo>
                  <a:pt x="223" y="16"/>
                </a:lnTo>
                <a:lnTo>
                  <a:pt x="223" y="24"/>
                </a:lnTo>
                <a:lnTo>
                  <a:pt x="239" y="24"/>
                </a:lnTo>
                <a:lnTo>
                  <a:pt x="255" y="32"/>
                </a:lnTo>
                <a:lnTo>
                  <a:pt x="255" y="56"/>
                </a:lnTo>
                <a:lnTo>
                  <a:pt x="255" y="64"/>
                </a:lnTo>
                <a:lnTo>
                  <a:pt x="255" y="88"/>
                </a:lnTo>
                <a:lnTo>
                  <a:pt x="255" y="104"/>
                </a:lnTo>
                <a:lnTo>
                  <a:pt x="279" y="112"/>
                </a:lnTo>
                <a:lnTo>
                  <a:pt x="311" y="120"/>
                </a:lnTo>
                <a:lnTo>
                  <a:pt x="335" y="112"/>
                </a:lnTo>
                <a:lnTo>
                  <a:pt x="351" y="120"/>
                </a:lnTo>
                <a:lnTo>
                  <a:pt x="382" y="128"/>
                </a:lnTo>
                <a:lnTo>
                  <a:pt x="390" y="136"/>
                </a:lnTo>
                <a:lnTo>
                  <a:pt x="430" y="128"/>
                </a:lnTo>
                <a:lnTo>
                  <a:pt x="438" y="136"/>
                </a:lnTo>
                <a:lnTo>
                  <a:pt x="446" y="144"/>
                </a:lnTo>
                <a:lnTo>
                  <a:pt x="462" y="144"/>
                </a:lnTo>
                <a:lnTo>
                  <a:pt x="478" y="144"/>
                </a:lnTo>
                <a:lnTo>
                  <a:pt x="486" y="136"/>
                </a:lnTo>
                <a:lnTo>
                  <a:pt x="502" y="136"/>
                </a:lnTo>
                <a:lnTo>
                  <a:pt x="510" y="136"/>
                </a:lnTo>
                <a:lnTo>
                  <a:pt x="518" y="136"/>
                </a:lnTo>
                <a:lnTo>
                  <a:pt x="526" y="136"/>
                </a:lnTo>
                <a:lnTo>
                  <a:pt x="534" y="136"/>
                </a:lnTo>
                <a:lnTo>
                  <a:pt x="550" y="136"/>
                </a:lnTo>
                <a:lnTo>
                  <a:pt x="558" y="144"/>
                </a:lnTo>
                <a:lnTo>
                  <a:pt x="566" y="144"/>
                </a:lnTo>
                <a:lnTo>
                  <a:pt x="574" y="136"/>
                </a:lnTo>
                <a:lnTo>
                  <a:pt x="749" y="176"/>
                </a:lnTo>
                <a:lnTo>
                  <a:pt x="749" y="184"/>
                </a:lnTo>
                <a:lnTo>
                  <a:pt x="757" y="200"/>
                </a:lnTo>
                <a:lnTo>
                  <a:pt x="765" y="200"/>
                </a:lnTo>
                <a:lnTo>
                  <a:pt x="773" y="208"/>
                </a:lnTo>
                <a:lnTo>
                  <a:pt x="773" y="224"/>
                </a:lnTo>
                <a:lnTo>
                  <a:pt x="733" y="288"/>
                </a:lnTo>
                <a:lnTo>
                  <a:pt x="725" y="296"/>
                </a:lnTo>
                <a:lnTo>
                  <a:pt x="725" y="304"/>
                </a:lnTo>
                <a:lnTo>
                  <a:pt x="718" y="312"/>
                </a:lnTo>
                <a:lnTo>
                  <a:pt x="702" y="320"/>
                </a:lnTo>
                <a:lnTo>
                  <a:pt x="686" y="351"/>
                </a:lnTo>
                <a:lnTo>
                  <a:pt x="678" y="367"/>
                </a:lnTo>
                <a:lnTo>
                  <a:pt x="678" y="375"/>
                </a:lnTo>
                <a:lnTo>
                  <a:pt x="694" y="383"/>
                </a:lnTo>
                <a:lnTo>
                  <a:pt x="702" y="391"/>
                </a:lnTo>
                <a:lnTo>
                  <a:pt x="702" y="399"/>
                </a:lnTo>
                <a:lnTo>
                  <a:pt x="694" y="407"/>
                </a:lnTo>
                <a:lnTo>
                  <a:pt x="694" y="407"/>
                </a:lnTo>
                <a:lnTo>
                  <a:pt x="694" y="423"/>
                </a:lnTo>
                <a:lnTo>
                  <a:pt x="678" y="439"/>
                </a:lnTo>
                <a:lnTo>
                  <a:pt x="630" y="655"/>
                </a:lnTo>
                <a:lnTo>
                  <a:pt x="374" y="591"/>
                </a:lnTo>
                <a:lnTo>
                  <a:pt x="8" y="49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3" name=""/>
          <p:cNvSpPr/>
          <p:nvPr/>
        </p:nvSpPr>
        <p:spPr>
          <a:xfrm>
            <a:off x="544680" y="2192400"/>
            <a:ext cx="1228680" cy="2090520"/>
          </a:xfrm>
          <a:custGeom>
            <a:avLst/>
            <a:gdLst/>
            <a:ahLst/>
            <a:rect l="l" t="t" r="r" b="b"/>
            <a:pathLst>
              <a:path w="774" h="1317">
                <a:moveTo>
                  <a:pt x="670" y="1317"/>
                </a:moveTo>
                <a:lnTo>
                  <a:pt x="438" y="1293"/>
                </a:lnTo>
                <a:lnTo>
                  <a:pt x="431" y="1293"/>
                </a:lnTo>
                <a:lnTo>
                  <a:pt x="431" y="1277"/>
                </a:lnTo>
                <a:lnTo>
                  <a:pt x="431" y="1269"/>
                </a:lnTo>
                <a:lnTo>
                  <a:pt x="438" y="1269"/>
                </a:lnTo>
                <a:lnTo>
                  <a:pt x="431" y="1269"/>
                </a:lnTo>
                <a:lnTo>
                  <a:pt x="431" y="1269"/>
                </a:lnTo>
                <a:lnTo>
                  <a:pt x="431" y="1253"/>
                </a:lnTo>
                <a:lnTo>
                  <a:pt x="431" y="1253"/>
                </a:lnTo>
                <a:lnTo>
                  <a:pt x="431" y="1214"/>
                </a:lnTo>
                <a:lnTo>
                  <a:pt x="407" y="1174"/>
                </a:lnTo>
                <a:lnTo>
                  <a:pt x="399" y="1158"/>
                </a:lnTo>
                <a:lnTo>
                  <a:pt x="383" y="1142"/>
                </a:lnTo>
                <a:lnTo>
                  <a:pt x="359" y="1118"/>
                </a:lnTo>
                <a:lnTo>
                  <a:pt x="351" y="1118"/>
                </a:lnTo>
                <a:lnTo>
                  <a:pt x="343" y="1110"/>
                </a:lnTo>
                <a:lnTo>
                  <a:pt x="343" y="1102"/>
                </a:lnTo>
                <a:lnTo>
                  <a:pt x="343" y="1094"/>
                </a:lnTo>
                <a:lnTo>
                  <a:pt x="343" y="1086"/>
                </a:lnTo>
                <a:lnTo>
                  <a:pt x="335" y="1078"/>
                </a:lnTo>
                <a:lnTo>
                  <a:pt x="311" y="1078"/>
                </a:lnTo>
                <a:lnTo>
                  <a:pt x="295" y="1070"/>
                </a:lnTo>
                <a:lnTo>
                  <a:pt x="279" y="1054"/>
                </a:lnTo>
                <a:lnTo>
                  <a:pt x="263" y="1030"/>
                </a:lnTo>
                <a:lnTo>
                  <a:pt x="255" y="1014"/>
                </a:lnTo>
                <a:lnTo>
                  <a:pt x="239" y="1014"/>
                </a:lnTo>
                <a:lnTo>
                  <a:pt x="191" y="990"/>
                </a:lnTo>
                <a:lnTo>
                  <a:pt x="175" y="990"/>
                </a:lnTo>
                <a:lnTo>
                  <a:pt x="159" y="982"/>
                </a:lnTo>
                <a:lnTo>
                  <a:pt x="151" y="966"/>
                </a:lnTo>
                <a:lnTo>
                  <a:pt x="151" y="958"/>
                </a:lnTo>
                <a:lnTo>
                  <a:pt x="151" y="950"/>
                </a:lnTo>
                <a:lnTo>
                  <a:pt x="159" y="926"/>
                </a:lnTo>
                <a:lnTo>
                  <a:pt x="159" y="918"/>
                </a:lnTo>
                <a:lnTo>
                  <a:pt x="167" y="910"/>
                </a:lnTo>
                <a:lnTo>
                  <a:pt x="159" y="894"/>
                </a:lnTo>
                <a:lnTo>
                  <a:pt x="151" y="886"/>
                </a:lnTo>
                <a:lnTo>
                  <a:pt x="151" y="878"/>
                </a:lnTo>
                <a:lnTo>
                  <a:pt x="151" y="870"/>
                </a:lnTo>
                <a:lnTo>
                  <a:pt x="151" y="870"/>
                </a:lnTo>
                <a:lnTo>
                  <a:pt x="151" y="862"/>
                </a:lnTo>
                <a:lnTo>
                  <a:pt x="143" y="846"/>
                </a:lnTo>
                <a:lnTo>
                  <a:pt x="111" y="798"/>
                </a:lnTo>
                <a:lnTo>
                  <a:pt x="111" y="782"/>
                </a:lnTo>
                <a:lnTo>
                  <a:pt x="103" y="775"/>
                </a:lnTo>
                <a:lnTo>
                  <a:pt x="103" y="759"/>
                </a:lnTo>
                <a:lnTo>
                  <a:pt x="80" y="727"/>
                </a:lnTo>
                <a:lnTo>
                  <a:pt x="87" y="695"/>
                </a:lnTo>
                <a:lnTo>
                  <a:pt x="87" y="695"/>
                </a:lnTo>
                <a:lnTo>
                  <a:pt x="95" y="687"/>
                </a:lnTo>
                <a:lnTo>
                  <a:pt x="103" y="679"/>
                </a:lnTo>
                <a:lnTo>
                  <a:pt x="111" y="655"/>
                </a:lnTo>
                <a:lnTo>
                  <a:pt x="103" y="655"/>
                </a:lnTo>
                <a:lnTo>
                  <a:pt x="87" y="647"/>
                </a:lnTo>
                <a:lnTo>
                  <a:pt x="72" y="631"/>
                </a:lnTo>
                <a:lnTo>
                  <a:pt x="64" y="615"/>
                </a:lnTo>
                <a:lnTo>
                  <a:pt x="64" y="575"/>
                </a:lnTo>
                <a:lnTo>
                  <a:pt x="72" y="567"/>
                </a:lnTo>
                <a:lnTo>
                  <a:pt x="72" y="559"/>
                </a:lnTo>
                <a:lnTo>
                  <a:pt x="72" y="559"/>
                </a:lnTo>
                <a:lnTo>
                  <a:pt x="72" y="535"/>
                </a:lnTo>
                <a:lnTo>
                  <a:pt x="80" y="535"/>
                </a:lnTo>
                <a:lnTo>
                  <a:pt x="80" y="543"/>
                </a:lnTo>
                <a:lnTo>
                  <a:pt x="80" y="559"/>
                </a:lnTo>
                <a:lnTo>
                  <a:pt x="87" y="567"/>
                </a:lnTo>
                <a:lnTo>
                  <a:pt x="95" y="575"/>
                </a:lnTo>
                <a:lnTo>
                  <a:pt x="103" y="567"/>
                </a:lnTo>
                <a:lnTo>
                  <a:pt x="103" y="559"/>
                </a:lnTo>
                <a:lnTo>
                  <a:pt x="95" y="535"/>
                </a:lnTo>
                <a:lnTo>
                  <a:pt x="95" y="527"/>
                </a:lnTo>
                <a:lnTo>
                  <a:pt x="95" y="503"/>
                </a:lnTo>
                <a:lnTo>
                  <a:pt x="95" y="503"/>
                </a:lnTo>
                <a:lnTo>
                  <a:pt x="80" y="519"/>
                </a:lnTo>
                <a:lnTo>
                  <a:pt x="80" y="519"/>
                </a:lnTo>
                <a:lnTo>
                  <a:pt x="80" y="527"/>
                </a:lnTo>
                <a:lnTo>
                  <a:pt x="64" y="527"/>
                </a:lnTo>
                <a:lnTo>
                  <a:pt x="48" y="503"/>
                </a:lnTo>
                <a:lnTo>
                  <a:pt x="40" y="495"/>
                </a:lnTo>
                <a:lnTo>
                  <a:pt x="48" y="487"/>
                </a:lnTo>
                <a:lnTo>
                  <a:pt x="48" y="439"/>
                </a:lnTo>
                <a:lnTo>
                  <a:pt x="24" y="423"/>
                </a:lnTo>
                <a:lnTo>
                  <a:pt x="16" y="399"/>
                </a:lnTo>
                <a:lnTo>
                  <a:pt x="0" y="367"/>
                </a:lnTo>
                <a:lnTo>
                  <a:pt x="8" y="351"/>
                </a:lnTo>
                <a:lnTo>
                  <a:pt x="8" y="343"/>
                </a:lnTo>
                <a:lnTo>
                  <a:pt x="8" y="335"/>
                </a:lnTo>
                <a:lnTo>
                  <a:pt x="16" y="304"/>
                </a:lnTo>
                <a:lnTo>
                  <a:pt x="24" y="296"/>
                </a:lnTo>
                <a:lnTo>
                  <a:pt x="24" y="288"/>
                </a:lnTo>
                <a:lnTo>
                  <a:pt x="24" y="256"/>
                </a:lnTo>
                <a:lnTo>
                  <a:pt x="8" y="232"/>
                </a:lnTo>
                <a:lnTo>
                  <a:pt x="8" y="224"/>
                </a:lnTo>
                <a:lnTo>
                  <a:pt x="8" y="224"/>
                </a:lnTo>
                <a:lnTo>
                  <a:pt x="0" y="216"/>
                </a:lnTo>
                <a:lnTo>
                  <a:pt x="0" y="200"/>
                </a:lnTo>
                <a:lnTo>
                  <a:pt x="0" y="184"/>
                </a:lnTo>
                <a:lnTo>
                  <a:pt x="0" y="184"/>
                </a:lnTo>
                <a:lnTo>
                  <a:pt x="0" y="168"/>
                </a:lnTo>
                <a:lnTo>
                  <a:pt x="8" y="152"/>
                </a:lnTo>
                <a:lnTo>
                  <a:pt x="48" y="112"/>
                </a:lnTo>
                <a:lnTo>
                  <a:pt x="48" y="104"/>
                </a:lnTo>
                <a:lnTo>
                  <a:pt x="48" y="88"/>
                </a:lnTo>
                <a:lnTo>
                  <a:pt x="56" y="80"/>
                </a:lnTo>
                <a:lnTo>
                  <a:pt x="64" y="72"/>
                </a:lnTo>
                <a:lnTo>
                  <a:pt x="64" y="32"/>
                </a:lnTo>
                <a:lnTo>
                  <a:pt x="64" y="16"/>
                </a:lnTo>
                <a:lnTo>
                  <a:pt x="64" y="0"/>
                </a:lnTo>
                <a:lnTo>
                  <a:pt x="72" y="0"/>
                </a:lnTo>
                <a:lnTo>
                  <a:pt x="438" y="96"/>
                </a:lnTo>
                <a:lnTo>
                  <a:pt x="343" y="455"/>
                </a:lnTo>
                <a:lnTo>
                  <a:pt x="742" y="1046"/>
                </a:lnTo>
                <a:lnTo>
                  <a:pt x="742" y="1062"/>
                </a:lnTo>
                <a:lnTo>
                  <a:pt x="742" y="1070"/>
                </a:lnTo>
                <a:lnTo>
                  <a:pt x="742" y="1078"/>
                </a:lnTo>
                <a:lnTo>
                  <a:pt x="750" y="1094"/>
                </a:lnTo>
                <a:lnTo>
                  <a:pt x="750" y="1102"/>
                </a:lnTo>
                <a:lnTo>
                  <a:pt x="758" y="1110"/>
                </a:lnTo>
                <a:lnTo>
                  <a:pt x="758" y="1126"/>
                </a:lnTo>
                <a:lnTo>
                  <a:pt x="766" y="1126"/>
                </a:lnTo>
                <a:lnTo>
                  <a:pt x="774" y="1134"/>
                </a:lnTo>
                <a:lnTo>
                  <a:pt x="774" y="1150"/>
                </a:lnTo>
                <a:lnTo>
                  <a:pt x="774" y="1150"/>
                </a:lnTo>
                <a:lnTo>
                  <a:pt x="766" y="1150"/>
                </a:lnTo>
                <a:lnTo>
                  <a:pt x="758" y="1158"/>
                </a:lnTo>
                <a:lnTo>
                  <a:pt x="742" y="1166"/>
                </a:lnTo>
                <a:lnTo>
                  <a:pt x="726" y="1182"/>
                </a:lnTo>
                <a:lnTo>
                  <a:pt x="718" y="1214"/>
                </a:lnTo>
                <a:lnTo>
                  <a:pt x="702" y="1238"/>
                </a:lnTo>
                <a:lnTo>
                  <a:pt x="694" y="1238"/>
                </a:lnTo>
                <a:lnTo>
                  <a:pt x="694" y="1246"/>
                </a:lnTo>
                <a:lnTo>
                  <a:pt x="694" y="1253"/>
                </a:lnTo>
                <a:lnTo>
                  <a:pt x="694" y="1261"/>
                </a:lnTo>
                <a:lnTo>
                  <a:pt x="686" y="1277"/>
                </a:lnTo>
                <a:lnTo>
                  <a:pt x="694" y="1285"/>
                </a:lnTo>
                <a:lnTo>
                  <a:pt x="702" y="1293"/>
                </a:lnTo>
                <a:lnTo>
                  <a:pt x="710" y="1301"/>
                </a:lnTo>
                <a:lnTo>
                  <a:pt x="702" y="1301"/>
                </a:lnTo>
                <a:lnTo>
                  <a:pt x="702" y="1309"/>
                </a:lnTo>
                <a:lnTo>
                  <a:pt x="694" y="1317"/>
                </a:lnTo>
                <a:lnTo>
                  <a:pt x="686" y="1317"/>
                </a:lnTo>
                <a:lnTo>
                  <a:pt x="670" y="1317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4" name=""/>
          <p:cNvSpPr/>
          <p:nvPr/>
        </p:nvSpPr>
        <p:spPr>
          <a:xfrm>
            <a:off x="1595520" y="3484440"/>
            <a:ext cx="1050840" cy="1230480"/>
          </a:xfrm>
          <a:custGeom>
            <a:avLst/>
            <a:gdLst/>
            <a:ahLst/>
            <a:rect l="l" t="t" r="r" b="b"/>
            <a:pathLst>
              <a:path w="662" h="775">
                <a:moveTo>
                  <a:pt x="566" y="767"/>
                </a:moveTo>
                <a:lnTo>
                  <a:pt x="662" y="80"/>
                </a:lnTo>
                <a:lnTo>
                  <a:pt x="183" y="0"/>
                </a:lnTo>
                <a:lnTo>
                  <a:pt x="175" y="64"/>
                </a:lnTo>
                <a:lnTo>
                  <a:pt x="151" y="120"/>
                </a:lnTo>
                <a:lnTo>
                  <a:pt x="143" y="120"/>
                </a:lnTo>
                <a:lnTo>
                  <a:pt x="135" y="112"/>
                </a:lnTo>
                <a:lnTo>
                  <a:pt x="135" y="104"/>
                </a:lnTo>
                <a:lnTo>
                  <a:pt x="127" y="96"/>
                </a:lnTo>
                <a:lnTo>
                  <a:pt x="112" y="96"/>
                </a:lnTo>
                <a:lnTo>
                  <a:pt x="96" y="96"/>
                </a:lnTo>
                <a:lnTo>
                  <a:pt x="88" y="104"/>
                </a:lnTo>
                <a:lnTo>
                  <a:pt x="96" y="128"/>
                </a:lnTo>
                <a:lnTo>
                  <a:pt x="88" y="184"/>
                </a:lnTo>
                <a:lnTo>
                  <a:pt x="96" y="192"/>
                </a:lnTo>
                <a:lnTo>
                  <a:pt x="88" y="216"/>
                </a:lnTo>
                <a:lnTo>
                  <a:pt x="80" y="224"/>
                </a:lnTo>
                <a:lnTo>
                  <a:pt x="80" y="232"/>
                </a:lnTo>
                <a:lnTo>
                  <a:pt x="80" y="248"/>
                </a:lnTo>
                <a:lnTo>
                  <a:pt x="80" y="256"/>
                </a:lnTo>
                <a:lnTo>
                  <a:pt x="80" y="264"/>
                </a:lnTo>
                <a:lnTo>
                  <a:pt x="88" y="280"/>
                </a:lnTo>
                <a:lnTo>
                  <a:pt x="88" y="288"/>
                </a:lnTo>
                <a:lnTo>
                  <a:pt x="96" y="296"/>
                </a:lnTo>
                <a:lnTo>
                  <a:pt x="96" y="312"/>
                </a:lnTo>
                <a:lnTo>
                  <a:pt x="104" y="312"/>
                </a:lnTo>
                <a:lnTo>
                  <a:pt x="112" y="320"/>
                </a:lnTo>
                <a:lnTo>
                  <a:pt x="112" y="336"/>
                </a:lnTo>
                <a:lnTo>
                  <a:pt x="112" y="336"/>
                </a:lnTo>
                <a:lnTo>
                  <a:pt x="104" y="336"/>
                </a:lnTo>
                <a:lnTo>
                  <a:pt x="96" y="344"/>
                </a:lnTo>
                <a:lnTo>
                  <a:pt x="80" y="352"/>
                </a:lnTo>
                <a:lnTo>
                  <a:pt x="64" y="368"/>
                </a:lnTo>
                <a:lnTo>
                  <a:pt x="56" y="400"/>
                </a:lnTo>
                <a:lnTo>
                  <a:pt x="40" y="424"/>
                </a:lnTo>
                <a:lnTo>
                  <a:pt x="32" y="424"/>
                </a:lnTo>
                <a:lnTo>
                  <a:pt x="32" y="432"/>
                </a:lnTo>
                <a:lnTo>
                  <a:pt x="32" y="439"/>
                </a:lnTo>
                <a:lnTo>
                  <a:pt x="32" y="447"/>
                </a:lnTo>
                <a:lnTo>
                  <a:pt x="24" y="463"/>
                </a:lnTo>
                <a:lnTo>
                  <a:pt x="32" y="471"/>
                </a:lnTo>
                <a:lnTo>
                  <a:pt x="40" y="479"/>
                </a:lnTo>
                <a:lnTo>
                  <a:pt x="48" y="487"/>
                </a:lnTo>
                <a:lnTo>
                  <a:pt x="40" y="487"/>
                </a:lnTo>
                <a:lnTo>
                  <a:pt x="40" y="495"/>
                </a:lnTo>
                <a:lnTo>
                  <a:pt x="32" y="503"/>
                </a:lnTo>
                <a:lnTo>
                  <a:pt x="24" y="503"/>
                </a:lnTo>
                <a:lnTo>
                  <a:pt x="8" y="503"/>
                </a:lnTo>
                <a:lnTo>
                  <a:pt x="0" y="535"/>
                </a:lnTo>
                <a:lnTo>
                  <a:pt x="359" y="735"/>
                </a:lnTo>
                <a:lnTo>
                  <a:pt x="566" y="775"/>
                </a:lnTo>
                <a:lnTo>
                  <a:pt x="566" y="767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5" name=""/>
          <p:cNvSpPr/>
          <p:nvPr/>
        </p:nvSpPr>
        <p:spPr>
          <a:xfrm>
            <a:off x="1089000" y="2344680"/>
            <a:ext cx="987480" cy="1508040"/>
          </a:xfrm>
          <a:custGeom>
            <a:avLst/>
            <a:gdLst/>
            <a:ahLst/>
            <a:rect l="l" t="t" r="r" b="b"/>
            <a:pathLst>
              <a:path w="622" h="950">
                <a:moveTo>
                  <a:pt x="95" y="0"/>
                </a:moveTo>
                <a:lnTo>
                  <a:pt x="0" y="359"/>
                </a:lnTo>
                <a:lnTo>
                  <a:pt x="399" y="950"/>
                </a:lnTo>
                <a:lnTo>
                  <a:pt x="399" y="942"/>
                </a:lnTo>
                <a:lnTo>
                  <a:pt x="407" y="934"/>
                </a:lnTo>
                <a:lnTo>
                  <a:pt x="415" y="910"/>
                </a:lnTo>
                <a:lnTo>
                  <a:pt x="407" y="902"/>
                </a:lnTo>
                <a:lnTo>
                  <a:pt x="415" y="846"/>
                </a:lnTo>
                <a:lnTo>
                  <a:pt x="407" y="822"/>
                </a:lnTo>
                <a:lnTo>
                  <a:pt x="415" y="814"/>
                </a:lnTo>
                <a:lnTo>
                  <a:pt x="431" y="814"/>
                </a:lnTo>
                <a:lnTo>
                  <a:pt x="446" y="814"/>
                </a:lnTo>
                <a:lnTo>
                  <a:pt x="454" y="822"/>
                </a:lnTo>
                <a:lnTo>
                  <a:pt x="454" y="830"/>
                </a:lnTo>
                <a:lnTo>
                  <a:pt x="462" y="838"/>
                </a:lnTo>
                <a:lnTo>
                  <a:pt x="470" y="838"/>
                </a:lnTo>
                <a:lnTo>
                  <a:pt x="494" y="782"/>
                </a:lnTo>
                <a:lnTo>
                  <a:pt x="502" y="718"/>
                </a:lnTo>
                <a:lnTo>
                  <a:pt x="622" y="120"/>
                </a:lnTo>
                <a:lnTo>
                  <a:pt x="351" y="64"/>
                </a:lnTo>
                <a:lnTo>
                  <a:pt x="95" y="0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6" name=""/>
          <p:cNvSpPr/>
          <p:nvPr/>
        </p:nvSpPr>
        <p:spPr>
          <a:xfrm>
            <a:off x="1886040" y="2535120"/>
            <a:ext cx="874800" cy="1076400"/>
          </a:xfrm>
          <a:custGeom>
            <a:avLst/>
            <a:gdLst/>
            <a:ahLst/>
            <a:rect l="l" t="t" r="r" b="b"/>
            <a:pathLst>
              <a:path w="551" h="678">
                <a:moveTo>
                  <a:pt x="479" y="678"/>
                </a:moveTo>
                <a:lnTo>
                  <a:pt x="551" y="191"/>
                </a:lnTo>
                <a:lnTo>
                  <a:pt x="367" y="159"/>
                </a:lnTo>
                <a:lnTo>
                  <a:pt x="383" y="48"/>
                </a:lnTo>
                <a:lnTo>
                  <a:pt x="120" y="0"/>
                </a:lnTo>
                <a:lnTo>
                  <a:pt x="0" y="598"/>
                </a:lnTo>
                <a:lnTo>
                  <a:pt x="479" y="67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7" name=""/>
          <p:cNvSpPr/>
          <p:nvPr/>
        </p:nvSpPr>
        <p:spPr>
          <a:xfrm>
            <a:off x="2038320" y="1154160"/>
            <a:ext cx="1569960" cy="987480"/>
          </a:xfrm>
          <a:custGeom>
            <a:avLst/>
            <a:gdLst/>
            <a:ahLst/>
            <a:rect l="l" t="t" r="r" b="b"/>
            <a:pathLst>
              <a:path w="989" h="622">
                <a:moveTo>
                  <a:pt x="949" y="622"/>
                </a:moveTo>
                <a:lnTo>
                  <a:pt x="343" y="550"/>
                </a:lnTo>
                <a:lnTo>
                  <a:pt x="335" y="614"/>
                </a:lnTo>
                <a:lnTo>
                  <a:pt x="335" y="614"/>
                </a:lnTo>
                <a:lnTo>
                  <a:pt x="327" y="606"/>
                </a:lnTo>
                <a:lnTo>
                  <a:pt x="327" y="590"/>
                </a:lnTo>
                <a:lnTo>
                  <a:pt x="311" y="574"/>
                </a:lnTo>
                <a:lnTo>
                  <a:pt x="303" y="582"/>
                </a:lnTo>
                <a:lnTo>
                  <a:pt x="303" y="590"/>
                </a:lnTo>
                <a:lnTo>
                  <a:pt x="279" y="590"/>
                </a:lnTo>
                <a:lnTo>
                  <a:pt x="271" y="598"/>
                </a:lnTo>
                <a:lnTo>
                  <a:pt x="263" y="590"/>
                </a:lnTo>
                <a:lnTo>
                  <a:pt x="239" y="590"/>
                </a:lnTo>
                <a:lnTo>
                  <a:pt x="231" y="582"/>
                </a:lnTo>
                <a:lnTo>
                  <a:pt x="231" y="582"/>
                </a:lnTo>
                <a:lnTo>
                  <a:pt x="223" y="590"/>
                </a:lnTo>
                <a:lnTo>
                  <a:pt x="207" y="590"/>
                </a:lnTo>
                <a:lnTo>
                  <a:pt x="192" y="582"/>
                </a:lnTo>
                <a:lnTo>
                  <a:pt x="184" y="590"/>
                </a:lnTo>
                <a:lnTo>
                  <a:pt x="184" y="598"/>
                </a:lnTo>
                <a:lnTo>
                  <a:pt x="168" y="590"/>
                </a:lnTo>
                <a:lnTo>
                  <a:pt x="160" y="582"/>
                </a:lnTo>
                <a:lnTo>
                  <a:pt x="160" y="574"/>
                </a:lnTo>
                <a:lnTo>
                  <a:pt x="168" y="558"/>
                </a:lnTo>
                <a:lnTo>
                  <a:pt x="168" y="550"/>
                </a:lnTo>
                <a:lnTo>
                  <a:pt x="160" y="542"/>
                </a:lnTo>
                <a:lnTo>
                  <a:pt x="144" y="542"/>
                </a:lnTo>
                <a:lnTo>
                  <a:pt x="136" y="526"/>
                </a:lnTo>
                <a:lnTo>
                  <a:pt x="144" y="510"/>
                </a:lnTo>
                <a:lnTo>
                  <a:pt x="144" y="502"/>
                </a:lnTo>
                <a:lnTo>
                  <a:pt x="136" y="494"/>
                </a:lnTo>
                <a:lnTo>
                  <a:pt x="128" y="479"/>
                </a:lnTo>
                <a:lnTo>
                  <a:pt x="128" y="455"/>
                </a:lnTo>
                <a:lnTo>
                  <a:pt x="128" y="439"/>
                </a:lnTo>
                <a:lnTo>
                  <a:pt x="128" y="431"/>
                </a:lnTo>
                <a:lnTo>
                  <a:pt x="120" y="431"/>
                </a:lnTo>
                <a:lnTo>
                  <a:pt x="120" y="423"/>
                </a:lnTo>
                <a:lnTo>
                  <a:pt x="112" y="415"/>
                </a:lnTo>
                <a:lnTo>
                  <a:pt x="112" y="423"/>
                </a:lnTo>
                <a:lnTo>
                  <a:pt x="88" y="439"/>
                </a:lnTo>
                <a:lnTo>
                  <a:pt x="80" y="447"/>
                </a:lnTo>
                <a:lnTo>
                  <a:pt x="64" y="423"/>
                </a:lnTo>
                <a:lnTo>
                  <a:pt x="64" y="415"/>
                </a:lnTo>
                <a:lnTo>
                  <a:pt x="64" y="407"/>
                </a:lnTo>
                <a:lnTo>
                  <a:pt x="64" y="399"/>
                </a:lnTo>
                <a:lnTo>
                  <a:pt x="80" y="391"/>
                </a:lnTo>
                <a:lnTo>
                  <a:pt x="80" y="375"/>
                </a:lnTo>
                <a:lnTo>
                  <a:pt x="80" y="375"/>
                </a:lnTo>
                <a:lnTo>
                  <a:pt x="80" y="359"/>
                </a:lnTo>
                <a:lnTo>
                  <a:pt x="88" y="351"/>
                </a:lnTo>
                <a:lnTo>
                  <a:pt x="88" y="343"/>
                </a:lnTo>
                <a:lnTo>
                  <a:pt x="104" y="303"/>
                </a:lnTo>
                <a:lnTo>
                  <a:pt x="96" y="303"/>
                </a:lnTo>
                <a:lnTo>
                  <a:pt x="80" y="295"/>
                </a:lnTo>
                <a:lnTo>
                  <a:pt x="80" y="287"/>
                </a:lnTo>
                <a:lnTo>
                  <a:pt x="64" y="287"/>
                </a:lnTo>
                <a:lnTo>
                  <a:pt x="64" y="271"/>
                </a:lnTo>
                <a:lnTo>
                  <a:pt x="56" y="255"/>
                </a:lnTo>
                <a:lnTo>
                  <a:pt x="40" y="223"/>
                </a:lnTo>
                <a:lnTo>
                  <a:pt x="24" y="199"/>
                </a:lnTo>
                <a:lnTo>
                  <a:pt x="16" y="191"/>
                </a:lnTo>
                <a:lnTo>
                  <a:pt x="8" y="183"/>
                </a:lnTo>
                <a:lnTo>
                  <a:pt x="8" y="175"/>
                </a:lnTo>
                <a:lnTo>
                  <a:pt x="16" y="167"/>
                </a:lnTo>
                <a:lnTo>
                  <a:pt x="8" y="143"/>
                </a:lnTo>
                <a:lnTo>
                  <a:pt x="0" y="111"/>
                </a:lnTo>
                <a:lnTo>
                  <a:pt x="16" y="0"/>
                </a:lnTo>
                <a:lnTo>
                  <a:pt x="112" y="8"/>
                </a:lnTo>
                <a:lnTo>
                  <a:pt x="351" y="55"/>
                </a:lnTo>
                <a:lnTo>
                  <a:pt x="598" y="95"/>
                </a:lnTo>
                <a:lnTo>
                  <a:pt x="989" y="135"/>
                </a:lnTo>
                <a:lnTo>
                  <a:pt x="957" y="502"/>
                </a:lnTo>
                <a:lnTo>
                  <a:pt x="949" y="62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8" name=""/>
          <p:cNvSpPr/>
          <p:nvPr/>
        </p:nvSpPr>
        <p:spPr>
          <a:xfrm>
            <a:off x="2468520" y="2027160"/>
            <a:ext cx="1076400" cy="887400"/>
          </a:xfrm>
          <a:custGeom>
            <a:avLst/>
            <a:gdLst/>
            <a:ahLst/>
            <a:rect l="l" t="t" r="r" b="b"/>
            <a:pathLst>
              <a:path w="678" h="559">
                <a:moveTo>
                  <a:pt x="638" y="559"/>
                </a:moveTo>
                <a:lnTo>
                  <a:pt x="654" y="312"/>
                </a:lnTo>
                <a:lnTo>
                  <a:pt x="678" y="72"/>
                </a:lnTo>
                <a:lnTo>
                  <a:pt x="72" y="0"/>
                </a:lnTo>
                <a:lnTo>
                  <a:pt x="64" y="64"/>
                </a:lnTo>
                <a:lnTo>
                  <a:pt x="24" y="368"/>
                </a:lnTo>
                <a:lnTo>
                  <a:pt x="16" y="368"/>
                </a:lnTo>
                <a:lnTo>
                  <a:pt x="0" y="479"/>
                </a:lnTo>
                <a:lnTo>
                  <a:pt x="184" y="511"/>
                </a:lnTo>
                <a:lnTo>
                  <a:pt x="638" y="559"/>
                </a:lnTo>
                <a:lnTo>
                  <a:pt x="638" y="55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9" name=""/>
          <p:cNvSpPr/>
          <p:nvPr/>
        </p:nvSpPr>
        <p:spPr>
          <a:xfrm>
            <a:off x="2494080" y="3611520"/>
            <a:ext cx="1076040" cy="1116000"/>
          </a:xfrm>
          <a:custGeom>
            <a:avLst/>
            <a:gdLst/>
            <a:ahLst/>
            <a:rect l="l" t="t" r="r" b="b"/>
            <a:pathLst>
              <a:path w="678" h="703">
                <a:moveTo>
                  <a:pt x="96" y="0"/>
                </a:moveTo>
                <a:lnTo>
                  <a:pt x="0" y="687"/>
                </a:lnTo>
                <a:lnTo>
                  <a:pt x="0" y="695"/>
                </a:lnTo>
                <a:lnTo>
                  <a:pt x="88" y="703"/>
                </a:lnTo>
                <a:lnTo>
                  <a:pt x="96" y="647"/>
                </a:lnTo>
                <a:lnTo>
                  <a:pt x="263" y="671"/>
                </a:lnTo>
                <a:lnTo>
                  <a:pt x="263" y="663"/>
                </a:lnTo>
                <a:lnTo>
                  <a:pt x="256" y="655"/>
                </a:lnTo>
                <a:lnTo>
                  <a:pt x="263" y="647"/>
                </a:lnTo>
                <a:lnTo>
                  <a:pt x="263" y="647"/>
                </a:lnTo>
                <a:lnTo>
                  <a:pt x="256" y="647"/>
                </a:lnTo>
                <a:lnTo>
                  <a:pt x="263" y="639"/>
                </a:lnTo>
                <a:lnTo>
                  <a:pt x="630" y="679"/>
                </a:lnTo>
                <a:lnTo>
                  <a:pt x="670" y="128"/>
                </a:lnTo>
                <a:lnTo>
                  <a:pt x="678" y="128"/>
                </a:lnTo>
                <a:lnTo>
                  <a:pt x="678" y="64"/>
                </a:lnTo>
                <a:lnTo>
                  <a:pt x="96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0" name=""/>
          <p:cNvSpPr/>
          <p:nvPr/>
        </p:nvSpPr>
        <p:spPr>
          <a:xfrm>
            <a:off x="2900520" y="3814920"/>
            <a:ext cx="2165040" cy="2090520"/>
          </a:xfrm>
          <a:custGeom>
            <a:avLst/>
            <a:gdLst/>
            <a:ahLst/>
            <a:rect l="l" t="t" r="r" b="b"/>
            <a:pathLst>
              <a:path w="1364" h="1317">
                <a:moveTo>
                  <a:pt x="1252" y="367"/>
                </a:moveTo>
                <a:lnTo>
                  <a:pt x="1252" y="367"/>
                </a:lnTo>
                <a:lnTo>
                  <a:pt x="1244" y="359"/>
                </a:lnTo>
                <a:lnTo>
                  <a:pt x="1236" y="359"/>
                </a:lnTo>
                <a:lnTo>
                  <a:pt x="1188" y="335"/>
                </a:lnTo>
                <a:lnTo>
                  <a:pt x="1188" y="335"/>
                </a:lnTo>
                <a:lnTo>
                  <a:pt x="1172" y="343"/>
                </a:lnTo>
                <a:lnTo>
                  <a:pt x="1148" y="335"/>
                </a:lnTo>
                <a:lnTo>
                  <a:pt x="1140" y="335"/>
                </a:lnTo>
                <a:lnTo>
                  <a:pt x="1132" y="343"/>
                </a:lnTo>
                <a:lnTo>
                  <a:pt x="1116" y="343"/>
                </a:lnTo>
                <a:lnTo>
                  <a:pt x="1092" y="351"/>
                </a:lnTo>
                <a:lnTo>
                  <a:pt x="1084" y="351"/>
                </a:lnTo>
                <a:lnTo>
                  <a:pt x="1068" y="367"/>
                </a:lnTo>
                <a:lnTo>
                  <a:pt x="1053" y="351"/>
                </a:lnTo>
                <a:lnTo>
                  <a:pt x="1045" y="351"/>
                </a:lnTo>
                <a:lnTo>
                  <a:pt x="1045" y="343"/>
                </a:lnTo>
                <a:lnTo>
                  <a:pt x="1045" y="343"/>
                </a:lnTo>
                <a:lnTo>
                  <a:pt x="1037" y="343"/>
                </a:lnTo>
                <a:lnTo>
                  <a:pt x="1029" y="351"/>
                </a:lnTo>
                <a:lnTo>
                  <a:pt x="1029" y="351"/>
                </a:lnTo>
                <a:lnTo>
                  <a:pt x="1013" y="343"/>
                </a:lnTo>
                <a:lnTo>
                  <a:pt x="1013" y="335"/>
                </a:lnTo>
                <a:lnTo>
                  <a:pt x="1013" y="335"/>
                </a:lnTo>
                <a:lnTo>
                  <a:pt x="1005" y="343"/>
                </a:lnTo>
                <a:lnTo>
                  <a:pt x="997" y="351"/>
                </a:lnTo>
                <a:lnTo>
                  <a:pt x="997" y="359"/>
                </a:lnTo>
                <a:lnTo>
                  <a:pt x="989" y="367"/>
                </a:lnTo>
                <a:lnTo>
                  <a:pt x="981" y="359"/>
                </a:lnTo>
                <a:lnTo>
                  <a:pt x="989" y="343"/>
                </a:lnTo>
                <a:lnTo>
                  <a:pt x="989" y="343"/>
                </a:lnTo>
                <a:lnTo>
                  <a:pt x="981" y="343"/>
                </a:lnTo>
                <a:lnTo>
                  <a:pt x="965" y="351"/>
                </a:lnTo>
                <a:lnTo>
                  <a:pt x="965" y="351"/>
                </a:lnTo>
                <a:lnTo>
                  <a:pt x="941" y="327"/>
                </a:lnTo>
                <a:lnTo>
                  <a:pt x="933" y="335"/>
                </a:lnTo>
                <a:lnTo>
                  <a:pt x="925" y="343"/>
                </a:lnTo>
                <a:lnTo>
                  <a:pt x="909" y="343"/>
                </a:lnTo>
                <a:lnTo>
                  <a:pt x="909" y="327"/>
                </a:lnTo>
                <a:lnTo>
                  <a:pt x="901" y="327"/>
                </a:lnTo>
                <a:lnTo>
                  <a:pt x="893" y="319"/>
                </a:lnTo>
                <a:lnTo>
                  <a:pt x="893" y="311"/>
                </a:lnTo>
                <a:lnTo>
                  <a:pt x="869" y="311"/>
                </a:lnTo>
                <a:lnTo>
                  <a:pt x="861" y="319"/>
                </a:lnTo>
                <a:lnTo>
                  <a:pt x="853" y="311"/>
                </a:lnTo>
                <a:lnTo>
                  <a:pt x="845" y="303"/>
                </a:lnTo>
                <a:lnTo>
                  <a:pt x="837" y="303"/>
                </a:lnTo>
                <a:lnTo>
                  <a:pt x="837" y="311"/>
                </a:lnTo>
                <a:lnTo>
                  <a:pt x="829" y="311"/>
                </a:lnTo>
                <a:lnTo>
                  <a:pt x="821" y="303"/>
                </a:lnTo>
                <a:lnTo>
                  <a:pt x="789" y="295"/>
                </a:lnTo>
                <a:lnTo>
                  <a:pt x="789" y="295"/>
                </a:lnTo>
                <a:lnTo>
                  <a:pt x="781" y="287"/>
                </a:lnTo>
                <a:lnTo>
                  <a:pt x="781" y="279"/>
                </a:lnTo>
                <a:lnTo>
                  <a:pt x="781" y="279"/>
                </a:lnTo>
                <a:lnTo>
                  <a:pt x="765" y="271"/>
                </a:lnTo>
                <a:lnTo>
                  <a:pt x="765" y="279"/>
                </a:lnTo>
                <a:lnTo>
                  <a:pt x="741" y="279"/>
                </a:lnTo>
                <a:lnTo>
                  <a:pt x="733" y="271"/>
                </a:lnTo>
                <a:lnTo>
                  <a:pt x="717" y="255"/>
                </a:lnTo>
                <a:lnTo>
                  <a:pt x="717" y="255"/>
                </a:lnTo>
                <a:lnTo>
                  <a:pt x="702" y="247"/>
                </a:lnTo>
                <a:lnTo>
                  <a:pt x="709" y="16"/>
                </a:lnTo>
                <a:lnTo>
                  <a:pt x="422" y="0"/>
                </a:lnTo>
                <a:lnTo>
                  <a:pt x="414" y="0"/>
                </a:lnTo>
                <a:lnTo>
                  <a:pt x="374" y="551"/>
                </a:lnTo>
                <a:lnTo>
                  <a:pt x="7" y="511"/>
                </a:lnTo>
                <a:lnTo>
                  <a:pt x="0" y="519"/>
                </a:lnTo>
                <a:lnTo>
                  <a:pt x="7" y="519"/>
                </a:lnTo>
                <a:lnTo>
                  <a:pt x="7" y="519"/>
                </a:lnTo>
                <a:lnTo>
                  <a:pt x="0" y="527"/>
                </a:lnTo>
                <a:lnTo>
                  <a:pt x="7" y="535"/>
                </a:lnTo>
                <a:lnTo>
                  <a:pt x="7" y="543"/>
                </a:lnTo>
                <a:lnTo>
                  <a:pt x="31" y="551"/>
                </a:lnTo>
                <a:lnTo>
                  <a:pt x="31" y="567"/>
                </a:lnTo>
                <a:lnTo>
                  <a:pt x="39" y="583"/>
                </a:lnTo>
                <a:lnTo>
                  <a:pt x="63" y="591"/>
                </a:lnTo>
                <a:lnTo>
                  <a:pt x="119" y="663"/>
                </a:lnTo>
                <a:lnTo>
                  <a:pt x="167" y="703"/>
                </a:lnTo>
                <a:lnTo>
                  <a:pt x="167" y="710"/>
                </a:lnTo>
                <a:lnTo>
                  <a:pt x="167" y="718"/>
                </a:lnTo>
                <a:lnTo>
                  <a:pt x="167" y="726"/>
                </a:lnTo>
                <a:lnTo>
                  <a:pt x="175" y="734"/>
                </a:lnTo>
                <a:lnTo>
                  <a:pt x="183" y="750"/>
                </a:lnTo>
                <a:lnTo>
                  <a:pt x="183" y="790"/>
                </a:lnTo>
                <a:lnTo>
                  <a:pt x="183" y="798"/>
                </a:lnTo>
                <a:lnTo>
                  <a:pt x="207" y="830"/>
                </a:lnTo>
                <a:lnTo>
                  <a:pt x="279" y="878"/>
                </a:lnTo>
                <a:lnTo>
                  <a:pt x="327" y="910"/>
                </a:lnTo>
                <a:lnTo>
                  <a:pt x="335" y="910"/>
                </a:lnTo>
                <a:lnTo>
                  <a:pt x="351" y="910"/>
                </a:lnTo>
                <a:lnTo>
                  <a:pt x="358" y="894"/>
                </a:lnTo>
                <a:lnTo>
                  <a:pt x="366" y="886"/>
                </a:lnTo>
                <a:lnTo>
                  <a:pt x="390" y="838"/>
                </a:lnTo>
                <a:lnTo>
                  <a:pt x="398" y="822"/>
                </a:lnTo>
                <a:lnTo>
                  <a:pt x="406" y="822"/>
                </a:lnTo>
                <a:lnTo>
                  <a:pt x="422" y="830"/>
                </a:lnTo>
                <a:lnTo>
                  <a:pt x="422" y="822"/>
                </a:lnTo>
                <a:lnTo>
                  <a:pt x="430" y="814"/>
                </a:lnTo>
                <a:lnTo>
                  <a:pt x="430" y="814"/>
                </a:lnTo>
                <a:lnTo>
                  <a:pt x="446" y="814"/>
                </a:lnTo>
                <a:lnTo>
                  <a:pt x="454" y="822"/>
                </a:lnTo>
                <a:lnTo>
                  <a:pt x="478" y="822"/>
                </a:lnTo>
                <a:lnTo>
                  <a:pt x="486" y="830"/>
                </a:lnTo>
                <a:lnTo>
                  <a:pt x="502" y="830"/>
                </a:lnTo>
                <a:lnTo>
                  <a:pt x="510" y="830"/>
                </a:lnTo>
                <a:lnTo>
                  <a:pt x="534" y="846"/>
                </a:lnTo>
                <a:lnTo>
                  <a:pt x="542" y="854"/>
                </a:lnTo>
                <a:lnTo>
                  <a:pt x="542" y="854"/>
                </a:lnTo>
                <a:lnTo>
                  <a:pt x="550" y="862"/>
                </a:lnTo>
                <a:lnTo>
                  <a:pt x="550" y="862"/>
                </a:lnTo>
                <a:lnTo>
                  <a:pt x="558" y="870"/>
                </a:lnTo>
                <a:lnTo>
                  <a:pt x="574" y="886"/>
                </a:lnTo>
                <a:lnTo>
                  <a:pt x="590" y="902"/>
                </a:lnTo>
                <a:lnTo>
                  <a:pt x="606" y="918"/>
                </a:lnTo>
                <a:lnTo>
                  <a:pt x="606" y="926"/>
                </a:lnTo>
                <a:lnTo>
                  <a:pt x="638" y="1006"/>
                </a:lnTo>
                <a:lnTo>
                  <a:pt x="638" y="1022"/>
                </a:lnTo>
                <a:lnTo>
                  <a:pt x="678" y="1062"/>
                </a:lnTo>
                <a:lnTo>
                  <a:pt x="678" y="1070"/>
                </a:lnTo>
                <a:lnTo>
                  <a:pt x="702" y="1094"/>
                </a:lnTo>
                <a:lnTo>
                  <a:pt x="709" y="1094"/>
                </a:lnTo>
                <a:lnTo>
                  <a:pt x="717" y="1110"/>
                </a:lnTo>
                <a:lnTo>
                  <a:pt x="717" y="1118"/>
                </a:lnTo>
                <a:lnTo>
                  <a:pt x="717" y="1142"/>
                </a:lnTo>
                <a:lnTo>
                  <a:pt x="725" y="1150"/>
                </a:lnTo>
                <a:lnTo>
                  <a:pt x="733" y="1181"/>
                </a:lnTo>
                <a:lnTo>
                  <a:pt x="741" y="1189"/>
                </a:lnTo>
                <a:lnTo>
                  <a:pt x="765" y="1237"/>
                </a:lnTo>
                <a:lnTo>
                  <a:pt x="765" y="1253"/>
                </a:lnTo>
                <a:lnTo>
                  <a:pt x="781" y="1253"/>
                </a:lnTo>
                <a:lnTo>
                  <a:pt x="797" y="1261"/>
                </a:lnTo>
                <a:lnTo>
                  <a:pt x="821" y="1269"/>
                </a:lnTo>
                <a:lnTo>
                  <a:pt x="861" y="1293"/>
                </a:lnTo>
                <a:lnTo>
                  <a:pt x="901" y="1293"/>
                </a:lnTo>
                <a:lnTo>
                  <a:pt x="917" y="1301"/>
                </a:lnTo>
                <a:lnTo>
                  <a:pt x="941" y="1317"/>
                </a:lnTo>
                <a:lnTo>
                  <a:pt x="949" y="1317"/>
                </a:lnTo>
                <a:lnTo>
                  <a:pt x="965" y="1309"/>
                </a:lnTo>
                <a:lnTo>
                  <a:pt x="973" y="1309"/>
                </a:lnTo>
                <a:lnTo>
                  <a:pt x="981" y="1309"/>
                </a:lnTo>
                <a:lnTo>
                  <a:pt x="981" y="1301"/>
                </a:lnTo>
                <a:lnTo>
                  <a:pt x="965" y="1293"/>
                </a:lnTo>
                <a:lnTo>
                  <a:pt x="965" y="1293"/>
                </a:lnTo>
                <a:lnTo>
                  <a:pt x="957" y="1277"/>
                </a:lnTo>
                <a:lnTo>
                  <a:pt x="941" y="1221"/>
                </a:lnTo>
                <a:lnTo>
                  <a:pt x="933" y="1197"/>
                </a:lnTo>
                <a:lnTo>
                  <a:pt x="949" y="1166"/>
                </a:lnTo>
                <a:lnTo>
                  <a:pt x="941" y="1150"/>
                </a:lnTo>
                <a:lnTo>
                  <a:pt x="941" y="1150"/>
                </a:lnTo>
                <a:lnTo>
                  <a:pt x="941" y="1150"/>
                </a:lnTo>
                <a:lnTo>
                  <a:pt x="933" y="1150"/>
                </a:lnTo>
                <a:lnTo>
                  <a:pt x="933" y="1142"/>
                </a:lnTo>
                <a:lnTo>
                  <a:pt x="941" y="1142"/>
                </a:lnTo>
                <a:lnTo>
                  <a:pt x="957" y="1134"/>
                </a:lnTo>
                <a:lnTo>
                  <a:pt x="965" y="1102"/>
                </a:lnTo>
                <a:lnTo>
                  <a:pt x="957" y="1102"/>
                </a:lnTo>
                <a:lnTo>
                  <a:pt x="957" y="1086"/>
                </a:lnTo>
                <a:lnTo>
                  <a:pt x="957" y="1078"/>
                </a:lnTo>
                <a:lnTo>
                  <a:pt x="973" y="1086"/>
                </a:lnTo>
                <a:lnTo>
                  <a:pt x="989" y="1070"/>
                </a:lnTo>
                <a:lnTo>
                  <a:pt x="997" y="1054"/>
                </a:lnTo>
                <a:lnTo>
                  <a:pt x="981" y="1046"/>
                </a:lnTo>
                <a:lnTo>
                  <a:pt x="989" y="1038"/>
                </a:lnTo>
                <a:lnTo>
                  <a:pt x="989" y="1038"/>
                </a:lnTo>
                <a:lnTo>
                  <a:pt x="997" y="1038"/>
                </a:lnTo>
                <a:lnTo>
                  <a:pt x="1005" y="1038"/>
                </a:lnTo>
                <a:lnTo>
                  <a:pt x="1005" y="1038"/>
                </a:lnTo>
                <a:lnTo>
                  <a:pt x="1013" y="1038"/>
                </a:lnTo>
                <a:lnTo>
                  <a:pt x="1021" y="1038"/>
                </a:lnTo>
                <a:lnTo>
                  <a:pt x="1021" y="1038"/>
                </a:lnTo>
                <a:lnTo>
                  <a:pt x="1021" y="1022"/>
                </a:lnTo>
                <a:lnTo>
                  <a:pt x="1021" y="1014"/>
                </a:lnTo>
                <a:lnTo>
                  <a:pt x="1029" y="1014"/>
                </a:lnTo>
                <a:lnTo>
                  <a:pt x="1029" y="1014"/>
                </a:lnTo>
                <a:lnTo>
                  <a:pt x="1029" y="1022"/>
                </a:lnTo>
                <a:lnTo>
                  <a:pt x="1060" y="1014"/>
                </a:lnTo>
                <a:lnTo>
                  <a:pt x="1060" y="1014"/>
                </a:lnTo>
                <a:lnTo>
                  <a:pt x="1060" y="1006"/>
                </a:lnTo>
                <a:lnTo>
                  <a:pt x="1060" y="1006"/>
                </a:lnTo>
                <a:lnTo>
                  <a:pt x="1045" y="998"/>
                </a:lnTo>
                <a:lnTo>
                  <a:pt x="1045" y="990"/>
                </a:lnTo>
                <a:lnTo>
                  <a:pt x="1068" y="982"/>
                </a:lnTo>
                <a:lnTo>
                  <a:pt x="1076" y="982"/>
                </a:lnTo>
                <a:lnTo>
                  <a:pt x="1076" y="974"/>
                </a:lnTo>
                <a:lnTo>
                  <a:pt x="1084" y="982"/>
                </a:lnTo>
                <a:lnTo>
                  <a:pt x="1076" y="982"/>
                </a:lnTo>
                <a:lnTo>
                  <a:pt x="1084" y="990"/>
                </a:lnTo>
                <a:lnTo>
                  <a:pt x="1084" y="990"/>
                </a:lnTo>
                <a:lnTo>
                  <a:pt x="1092" y="982"/>
                </a:lnTo>
                <a:lnTo>
                  <a:pt x="1132" y="974"/>
                </a:lnTo>
                <a:lnTo>
                  <a:pt x="1188" y="934"/>
                </a:lnTo>
                <a:lnTo>
                  <a:pt x="1196" y="918"/>
                </a:lnTo>
                <a:lnTo>
                  <a:pt x="1220" y="894"/>
                </a:lnTo>
                <a:lnTo>
                  <a:pt x="1220" y="886"/>
                </a:lnTo>
                <a:lnTo>
                  <a:pt x="1212" y="870"/>
                </a:lnTo>
                <a:lnTo>
                  <a:pt x="1212" y="854"/>
                </a:lnTo>
                <a:lnTo>
                  <a:pt x="1236" y="854"/>
                </a:lnTo>
                <a:lnTo>
                  <a:pt x="1236" y="854"/>
                </a:lnTo>
                <a:lnTo>
                  <a:pt x="1236" y="862"/>
                </a:lnTo>
                <a:lnTo>
                  <a:pt x="1236" y="870"/>
                </a:lnTo>
                <a:lnTo>
                  <a:pt x="1260" y="870"/>
                </a:lnTo>
                <a:lnTo>
                  <a:pt x="1260" y="870"/>
                </a:lnTo>
                <a:lnTo>
                  <a:pt x="1308" y="854"/>
                </a:lnTo>
                <a:lnTo>
                  <a:pt x="1332" y="854"/>
                </a:lnTo>
                <a:lnTo>
                  <a:pt x="1332" y="854"/>
                </a:lnTo>
                <a:lnTo>
                  <a:pt x="1332" y="846"/>
                </a:lnTo>
                <a:lnTo>
                  <a:pt x="1324" y="846"/>
                </a:lnTo>
                <a:lnTo>
                  <a:pt x="1324" y="838"/>
                </a:lnTo>
                <a:lnTo>
                  <a:pt x="1332" y="830"/>
                </a:lnTo>
                <a:lnTo>
                  <a:pt x="1332" y="822"/>
                </a:lnTo>
                <a:lnTo>
                  <a:pt x="1340" y="814"/>
                </a:lnTo>
                <a:lnTo>
                  <a:pt x="1348" y="790"/>
                </a:lnTo>
                <a:lnTo>
                  <a:pt x="1340" y="774"/>
                </a:lnTo>
                <a:lnTo>
                  <a:pt x="1340" y="766"/>
                </a:lnTo>
                <a:lnTo>
                  <a:pt x="1340" y="766"/>
                </a:lnTo>
                <a:lnTo>
                  <a:pt x="1340" y="758"/>
                </a:lnTo>
                <a:lnTo>
                  <a:pt x="1348" y="742"/>
                </a:lnTo>
                <a:lnTo>
                  <a:pt x="1356" y="734"/>
                </a:lnTo>
                <a:lnTo>
                  <a:pt x="1356" y="726"/>
                </a:lnTo>
                <a:lnTo>
                  <a:pt x="1364" y="703"/>
                </a:lnTo>
                <a:lnTo>
                  <a:pt x="1364" y="687"/>
                </a:lnTo>
                <a:lnTo>
                  <a:pt x="1356" y="671"/>
                </a:lnTo>
                <a:lnTo>
                  <a:pt x="1348" y="655"/>
                </a:lnTo>
                <a:lnTo>
                  <a:pt x="1348" y="655"/>
                </a:lnTo>
                <a:lnTo>
                  <a:pt x="1348" y="647"/>
                </a:lnTo>
                <a:lnTo>
                  <a:pt x="1340" y="639"/>
                </a:lnTo>
                <a:lnTo>
                  <a:pt x="1340" y="631"/>
                </a:lnTo>
                <a:lnTo>
                  <a:pt x="1332" y="623"/>
                </a:lnTo>
                <a:lnTo>
                  <a:pt x="1332" y="615"/>
                </a:lnTo>
                <a:lnTo>
                  <a:pt x="1332" y="607"/>
                </a:lnTo>
                <a:lnTo>
                  <a:pt x="1324" y="591"/>
                </a:lnTo>
                <a:lnTo>
                  <a:pt x="1308" y="575"/>
                </a:lnTo>
                <a:lnTo>
                  <a:pt x="1308" y="567"/>
                </a:lnTo>
                <a:lnTo>
                  <a:pt x="1300" y="447"/>
                </a:lnTo>
                <a:lnTo>
                  <a:pt x="1300" y="383"/>
                </a:lnTo>
                <a:lnTo>
                  <a:pt x="1284" y="375"/>
                </a:lnTo>
                <a:lnTo>
                  <a:pt x="1276" y="383"/>
                </a:lnTo>
                <a:lnTo>
                  <a:pt x="1268" y="383"/>
                </a:lnTo>
                <a:lnTo>
                  <a:pt x="1252" y="367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1" name=""/>
          <p:cNvSpPr/>
          <p:nvPr/>
        </p:nvSpPr>
        <p:spPr>
          <a:xfrm>
            <a:off x="2646360" y="2838600"/>
            <a:ext cx="1127160" cy="887400"/>
          </a:xfrm>
          <a:custGeom>
            <a:avLst/>
            <a:gdLst/>
            <a:ahLst/>
            <a:rect l="l" t="t" r="r" b="b"/>
            <a:pathLst>
              <a:path w="710" h="559">
                <a:moveTo>
                  <a:pt x="0" y="487"/>
                </a:moveTo>
                <a:lnTo>
                  <a:pt x="72" y="0"/>
                </a:lnTo>
                <a:lnTo>
                  <a:pt x="526" y="48"/>
                </a:lnTo>
                <a:lnTo>
                  <a:pt x="710" y="64"/>
                </a:lnTo>
                <a:lnTo>
                  <a:pt x="702" y="184"/>
                </a:lnTo>
                <a:lnTo>
                  <a:pt x="678" y="559"/>
                </a:lnTo>
                <a:lnTo>
                  <a:pt x="582" y="551"/>
                </a:lnTo>
                <a:lnTo>
                  <a:pt x="0" y="48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2" name=""/>
          <p:cNvSpPr/>
          <p:nvPr/>
        </p:nvSpPr>
        <p:spPr>
          <a:xfrm>
            <a:off x="3722760" y="3130560"/>
            <a:ext cx="1139760" cy="620640"/>
          </a:xfrm>
          <a:custGeom>
            <a:avLst/>
            <a:gdLst/>
            <a:ahLst/>
            <a:rect l="l" t="t" r="r" b="b"/>
            <a:pathLst>
              <a:path w="718" h="391">
                <a:moveTo>
                  <a:pt x="24" y="0"/>
                </a:moveTo>
                <a:lnTo>
                  <a:pt x="646" y="16"/>
                </a:lnTo>
                <a:lnTo>
                  <a:pt x="686" y="48"/>
                </a:lnTo>
                <a:lnTo>
                  <a:pt x="678" y="64"/>
                </a:lnTo>
                <a:lnTo>
                  <a:pt x="670" y="80"/>
                </a:lnTo>
                <a:lnTo>
                  <a:pt x="678" y="88"/>
                </a:lnTo>
                <a:lnTo>
                  <a:pt x="686" y="88"/>
                </a:lnTo>
                <a:lnTo>
                  <a:pt x="694" y="112"/>
                </a:lnTo>
                <a:lnTo>
                  <a:pt x="702" y="120"/>
                </a:lnTo>
                <a:lnTo>
                  <a:pt x="710" y="120"/>
                </a:lnTo>
                <a:lnTo>
                  <a:pt x="718" y="128"/>
                </a:lnTo>
                <a:lnTo>
                  <a:pt x="718" y="391"/>
                </a:lnTo>
                <a:lnTo>
                  <a:pt x="0" y="375"/>
                </a:lnTo>
                <a:lnTo>
                  <a:pt x="24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3" name=""/>
          <p:cNvSpPr/>
          <p:nvPr/>
        </p:nvSpPr>
        <p:spPr>
          <a:xfrm>
            <a:off x="3481560" y="2522520"/>
            <a:ext cx="1266480" cy="633600"/>
          </a:xfrm>
          <a:custGeom>
            <a:avLst/>
            <a:gdLst/>
            <a:ahLst/>
            <a:rect l="l" t="t" r="r" b="b"/>
            <a:pathLst>
              <a:path w="798" h="399">
                <a:moveTo>
                  <a:pt x="0" y="247"/>
                </a:moveTo>
                <a:lnTo>
                  <a:pt x="16" y="0"/>
                </a:lnTo>
                <a:lnTo>
                  <a:pt x="511" y="32"/>
                </a:lnTo>
                <a:lnTo>
                  <a:pt x="527" y="48"/>
                </a:lnTo>
                <a:lnTo>
                  <a:pt x="543" y="48"/>
                </a:lnTo>
                <a:lnTo>
                  <a:pt x="559" y="48"/>
                </a:lnTo>
                <a:lnTo>
                  <a:pt x="567" y="56"/>
                </a:lnTo>
                <a:lnTo>
                  <a:pt x="575" y="72"/>
                </a:lnTo>
                <a:lnTo>
                  <a:pt x="583" y="72"/>
                </a:lnTo>
                <a:lnTo>
                  <a:pt x="599" y="72"/>
                </a:lnTo>
                <a:lnTo>
                  <a:pt x="615" y="56"/>
                </a:lnTo>
                <a:lnTo>
                  <a:pt x="631" y="56"/>
                </a:lnTo>
                <a:lnTo>
                  <a:pt x="639" y="64"/>
                </a:lnTo>
                <a:lnTo>
                  <a:pt x="679" y="88"/>
                </a:lnTo>
                <a:lnTo>
                  <a:pt x="694" y="103"/>
                </a:lnTo>
                <a:lnTo>
                  <a:pt x="694" y="111"/>
                </a:lnTo>
                <a:lnTo>
                  <a:pt x="710" y="119"/>
                </a:lnTo>
                <a:lnTo>
                  <a:pt x="710" y="127"/>
                </a:lnTo>
                <a:lnTo>
                  <a:pt x="702" y="143"/>
                </a:lnTo>
                <a:lnTo>
                  <a:pt x="710" y="159"/>
                </a:lnTo>
                <a:lnTo>
                  <a:pt x="718" y="175"/>
                </a:lnTo>
                <a:lnTo>
                  <a:pt x="726" y="183"/>
                </a:lnTo>
                <a:lnTo>
                  <a:pt x="726" y="191"/>
                </a:lnTo>
                <a:lnTo>
                  <a:pt x="726" y="207"/>
                </a:lnTo>
                <a:lnTo>
                  <a:pt x="742" y="215"/>
                </a:lnTo>
                <a:lnTo>
                  <a:pt x="742" y="223"/>
                </a:lnTo>
                <a:lnTo>
                  <a:pt x="742" y="239"/>
                </a:lnTo>
                <a:lnTo>
                  <a:pt x="734" y="255"/>
                </a:lnTo>
                <a:lnTo>
                  <a:pt x="750" y="263"/>
                </a:lnTo>
                <a:lnTo>
                  <a:pt x="758" y="271"/>
                </a:lnTo>
                <a:lnTo>
                  <a:pt x="750" y="279"/>
                </a:lnTo>
                <a:lnTo>
                  <a:pt x="750" y="287"/>
                </a:lnTo>
                <a:lnTo>
                  <a:pt x="758" y="303"/>
                </a:lnTo>
                <a:lnTo>
                  <a:pt x="758" y="311"/>
                </a:lnTo>
                <a:lnTo>
                  <a:pt x="758" y="319"/>
                </a:lnTo>
                <a:lnTo>
                  <a:pt x="758" y="327"/>
                </a:lnTo>
                <a:lnTo>
                  <a:pt x="766" y="335"/>
                </a:lnTo>
                <a:lnTo>
                  <a:pt x="774" y="351"/>
                </a:lnTo>
                <a:lnTo>
                  <a:pt x="782" y="367"/>
                </a:lnTo>
                <a:lnTo>
                  <a:pt x="790" y="383"/>
                </a:lnTo>
                <a:lnTo>
                  <a:pt x="798" y="383"/>
                </a:lnTo>
                <a:lnTo>
                  <a:pt x="798" y="399"/>
                </a:lnTo>
                <a:lnTo>
                  <a:pt x="798" y="399"/>
                </a:lnTo>
                <a:lnTo>
                  <a:pt x="176" y="383"/>
                </a:lnTo>
                <a:lnTo>
                  <a:pt x="184" y="263"/>
                </a:lnTo>
                <a:lnTo>
                  <a:pt x="0" y="247"/>
                </a:lnTo>
                <a:lnTo>
                  <a:pt x="0" y="24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4" name=""/>
          <p:cNvSpPr/>
          <p:nvPr/>
        </p:nvSpPr>
        <p:spPr>
          <a:xfrm>
            <a:off x="3506760" y="1951200"/>
            <a:ext cx="1089000" cy="734760"/>
          </a:xfrm>
          <a:custGeom>
            <a:avLst/>
            <a:gdLst/>
            <a:ahLst/>
            <a:rect l="l" t="t" r="r" b="b"/>
            <a:pathLst>
              <a:path w="686" h="463">
                <a:moveTo>
                  <a:pt x="0" y="360"/>
                </a:moveTo>
                <a:lnTo>
                  <a:pt x="24" y="120"/>
                </a:lnTo>
                <a:lnTo>
                  <a:pt x="32" y="0"/>
                </a:lnTo>
                <a:lnTo>
                  <a:pt x="671" y="32"/>
                </a:lnTo>
                <a:lnTo>
                  <a:pt x="671" y="40"/>
                </a:lnTo>
                <a:lnTo>
                  <a:pt x="663" y="56"/>
                </a:lnTo>
                <a:lnTo>
                  <a:pt x="647" y="72"/>
                </a:lnTo>
                <a:lnTo>
                  <a:pt x="655" y="80"/>
                </a:lnTo>
                <a:lnTo>
                  <a:pt x="678" y="112"/>
                </a:lnTo>
                <a:lnTo>
                  <a:pt x="686" y="336"/>
                </a:lnTo>
                <a:lnTo>
                  <a:pt x="678" y="336"/>
                </a:lnTo>
                <a:lnTo>
                  <a:pt x="671" y="336"/>
                </a:lnTo>
                <a:lnTo>
                  <a:pt x="671" y="344"/>
                </a:lnTo>
                <a:lnTo>
                  <a:pt x="678" y="344"/>
                </a:lnTo>
                <a:lnTo>
                  <a:pt x="671" y="360"/>
                </a:lnTo>
                <a:lnTo>
                  <a:pt x="678" y="368"/>
                </a:lnTo>
                <a:lnTo>
                  <a:pt x="678" y="384"/>
                </a:lnTo>
                <a:lnTo>
                  <a:pt x="678" y="392"/>
                </a:lnTo>
                <a:lnTo>
                  <a:pt x="678" y="400"/>
                </a:lnTo>
                <a:lnTo>
                  <a:pt x="671" y="424"/>
                </a:lnTo>
                <a:lnTo>
                  <a:pt x="678" y="448"/>
                </a:lnTo>
                <a:lnTo>
                  <a:pt x="678" y="456"/>
                </a:lnTo>
                <a:lnTo>
                  <a:pt x="678" y="463"/>
                </a:lnTo>
                <a:lnTo>
                  <a:pt x="663" y="448"/>
                </a:lnTo>
                <a:lnTo>
                  <a:pt x="623" y="424"/>
                </a:lnTo>
                <a:lnTo>
                  <a:pt x="615" y="416"/>
                </a:lnTo>
                <a:lnTo>
                  <a:pt x="599" y="416"/>
                </a:lnTo>
                <a:lnTo>
                  <a:pt x="583" y="432"/>
                </a:lnTo>
                <a:lnTo>
                  <a:pt x="567" y="432"/>
                </a:lnTo>
                <a:lnTo>
                  <a:pt x="559" y="432"/>
                </a:lnTo>
                <a:lnTo>
                  <a:pt x="551" y="416"/>
                </a:lnTo>
                <a:lnTo>
                  <a:pt x="543" y="408"/>
                </a:lnTo>
                <a:lnTo>
                  <a:pt x="527" y="408"/>
                </a:lnTo>
                <a:lnTo>
                  <a:pt x="511" y="408"/>
                </a:lnTo>
                <a:lnTo>
                  <a:pt x="495" y="392"/>
                </a:lnTo>
                <a:lnTo>
                  <a:pt x="0" y="36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5" name=""/>
          <p:cNvSpPr/>
          <p:nvPr/>
        </p:nvSpPr>
        <p:spPr>
          <a:xfrm>
            <a:off x="4495680" y="1343160"/>
            <a:ext cx="1013040" cy="1141200"/>
          </a:xfrm>
          <a:custGeom>
            <a:avLst/>
            <a:gdLst/>
            <a:ahLst/>
            <a:rect l="l" t="t" r="r" b="b"/>
            <a:pathLst>
              <a:path w="638" h="719">
                <a:moveTo>
                  <a:pt x="63" y="719"/>
                </a:moveTo>
                <a:lnTo>
                  <a:pt x="55" y="495"/>
                </a:lnTo>
                <a:lnTo>
                  <a:pt x="32" y="463"/>
                </a:lnTo>
                <a:lnTo>
                  <a:pt x="24" y="455"/>
                </a:lnTo>
                <a:lnTo>
                  <a:pt x="40" y="439"/>
                </a:lnTo>
                <a:lnTo>
                  <a:pt x="48" y="423"/>
                </a:lnTo>
                <a:lnTo>
                  <a:pt x="48" y="415"/>
                </a:lnTo>
                <a:lnTo>
                  <a:pt x="48" y="391"/>
                </a:lnTo>
                <a:lnTo>
                  <a:pt x="48" y="375"/>
                </a:lnTo>
                <a:lnTo>
                  <a:pt x="32" y="336"/>
                </a:lnTo>
                <a:lnTo>
                  <a:pt x="32" y="328"/>
                </a:lnTo>
                <a:lnTo>
                  <a:pt x="32" y="304"/>
                </a:lnTo>
                <a:lnTo>
                  <a:pt x="32" y="296"/>
                </a:lnTo>
                <a:lnTo>
                  <a:pt x="24" y="232"/>
                </a:lnTo>
                <a:lnTo>
                  <a:pt x="24" y="192"/>
                </a:lnTo>
                <a:lnTo>
                  <a:pt x="8" y="184"/>
                </a:lnTo>
                <a:lnTo>
                  <a:pt x="0" y="144"/>
                </a:lnTo>
                <a:lnTo>
                  <a:pt x="0" y="112"/>
                </a:lnTo>
                <a:lnTo>
                  <a:pt x="8" y="88"/>
                </a:lnTo>
                <a:lnTo>
                  <a:pt x="8" y="80"/>
                </a:lnTo>
                <a:lnTo>
                  <a:pt x="0" y="56"/>
                </a:lnTo>
                <a:lnTo>
                  <a:pt x="0" y="40"/>
                </a:lnTo>
                <a:lnTo>
                  <a:pt x="167" y="40"/>
                </a:lnTo>
                <a:lnTo>
                  <a:pt x="167" y="16"/>
                </a:lnTo>
                <a:lnTo>
                  <a:pt x="167" y="0"/>
                </a:lnTo>
                <a:lnTo>
                  <a:pt x="175" y="0"/>
                </a:lnTo>
                <a:lnTo>
                  <a:pt x="199" y="8"/>
                </a:lnTo>
                <a:lnTo>
                  <a:pt x="199" y="32"/>
                </a:lnTo>
                <a:lnTo>
                  <a:pt x="199" y="48"/>
                </a:lnTo>
                <a:lnTo>
                  <a:pt x="199" y="64"/>
                </a:lnTo>
                <a:lnTo>
                  <a:pt x="223" y="80"/>
                </a:lnTo>
                <a:lnTo>
                  <a:pt x="223" y="80"/>
                </a:lnTo>
                <a:lnTo>
                  <a:pt x="239" y="80"/>
                </a:lnTo>
                <a:lnTo>
                  <a:pt x="247" y="88"/>
                </a:lnTo>
                <a:lnTo>
                  <a:pt x="263" y="88"/>
                </a:lnTo>
                <a:lnTo>
                  <a:pt x="271" y="88"/>
                </a:lnTo>
                <a:lnTo>
                  <a:pt x="279" y="96"/>
                </a:lnTo>
                <a:lnTo>
                  <a:pt x="279" y="96"/>
                </a:lnTo>
                <a:lnTo>
                  <a:pt x="303" y="96"/>
                </a:lnTo>
                <a:lnTo>
                  <a:pt x="311" y="88"/>
                </a:lnTo>
                <a:lnTo>
                  <a:pt x="343" y="88"/>
                </a:lnTo>
                <a:lnTo>
                  <a:pt x="367" y="88"/>
                </a:lnTo>
                <a:lnTo>
                  <a:pt x="375" y="88"/>
                </a:lnTo>
                <a:lnTo>
                  <a:pt x="367" y="96"/>
                </a:lnTo>
                <a:lnTo>
                  <a:pt x="375" y="104"/>
                </a:lnTo>
                <a:lnTo>
                  <a:pt x="383" y="104"/>
                </a:lnTo>
                <a:lnTo>
                  <a:pt x="383" y="104"/>
                </a:lnTo>
                <a:lnTo>
                  <a:pt x="391" y="120"/>
                </a:lnTo>
                <a:lnTo>
                  <a:pt x="398" y="128"/>
                </a:lnTo>
                <a:lnTo>
                  <a:pt x="406" y="120"/>
                </a:lnTo>
                <a:lnTo>
                  <a:pt x="414" y="112"/>
                </a:lnTo>
                <a:lnTo>
                  <a:pt x="422" y="120"/>
                </a:lnTo>
                <a:lnTo>
                  <a:pt x="430" y="128"/>
                </a:lnTo>
                <a:lnTo>
                  <a:pt x="446" y="136"/>
                </a:lnTo>
                <a:lnTo>
                  <a:pt x="454" y="144"/>
                </a:lnTo>
                <a:lnTo>
                  <a:pt x="462" y="144"/>
                </a:lnTo>
                <a:lnTo>
                  <a:pt x="470" y="144"/>
                </a:lnTo>
                <a:lnTo>
                  <a:pt x="486" y="144"/>
                </a:lnTo>
                <a:lnTo>
                  <a:pt x="518" y="120"/>
                </a:lnTo>
                <a:lnTo>
                  <a:pt x="526" y="128"/>
                </a:lnTo>
                <a:lnTo>
                  <a:pt x="534" y="136"/>
                </a:lnTo>
                <a:lnTo>
                  <a:pt x="582" y="136"/>
                </a:lnTo>
                <a:lnTo>
                  <a:pt x="590" y="136"/>
                </a:lnTo>
                <a:lnTo>
                  <a:pt x="590" y="144"/>
                </a:lnTo>
                <a:lnTo>
                  <a:pt x="606" y="152"/>
                </a:lnTo>
                <a:lnTo>
                  <a:pt x="614" y="144"/>
                </a:lnTo>
                <a:lnTo>
                  <a:pt x="638" y="144"/>
                </a:lnTo>
                <a:lnTo>
                  <a:pt x="622" y="152"/>
                </a:lnTo>
                <a:lnTo>
                  <a:pt x="598" y="168"/>
                </a:lnTo>
                <a:lnTo>
                  <a:pt x="582" y="176"/>
                </a:lnTo>
                <a:lnTo>
                  <a:pt x="566" y="184"/>
                </a:lnTo>
                <a:lnTo>
                  <a:pt x="558" y="192"/>
                </a:lnTo>
                <a:lnTo>
                  <a:pt x="534" y="200"/>
                </a:lnTo>
                <a:lnTo>
                  <a:pt x="518" y="208"/>
                </a:lnTo>
                <a:lnTo>
                  <a:pt x="478" y="256"/>
                </a:lnTo>
                <a:lnTo>
                  <a:pt x="422" y="312"/>
                </a:lnTo>
                <a:lnTo>
                  <a:pt x="414" y="320"/>
                </a:lnTo>
                <a:lnTo>
                  <a:pt x="414" y="320"/>
                </a:lnTo>
                <a:lnTo>
                  <a:pt x="414" y="391"/>
                </a:lnTo>
                <a:lnTo>
                  <a:pt x="406" y="399"/>
                </a:lnTo>
                <a:lnTo>
                  <a:pt x="398" y="399"/>
                </a:lnTo>
                <a:lnTo>
                  <a:pt x="375" y="423"/>
                </a:lnTo>
                <a:lnTo>
                  <a:pt x="375" y="431"/>
                </a:lnTo>
                <a:lnTo>
                  <a:pt x="367" y="431"/>
                </a:lnTo>
                <a:lnTo>
                  <a:pt x="367" y="455"/>
                </a:lnTo>
                <a:lnTo>
                  <a:pt x="375" y="455"/>
                </a:lnTo>
                <a:lnTo>
                  <a:pt x="383" y="471"/>
                </a:lnTo>
                <a:lnTo>
                  <a:pt x="375" y="487"/>
                </a:lnTo>
                <a:lnTo>
                  <a:pt x="383" y="503"/>
                </a:lnTo>
                <a:lnTo>
                  <a:pt x="375" y="519"/>
                </a:lnTo>
                <a:lnTo>
                  <a:pt x="375" y="551"/>
                </a:lnTo>
                <a:lnTo>
                  <a:pt x="383" y="559"/>
                </a:lnTo>
                <a:lnTo>
                  <a:pt x="391" y="567"/>
                </a:lnTo>
                <a:lnTo>
                  <a:pt x="391" y="575"/>
                </a:lnTo>
                <a:lnTo>
                  <a:pt x="414" y="575"/>
                </a:lnTo>
                <a:lnTo>
                  <a:pt x="422" y="583"/>
                </a:lnTo>
                <a:lnTo>
                  <a:pt x="422" y="583"/>
                </a:lnTo>
                <a:lnTo>
                  <a:pt x="430" y="591"/>
                </a:lnTo>
                <a:lnTo>
                  <a:pt x="454" y="599"/>
                </a:lnTo>
                <a:lnTo>
                  <a:pt x="462" y="623"/>
                </a:lnTo>
                <a:lnTo>
                  <a:pt x="486" y="639"/>
                </a:lnTo>
                <a:lnTo>
                  <a:pt x="510" y="655"/>
                </a:lnTo>
                <a:lnTo>
                  <a:pt x="518" y="663"/>
                </a:lnTo>
                <a:lnTo>
                  <a:pt x="518" y="679"/>
                </a:lnTo>
                <a:lnTo>
                  <a:pt x="518" y="703"/>
                </a:lnTo>
                <a:lnTo>
                  <a:pt x="63" y="71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6" name=""/>
          <p:cNvSpPr/>
          <p:nvPr/>
        </p:nvSpPr>
        <p:spPr>
          <a:xfrm>
            <a:off x="5078520" y="1787400"/>
            <a:ext cx="809640" cy="862200"/>
          </a:xfrm>
          <a:custGeom>
            <a:avLst/>
            <a:gdLst/>
            <a:ahLst/>
            <a:rect l="l" t="t" r="r" b="b"/>
            <a:pathLst>
              <a:path w="510" h="543">
                <a:moveTo>
                  <a:pt x="215" y="543"/>
                </a:moveTo>
                <a:lnTo>
                  <a:pt x="207" y="535"/>
                </a:lnTo>
                <a:lnTo>
                  <a:pt x="199" y="527"/>
                </a:lnTo>
                <a:lnTo>
                  <a:pt x="175" y="511"/>
                </a:lnTo>
                <a:lnTo>
                  <a:pt x="167" y="479"/>
                </a:lnTo>
                <a:lnTo>
                  <a:pt x="159" y="463"/>
                </a:lnTo>
                <a:lnTo>
                  <a:pt x="167" y="455"/>
                </a:lnTo>
                <a:lnTo>
                  <a:pt x="167" y="447"/>
                </a:lnTo>
                <a:lnTo>
                  <a:pt x="159" y="439"/>
                </a:lnTo>
                <a:lnTo>
                  <a:pt x="151" y="423"/>
                </a:lnTo>
                <a:lnTo>
                  <a:pt x="151" y="399"/>
                </a:lnTo>
                <a:lnTo>
                  <a:pt x="151" y="383"/>
                </a:lnTo>
                <a:lnTo>
                  <a:pt x="143" y="375"/>
                </a:lnTo>
                <a:lnTo>
                  <a:pt x="119" y="359"/>
                </a:lnTo>
                <a:lnTo>
                  <a:pt x="95" y="343"/>
                </a:lnTo>
                <a:lnTo>
                  <a:pt x="87" y="319"/>
                </a:lnTo>
                <a:lnTo>
                  <a:pt x="63" y="311"/>
                </a:lnTo>
                <a:lnTo>
                  <a:pt x="55" y="303"/>
                </a:lnTo>
                <a:lnTo>
                  <a:pt x="55" y="303"/>
                </a:lnTo>
                <a:lnTo>
                  <a:pt x="47" y="295"/>
                </a:lnTo>
                <a:lnTo>
                  <a:pt x="24" y="295"/>
                </a:lnTo>
                <a:lnTo>
                  <a:pt x="24" y="287"/>
                </a:lnTo>
                <a:lnTo>
                  <a:pt x="16" y="279"/>
                </a:lnTo>
                <a:lnTo>
                  <a:pt x="8" y="271"/>
                </a:lnTo>
                <a:lnTo>
                  <a:pt x="8" y="239"/>
                </a:lnTo>
                <a:lnTo>
                  <a:pt x="16" y="223"/>
                </a:lnTo>
                <a:lnTo>
                  <a:pt x="8" y="207"/>
                </a:lnTo>
                <a:lnTo>
                  <a:pt x="16" y="191"/>
                </a:lnTo>
                <a:lnTo>
                  <a:pt x="8" y="175"/>
                </a:lnTo>
                <a:lnTo>
                  <a:pt x="0" y="175"/>
                </a:lnTo>
                <a:lnTo>
                  <a:pt x="0" y="151"/>
                </a:lnTo>
                <a:lnTo>
                  <a:pt x="8" y="151"/>
                </a:lnTo>
                <a:lnTo>
                  <a:pt x="8" y="143"/>
                </a:lnTo>
                <a:lnTo>
                  <a:pt x="31" y="119"/>
                </a:lnTo>
                <a:lnTo>
                  <a:pt x="39" y="119"/>
                </a:lnTo>
                <a:lnTo>
                  <a:pt x="47" y="111"/>
                </a:lnTo>
                <a:lnTo>
                  <a:pt x="47" y="40"/>
                </a:lnTo>
                <a:lnTo>
                  <a:pt x="47" y="40"/>
                </a:lnTo>
                <a:lnTo>
                  <a:pt x="55" y="32"/>
                </a:lnTo>
                <a:lnTo>
                  <a:pt x="63" y="32"/>
                </a:lnTo>
                <a:lnTo>
                  <a:pt x="79" y="32"/>
                </a:lnTo>
                <a:lnTo>
                  <a:pt x="87" y="32"/>
                </a:lnTo>
                <a:lnTo>
                  <a:pt x="111" y="24"/>
                </a:lnTo>
                <a:lnTo>
                  <a:pt x="159" y="0"/>
                </a:lnTo>
                <a:lnTo>
                  <a:pt x="167" y="0"/>
                </a:lnTo>
                <a:lnTo>
                  <a:pt x="167" y="0"/>
                </a:lnTo>
                <a:lnTo>
                  <a:pt x="167" y="16"/>
                </a:lnTo>
                <a:lnTo>
                  <a:pt x="167" y="16"/>
                </a:lnTo>
                <a:lnTo>
                  <a:pt x="167" y="24"/>
                </a:lnTo>
                <a:lnTo>
                  <a:pt x="159" y="40"/>
                </a:lnTo>
                <a:lnTo>
                  <a:pt x="175" y="32"/>
                </a:lnTo>
                <a:lnTo>
                  <a:pt x="183" y="32"/>
                </a:lnTo>
                <a:lnTo>
                  <a:pt x="191" y="40"/>
                </a:lnTo>
                <a:lnTo>
                  <a:pt x="207" y="40"/>
                </a:lnTo>
                <a:lnTo>
                  <a:pt x="207" y="48"/>
                </a:lnTo>
                <a:lnTo>
                  <a:pt x="223" y="48"/>
                </a:lnTo>
                <a:lnTo>
                  <a:pt x="231" y="56"/>
                </a:lnTo>
                <a:lnTo>
                  <a:pt x="231" y="72"/>
                </a:lnTo>
                <a:lnTo>
                  <a:pt x="239" y="72"/>
                </a:lnTo>
                <a:lnTo>
                  <a:pt x="319" y="87"/>
                </a:lnTo>
                <a:lnTo>
                  <a:pt x="327" y="87"/>
                </a:lnTo>
                <a:lnTo>
                  <a:pt x="343" y="103"/>
                </a:lnTo>
                <a:lnTo>
                  <a:pt x="359" y="103"/>
                </a:lnTo>
                <a:lnTo>
                  <a:pt x="359" y="103"/>
                </a:lnTo>
                <a:lnTo>
                  <a:pt x="367" y="103"/>
                </a:lnTo>
                <a:lnTo>
                  <a:pt x="367" y="103"/>
                </a:lnTo>
                <a:lnTo>
                  <a:pt x="390" y="103"/>
                </a:lnTo>
                <a:lnTo>
                  <a:pt x="398" y="111"/>
                </a:lnTo>
                <a:lnTo>
                  <a:pt x="406" y="111"/>
                </a:lnTo>
                <a:lnTo>
                  <a:pt x="406" y="119"/>
                </a:lnTo>
                <a:lnTo>
                  <a:pt x="406" y="119"/>
                </a:lnTo>
                <a:lnTo>
                  <a:pt x="414" y="127"/>
                </a:lnTo>
                <a:lnTo>
                  <a:pt x="430" y="135"/>
                </a:lnTo>
                <a:lnTo>
                  <a:pt x="430" y="143"/>
                </a:lnTo>
                <a:lnTo>
                  <a:pt x="430" y="175"/>
                </a:lnTo>
                <a:lnTo>
                  <a:pt x="430" y="175"/>
                </a:lnTo>
                <a:lnTo>
                  <a:pt x="446" y="175"/>
                </a:lnTo>
                <a:lnTo>
                  <a:pt x="446" y="175"/>
                </a:lnTo>
                <a:lnTo>
                  <a:pt x="446" y="183"/>
                </a:lnTo>
                <a:lnTo>
                  <a:pt x="446" y="183"/>
                </a:lnTo>
                <a:lnTo>
                  <a:pt x="446" y="199"/>
                </a:lnTo>
                <a:lnTo>
                  <a:pt x="462" y="207"/>
                </a:lnTo>
                <a:lnTo>
                  <a:pt x="454" y="207"/>
                </a:lnTo>
                <a:lnTo>
                  <a:pt x="438" y="231"/>
                </a:lnTo>
                <a:lnTo>
                  <a:pt x="430" y="255"/>
                </a:lnTo>
                <a:lnTo>
                  <a:pt x="422" y="271"/>
                </a:lnTo>
                <a:lnTo>
                  <a:pt x="422" y="279"/>
                </a:lnTo>
                <a:lnTo>
                  <a:pt x="422" y="279"/>
                </a:lnTo>
                <a:lnTo>
                  <a:pt x="438" y="271"/>
                </a:lnTo>
                <a:lnTo>
                  <a:pt x="454" y="247"/>
                </a:lnTo>
                <a:lnTo>
                  <a:pt x="470" y="231"/>
                </a:lnTo>
                <a:lnTo>
                  <a:pt x="478" y="231"/>
                </a:lnTo>
                <a:lnTo>
                  <a:pt x="478" y="223"/>
                </a:lnTo>
                <a:lnTo>
                  <a:pt x="486" y="215"/>
                </a:lnTo>
                <a:lnTo>
                  <a:pt x="486" y="207"/>
                </a:lnTo>
                <a:lnTo>
                  <a:pt x="486" y="199"/>
                </a:lnTo>
                <a:lnTo>
                  <a:pt x="486" y="191"/>
                </a:lnTo>
                <a:lnTo>
                  <a:pt x="494" y="191"/>
                </a:lnTo>
                <a:lnTo>
                  <a:pt x="494" y="183"/>
                </a:lnTo>
                <a:lnTo>
                  <a:pt x="502" y="175"/>
                </a:lnTo>
                <a:lnTo>
                  <a:pt x="502" y="175"/>
                </a:lnTo>
                <a:lnTo>
                  <a:pt x="510" y="183"/>
                </a:lnTo>
                <a:lnTo>
                  <a:pt x="510" y="199"/>
                </a:lnTo>
                <a:lnTo>
                  <a:pt x="494" y="231"/>
                </a:lnTo>
                <a:lnTo>
                  <a:pt x="486" y="239"/>
                </a:lnTo>
                <a:lnTo>
                  <a:pt x="486" y="247"/>
                </a:lnTo>
                <a:lnTo>
                  <a:pt x="486" y="255"/>
                </a:lnTo>
                <a:lnTo>
                  <a:pt x="470" y="279"/>
                </a:lnTo>
                <a:lnTo>
                  <a:pt x="470" y="303"/>
                </a:lnTo>
                <a:lnTo>
                  <a:pt x="470" y="319"/>
                </a:lnTo>
                <a:lnTo>
                  <a:pt x="462" y="327"/>
                </a:lnTo>
                <a:lnTo>
                  <a:pt x="462" y="335"/>
                </a:lnTo>
                <a:lnTo>
                  <a:pt x="462" y="351"/>
                </a:lnTo>
                <a:lnTo>
                  <a:pt x="462" y="383"/>
                </a:lnTo>
                <a:lnTo>
                  <a:pt x="462" y="391"/>
                </a:lnTo>
                <a:lnTo>
                  <a:pt x="446" y="423"/>
                </a:lnTo>
                <a:lnTo>
                  <a:pt x="454" y="463"/>
                </a:lnTo>
                <a:lnTo>
                  <a:pt x="470" y="495"/>
                </a:lnTo>
                <a:lnTo>
                  <a:pt x="462" y="503"/>
                </a:lnTo>
                <a:lnTo>
                  <a:pt x="470" y="511"/>
                </a:lnTo>
                <a:lnTo>
                  <a:pt x="462" y="511"/>
                </a:lnTo>
                <a:lnTo>
                  <a:pt x="470" y="527"/>
                </a:lnTo>
                <a:lnTo>
                  <a:pt x="215" y="543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7" name=""/>
          <p:cNvSpPr/>
          <p:nvPr/>
        </p:nvSpPr>
        <p:spPr>
          <a:xfrm>
            <a:off x="5964120" y="1938240"/>
            <a:ext cx="595440" cy="811440"/>
          </a:xfrm>
          <a:custGeom>
            <a:avLst/>
            <a:gdLst/>
            <a:ahLst/>
            <a:rect l="l" t="t" r="r" b="b"/>
            <a:pathLst>
              <a:path w="375" h="511">
                <a:moveTo>
                  <a:pt x="0" y="511"/>
                </a:moveTo>
                <a:lnTo>
                  <a:pt x="191" y="487"/>
                </a:lnTo>
                <a:lnTo>
                  <a:pt x="191" y="495"/>
                </a:lnTo>
                <a:lnTo>
                  <a:pt x="311" y="479"/>
                </a:lnTo>
                <a:lnTo>
                  <a:pt x="311" y="479"/>
                </a:lnTo>
                <a:lnTo>
                  <a:pt x="327" y="448"/>
                </a:lnTo>
                <a:lnTo>
                  <a:pt x="327" y="440"/>
                </a:lnTo>
                <a:lnTo>
                  <a:pt x="327" y="424"/>
                </a:lnTo>
                <a:lnTo>
                  <a:pt x="335" y="408"/>
                </a:lnTo>
                <a:lnTo>
                  <a:pt x="351" y="392"/>
                </a:lnTo>
                <a:lnTo>
                  <a:pt x="351" y="376"/>
                </a:lnTo>
                <a:lnTo>
                  <a:pt x="351" y="376"/>
                </a:lnTo>
                <a:lnTo>
                  <a:pt x="351" y="368"/>
                </a:lnTo>
                <a:lnTo>
                  <a:pt x="359" y="360"/>
                </a:lnTo>
                <a:lnTo>
                  <a:pt x="367" y="368"/>
                </a:lnTo>
                <a:lnTo>
                  <a:pt x="367" y="368"/>
                </a:lnTo>
                <a:lnTo>
                  <a:pt x="375" y="360"/>
                </a:lnTo>
                <a:lnTo>
                  <a:pt x="375" y="360"/>
                </a:lnTo>
                <a:lnTo>
                  <a:pt x="375" y="352"/>
                </a:lnTo>
                <a:lnTo>
                  <a:pt x="375" y="336"/>
                </a:lnTo>
                <a:lnTo>
                  <a:pt x="375" y="312"/>
                </a:lnTo>
                <a:lnTo>
                  <a:pt x="375" y="296"/>
                </a:lnTo>
                <a:lnTo>
                  <a:pt x="367" y="272"/>
                </a:lnTo>
                <a:lnTo>
                  <a:pt x="343" y="200"/>
                </a:lnTo>
                <a:lnTo>
                  <a:pt x="311" y="192"/>
                </a:lnTo>
                <a:lnTo>
                  <a:pt x="303" y="200"/>
                </a:lnTo>
                <a:lnTo>
                  <a:pt x="295" y="208"/>
                </a:lnTo>
                <a:lnTo>
                  <a:pt x="263" y="256"/>
                </a:lnTo>
                <a:lnTo>
                  <a:pt x="255" y="256"/>
                </a:lnTo>
                <a:lnTo>
                  <a:pt x="255" y="256"/>
                </a:lnTo>
                <a:lnTo>
                  <a:pt x="239" y="248"/>
                </a:lnTo>
                <a:lnTo>
                  <a:pt x="239" y="248"/>
                </a:lnTo>
                <a:lnTo>
                  <a:pt x="231" y="240"/>
                </a:lnTo>
                <a:lnTo>
                  <a:pt x="239" y="216"/>
                </a:lnTo>
                <a:lnTo>
                  <a:pt x="239" y="208"/>
                </a:lnTo>
                <a:lnTo>
                  <a:pt x="255" y="200"/>
                </a:lnTo>
                <a:lnTo>
                  <a:pt x="263" y="192"/>
                </a:lnTo>
                <a:lnTo>
                  <a:pt x="263" y="184"/>
                </a:lnTo>
                <a:lnTo>
                  <a:pt x="263" y="176"/>
                </a:lnTo>
                <a:lnTo>
                  <a:pt x="271" y="168"/>
                </a:lnTo>
                <a:lnTo>
                  <a:pt x="279" y="160"/>
                </a:lnTo>
                <a:lnTo>
                  <a:pt x="279" y="128"/>
                </a:lnTo>
                <a:lnTo>
                  <a:pt x="271" y="112"/>
                </a:lnTo>
                <a:lnTo>
                  <a:pt x="271" y="104"/>
                </a:lnTo>
                <a:lnTo>
                  <a:pt x="263" y="88"/>
                </a:lnTo>
                <a:lnTo>
                  <a:pt x="255" y="88"/>
                </a:lnTo>
                <a:lnTo>
                  <a:pt x="255" y="80"/>
                </a:lnTo>
                <a:lnTo>
                  <a:pt x="271" y="72"/>
                </a:lnTo>
                <a:lnTo>
                  <a:pt x="271" y="72"/>
                </a:lnTo>
                <a:lnTo>
                  <a:pt x="255" y="48"/>
                </a:lnTo>
                <a:lnTo>
                  <a:pt x="247" y="40"/>
                </a:lnTo>
                <a:lnTo>
                  <a:pt x="215" y="32"/>
                </a:lnTo>
                <a:lnTo>
                  <a:pt x="191" y="24"/>
                </a:lnTo>
                <a:lnTo>
                  <a:pt x="183" y="16"/>
                </a:lnTo>
                <a:lnTo>
                  <a:pt x="168" y="16"/>
                </a:lnTo>
                <a:lnTo>
                  <a:pt x="152" y="8"/>
                </a:lnTo>
                <a:lnTo>
                  <a:pt x="136" y="0"/>
                </a:lnTo>
                <a:lnTo>
                  <a:pt x="128" y="8"/>
                </a:lnTo>
                <a:lnTo>
                  <a:pt x="120" y="8"/>
                </a:lnTo>
                <a:lnTo>
                  <a:pt x="112" y="24"/>
                </a:lnTo>
                <a:lnTo>
                  <a:pt x="112" y="40"/>
                </a:lnTo>
                <a:lnTo>
                  <a:pt x="112" y="48"/>
                </a:lnTo>
                <a:lnTo>
                  <a:pt x="120" y="48"/>
                </a:lnTo>
                <a:lnTo>
                  <a:pt x="120" y="48"/>
                </a:lnTo>
                <a:lnTo>
                  <a:pt x="112" y="56"/>
                </a:lnTo>
                <a:lnTo>
                  <a:pt x="104" y="56"/>
                </a:lnTo>
                <a:lnTo>
                  <a:pt x="104" y="64"/>
                </a:lnTo>
                <a:lnTo>
                  <a:pt x="96" y="72"/>
                </a:lnTo>
                <a:lnTo>
                  <a:pt x="88" y="80"/>
                </a:lnTo>
                <a:lnTo>
                  <a:pt x="88" y="96"/>
                </a:lnTo>
                <a:lnTo>
                  <a:pt x="96" y="104"/>
                </a:lnTo>
                <a:lnTo>
                  <a:pt x="88" y="120"/>
                </a:lnTo>
                <a:lnTo>
                  <a:pt x="72" y="128"/>
                </a:lnTo>
                <a:lnTo>
                  <a:pt x="72" y="120"/>
                </a:lnTo>
                <a:lnTo>
                  <a:pt x="80" y="104"/>
                </a:lnTo>
                <a:lnTo>
                  <a:pt x="72" y="88"/>
                </a:lnTo>
                <a:lnTo>
                  <a:pt x="72" y="88"/>
                </a:lnTo>
                <a:lnTo>
                  <a:pt x="72" y="80"/>
                </a:lnTo>
                <a:lnTo>
                  <a:pt x="72" y="88"/>
                </a:lnTo>
                <a:lnTo>
                  <a:pt x="64" y="96"/>
                </a:lnTo>
                <a:lnTo>
                  <a:pt x="64" y="104"/>
                </a:lnTo>
                <a:lnTo>
                  <a:pt x="56" y="112"/>
                </a:lnTo>
                <a:lnTo>
                  <a:pt x="48" y="112"/>
                </a:lnTo>
                <a:lnTo>
                  <a:pt x="40" y="120"/>
                </a:lnTo>
                <a:lnTo>
                  <a:pt x="32" y="128"/>
                </a:lnTo>
                <a:lnTo>
                  <a:pt x="32" y="136"/>
                </a:lnTo>
                <a:lnTo>
                  <a:pt x="24" y="152"/>
                </a:lnTo>
                <a:lnTo>
                  <a:pt x="24" y="168"/>
                </a:lnTo>
                <a:lnTo>
                  <a:pt x="24" y="192"/>
                </a:lnTo>
                <a:lnTo>
                  <a:pt x="16" y="200"/>
                </a:lnTo>
                <a:lnTo>
                  <a:pt x="8" y="216"/>
                </a:lnTo>
                <a:lnTo>
                  <a:pt x="8" y="232"/>
                </a:lnTo>
                <a:lnTo>
                  <a:pt x="8" y="240"/>
                </a:lnTo>
                <a:lnTo>
                  <a:pt x="16" y="264"/>
                </a:lnTo>
                <a:lnTo>
                  <a:pt x="8" y="280"/>
                </a:lnTo>
                <a:lnTo>
                  <a:pt x="16" y="296"/>
                </a:lnTo>
                <a:lnTo>
                  <a:pt x="32" y="336"/>
                </a:lnTo>
                <a:lnTo>
                  <a:pt x="48" y="360"/>
                </a:lnTo>
                <a:lnTo>
                  <a:pt x="48" y="392"/>
                </a:lnTo>
                <a:lnTo>
                  <a:pt x="56" y="392"/>
                </a:lnTo>
                <a:lnTo>
                  <a:pt x="56" y="400"/>
                </a:lnTo>
                <a:lnTo>
                  <a:pt x="48" y="400"/>
                </a:lnTo>
                <a:lnTo>
                  <a:pt x="48" y="424"/>
                </a:lnTo>
                <a:lnTo>
                  <a:pt x="40" y="448"/>
                </a:lnTo>
                <a:lnTo>
                  <a:pt x="32" y="464"/>
                </a:lnTo>
                <a:lnTo>
                  <a:pt x="16" y="495"/>
                </a:lnTo>
                <a:lnTo>
                  <a:pt x="8" y="511"/>
                </a:lnTo>
                <a:lnTo>
                  <a:pt x="0" y="511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8" name=""/>
          <p:cNvSpPr/>
          <p:nvPr/>
        </p:nvSpPr>
        <p:spPr>
          <a:xfrm>
            <a:off x="5407200" y="1660680"/>
            <a:ext cx="936360" cy="455400"/>
          </a:xfrm>
          <a:custGeom>
            <a:avLst/>
            <a:gdLst/>
            <a:ahLst/>
            <a:rect l="l" t="t" r="r" b="b"/>
            <a:pathLst>
              <a:path w="590" h="287">
                <a:moveTo>
                  <a:pt x="0" y="120"/>
                </a:moveTo>
                <a:lnTo>
                  <a:pt x="16" y="112"/>
                </a:lnTo>
                <a:lnTo>
                  <a:pt x="24" y="112"/>
                </a:lnTo>
                <a:lnTo>
                  <a:pt x="40" y="96"/>
                </a:lnTo>
                <a:lnTo>
                  <a:pt x="48" y="88"/>
                </a:lnTo>
                <a:lnTo>
                  <a:pt x="56" y="88"/>
                </a:lnTo>
                <a:lnTo>
                  <a:pt x="88" y="80"/>
                </a:lnTo>
                <a:lnTo>
                  <a:pt x="112" y="64"/>
                </a:lnTo>
                <a:lnTo>
                  <a:pt x="136" y="40"/>
                </a:lnTo>
                <a:lnTo>
                  <a:pt x="144" y="32"/>
                </a:lnTo>
                <a:lnTo>
                  <a:pt x="168" y="8"/>
                </a:lnTo>
                <a:lnTo>
                  <a:pt x="183" y="0"/>
                </a:lnTo>
                <a:lnTo>
                  <a:pt x="207" y="0"/>
                </a:lnTo>
                <a:lnTo>
                  <a:pt x="215" y="0"/>
                </a:lnTo>
                <a:lnTo>
                  <a:pt x="215" y="0"/>
                </a:lnTo>
                <a:lnTo>
                  <a:pt x="199" y="8"/>
                </a:lnTo>
                <a:lnTo>
                  <a:pt x="199" y="16"/>
                </a:lnTo>
                <a:lnTo>
                  <a:pt x="191" y="24"/>
                </a:lnTo>
                <a:lnTo>
                  <a:pt x="175" y="48"/>
                </a:lnTo>
                <a:lnTo>
                  <a:pt x="168" y="56"/>
                </a:lnTo>
                <a:lnTo>
                  <a:pt x="160" y="56"/>
                </a:lnTo>
                <a:lnTo>
                  <a:pt x="160" y="80"/>
                </a:lnTo>
                <a:lnTo>
                  <a:pt x="160" y="88"/>
                </a:lnTo>
                <a:lnTo>
                  <a:pt x="160" y="80"/>
                </a:lnTo>
                <a:lnTo>
                  <a:pt x="175" y="72"/>
                </a:lnTo>
                <a:lnTo>
                  <a:pt x="191" y="72"/>
                </a:lnTo>
                <a:lnTo>
                  <a:pt x="191" y="64"/>
                </a:lnTo>
                <a:lnTo>
                  <a:pt x="231" y="80"/>
                </a:lnTo>
                <a:lnTo>
                  <a:pt x="255" y="112"/>
                </a:lnTo>
                <a:lnTo>
                  <a:pt x="279" y="104"/>
                </a:lnTo>
                <a:lnTo>
                  <a:pt x="287" y="112"/>
                </a:lnTo>
                <a:lnTo>
                  <a:pt x="295" y="112"/>
                </a:lnTo>
                <a:lnTo>
                  <a:pt x="303" y="112"/>
                </a:lnTo>
                <a:lnTo>
                  <a:pt x="303" y="112"/>
                </a:lnTo>
                <a:lnTo>
                  <a:pt x="311" y="112"/>
                </a:lnTo>
                <a:lnTo>
                  <a:pt x="311" y="120"/>
                </a:lnTo>
                <a:lnTo>
                  <a:pt x="319" y="112"/>
                </a:lnTo>
                <a:lnTo>
                  <a:pt x="319" y="104"/>
                </a:lnTo>
                <a:lnTo>
                  <a:pt x="343" y="88"/>
                </a:lnTo>
                <a:lnTo>
                  <a:pt x="423" y="72"/>
                </a:lnTo>
                <a:lnTo>
                  <a:pt x="439" y="56"/>
                </a:lnTo>
                <a:lnTo>
                  <a:pt x="455" y="56"/>
                </a:lnTo>
                <a:lnTo>
                  <a:pt x="455" y="64"/>
                </a:lnTo>
                <a:lnTo>
                  <a:pt x="447" y="72"/>
                </a:lnTo>
                <a:lnTo>
                  <a:pt x="447" y="80"/>
                </a:lnTo>
                <a:lnTo>
                  <a:pt x="455" y="96"/>
                </a:lnTo>
                <a:lnTo>
                  <a:pt x="463" y="96"/>
                </a:lnTo>
                <a:lnTo>
                  <a:pt x="471" y="96"/>
                </a:lnTo>
                <a:lnTo>
                  <a:pt x="479" y="96"/>
                </a:lnTo>
                <a:lnTo>
                  <a:pt x="487" y="96"/>
                </a:lnTo>
                <a:lnTo>
                  <a:pt x="511" y="88"/>
                </a:lnTo>
                <a:lnTo>
                  <a:pt x="519" y="96"/>
                </a:lnTo>
                <a:lnTo>
                  <a:pt x="534" y="120"/>
                </a:lnTo>
                <a:lnTo>
                  <a:pt x="542" y="128"/>
                </a:lnTo>
                <a:lnTo>
                  <a:pt x="558" y="136"/>
                </a:lnTo>
                <a:lnTo>
                  <a:pt x="574" y="128"/>
                </a:lnTo>
                <a:lnTo>
                  <a:pt x="582" y="128"/>
                </a:lnTo>
                <a:lnTo>
                  <a:pt x="590" y="136"/>
                </a:lnTo>
                <a:lnTo>
                  <a:pt x="590" y="144"/>
                </a:lnTo>
                <a:lnTo>
                  <a:pt x="582" y="144"/>
                </a:lnTo>
                <a:lnTo>
                  <a:pt x="566" y="152"/>
                </a:lnTo>
                <a:lnTo>
                  <a:pt x="558" y="144"/>
                </a:lnTo>
                <a:lnTo>
                  <a:pt x="558" y="144"/>
                </a:lnTo>
                <a:lnTo>
                  <a:pt x="558" y="144"/>
                </a:lnTo>
                <a:lnTo>
                  <a:pt x="542" y="152"/>
                </a:lnTo>
                <a:lnTo>
                  <a:pt x="534" y="144"/>
                </a:lnTo>
                <a:lnTo>
                  <a:pt x="526" y="144"/>
                </a:lnTo>
                <a:lnTo>
                  <a:pt x="503" y="152"/>
                </a:lnTo>
                <a:lnTo>
                  <a:pt x="495" y="144"/>
                </a:lnTo>
                <a:lnTo>
                  <a:pt x="487" y="152"/>
                </a:lnTo>
                <a:lnTo>
                  <a:pt x="495" y="160"/>
                </a:lnTo>
                <a:lnTo>
                  <a:pt x="487" y="167"/>
                </a:lnTo>
                <a:lnTo>
                  <a:pt x="479" y="167"/>
                </a:lnTo>
                <a:lnTo>
                  <a:pt x="471" y="152"/>
                </a:lnTo>
                <a:lnTo>
                  <a:pt x="439" y="152"/>
                </a:lnTo>
                <a:lnTo>
                  <a:pt x="431" y="152"/>
                </a:lnTo>
                <a:lnTo>
                  <a:pt x="423" y="144"/>
                </a:lnTo>
                <a:lnTo>
                  <a:pt x="399" y="167"/>
                </a:lnTo>
                <a:lnTo>
                  <a:pt x="399" y="167"/>
                </a:lnTo>
                <a:lnTo>
                  <a:pt x="391" y="167"/>
                </a:lnTo>
                <a:lnTo>
                  <a:pt x="383" y="175"/>
                </a:lnTo>
                <a:lnTo>
                  <a:pt x="383" y="175"/>
                </a:lnTo>
                <a:lnTo>
                  <a:pt x="367" y="167"/>
                </a:lnTo>
                <a:lnTo>
                  <a:pt x="359" y="175"/>
                </a:lnTo>
                <a:lnTo>
                  <a:pt x="351" y="183"/>
                </a:lnTo>
                <a:lnTo>
                  <a:pt x="351" y="191"/>
                </a:lnTo>
                <a:lnTo>
                  <a:pt x="327" y="215"/>
                </a:lnTo>
                <a:lnTo>
                  <a:pt x="319" y="215"/>
                </a:lnTo>
                <a:lnTo>
                  <a:pt x="319" y="207"/>
                </a:lnTo>
                <a:lnTo>
                  <a:pt x="327" y="191"/>
                </a:lnTo>
                <a:lnTo>
                  <a:pt x="327" y="183"/>
                </a:lnTo>
                <a:lnTo>
                  <a:pt x="311" y="183"/>
                </a:lnTo>
                <a:lnTo>
                  <a:pt x="311" y="199"/>
                </a:lnTo>
                <a:lnTo>
                  <a:pt x="303" y="207"/>
                </a:lnTo>
                <a:lnTo>
                  <a:pt x="295" y="199"/>
                </a:lnTo>
                <a:lnTo>
                  <a:pt x="295" y="183"/>
                </a:lnTo>
                <a:lnTo>
                  <a:pt x="287" y="191"/>
                </a:lnTo>
                <a:lnTo>
                  <a:pt x="287" y="207"/>
                </a:lnTo>
                <a:lnTo>
                  <a:pt x="279" y="223"/>
                </a:lnTo>
                <a:lnTo>
                  <a:pt x="271" y="239"/>
                </a:lnTo>
                <a:lnTo>
                  <a:pt x="263" y="247"/>
                </a:lnTo>
                <a:lnTo>
                  <a:pt x="255" y="271"/>
                </a:lnTo>
                <a:lnTo>
                  <a:pt x="255" y="287"/>
                </a:lnTo>
                <a:lnTo>
                  <a:pt x="255" y="287"/>
                </a:lnTo>
                <a:lnTo>
                  <a:pt x="239" y="279"/>
                </a:lnTo>
                <a:lnTo>
                  <a:pt x="239" y="263"/>
                </a:lnTo>
                <a:lnTo>
                  <a:pt x="239" y="263"/>
                </a:lnTo>
                <a:lnTo>
                  <a:pt x="239" y="255"/>
                </a:lnTo>
                <a:lnTo>
                  <a:pt x="239" y="255"/>
                </a:lnTo>
                <a:lnTo>
                  <a:pt x="223" y="255"/>
                </a:lnTo>
                <a:lnTo>
                  <a:pt x="223" y="255"/>
                </a:lnTo>
                <a:lnTo>
                  <a:pt x="223" y="223"/>
                </a:lnTo>
                <a:lnTo>
                  <a:pt x="223" y="215"/>
                </a:lnTo>
                <a:lnTo>
                  <a:pt x="207" y="207"/>
                </a:lnTo>
                <a:lnTo>
                  <a:pt x="199" y="199"/>
                </a:lnTo>
                <a:lnTo>
                  <a:pt x="199" y="199"/>
                </a:lnTo>
                <a:lnTo>
                  <a:pt x="199" y="191"/>
                </a:lnTo>
                <a:lnTo>
                  <a:pt x="191" y="191"/>
                </a:lnTo>
                <a:lnTo>
                  <a:pt x="183" y="183"/>
                </a:lnTo>
                <a:lnTo>
                  <a:pt x="160" y="183"/>
                </a:lnTo>
                <a:lnTo>
                  <a:pt x="160" y="183"/>
                </a:lnTo>
                <a:lnTo>
                  <a:pt x="152" y="183"/>
                </a:lnTo>
                <a:lnTo>
                  <a:pt x="152" y="183"/>
                </a:lnTo>
                <a:lnTo>
                  <a:pt x="136" y="183"/>
                </a:lnTo>
                <a:lnTo>
                  <a:pt x="120" y="167"/>
                </a:lnTo>
                <a:lnTo>
                  <a:pt x="112" y="167"/>
                </a:lnTo>
                <a:lnTo>
                  <a:pt x="32" y="152"/>
                </a:lnTo>
                <a:lnTo>
                  <a:pt x="24" y="152"/>
                </a:lnTo>
                <a:lnTo>
                  <a:pt x="24" y="136"/>
                </a:lnTo>
                <a:lnTo>
                  <a:pt x="16" y="128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9" name=""/>
          <p:cNvSpPr/>
          <p:nvPr/>
        </p:nvSpPr>
        <p:spPr>
          <a:xfrm>
            <a:off x="4572000" y="2459160"/>
            <a:ext cx="923760" cy="608040"/>
          </a:xfrm>
          <a:custGeom>
            <a:avLst/>
            <a:gdLst/>
            <a:ahLst/>
            <a:rect l="l" t="t" r="r" b="b"/>
            <a:pathLst>
              <a:path w="582" h="383">
                <a:moveTo>
                  <a:pt x="15" y="16"/>
                </a:moveTo>
                <a:lnTo>
                  <a:pt x="470" y="0"/>
                </a:lnTo>
                <a:lnTo>
                  <a:pt x="478" y="16"/>
                </a:lnTo>
                <a:lnTo>
                  <a:pt x="486" y="24"/>
                </a:lnTo>
                <a:lnTo>
                  <a:pt x="486" y="32"/>
                </a:lnTo>
                <a:lnTo>
                  <a:pt x="478" y="40"/>
                </a:lnTo>
                <a:lnTo>
                  <a:pt x="486" y="56"/>
                </a:lnTo>
                <a:lnTo>
                  <a:pt x="494" y="88"/>
                </a:lnTo>
                <a:lnTo>
                  <a:pt x="518" y="104"/>
                </a:lnTo>
                <a:lnTo>
                  <a:pt x="526" y="112"/>
                </a:lnTo>
                <a:lnTo>
                  <a:pt x="534" y="120"/>
                </a:lnTo>
                <a:lnTo>
                  <a:pt x="534" y="128"/>
                </a:lnTo>
                <a:lnTo>
                  <a:pt x="558" y="136"/>
                </a:lnTo>
                <a:lnTo>
                  <a:pt x="558" y="151"/>
                </a:lnTo>
                <a:lnTo>
                  <a:pt x="574" y="159"/>
                </a:lnTo>
                <a:lnTo>
                  <a:pt x="582" y="183"/>
                </a:lnTo>
                <a:lnTo>
                  <a:pt x="582" y="191"/>
                </a:lnTo>
                <a:lnTo>
                  <a:pt x="574" y="207"/>
                </a:lnTo>
                <a:lnTo>
                  <a:pt x="566" y="207"/>
                </a:lnTo>
                <a:lnTo>
                  <a:pt x="566" y="223"/>
                </a:lnTo>
                <a:lnTo>
                  <a:pt x="550" y="239"/>
                </a:lnTo>
                <a:lnTo>
                  <a:pt x="534" y="247"/>
                </a:lnTo>
                <a:lnTo>
                  <a:pt x="534" y="247"/>
                </a:lnTo>
                <a:lnTo>
                  <a:pt x="510" y="247"/>
                </a:lnTo>
                <a:lnTo>
                  <a:pt x="502" y="255"/>
                </a:lnTo>
                <a:lnTo>
                  <a:pt x="502" y="271"/>
                </a:lnTo>
                <a:lnTo>
                  <a:pt x="502" y="279"/>
                </a:lnTo>
                <a:lnTo>
                  <a:pt x="510" y="287"/>
                </a:lnTo>
                <a:lnTo>
                  <a:pt x="510" y="295"/>
                </a:lnTo>
                <a:lnTo>
                  <a:pt x="510" y="319"/>
                </a:lnTo>
                <a:lnTo>
                  <a:pt x="494" y="343"/>
                </a:lnTo>
                <a:lnTo>
                  <a:pt x="486" y="351"/>
                </a:lnTo>
                <a:lnTo>
                  <a:pt x="478" y="367"/>
                </a:lnTo>
                <a:lnTo>
                  <a:pt x="478" y="375"/>
                </a:lnTo>
                <a:lnTo>
                  <a:pt x="470" y="383"/>
                </a:lnTo>
                <a:lnTo>
                  <a:pt x="446" y="359"/>
                </a:lnTo>
                <a:lnTo>
                  <a:pt x="71" y="367"/>
                </a:lnTo>
                <a:lnTo>
                  <a:pt x="71" y="359"/>
                </a:lnTo>
                <a:lnTo>
                  <a:pt x="71" y="351"/>
                </a:lnTo>
                <a:lnTo>
                  <a:pt x="71" y="343"/>
                </a:lnTo>
                <a:lnTo>
                  <a:pt x="63" y="327"/>
                </a:lnTo>
                <a:lnTo>
                  <a:pt x="63" y="319"/>
                </a:lnTo>
                <a:lnTo>
                  <a:pt x="71" y="311"/>
                </a:lnTo>
                <a:lnTo>
                  <a:pt x="63" y="303"/>
                </a:lnTo>
                <a:lnTo>
                  <a:pt x="47" y="295"/>
                </a:lnTo>
                <a:lnTo>
                  <a:pt x="55" y="279"/>
                </a:lnTo>
                <a:lnTo>
                  <a:pt x="55" y="263"/>
                </a:lnTo>
                <a:lnTo>
                  <a:pt x="55" y="255"/>
                </a:lnTo>
                <a:lnTo>
                  <a:pt x="39" y="247"/>
                </a:lnTo>
                <a:lnTo>
                  <a:pt x="39" y="231"/>
                </a:lnTo>
                <a:lnTo>
                  <a:pt x="39" y="223"/>
                </a:lnTo>
                <a:lnTo>
                  <a:pt x="31" y="215"/>
                </a:lnTo>
                <a:lnTo>
                  <a:pt x="23" y="199"/>
                </a:lnTo>
                <a:lnTo>
                  <a:pt x="15" y="183"/>
                </a:lnTo>
                <a:lnTo>
                  <a:pt x="23" y="167"/>
                </a:lnTo>
                <a:lnTo>
                  <a:pt x="23" y="159"/>
                </a:lnTo>
                <a:lnTo>
                  <a:pt x="7" y="151"/>
                </a:lnTo>
                <a:lnTo>
                  <a:pt x="7" y="143"/>
                </a:lnTo>
                <a:lnTo>
                  <a:pt x="7" y="136"/>
                </a:lnTo>
                <a:lnTo>
                  <a:pt x="7" y="128"/>
                </a:lnTo>
                <a:lnTo>
                  <a:pt x="0" y="104"/>
                </a:lnTo>
                <a:lnTo>
                  <a:pt x="7" y="80"/>
                </a:lnTo>
                <a:lnTo>
                  <a:pt x="7" y="72"/>
                </a:lnTo>
                <a:lnTo>
                  <a:pt x="7" y="64"/>
                </a:lnTo>
                <a:lnTo>
                  <a:pt x="7" y="48"/>
                </a:lnTo>
                <a:lnTo>
                  <a:pt x="0" y="40"/>
                </a:lnTo>
                <a:lnTo>
                  <a:pt x="7" y="24"/>
                </a:lnTo>
                <a:lnTo>
                  <a:pt x="0" y="24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0" name=""/>
          <p:cNvSpPr/>
          <p:nvPr/>
        </p:nvSpPr>
        <p:spPr>
          <a:xfrm>
            <a:off x="5318280" y="2624040"/>
            <a:ext cx="607680" cy="1089000"/>
          </a:xfrm>
          <a:custGeom>
            <a:avLst/>
            <a:gdLst/>
            <a:ahLst/>
            <a:rect l="l" t="t" r="r" b="b"/>
            <a:pathLst>
              <a:path w="383" h="686">
                <a:moveTo>
                  <a:pt x="319" y="0"/>
                </a:moveTo>
                <a:lnTo>
                  <a:pt x="64" y="16"/>
                </a:lnTo>
                <a:lnTo>
                  <a:pt x="64" y="24"/>
                </a:lnTo>
                <a:lnTo>
                  <a:pt x="88" y="32"/>
                </a:lnTo>
                <a:lnTo>
                  <a:pt x="88" y="47"/>
                </a:lnTo>
                <a:lnTo>
                  <a:pt x="104" y="55"/>
                </a:lnTo>
                <a:lnTo>
                  <a:pt x="112" y="79"/>
                </a:lnTo>
                <a:lnTo>
                  <a:pt x="112" y="87"/>
                </a:lnTo>
                <a:lnTo>
                  <a:pt x="104" y="103"/>
                </a:lnTo>
                <a:lnTo>
                  <a:pt x="96" y="103"/>
                </a:lnTo>
                <a:lnTo>
                  <a:pt x="96" y="119"/>
                </a:lnTo>
                <a:lnTo>
                  <a:pt x="80" y="135"/>
                </a:lnTo>
                <a:lnTo>
                  <a:pt x="64" y="143"/>
                </a:lnTo>
                <a:lnTo>
                  <a:pt x="64" y="143"/>
                </a:lnTo>
                <a:lnTo>
                  <a:pt x="40" y="143"/>
                </a:lnTo>
                <a:lnTo>
                  <a:pt x="32" y="151"/>
                </a:lnTo>
                <a:lnTo>
                  <a:pt x="32" y="167"/>
                </a:lnTo>
                <a:lnTo>
                  <a:pt x="32" y="175"/>
                </a:lnTo>
                <a:lnTo>
                  <a:pt x="40" y="183"/>
                </a:lnTo>
                <a:lnTo>
                  <a:pt x="40" y="191"/>
                </a:lnTo>
                <a:lnTo>
                  <a:pt x="40" y="215"/>
                </a:lnTo>
                <a:lnTo>
                  <a:pt x="24" y="239"/>
                </a:lnTo>
                <a:lnTo>
                  <a:pt x="16" y="247"/>
                </a:lnTo>
                <a:lnTo>
                  <a:pt x="8" y="263"/>
                </a:lnTo>
                <a:lnTo>
                  <a:pt x="8" y="271"/>
                </a:lnTo>
                <a:lnTo>
                  <a:pt x="0" y="279"/>
                </a:lnTo>
                <a:lnTo>
                  <a:pt x="0" y="287"/>
                </a:lnTo>
                <a:lnTo>
                  <a:pt x="0" y="295"/>
                </a:lnTo>
                <a:lnTo>
                  <a:pt x="0" y="319"/>
                </a:lnTo>
                <a:lnTo>
                  <a:pt x="8" y="343"/>
                </a:lnTo>
                <a:lnTo>
                  <a:pt x="8" y="351"/>
                </a:lnTo>
                <a:lnTo>
                  <a:pt x="32" y="383"/>
                </a:lnTo>
                <a:lnTo>
                  <a:pt x="64" y="407"/>
                </a:lnTo>
                <a:lnTo>
                  <a:pt x="72" y="415"/>
                </a:lnTo>
                <a:lnTo>
                  <a:pt x="88" y="455"/>
                </a:lnTo>
                <a:lnTo>
                  <a:pt x="96" y="463"/>
                </a:lnTo>
                <a:lnTo>
                  <a:pt x="104" y="455"/>
                </a:lnTo>
                <a:lnTo>
                  <a:pt x="112" y="447"/>
                </a:lnTo>
                <a:lnTo>
                  <a:pt x="128" y="463"/>
                </a:lnTo>
                <a:lnTo>
                  <a:pt x="136" y="471"/>
                </a:lnTo>
                <a:lnTo>
                  <a:pt x="128" y="479"/>
                </a:lnTo>
                <a:lnTo>
                  <a:pt x="136" y="503"/>
                </a:lnTo>
                <a:lnTo>
                  <a:pt x="112" y="518"/>
                </a:lnTo>
                <a:lnTo>
                  <a:pt x="112" y="526"/>
                </a:lnTo>
                <a:lnTo>
                  <a:pt x="120" y="542"/>
                </a:lnTo>
                <a:lnTo>
                  <a:pt x="136" y="558"/>
                </a:lnTo>
                <a:lnTo>
                  <a:pt x="160" y="574"/>
                </a:lnTo>
                <a:lnTo>
                  <a:pt x="176" y="582"/>
                </a:lnTo>
                <a:lnTo>
                  <a:pt x="200" y="606"/>
                </a:lnTo>
                <a:lnTo>
                  <a:pt x="208" y="622"/>
                </a:lnTo>
                <a:lnTo>
                  <a:pt x="216" y="638"/>
                </a:lnTo>
                <a:lnTo>
                  <a:pt x="216" y="638"/>
                </a:lnTo>
                <a:lnTo>
                  <a:pt x="208" y="646"/>
                </a:lnTo>
                <a:lnTo>
                  <a:pt x="208" y="654"/>
                </a:lnTo>
                <a:lnTo>
                  <a:pt x="224" y="686"/>
                </a:lnTo>
                <a:lnTo>
                  <a:pt x="231" y="686"/>
                </a:lnTo>
                <a:lnTo>
                  <a:pt x="231" y="678"/>
                </a:lnTo>
                <a:lnTo>
                  <a:pt x="239" y="678"/>
                </a:lnTo>
                <a:lnTo>
                  <a:pt x="239" y="678"/>
                </a:lnTo>
                <a:lnTo>
                  <a:pt x="247" y="662"/>
                </a:lnTo>
                <a:lnTo>
                  <a:pt x="255" y="654"/>
                </a:lnTo>
                <a:lnTo>
                  <a:pt x="271" y="654"/>
                </a:lnTo>
                <a:lnTo>
                  <a:pt x="287" y="662"/>
                </a:lnTo>
                <a:lnTo>
                  <a:pt x="295" y="670"/>
                </a:lnTo>
                <a:lnTo>
                  <a:pt x="311" y="662"/>
                </a:lnTo>
                <a:lnTo>
                  <a:pt x="303" y="638"/>
                </a:lnTo>
                <a:lnTo>
                  <a:pt x="303" y="630"/>
                </a:lnTo>
                <a:lnTo>
                  <a:pt x="311" y="622"/>
                </a:lnTo>
                <a:lnTo>
                  <a:pt x="343" y="614"/>
                </a:lnTo>
                <a:lnTo>
                  <a:pt x="343" y="614"/>
                </a:lnTo>
                <a:lnTo>
                  <a:pt x="335" y="598"/>
                </a:lnTo>
                <a:lnTo>
                  <a:pt x="335" y="598"/>
                </a:lnTo>
                <a:lnTo>
                  <a:pt x="335" y="590"/>
                </a:lnTo>
                <a:lnTo>
                  <a:pt x="343" y="582"/>
                </a:lnTo>
                <a:lnTo>
                  <a:pt x="343" y="574"/>
                </a:lnTo>
                <a:lnTo>
                  <a:pt x="343" y="574"/>
                </a:lnTo>
                <a:lnTo>
                  <a:pt x="343" y="574"/>
                </a:lnTo>
                <a:lnTo>
                  <a:pt x="343" y="566"/>
                </a:lnTo>
                <a:lnTo>
                  <a:pt x="343" y="542"/>
                </a:lnTo>
                <a:lnTo>
                  <a:pt x="343" y="526"/>
                </a:lnTo>
                <a:lnTo>
                  <a:pt x="359" y="510"/>
                </a:lnTo>
                <a:lnTo>
                  <a:pt x="367" y="495"/>
                </a:lnTo>
                <a:lnTo>
                  <a:pt x="367" y="487"/>
                </a:lnTo>
                <a:lnTo>
                  <a:pt x="383" y="463"/>
                </a:lnTo>
                <a:lnTo>
                  <a:pt x="383" y="431"/>
                </a:lnTo>
                <a:lnTo>
                  <a:pt x="367" y="415"/>
                </a:lnTo>
                <a:lnTo>
                  <a:pt x="375" y="399"/>
                </a:lnTo>
                <a:lnTo>
                  <a:pt x="367" y="383"/>
                </a:lnTo>
                <a:lnTo>
                  <a:pt x="375" y="383"/>
                </a:lnTo>
                <a:lnTo>
                  <a:pt x="351" y="87"/>
                </a:lnTo>
                <a:lnTo>
                  <a:pt x="343" y="87"/>
                </a:lnTo>
                <a:lnTo>
                  <a:pt x="343" y="79"/>
                </a:lnTo>
                <a:lnTo>
                  <a:pt x="335" y="55"/>
                </a:lnTo>
                <a:lnTo>
                  <a:pt x="335" y="47"/>
                </a:lnTo>
                <a:lnTo>
                  <a:pt x="327" y="39"/>
                </a:lnTo>
                <a:lnTo>
                  <a:pt x="319" y="24"/>
                </a:lnTo>
                <a:lnTo>
                  <a:pt x="319" y="0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1" name=""/>
          <p:cNvSpPr/>
          <p:nvPr/>
        </p:nvSpPr>
        <p:spPr>
          <a:xfrm>
            <a:off x="4684680" y="3029040"/>
            <a:ext cx="1038240" cy="887400"/>
          </a:xfrm>
          <a:custGeom>
            <a:avLst/>
            <a:gdLst/>
            <a:ahLst/>
            <a:rect l="l" t="t" r="r" b="b"/>
            <a:pathLst>
              <a:path w="654" h="559">
                <a:moveTo>
                  <a:pt x="112" y="511"/>
                </a:moveTo>
                <a:lnTo>
                  <a:pt x="551" y="495"/>
                </a:lnTo>
                <a:lnTo>
                  <a:pt x="551" y="503"/>
                </a:lnTo>
                <a:lnTo>
                  <a:pt x="559" y="503"/>
                </a:lnTo>
                <a:lnTo>
                  <a:pt x="559" y="519"/>
                </a:lnTo>
                <a:lnTo>
                  <a:pt x="559" y="527"/>
                </a:lnTo>
                <a:lnTo>
                  <a:pt x="543" y="535"/>
                </a:lnTo>
                <a:lnTo>
                  <a:pt x="535" y="551"/>
                </a:lnTo>
                <a:lnTo>
                  <a:pt x="535" y="559"/>
                </a:lnTo>
                <a:lnTo>
                  <a:pt x="599" y="551"/>
                </a:lnTo>
                <a:lnTo>
                  <a:pt x="607" y="535"/>
                </a:lnTo>
                <a:lnTo>
                  <a:pt x="599" y="527"/>
                </a:lnTo>
                <a:lnTo>
                  <a:pt x="607" y="511"/>
                </a:lnTo>
                <a:lnTo>
                  <a:pt x="615" y="495"/>
                </a:lnTo>
                <a:lnTo>
                  <a:pt x="623" y="479"/>
                </a:lnTo>
                <a:lnTo>
                  <a:pt x="630" y="479"/>
                </a:lnTo>
                <a:lnTo>
                  <a:pt x="638" y="479"/>
                </a:lnTo>
                <a:lnTo>
                  <a:pt x="646" y="479"/>
                </a:lnTo>
                <a:lnTo>
                  <a:pt x="654" y="447"/>
                </a:lnTo>
                <a:lnTo>
                  <a:pt x="646" y="431"/>
                </a:lnTo>
                <a:lnTo>
                  <a:pt x="646" y="431"/>
                </a:lnTo>
                <a:lnTo>
                  <a:pt x="638" y="431"/>
                </a:lnTo>
                <a:lnTo>
                  <a:pt x="638" y="423"/>
                </a:lnTo>
                <a:lnTo>
                  <a:pt x="638" y="423"/>
                </a:lnTo>
                <a:lnTo>
                  <a:pt x="630" y="423"/>
                </a:lnTo>
                <a:lnTo>
                  <a:pt x="630" y="431"/>
                </a:lnTo>
                <a:lnTo>
                  <a:pt x="623" y="431"/>
                </a:lnTo>
                <a:lnTo>
                  <a:pt x="607" y="399"/>
                </a:lnTo>
                <a:lnTo>
                  <a:pt x="607" y="391"/>
                </a:lnTo>
                <a:lnTo>
                  <a:pt x="615" y="383"/>
                </a:lnTo>
                <a:lnTo>
                  <a:pt x="615" y="383"/>
                </a:lnTo>
                <a:lnTo>
                  <a:pt x="607" y="367"/>
                </a:lnTo>
                <a:lnTo>
                  <a:pt x="599" y="351"/>
                </a:lnTo>
                <a:lnTo>
                  <a:pt x="575" y="327"/>
                </a:lnTo>
                <a:lnTo>
                  <a:pt x="559" y="319"/>
                </a:lnTo>
                <a:lnTo>
                  <a:pt x="535" y="303"/>
                </a:lnTo>
                <a:lnTo>
                  <a:pt x="519" y="287"/>
                </a:lnTo>
                <a:lnTo>
                  <a:pt x="511" y="271"/>
                </a:lnTo>
                <a:lnTo>
                  <a:pt x="511" y="263"/>
                </a:lnTo>
                <a:lnTo>
                  <a:pt x="535" y="248"/>
                </a:lnTo>
                <a:lnTo>
                  <a:pt x="527" y="224"/>
                </a:lnTo>
                <a:lnTo>
                  <a:pt x="535" y="216"/>
                </a:lnTo>
                <a:lnTo>
                  <a:pt x="527" y="208"/>
                </a:lnTo>
                <a:lnTo>
                  <a:pt x="511" y="192"/>
                </a:lnTo>
                <a:lnTo>
                  <a:pt x="503" y="200"/>
                </a:lnTo>
                <a:lnTo>
                  <a:pt x="495" y="208"/>
                </a:lnTo>
                <a:lnTo>
                  <a:pt x="487" y="200"/>
                </a:lnTo>
                <a:lnTo>
                  <a:pt x="471" y="160"/>
                </a:lnTo>
                <a:lnTo>
                  <a:pt x="463" y="152"/>
                </a:lnTo>
                <a:lnTo>
                  <a:pt x="431" y="128"/>
                </a:lnTo>
                <a:lnTo>
                  <a:pt x="407" y="96"/>
                </a:lnTo>
                <a:lnTo>
                  <a:pt x="407" y="88"/>
                </a:lnTo>
                <a:lnTo>
                  <a:pt x="399" y="64"/>
                </a:lnTo>
                <a:lnTo>
                  <a:pt x="399" y="40"/>
                </a:lnTo>
                <a:lnTo>
                  <a:pt x="399" y="32"/>
                </a:lnTo>
                <a:lnTo>
                  <a:pt x="399" y="24"/>
                </a:lnTo>
                <a:lnTo>
                  <a:pt x="375" y="0"/>
                </a:lnTo>
                <a:lnTo>
                  <a:pt x="0" y="8"/>
                </a:lnTo>
                <a:lnTo>
                  <a:pt x="8" y="16"/>
                </a:lnTo>
                <a:lnTo>
                  <a:pt x="16" y="32"/>
                </a:lnTo>
                <a:lnTo>
                  <a:pt x="24" y="48"/>
                </a:lnTo>
                <a:lnTo>
                  <a:pt x="32" y="64"/>
                </a:lnTo>
                <a:lnTo>
                  <a:pt x="40" y="64"/>
                </a:lnTo>
                <a:lnTo>
                  <a:pt x="40" y="80"/>
                </a:lnTo>
                <a:lnTo>
                  <a:pt x="40" y="80"/>
                </a:lnTo>
                <a:lnTo>
                  <a:pt x="80" y="112"/>
                </a:lnTo>
                <a:lnTo>
                  <a:pt x="72" y="128"/>
                </a:lnTo>
                <a:lnTo>
                  <a:pt x="64" y="144"/>
                </a:lnTo>
                <a:lnTo>
                  <a:pt x="72" y="152"/>
                </a:lnTo>
                <a:lnTo>
                  <a:pt x="80" y="152"/>
                </a:lnTo>
                <a:lnTo>
                  <a:pt x="88" y="176"/>
                </a:lnTo>
                <a:lnTo>
                  <a:pt x="96" y="184"/>
                </a:lnTo>
                <a:lnTo>
                  <a:pt x="104" y="184"/>
                </a:lnTo>
                <a:lnTo>
                  <a:pt x="112" y="192"/>
                </a:lnTo>
                <a:lnTo>
                  <a:pt x="112" y="455"/>
                </a:lnTo>
                <a:lnTo>
                  <a:pt x="112" y="51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2" name=""/>
          <p:cNvSpPr/>
          <p:nvPr/>
        </p:nvSpPr>
        <p:spPr>
          <a:xfrm>
            <a:off x="4862520" y="3814920"/>
            <a:ext cx="773280" cy="709560"/>
          </a:xfrm>
          <a:custGeom>
            <a:avLst/>
            <a:gdLst/>
            <a:ahLst/>
            <a:rect l="l" t="t" r="r" b="b"/>
            <a:pathLst>
              <a:path w="487" h="447">
                <a:moveTo>
                  <a:pt x="0" y="16"/>
                </a:moveTo>
                <a:lnTo>
                  <a:pt x="439" y="0"/>
                </a:lnTo>
                <a:lnTo>
                  <a:pt x="439" y="8"/>
                </a:lnTo>
                <a:lnTo>
                  <a:pt x="447" y="8"/>
                </a:lnTo>
                <a:lnTo>
                  <a:pt x="447" y="24"/>
                </a:lnTo>
                <a:lnTo>
                  <a:pt x="447" y="32"/>
                </a:lnTo>
                <a:lnTo>
                  <a:pt x="431" y="40"/>
                </a:lnTo>
                <a:lnTo>
                  <a:pt x="423" y="56"/>
                </a:lnTo>
                <a:lnTo>
                  <a:pt x="423" y="64"/>
                </a:lnTo>
                <a:lnTo>
                  <a:pt x="487" y="56"/>
                </a:lnTo>
                <a:lnTo>
                  <a:pt x="487" y="64"/>
                </a:lnTo>
                <a:lnTo>
                  <a:pt x="487" y="72"/>
                </a:lnTo>
                <a:lnTo>
                  <a:pt x="479" y="80"/>
                </a:lnTo>
                <a:lnTo>
                  <a:pt x="471" y="96"/>
                </a:lnTo>
                <a:lnTo>
                  <a:pt x="463" y="120"/>
                </a:lnTo>
                <a:lnTo>
                  <a:pt x="455" y="136"/>
                </a:lnTo>
                <a:lnTo>
                  <a:pt x="455" y="152"/>
                </a:lnTo>
                <a:lnTo>
                  <a:pt x="455" y="176"/>
                </a:lnTo>
                <a:lnTo>
                  <a:pt x="447" y="176"/>
                </a:lnTo>
                <a:lnTo>
                  <a:pt x="439" y="184"/>
                </a:lnTo>
                <a:lnTo>
                  <a:pt x="439" y="192"/>
                </a:lnTo>
                <a:lnTo>
                  <a:pt x="415" y="208"/>
                </a:lnTo>
                <a:lnTo>
                  <a:pt x="415" y="231"/>
                </a:lnTo>
                <a:lnTo>
                  <a:pt x="415" y="247"/>
                </a:lnTo>
                <a:lnTo>
                  <a:pt x="415" y="255"/>
                </a:lnTo>
                <a:lnTo>
                  <a:pt x="391" y="271"/>
                </a:lnTo>
                <a:lnTo>
                  <a:pt x="383" y="287"/>
                </a:lnTo>
                <a:lnTo>
                  <a:pt x="375" y="295"/>
                </a:lnTo>
                <a:lnTo>
                  <a:pt x="375" y="311"/>
                </a:lnTo>
                <a:lnTo>
                  <a:pt x="367" y="319"/>
                </a:lnTo>
                <a:lnTo>
                  <a:pt x="367" y="335"/>
                </a:lnTo>
                <a:lnTo>
                  <a:pt x="359" y="351"/>
                </a:lnTo>
                <a:lnTo>
                  <a:pt x="351" y="367"/>
                </a:lnTo>
                <a:lnTo>
                  <a:pt x="359" y="383"/>
                </a:lnTo>
                <a:lnTo>
                  <a:pt x="367" y="391"/>
                </a:lnTo>
                <a:lnTo>
                  <a:pt x="367" y="407"/>
                </a:lnTo>
                <a:lnTo>
                  <a:pt x="367" y="407"/>
                </a:lnTo>
                <a:lnTo>
                  <a:pt x="367" y="415"/>
                </a:lnTo>
                <a:lnTo>
                  <a:pt x="367" y="415"/>
                </a:lnTo>
                <a:lnTo>
                  <a:pt x="359" y="431"/>
                </a:lnTo>
                <a:lnTo>
                  <a:pt x="359" y="439"/>
                </a:lnTo>
                <a:lnTo>
                  <a:pt x="64" y="447"/>
                </a:lnTo>
                <a:lnTo>
                  <a:pt x="64" y="383"/>
                </a:lnTo>
                <a:lnTo>
                  <a:pt x="48" y="375"/>
                </a:lnTo>
                <a:lnTo>
                  <a:pt x="40" y="383"/>
                </a:lnTo>
                <a:lnTo>
                  <a:pt x="32" y="383"/>
                </a:lnTo>
                <a:lnTo>
                  <a:pt x="16" y="367"/>
                </a:lnTo>
                <a:lnTo>
                  <a:pt x="24" y="152"/>
                </a:lnTo>
                <a:lnTo>
                  <a:pt x="0" y="16"/>
                </a:lnTo>
                <a:close/>
              </a:path>
            </a:pathLst>
          </a:custGeom>
          <a:solidFill>
            <a:srgbClr val="ff66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3" name=""/>
          <p:cNvSpPr/>
          <p:nvPr/>
        </p:nvSpPr>
        <p:spPr>
          <a:xfrm>
            <a:off x="4964040" y="4511520"/>
            <a:ext cx="873360" cy="760680"/>
          </a:xfrm>
          <a:custGeom>
            <a:avLst/>
            <a:gdLst/>
            <a:ahLst/>
            <a:rect l="l" t="t" r="r" b="b"/>
            <a:pathLst>
              <a:path w="550" h="479">
                <a:moveTo>
                  <a:pt x="0" y="8"/>
                </a:moveTo>
                <a:lnTo>
                  <a:pt x="295" y="0"/>
                </a:lnTo>
                <a:lnTo>
                  <a:pt x="295" y="8"/>
                </a:lnTo>
                <a:lnTo>
                  <a:pt x="311" y="32"/>
                </a:lnTo>
                <a:lnTo>
                  <a:pt x="311" y="56"/>
                </a:lnTo>
                <a:lnTo>
                  <a:pt x="319" y="64"/>
                </a:lnTo>
                <a:lnTo>
                  <a:pt x="327" y="72"/>
                </a:lnTo>
                <a:lnTo>
                  <a:pt x="327" y="88"/>
                </a:lnTo>
                <a:lnTo>
                  <a:pt x="311" y="96"/>
                </a:lnTo>
                <a:lnTo>
                  <a:pt x="311" y="96"/>
                </a:lnTo>
                <a:lnTo>
                  <a:pt x="303" y="120"/>
                </a:lnTo>
                <a:lnTo>
                  <a:pt x="279" y="152"/>
                </a:lnTo>
                <a:lnTo>
                  <a:pt x="263" y="208"/>
                </a:lnTo>
                <a:lnTo>
                  <a:pt x="263" y="240"/>
                </a:lnTo>
                <a:lnTo>
                  <a:pt x="454" y="232"/>
                </a:lnTo>
                <a:lnTo>
                  <a:pt x="462" y="240"/>
                </a:lnTo>
                <a:lnTo>
                  <a:pt x="454" y="256"/>
                </a:lnTo>
                <a:lnTo>
                  <a:pt x="454" y="287"/>
                </a:lnTo>
                <a:lnTo>
                  <a:pt x="478" y="303"/>
                </a:lnTo>
                <a:lnTo>
                  <a:pt x="478" y="327"/>
                </a:lnTo>
                <a:lnTo>
                  <a:pt x="454" y="319"/>
                </a:lnTo>
                <a:lnTo>
                  <a:pt x="431" y="311"/>
                </a:lnTo>
                <a:lnTo>
                  <a:pt x="423" y="311"/>
                </a:lnTo>
                <a:lnTo>
                  <a:pt x="415" y="311"/>
                </a:lnTo>
                <a:lnTo>
                  <a:pt x="399" y="327"/>
                </a:lnTo>
                <a:lnTo>
                  <a:pt x="399" y="343"/>
                </a:lnTo>
                <a:lnTo>
                  <a:pt x="407" y="351"/>
                </a:lnTo>
                <a:lnTo>
                  <a:pt x="415" y="351"/>
                </a:lnTo>
                <a:lnTo>
                  <a:pt x="431" y="351"/>
                </a:lnTo>
                <a:lnTo>
                  <a:pt x="447" y="343"/>
                </a:lnTo>
                <a:lnTo>
                  <a:pt x="454" y="335"/>
                </a:lnTo>
                <a:lnTo>
                  <a:pt x="462" y="335"/>
                </a:lnTo>
                <a:lnTo>
                  <a:pt x="470" y="335"/>
                </a:lnTo>
                <a:lnTo>
                  <a:pt x="470" y="343"/>
                </a:lnTo>
                <a:lnTo>
                  <a:pt x="470" y="343"/>
                </a:lnTo>
                <a:lnTo>
                  <a:pt x="462" y="351"/>
                </a:lnTo>
                <a:lnTo>
                  <a:pt x="462" y="359"/>
                </a:lnTo>
                <a:lnTo>
                  <a:pt x="470" y="367"/>
                </a:lnTo>
                <a:lnTo>
                  <a:pt x="478" y="367"/>
                </a:lnTo>
                <a:lnTo>
                  <a:pt x="478" y="359"/>
                </a:lnTo>
                <a:lnTo>
                  <a:pt x="494" y="343"/>
                </a:lnTo>
                <a:lnTo>
                  <a:pt x="510" y="335"/>
                </a:lnTo>
                <a:lnTo>
                  <a:pt x="518" y="335"/>
                </a:lnTo>
                <a:lnTo>
                  <a:pt x="526" y="335"/>
                </a:lnTo>
                <a:lnTo>
                  <a:pt x="526" y="343"/>
                </a:lnTo>
                <a:lnTo>
                  <a:pt x="526" y="351"/>
                </a:lnTo>
                <a:lnTo>
                  <a:pt x="526" y="351"/>
                </a:lnTo>
                <a:lnTo>
                  <a:pt x="526" y="359"/>
                </a:lnTo>
                <a:lnTo>
                  <a:pt x="518" y="367"/>
                </a:lnTo>
                <a:lnTo>
                  <a:pt x="502" y="391"/>
                </a:lnTo>
                <a:lnTo>
                  <a:pt x="486" y="399"/>
                </a:lnTo>
                <a:lnTo>
                  <a:pt x="486" y="415"/>
                </a:lnTo>
                <a:lnTo>
                  <a:pt x="494" y="423"/>
                </a:lnTo>
                <a:lnTo>
                  <a:pt x="510" y="431"/>
                </a:lnTo>
                <a:lnTo>
                  <a:pt x="550" y="447"/>
                </a:lnTo>
                <a:lnTo>
                  <a:pt x="550" y="455"/>
                </a:lnTo>
                <a:lnTo>
                  <a:pt x="550" y="463"/>
                </a:lnTo>
                <a:lnTo>
                  <a:pt x="542" y="463"/>
                </a:lnTo>
                <a:lnTo>
                  <a:pt x="518" y="479"/>
                </a:lnTo>
                <a:lnTo>
                  <a:pt x="510" y="455"/>
                </a:lnTo>
                <a:lnTo>
                  <a:pt x="494" y="447"/>
                </a:lnTo>
                <a:lnTo>
                  <a:pt x="462" y="431"/>
                </a:lnTo>
                <a:lnTo>
                  <a:pt x="462" y="423"/>
                </a:lnTo>
                <a:lnTo>
                  <a:pt x="454" y="415"/>
                </a:lnTo>
                <a:lnTo>
                  <a:pt x="447" y="423"/>
                </a:lnTo>
                <a:lnTo>
                  <a:pt x="439" y="447"/>
                </a:lnTo>
                <a:lnTo>
                  <a:pt x="447" y="447"/>
                </a:lnTo>
                <a:lnTo>
                  <a:pt x="447" y="455"/>
                </a:lnTo>
                <a:lnTo>
                  <a:pt x="431" y="463"/>
                </a:lnTo>
                <a:lnTo>
                  <a:pt x="423" y="463"/>
                </a:lnTo>
                <a:lnTo>
                  <a:pt x="415" y="447"/>
                </a:lnTo>
                <a:lnTo>
                  <a:pt x="407" y="447"/>
                </a:lnTo>
                <a:lnTo>
                  <a:pt x="399" y="455"/>
                </a:lnTo>
                <a:lnTo>
                  <a:pt x="391" y="447"/>
                </a:lnTo>
                <a:lnTo>
                  <a:pt x="391" y="447"/>
                </a:lnTo>
                <a:lnTo>
                  <a:pt x="375" y="463"/>
                </a:lnTo>
                <a:lnTo>
                  <a:pt x="359" y="463"/>
                </a:lnTo>
                <a:lnTo>
                  <a:pt x="351" y="463"/>
                </a:lnTo>
                <a:lnTo>
                  <a:pt x="335" y="455"/>
                </a:lnTo>
                <a:lnTo>
                  <a:pt x="311" y="423"/>
                </a:lnTo>
                <a:lnTo>
                  <a:pt x="295" y="423"/>
                </a:lnTo>
                <a:lnTo>
                  <a:pt x="279" y="415"/>
                </a:lnTo>
                <a:lnTo>
                  <a:pt x="271" y="407"/>
                </a:lnTo>
                <a:lnTo>
                  <a:pt x="271" y="407"/>
                </a:lnTo>
                <a:lnTo>
                  <a:pt x="271" y="407"/>
                </a:lnTo>
                <a:lnTo>
                  <a:pt x="271" y="407"/>
                </a:lnTo>
                <a:lnTo>
                  <a:pt x="271" y="399"/>
                </a:lnTo>
                <a:lnTo>
                  <a:pt x="263" y="399"/>
                </a:lnTo>
                <a:lnTo>
                  <a:pt x="255" y="399"/>
                </a:lnTo>
                <a:lnTo>
                  <a:pt x="247" y="399"/>
                </a:lnTo>
                <a:lnTo>
                  <a:pt x="247" y="391"/>
                </a:lnTo>
                <a:lnTo>
                  <a:pt x="239" y="383"/>
                </a:lnTo>
                <a:lnTo>
                  <a:pt x="239" y="383"/>
                </a:lnTo>
                <a:lnTo>
                  <a:pt x="215" y="407"/>
                </a:lnTo>
                <a:lnTo>
                  <a:pt x="223" y="415"/>
                </a:lnTo>
                <a:lnTo>
                  <a:pt x="223" y="415"/>
                </a:lnTo>
                <a:lnTo>
                  <a:pt x="191" y="423"/>
                </a:lnTo>
                <a:lnTo>
                  <a:pt x="135" y="407"/>
                </a:lnTo>
                <a:lnTo>
                  <a:pt x="103" y="399"/>
                </a:lnTo>
                <a:lnTo>
                  <a:pt x="32" y="407"/>
                </a:lnTo>
                <a:lnTo>
                  <a:pt x="24" y="407"/>
                </a:lnTo>
                <a:lnTo>
                  <a:pt x="24" y="399"/>
                </a:lnTo>
                <a:lnTo>
                  <a:pt x="32" y="391"/>
                </a:lnTo>
                <a:lnTo>
                  <a:pt x="32" y="383"/>
                </a:lnTo>
                <a:lnTo>
                  <a:pt x="40" y="375"/>
                </a:lnTo>
                <a:lnTo>
                  <a:pt x="48" y="351"/>
                </a:lnTo>
                <a:lnTo>
                  <a:pt x="40" y="335"/>
                </a:lnTo>
                <a:lnTo>
                  <a:pt x="40" y="327"/>
                </a:lnTo>
                <a:lnTo>
                  <a:pt x="40" y="327"/>
                </a:lnTo>
                <a:lnTo>
                  <a:pt x="40" y="319"/>
                </a:lnTo>
                <a:lnTo>
                  <a:pt x="48" y="303"/>
                </a:lnTo>
                <a:lnTo>
                  <a:pt x="56" y="295"/>
                </a:lnTo>
                <a:lnTo>
                  <a:pt x="56" y="287"/>
                </a:lnTo>
                <a:lnTo>
                  <a:pt x="64" y="264"/>
                </a:lnTo>
                <a:lnTo>
                  <a:pt x="64" y="248"/>
                </a:lnTo>
                <a:lnTo>
                  <a:pt x="56" y="232"/>
                </a:lnTo>
                <a:lnTo>
                  <a:pt x="48" y="216"/>
                </a:lnTo>
                <a:lnTo>
                  <a:pt x="48" y="216"/>
                </a:lnTo>
                <a:lnTo>
                  <a:pt x="48" y="208"/>
                </a:lnTo>
                <a:lnTo>
                  <a:pt x="40" y="200"/>
                </a:lnTo>
                <a:lnTo>
                  <a:pt x="40" y="192"/>
                </a:lnTo>
                <a:lnTo>
                  <a:pt x="32" y="184"/>
                </a:lnTo>
                <a:lnTo>
                  <a:pt x="32" y="176"/>
                </a:lnTo>
                <a:lnTo>
                  <a:pt x="32" y="168"/>
                </a:lnTo>
                <a:lnTo>
                  <a:pt x="24" y="152"/>
                </a:lnTo>
                <a:lnTo>
                  <a:pt x="8" y="136"/>
                </a:lnTo>
                <a:lnTo>
                  <a:pt x="8" y="128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4" name=""/>
          <p:cNvSpPr/>
          <p:nvPr/>
        </p:nvSpPr>
        <p:spPr>
          <a:xfrm>
            <a:off x="5381640" y="4081320"/>
            <a:ext cx="544320" cy="949320"/>
          </a:xfrm>
          <a:custGeom>
            <a:avLst/>
            <a:gdLst/>
            <a:ahLst/>
            <a:rect l="l" t="t" r="r" b="b"/>
            <a:pathLst>
              <a:path w="343" h="598">
                <a:moveTo>
                  <a:pt x="319" y="0"/>
                </a:moveTo>
                <a:lnTo>
                  <a:pt x="112" y="16"/>
                </a:lnTo>
                <a:lnTo>
                  <a:pt x="112" y="24"/>
                </a:lnTo>
                <a:lnTo>
                  <a:pt x="88" y="40"/>
                </a:lnTo>
                <a:lnTo>
                  <a:pt x="88" y="63"/>
                </a:lnTo>
                <a:lnTo>
                  <a:pt x="88" y="79"/>
                </a:lnTo>
                <a:lnTo>
                  <a:pt x="88" y="87"/>
                </a:lnTo>
                <a:lnTo>
                  <a:pt x="64" y="103"/>
                </a:lnTo>
                <a:lnTo>
                  <a:pt x="56" y="119"/>
                </a:lnTo>
                <a:lnTo>
                  <a:pt x="48" y="127"/>
                </a:lnTo>
                <a:lnTo>
                  <a:pt x="48" y="143"/>
                </a:lnTo>
                <a:lnTo>
                  <a:pt x="40" y="151"/>
                </a:lnTo>
                <a:lnTo>
                  <a:pt x="40" y="167"/>
                </a:lnTo>
                <a:lnTo>
                  <a:pt x="32" y="183"/>
                </a:lnTo>
                <a:lnTo>
                  <a:pt x="24" y="199"/>
                </a:lnTo>
                <a:lnTo>
                  <a:pt x="32" y="215"/>
                </a:lnTo>
                <a:lnTo>
                  <a:pt x="40" y="223"/>
                </a:lnTo>
                <a:lnTo>
                  <a:pt x="40" y="239"/>
                </a:lnTo>
                <a:lnTo>
                  <a:pt x="40" y="239"/>
                </a:lnTo>
                <a:lnTo>
                  <a:pt x="40" y="247"/>
                </a:lnTo>
                <a:lnTo>
                  <a:pt x="40" y="247"/>
                </a:lnTo>
                <a:lnTo>
                  <a:pt x="32" y="263"/>
                </a:lnTo>
                <a:lnTo>
                  <a:pt x="32" y="271"/>
                </a:lnTo>
                <a:lnTo>
                  <a:pt x="32" y="279"/>
                </a:lnTo>
                <a:lnTo>
                  <a:pt x="48" y="303"/>
                </a:lnTo>
                <a:lnTo>
                  <a:pt x="48" y="327"/>
                </a:lnTo>
                <a:lnTo>
                  <a:pt x="56" y="335"/>
                </a:lnTo>
                <a:lnTo>
                  <a:pt x="64" y="343"/>
                </a:lnTo>
                <a:lnTo>
                  <a:pt x="64" y="359"/>
                </a:lnTo>
                <a:lnTo>
                  <a:pt x="48" y="367"/>
                </a:lnTo>
                <a:lnTo>
                  <a:pt x="48" y="367"/>
                </a:lnTo>
                <a:lnTo>
                  <a:pt x="40" y="391"/>
                </a:lnTo>
                <a:lnTo>
                  <a:pt x="16" y="423"/>
                </a:lnTo>
                <a:lnTo>
                  <a:pt x="0" y="479"/>
                </a:lnTo>
                <a:lnTo>
                  <a:pt x="0" y="511"/>
                </a:lnTo>
                <a:lnTo>
                  <a:pt x="191" y="503"/>
                </a:lnTo>
                <a:lnTo>
                  <a:pt x="199" y="511"/>
                </a:lnTo>
                <a:lnTo>
                  <a:pt x="191" y="527"/>
                </a:lnTo>
                <a:lnTo>
                  <a:pt x="191" y="558"/>
                </a:lnTo>
                <a:lnTo>
                  <a:pt x="215" y="574"/>
                </a:lnTo>
                <a:lnTo>
                  <a:pt x="215" y="598"/>
                </a:lnTo>
                <a:lnTo>
                  <a:pt x="231" y="598"/>
                </a:lnTo>
                <a:lnTo>
                  <a:pt x="255" y="582"/>
                </a:lnTo>
                <a:lnTo>
                  <a:pt x="295" y="566"/>
                </a:lnTo>
                <a:lnTo>
                  <a:pt x="311" y="574"/>
                </a:lnTo>
                <a:lnTo>
                  <a:pt x="327" y="566"/>
                </a:lnTo>
                <a:lnTo>
                  <a:pt x="327" y="574"/>
                </a:lnTo>
                <a:lnTo>
                  <a:pt x="343" y="574"/>
                </a:lnTo>
                <a:lnTo>
                  <a:pt x="343" y="574"/>
                </a:lnTo>
                <a:lnTo>
                  <a:pt x="319" y="391"/>
                </a:lnTo>
                <a:lnTo>
                  <a:pt x="319" y="375"/>
                </a:lnTo>
                <a:lnTo>
                  <a:pt x="327" y="16"/>
                </a:lnTo>
                <a:lnTo>
                  <a:pt x="319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5" name=""/>
          <p:cNvSpPr/>
          <p:nvPr/>
        </p:nvSpPr>
        <p:spPr>
          <a:xfrm>
            <a:off x="5888160" y="4056120"/>
            <a:ext cx="595080" cy="936720"/>
          </a:xfrm>
          <a:custGeom>
            <a:avLst/>
            <a:gdLst/>
            <a:ahLst/>
            <a:rect l="l" t="t" r="r" b="b"/>
            <a:pathLst>
              <a:path w="375" h="590">
                <a:moveTo>
                  <a:pt x="0" y="16"/>
                </a:moveTo>
                <a:lnTo>
                  <a:pt x="8" y="32"/>
                </a:lnTo>
                <a:lnTo>
                  <a:pt x="0" y="391"/>
                </a:lnTo>
                <a:lnTo>
                  <a:pt x="0" y="407"/>
                </a:lnTo>
                <a:lnTo>
                  <a:pt x="24" y="590"/>
                </a:lnTo>
                <a:lnTo>
                  <a:pt x="32" y="582"/>
                </a:lnTo>
                <a:lnTo>
                  <a:pt x="32" y="582"/>
                </a:lnTo>
                <a:lnTo>
                  <a:pt x="48" y="590"/>
                </a:lnTo>
                <a:lnTo>
                  <a:pt x="56" y="582"/>
                </a:lnTo>
                <a:lnTo>
                  <a:pt x="56" y="551"/>
                </a:lnTo>
                <a:lnTo>
                  <a:pt x="64" y="535"/>
                </a:lnTo>
                <a:lnTo>
                  <a:pt x="72" y="551"/>
                </a:lnTo>
                <a:lnTo>
                  <a:pt x="72" y="558"/>
                </a:lnTo>
                <a:lnTo>
                  <a:pt x="80" y="574"/>
                </a:lnTo>
                <a:lnTo>
                  <a:pt x="88" y="590"/>
                </a:lnTo>
                <a:lnTo>
                  <a:pt x="104" y="590"/>
                </a:lnTo>
                <a:lnTo>
                  <a:pt x="112" y="590"/>
                </a:lnTo>
                <a:lnTo>
                  <a:pt x="120" y="574"/>
                </a:lnTo>
                <a:lnTo>
                  <a:pt x="128" y="574"/>
                </a:lnTo>
                <a:lnTo>
                  <a:pt x="128" y="574"/>
                </a:lnTo>
                <a:lnTo>
                  <a:pt x="128" y="566"/>
                </a:lnTo>
                <a:lnTo>
                  <a:pt x="128" y="566"/>
                </a:lnTo>
                <a:lnTo>
                  <a:pt x="120" y="566"/>
                </a:lnTo>
                <a:lnTo>
                  <a:pt x="120" y="558"/>
                </a:lnTo>
                <a:lnTo>
                  <a:pt x="128" y="551"/>
                </a:lnTo>
                <a:lnTo>
                  <a:pt x="128" y="543"/>
                </a:lnTo>
                <a:lnTo>
                  <a:pt x="120" y="535"/>
                </a:lnTo>
                <a:lnTo>
                  <a:pt x="112" y="535"/>
                </a:lnTo>
                <a:lnTo>
                  <a:pt x="112" y="535"/>
                </a:lnTo>
                <a:lnTo>
                  <a:pt x="104" y="519"/>
                </a:lnTo>
                <a:lnTo>
                  <a:pt x="104" y="511"/>
                </a:lnTo>
                <a:lnTo>
                  <a:pt x="104" y="511"/>
                </a:lnTo>
                <a:lnTo>
                  <a:pt x="104" y="511"/>
                </a:lnTo>
                <a:lnTo>
                  <a:pt x="104" y="503"/>
                </a:lnTo>
                <a:lnTo>
                  <a:pt x="375" y="479"/>
                </a:lnTo>
                <a:lnTo>
                  <a:pt x="367" y="471"/>
                </a:lnTo>
                <a:lnTo>
                  <a:pt x="359" y="447"/>
                </a:lnTo>
                <a:lnTo>
                  <a:pt x="359" y="415"/>
                </a:lnTo>
                <a:lnTo>
                  <a:pt x="351" y="391"/>
                </a:lnTo>
                <a:lnTo>
                  <a:pt x="343" y="367"/>
                </a:lnTo>
                <a:lnTo>
                  <a:pt x="351" y="351"/>
                </a:lnTo>
                <a:lnTo>
                  <a:pt x="351" y="335"/>
                </a:lnTo>
                <a:lnTo>
                  <a:pt x="359" y="327"/>
                </a:lnTo>
                <a:lnTo>
                  <a:pt x="367" y="319"/>
                </a:lnTo>
                <a:lnTo>
                  <a:pt x="351" y="311"/>
                </a:lnTo>
                <a:lnTo>
                  <a:pt x="359" y="303"/>
                </a:lnTo>
                <a:lnTo>
                  <a:pt x="351" y="295"/>
                </a:lnTo>
                <a:lnTo>
                  <a:pt x="343" y="287"/>
                </a:lnTo>
                <a:lnTo>
                  <a:pt x="343" y="279"/>
                </a:lnTo>
                <a:lnTo>
                  <a:pt x="335" y="263"/>
                </a:lnTo>
                <a:lnTo>
                  <a:pt x="327" y="255"/>
                </a:lnTo>
                <a:lnTo>
                  <a:pt x="255" y="0"/>
                </a:lnTo>
                <a:lnTo>
                  <a:pt x="0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6" name=""/>
          <p:cNvSpPr/>
          <p:nvPr/>
        </p:nvSpPr>
        <p:spPr>
          <a:xfrm>
            <a:off x="6040440" y="4778280"/>
            <a:ext cx="1405080" cy="1051200"/>
          </a:xfrm>
          <a:custGeom>
            <a:avLst/>
            <a:gdLst/>
            <a:ahLst/>
            <a:rect l="l" t="t" r="r" b="b"/>
            <a:pathLst>
              <a:path w="885" h="662">
                <a:moveTo>
                  <a:pt x="271" y="24"/>
                </a:moveTo>
                <a:lnTo>
                  <a:pt x="8" y="48"/>
                </a:lnTo>
                <a:lnTo>
                  <a:pt x="8" y="56"/>
                </a:lnTo>
                <a:lnTo>
                  <a:pt x="8" y="56"/>
                </a:lnTo>
                <a:lnTo>
                  <a:pt x="0" y="56"/>
                </a:lnTo>
                <a:lnTo>
                  <a:pt x="0" y="64"/>
                </a:lnTo>
                <a:lnTo>
                  <a:pt x="8" y="80"/>
                </a:lnTo>
                <a:lnTo>
                  <a:pt x="16" y="80"/>
                </a:lnTo>
                <a:lnTo>
                  <a:pt x="24" y="80"/>
                </a:lnTo>
                <a:lnTo>
                  <a:pt x="24" y="88"/>
                </a:lnTo>
                <a:lnTo>
                  <a:pt x="32" y="96"/>
                </a:lnTo>
                <a:lnTo>
                  <a:pt x="24" y="103"/>
                </a:lnTo>
                <a:lnTo>
                  <a:pt x="24" y="111"/>
                </a:lnTo>
                <a:lnTo>
                  <a:pt x="32" y="111"/>
                </a:lnTo>
                <a:lnTo>
                  <a:pt x="32" y="111"/>
                </a:lnTo>
                <a:lnTo>
                  <a:pt x="32" y="119"/>
                </a:lnTo>
                <a:lnTo>
                  <a:pt x="24" y="119"/>
                </a:lnTo>
                <a:lnTo>
                  <a:pt x="24" y="127"/>
                </a:lnTo>
                <a:lnTo>
                  <a:pt x="32" y="127"/>
                </a:lnTo>
                <a:lnTo>
                  <a:pt x="48" y="127"/>
                </a:lnTo>
                <a:lnTo>
                  <a:pt x="48" y="119"/>
                </a:lnTo>
                <a:lnTo>
                  <a:pt x="56" y="111"/>
                </a:lnTo>
                <a:lnTo>
                  <a:pt x="56" y="103"/>
                </a:lnTo>
                <a:lnTo>
                  <a:pt x="64" y="103"/>
                </a:lnTo>
                <a:lnTo>
                  <a:pt x="72" y="103"/>
                </a:lnTo>
                <a:lnTo>
                  <a:pt x="72" y="103"/>
                </a:lnTo>
                <a:lnTo>
                  <a:pt x="80" y="103"/>
                </a:lnTo>
                <a:lnTo>
                  <a:pt x="80" y="111"/>
                </a:lnTo>
                <a:lnTo>
                  <a:pt x="64" y="119"/>
                </a:lnTo>
                <a:lnTo>
                  <a:pt x="72" y="119"/>
                </a:lnTo>
                <a:lnTo>
                  <a:pt x="80" y="111"/>
                </a:lnTo>
                <a:lnTo>
                  <a:pt x="88" y="111"/>
                </a:lnTo>
                <a:lnTo>
                  <a:pt x="135" y="96"/>
                </a:lnTo>
                <a:lnTo>
                  <a:pt x="143" y="96"/>
                </a:lnTo>
                <a:lnTo>
                  <a:pt x="143" y="103"/>
                </a:lnTo>
                <a:lnTo>
                  <a:pt x="135" y="111"/>
                </a:lnTo>
                <a:lnTo>
                  <a:pt x="143" y="111"/>
                </a:lnTo>
                <a:lnTo>
                  <a:pt x="159" y="111"/>
                </a:lnTo>
                <a:lnTo>
                  <a:pt x="183" y="119"/>
                </a:lnTo>
                <a:lnTo>
                  <a:pt x="199" y="135"/>
                </a:lnTo>
                <a:lnTo>
                  <a:pt x="207" y="135"/>
                </a:lnTo>
                <a:lnTo>
                  <a:pt x="207" y="127"/>
                </a:lnTo>
                <a:lnTo>
                  <a:pt x="215" y="119"/>
                </a:lnTo>
                <a:lnTo>
                  <a:pt x="215" y="127"/>
                </a:lnTo>
                <a:lnTo>
                  <a:pt x="231" y="135"/>
                </a:lnTo>
                <a:lnTo>
                  <a:pt x="231" y="135"/>
                </a:lnTo>
                <a:lnTo>
                  <a:pt x="231" y="135"/>
                </a:lnTo>
                <a:lnTo>
                  <a:pt x="231" y="135"/>
                </a:lnTo>
                <a:lnTo>
                  <a:pt x="231" y="143"/>
                </a:lnTo>
                <a:lnTo>
                  <a:pt x="255" y="159"/>
                </a:lnTo>
                <a:lnTo>
                  <a:pt x="263" y="167"/>
                </a:lnTo>
                <a:lnTo>
                  <a:pt x="255" y="175"/>
                </a:lnTo>
                <a:lnTo>
                  <a:pt x="255" y="183"/>
                </a:lnTo>
                <a:lnTo>
                  <a:pt x="255" y="175"/>
                </a:lnTo>
                <a:lnTo>
                  <a:pt x="247" y="175"/>
                </a:lnTo>
                <a:lnTo>
                  <a:pt x="247" y="175"/>
                </a:lnTo>
                <a:lnTo>
                  <a:pt x="247" y="183"/>
                </a:lnTo>
                <a:lnTo>
                  <a:pt x="255" y="183"/>
                </a:lnTo>
                <a:lnTo>
                  <a:pt x="295" y="175"/>
                </a:lnTo>
                <a:lnTo>
                  <a:pt x="295" y="167"/>
                </a:lnTo>
                <a:lnTo>
                  <a:pt x="311" y="167"/>
                </a:lnTo>
                <a:lnTo>
                  <a:pt x="335" y="143"/>
                </a:lnTo>
                <a:lnTo>
                  <a:pt x="359" y="143"/>
                </a:lnTo>
                <a:lnTo>
                  <a:pt x="359" y="143"/>
                </a:lnTo>
                <a:lnTo>
                  <a:pt x="359" y="135"/>
                </a:lnTo>
                <a:lnTo>
                  <a:pt x="359" y="119"/>
                </a:lnTo>
                <a:lnTo>
                  <a:pt x="391" y="119"/>
                </a:lnTo>
                <a:lnTo>
                  <a:pt x="447" y="143"/>
                </a:lnTo>
                <a:lnTo>
                  <a:pt x="447" y="151"/>
                </a:lnTo>
                <a:lnTo>
                  <a:pt x="455" y="159"/>
                </a:lnTo>
                <a:lnTo>
                  <a:pt x="471" y="175"/>
                </a:lnTo>
                <a:lnTo>
                  <a:pt x="494" y="199"/>
                </a:lnTo>
                <a:lnTo>
                  <a:pt x="502" y="207"/>
                </a:lnTo>
                <a:lnTo>
                  <a:pt x="510" y="215"/>
                </a:lnTo>
                <a:lnTo>
                  <a:pt x="534" y="215"/>
                </a:lnTo>
                <a:lnTo>
                  <a:pt x="550" y="239"/>
                </a:lnTo>
                <a:lnTo>
                  <a:pt x="558" y="247"/>
                </a:lnTo>
                <a:lnTo>
                  <a:pt x="550" y="247"/>
                </a:lnTo>
                <a:lnTo>
                  <a:pt x="558" y="279"/>
                </a:lnTo>
                <a:lnTo>
                  <a:pt x="558" y="311"/>
                </a:lnTo>
                <a:lnTo>
                  <a:pt x="550" y="343"/>
                </a:lnTo>
                <a:lnTo>
                  <a:pt x="550" y="367"/>
                </a:lnTo>
                <a:lnTo>
                  <a:pt x="558" y="375"/>
                </a:lnTo>
                <a:lnTo>
                  <a:pt x="574" y="383"/>
                </a:lnTo>
                <a:lnTo>
                  <a:pt x="582" y="375"/>
                </a:lnTo>
                <a:lnTo>
                  <a:pt x="574" y="375"/>
                </a:lnTo>
                <a:lnTo>
                  <a:pt x="566" y="351"/>
                </a:lnTo>
                <a:lnTo>
                  <a:pt x="574" y="351"/>
                </a:lnTo>
                <a:lnTo>
                  <a:pt x="582" y="351"/>
                </a:lnTo>
                <a:lnTo>
                  <a:pt x="590" y="367"/>
                </a:lnTo>
                <a:lnTo>
                  <a:pt x="590" y="367"/>
                </a:lnTo>
                <a:lnTo>
                  <a:pt x="598" y="359"/>
                </a:lnTo>
                <a:lnTo>
                  <a:pt x="598" y="359"/>
                </a:lnTo>
                <a:lnTo>
                  <a:pt x="606" y="359"/>
                </a:lnTo>
                <a:lnTo>
                  <a:pt x="598" y="367"/>
                </a:lnTo>
                <a:lnTo>
                  <a:pt x="598" y="375"/>
                </a:lnTo>
                <a:lnTo>
                  <a:pt x="590" y="383"/>
                </a:lnTo>
                <a:lnTo>
                  <a:pt x="582" y="407"/>
                </a:lnTo>
                <a:lnTo>
                  <a:pt x="582" y="407"/>
                </a:lnTo>
                <a:lnTo>
                  <a:pt x="582" y="415"/>
                </a:lnTo>
                <a:lnTo>
                  <a:pt x="590" y="423"/>
                </a:lnTo>
                <a:lnTo>
                  <a:pt x="598" y="431"/>
                </a:lnTo>
                <a:lnTo>
                  <a:pt x="614" y="471"/>
                </a:lnTo>
                <a:lnTo>
                  <a:pt x="638" y="487"/>
                </a:lnTo>
                <a:lnTo>
                  <a:pt x="646" y="487"/>
                </a:lnTo>
                <a:lnTo>
                  <a:pt x="646" y="479"/>
                </a:lnTo>
                <a:lnTo>
                  <a:pt x="654" y="479"/>
                </a:lnTo>
                <a:lnTo>
                  <a:pt x="654" y="495"/>
                </a:lnTo>
                <a:lnTo>
                  <a:pt x="654" y="503"/>
                </a:lnTo>
                <a:lnTo>
                  <a:pt x="670" y="519"/>
                </a:lnTo>
                <a:lnTo>
                  <a:pt x="678" y="527"/>
                </a:lnTo>
                <a:lnTo>
                  <a:pt x="686" y="527"/>
                </a:lnTo>
                <a:lnTo>
                  <a:pt x="710" y="582"/>
                </a:lnTo>
                <a:lnTo>
                  <a:pt x="710" y="582"/>
                </a:lnTo>
                <a:lnTo>
                  <a:pt x="742" y="590"/>
                </a:lnTo>
                <a:lnTo>
                  <a:pt x="750" y="598"/>
                </a:lnTo>
                <a:lnTo>
                  <a:pt x="774" y="630"/>
                </a:lnTo>
                <a:lnTo>
                  <a:pt x="790" y="638"/>
                </a:lnTo>
                <a:lnTo>
                  <a:pt x="798" y="638"/>
                </a:lnTo>
                <a:lnTo>
                  <a:pt x="806" y="646"/>
                </a:lnTo>
                <a:lnTo>
                  <a:pt x="806" y="654"/>
                </a:lnTo>
                <a:lnTo>
                  <a:pt x="798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54"/>
                </a:lnTo>
                <a:lnTo>
                  <a:pt x="790" y="662"/>
                </a:lnTo>
                <a:lnTo>
                  <a:pt x="806" y="662"/>
                </a:lnTo>
                <a:lnTo>
                  <a:pt x="814" y="662"/>
                </a:lnTo>
                <a:lnTo>
                  <a:pt x="822" y="662"/>
                </a:lnTo>
                <a:lnTo>
                  <a:pt x="861" y="646"/>
                </a:lnTo>
                <a:lnTo>
                  <a:pt x="877" y="622"/>
                </a:lnTo>
                <a:lnTo>
                  <a:pt x="877" y="622"/>
                </a:lnTo>
                <a:lnTo>
                  <a:pt x="869" y="598"/>
                </a:lnTo>
                <a:lnTo>
                  <a:pt x="869" y="590"/>
                </a:lnTo>
                <a:lnTo>
                  <a:pt x="877" y="567"/>
                </a:lnTo>
                <a:lnTo>
                  <a:pt x="885" y="567"/>
                </a:lnTo>
                <a:lnTo>
                  <a:pt x="877" y="527"/>
                </a:lnTo>
                <a:lnTo>
                  <a:pt x="877" y="503"/>
                </a:lnTo>
                <a:lnTo>
                  <a:pt x="877" y="471"/>
                </a:lnTo>
                <a:lnTo>
                  <a:pt x="869" y="439"/>
                </a:lnTo>
                <a:lnTo>
                  <a:pt x="861" y="423"/>
                </a:lnTo>
                <a:lnTo>
                  <a:pt x="837" y="383"/>
                </a:lnTo>
                <a:lnTo>
                  <a:pt x="814" y="343"/>
                </a:lnTo>
                <a:lnTo>
                  <a:pt x="790" y="311"/>
                </a:lnTo>
                <a:lnTo>
                  <a:pt x="798" y="311"/>
                </a:lnTo>
                <a:lnTo>
                  <a:pt x="790" y="303"/>
                </a:lnTo>
                <a:lnTo>
                  <a:pt x="782" y="287"/>
                </a:lnTo>
                <a:lnTo>
                  <a:pt x="782" y="279"/>
                </a:lnTo>
                <a:lnTo>
                  <a:pt x="790" y="263"/>
                </a:lnTo>
                <a:lnTo>
                  <a:pt x="790" y="263"/>
                </a:lnTo>
                <a:lnTo>
                  <a:pt x="766" y="223"/>
                </a:lnTo>
                <a:lnTo>
                  <a:pt x="742" y="207"/>
                </a:lnTo>
                <a:lnTo>
                  <a:pt x="734" y="199"/>
                </a:lnTo>
                <a:lnTo>
                  <a:pt x="734" y="191"/>
                </a:lnTo>
                <a:lnTo>
                  <a:pt x="710" y="167"/>
                </a:lnTo>
                <a:lnTo>
                  <a:pt x="686" y="119"/>
                </a:lnTo>
                <a:lnTo>
                  <a:pt x="678" y="96"/>
                </a:lnTo>
                <a:lnTo>
                  <a:pt x="662" y="56"/>
                </a:lnTo>
                <a:lnTo>
                  <a:pt x="662" y="48"/>
                </a:lnTo>
                <a:lnTo>
                  <a:pt x="654" y="40"/>
                </a:lnTo>
                <a:lnTo>
                  <a:pt x="654" y="40"/>
                </a:lnTo>
                <a:lnTo>
                  <a:pt x="646" y="16"/>
                </a:lnTo>
                <a:lnTo>
                  <a:pt x="646" y="8"/>
                </a:lnTo>
                <a:lnTo>
                  <a:pt x="638" y="8"/>
                </a:lnTo>
                <a:lnTo>
                  <a:pt x="622" y="8"/>
                </a:lnTo>
                <a:lnTo>
                  <a:pt x="598" y="0"/>
                </a:lnTo>
                <a:lnTo>
                  <a:pt x="590" y="0"/>
                </a:lnTo>
                <a:lnTo>
                  <a:pt x="590" y="8"/>
                </a:lnTo>
                <a:lnTo>
                  <a:pt x="590" y="16"/>
                </a:lnTo>
                <a:lnTo>
                  <a:pt x="598" y="40"/>
                </a:lnTo>
                <a:lnTo>
                  <a:pt x="590" y="56"/>
                </a:lnTo>
                <a:lnTo>
                  <a:pt x="574" y="56"/>
                </a:lnTo>
                <a:lnTo>
                  <a:pt x="574" y="48"/>
                </a:lnTo>
                <a:lnTo>
                  <a:pt x="574" y="40"/>
                </a:lnTo>
                <a:lnTo>
                  <a:pt x="287" y="56"/>
                </a:lnTo>
                <a:lnTo>
                  <a:pt x="287" y="48"/>
                </a:lnTo>
                <a:lnTo>
                  <a:pt x="287" y="40"/>
                </a:lnTo>
                <a:lnTo>
                  <a:pt x="279" y="24"/>
                </a:lnTo>
                <a:lnTo>
                  <a:pt x="271" y="24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7" name=""/>
          <p:cNvSpPr/>
          <p:nvPr/>
        </p:nvSpPr>
        <p:spPr>
          <a:xfrm>
            <a:off x="6292800" y="4005360"/>
            <a:ext cx="849240" cy="861840"/>
          </a:xfrm>
          <a:custGeom>
            <a:avLst/>
            <a:gdLst/>
            <a:ahLst/>
            <a:rect l="l" t="t" r="r" b="b"/>
            <a:pathLst>
              <a:path w="535" h="543">
                <a:moveTo>
                  <a:pt x="0" y="32"/>
                </a:moveTo>
                <a:lnTo>
                  <a:pt x="72" y="287"/>
                </a:lnTo>
                <a:lnTo>
                  <a:pt x="80" y="295"/>
                </a:lnTo>
                <a:lnTo>
                  <a:pt x="88" y="311"/>
                </a:lnTo>
                <a:lnTo>
                  <a:pt x="88" y="319"/>
                </a:lnTo>
                <a:lnTo>
                  <a:pt x="96" y="327"/>
                </a:lnTo>
                <a:lnTo>
                  <a:pt x="104" y="335"/>
                </a:lnTo>
                <a:lnTo>
                  <a:pt x="96" y="343"/>
                </a:lnTo>
                <a:lnTo>
                  <a:pt x="112" y="351"/>
                </a:lnTo>
                <a:lnTo>
                  <a:pt x="104" y="359"/>
                </a:lnTo>
                <a:lnTo>
                  <a:pt x="96" y="367"/>
                </a:lnTo>
                <a:lnTo>
                  <a:pt x="96" y="383"/>
                </a:lnTo>
                <a:lnTo>
                  <a:pt x="88" y="399"/>
                </a:lnTo>
                <a:lnTo>
                  <a:pt x="96" y="423"/>
                </a:lnTo>
                <a:lnTo>
                  <a:pt x="104" y="447"/>
                </a:lnTo>
                <a:lnTo>
                  <a:pt x="104" y="479"/>
                </a:lnTo>
                <a:lnTo>
                  <a:pt x="112" y="503"/>
                </a:lnTo>
                <a:lnTo>
                  <a:pt x="120" y="511"/>
                </a:lnTo>
                <a:lnTo>
                  <a:pt x="120" y="511"/>
                </a:lnTo>
                <a:lnTo>
                  <a:pt x="128" y="527"/>
                </a:lnTo>
                <a:lnTo>
                  <a:pt x="128" y="535"/>
                </a:lnTo>
                <a:lnTo>
                  <a:pt x="136" y="543"/>
                </a:lnTo>
                <a:lnTo>
                  <a:pt x="415" y="527"/>
                </a:lnTo>
                <a:lnTo>
                  <a:pt x="415" y="535"/>
                </a:lnTo>
                <a:lnTo>
                  <a:pt x="423" y="543"/>
                </a:lnTo>
                <a:lnTo>
                  <a:pt x="439" y="543"/>
                </a:lnTo>
                <a:lnTo>
                  <a:pt x="439" y="527"/>
                </a:lnTo>
                <a:lnTo>
                  <a:pt x="431" y="503"/>
                </a:lnTo>
                <a:lnTo>
                  <a:pt x="431" y="495"/>
                </a:lnTo>
                <a:lnTo>
                  <a:pt x="431" y="487"/>
                </a:lnTo>
                <a:lnTo>
                  <a:pt x="439" y="487"/>
                </a:lnTo>
                <a:lnTo>
                  <a:pt x="463" y="495"/>
                </a:lnTo>
                <a:lnTo>
                  <a:pt x="479" y="495"/>
                </a:lnTo>
                <a:lnTo>
                  <a:pt x="487" y="495"/>
                </a:lnTo>
                <a:lnTo>
                  <a:pt x="487" y="471"/>
                </a:lnTo>
                <a:lnTo>
                  <a:pt x="479" y="463"/>
                </a:lnTo>
                <a:lnTo>
                  <a:pt x="479" y="447"/>
                </a:lnTo>
                <a:lnTo>
                  <a:pt x="487" y="439"/>
                </a:lnTo>
                <a:lnTo>
                  <a:pt x="495" y="391"/>
                </a:lnTo>
                <a:lnTo>
                  <a:pt x="503" y="375"/>
                </a:lnTo>
                <a:lnTo>
                  <a:pt x="511" y="359"/>
                </a:lnTo>
                <a:lnTo>
                  <a:pt x="519" y="343"/>
                </a:lnTo>
                <a:lnTo>
                  <a:pt x="527" y="335"/>
                </a:lnTo>
                <a:lnTo>
                  <a:pt x="527" y="335"/>
                </a:lnTo>
                <a:lnTo>
                  <a:pt x="535" y="327"/>
                </a:lnTo>
                <a:lnTo>
                  <a:pt x="527" y="327"/>
                </a:lnTo>
                <a:lnTo>
                  <a:pt x="527" y="319"/>
                </a:lnTo>
                <a:lnTo>
                  <a:pt x="519" y="319"/>
                </a:lnTo>
                <a:lnTo>
                  <a:pt x="503" y="319"/>
                </a:lnTo>
                <a:lnTo>
                  <a:pt x="503" y="319"/>
                </a:lnTo>
                <a:lnTo>
                  <a:pt x="495" y="311"/>
                </a:lnTo>
                <a:lnTo>
                  <a:pt x="495" y="287"/>
                </a:lnTo>
                <a:lnTo>
                  <a:pt x="479" y="271"/>
                </a:lnTo>
                <a:lnTo>
                  <a:pt x="463" y="263"/>
                </a:lnTo>
                <a:lnTo>
                  <a:pt x="455" y="239"/>
                </a:lnTo>
                <a:lnTo>
                  <a:pt x="447" y="223"/>
                </a:lnTo>
                <a:lnTo>
                  <a:pt x="439" y="215"/>
                </a:lnTo>
                <a:lnTo>
                  <a:pt x="431" y="207"/>
                </a:lnTo>
                <a:lnTo>
                  <a:pt x="415" y="199"/>
                </a:lnTo>
                <a:lnTo>
                  <a:pt x="407" y="191"/>
                </a:lnTo>
                <a:lnTo>
                  <a:pt x="391" y="183"/>
                </a:lnTo>
                <a:lnTo>
                  <a:pt x="391" y="175"/>
                </a:lnTo>
                <a:lnTo>
                  <a:pt x="391" y="159"/>
                </a:lnTo>
                <a:lnTo>
                  <a:pt x="383" y="159"/>
                </a:lnTo>
                <a:lnTo>
                  <a:pt x="367" y="151"/>
                </a:lnTo>
                <a:lnTo>
                  <a:pt x="335" y="119"/>
                </a:lnTo>
                <a:lnTo>
                  <a:pt x="319" y="119"/>
                </a:lnTo>
                <a:lnTo>
                  <a:pt x="319" y="111"/>
                </a:lnTo>
                <a:lnTo>
                  <a:pt x="304" y="96"/>
                </a:lnTo>
                <a:lnTo>
                  <a:pt x="296" y="80"/>
                </a:lnTo>
                <a:lnTo>
                  <a:pt x="288" y="72"/>
                </a:lnTo>
                <a:lnTo>
                  <a:pt x="280" y="64"/>
                </a:lnTo>
                <a:lnTo>
                  <a:pt x="264" y="56"/>
                </a:lnTo>
                <a:lnTo>
                  <a:pt x="232" y="40"/>
                </a:lnTo>
                <a:lnTo>
                  <a:pt x="224" y="32"/>
                </a:lnTo>
                <a:lnTo>
                  <a:pt x="232" y="16"/>
                </a:lnTo>
                <a:lnTo>
                  <a:pt x="240" y="8"/>
                </a:lnTo>
                <a:lnTo>
                  <a:pt x="248" y="0"/>
                </a:lnTo>
                <a:lnTo>
                  <a:pt x="248" y="0"/>
                </a:lnTo>
                <a:lnTo>
                  <a:pt x="248" y="0"/>
                </a:lnTo>
                <a:lnTo>
                  <a:pt x="96" y="16"/>
                </a:lnTo>
                <a:lnTo>
                  <a:pt x="0" y="3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8" name=""/>
          <p:cNvSpPr/>
          <p:nvPr/>
        </p:nvSpPr>
        <p:spPr>
          <a:xfrm>
            <a:off x="6648480" y="3916440"/>
            <a:ext cx="797040" cy="595080"/>
          </a:xfrm>
          <a:custGeom>
            <a:avLst/>
            <a:gdLst/>
            <a:ahLst/>
            <a:rect l="l" t="t" r="r" b="b"/>
            <a:pathLst>
              <a:path w="502" h="375">
                <a:moveTo>
                  <a:pt x="303" y="375"/>
                </a:moveTo>
                <a:lnTo>
                  <a:pt x="295" y="375"/>
                </a:lnTo>
                <a:lnTo>
                  <a:pt x="279" y="375"/>
                </a:lnTo>
                <a:lnTo>
                  <a:pt x="279" y="375"/>
                </a:lnTo>
                <a:lnTo>
                  <a:pt x="271" y="367"/>
                </a:lnTo>
                <a:lnTo>
                  <a:pt x="271" y="343"/>
                </a:lnTo>
                <a:lnTo>
                  <a:pt x="255" y="327"/>
                </a:lnTo>
                <a:lnTo>
                  <a:pt x="239" y="319"/>
                </a:lnTo>
                <a:lnTo>
                  <a:pt x="231" y="295"/>
                </a:lnTo>
                <a:lnTo>
                  <a:pt x="223" y="279"/>
                </a:lnTo>
                <a:lnTo>
                  <a:pt x="215" y="271"/>
                </a:lnTo>
                <a:lnTo>
                  <a:pt x="207" y="263"/>
                </a:lnTo>
                <a:lnTo>
                  <a:pt x="191" y="255"/>
                </a:lnTo>
                <a:lnTo>
                  <a:pt x="183" y="247"/>
                </a:lnTo>
                <a:lnTo>
                  <a:pt x="167" y="239"/>
                </a:lnTo>
                <a:lnTo>
                  <a:pt x="167" y="231"/>
                </a:lnTo>
                <a:lnTo>
                  <a:pt x="167" y="215"/>
                </a:lnTo>
                <a:lnTo>
                  <a:pt x="159" y="215"/>
                </a:lnTo>
                <a:lnTo>
                  <a:pt x="143" y="207"/>
                </a:lnTo>
                <a:lnTo>
                  <a:pt x="111" y="175"/>
                </a:lnTo>
                <a:lnTo>
                  <a:pt x="95" y="175"/>
                </a:lnTo>
                <a:lnTo>
                  <a:pt x="95" y="167"/>
                </a:lnTo>
                <a:lnTo>
                  <a:pt x="80" y="152"/>
                </a:lnTo>
                <a:lnTo>
                  <a:pt x="72" y="136"/>
                </a:lnTo>
                <a:lnTo>
                  <a:pt x="64" y="128"/>
                </a:lnTo>
                <a:lnTo>
                  <a:pt x="56" y="120"/>
                </a:lnTo>
                <a:lnTo>
                  <a:pt x="40" y="112"/>
                </a:lnTo>
                <a:lnTo>
                  <a:pt x="8" y="96"/>
                </a:lnTo>
                <a:lnTo>
                  <a:pt x="0" y="88"/>
                </a:lnTo>
                <a:lnTo>
                  <a:pt x="8" y="72"/>
                </a:lnTo>
                <a:lnTo>
                  <a:pt x="16" y="64"/>
                </a:lnTo>
                <a:lnTo>
                  <a:pt x="24" y="56"/>
                </a:lnTo>
                <a:lnTo>
                  <a:pt x="24" y="56"/>
                </a:lnTo>
                <a:lnTo>
                  <a:pt x="24" y="56"/>
                </a:lnTo>
                <a:lnTo>
                  <a:pt x="56" y="40"/>
                </a:lnTo>
                <a:lnTo>
                  <a:pt x="64" y="40"/>
                </a:lnTo>
                <a:lnTo>
                  <a:pt x="64" y="32"/>
                </a:lnTo>
                <a:lnTo>
                  <a:pt x="88" y="24"/>
                </a:lnTo>
                <a:lnTo>
                  <a:pt x="88" y="16"/>
                </a:lnTo>
                <a:lnTo>
                  <a:pt x="95" y="16"/>
                </a:lnTo>
                <a:lnTo>
                  <a:pt x="223" y="0"/>
                </a:lnTo>
                <a:lnTo>
                  <a:pt x="223" y="8"/>
                </a:lnTo>
                <a:lnTo>
                  <a:pt x="223" y="8"/>
                </a:lnTo>
                <a:lnTo>
                  <a:pt x="223" y="16"/>
                </a:lnTo>
                <a:lnTo>
                  <a:pt x="239" y="8"/>
                </a:lnTo>
                <a:lnTo>
                  <a:pt x="255" y="24"/>
                </a:lnTo>
                <a:lnTo>
                  <a:pt x="255" y="40"/>
                </a:lnTo>
                <a:lnTo>
                  <a:pt x="367" y="24"/>
                </a:lnTo>
                <a:lnTo>
                  <a:pt x="502" y="120"/>
                </a:lnTo>
                <a:lnTo>
                  <a:pt x="494" y="120"/>
                </a:lnTo>
                <a:lnTo>
                  <a:pt x="486" y="128"/>
                </a:lnTo>
                <a:lnTo>
                  <a:pt x="478" y="136"/>
                </a:lnTo>
                <a:lnTo>
                  <a:pt x="462" y="152"/>
                </a:lnTo>
                <a:lnTo>
                  <a:pt x="454" y="175"/>
                </a:lnTo>
                <a:lnTo>
                  <a:pt x="446" y="183"/>
                </a:lnTo>
                <a:lnTo>
                  <a:pt x="446" y="199"/>
                </a:lnTo>
                <a:lnTo>
                  <a:pt x="446" y="207"/>
                </a:lnTo>
                <a:lnTo>
                  <a:pt x="446" y="215"/>
                </a:lnTo>
                <a:lnTo>
                  <a:pt x="446" y="223"/>
                </a:lnTo>
                <a:lnTo>
                  <a:pt x="439" y="223"/>
                </a:lnTo>
                <a:lnTo>
                  <a:pt x="431" y="223"/>
                </a:lnTo>
                <a:lnTo>
                  <a:pt x="423" y="231"/>
                </a:lnTo>
                <a:lnTo>
                  <a:pt x="415" y="247"/>
                </a:lnTo>
                <a:lnTo>
                  <a:pt x="415" y="255"/>
                </a:lnTo>
                <a:lnTo>
                  <a:pt x="399" y="263"/>
                </a:lnTo>
                <a:lnTo>
                  <a:pt x="383" y="279"/>
                </a:lnTo>
                <a:lnTo>
                  <a:pt x="375" y="287"/>
                </a:lnTo>
                <a:lnTo>
                  <a:pt x="367" y="295"/>
                </a:lnTo>
                <a:lnTo>
                  <a:pt x="359" y="303"/>
                </a:lnTo>
                <a:lnTo>
                  <a:pt x="351" y="311"/>
                </a:lnTo>
                <a:lnTo>
                  <a:pt x="343" y="311"/>
                </a:lnTo>
                <a:lnTo>
                  <a:pt x="335" y="319"/>
                </a:lnTo>
                <a:lnTo>
                  <a:pt x="335" y="319"/>
                </a:lnTo>
                <a:lnTo>
                  <a:pt x="335" y="319"/>
                </a:lnTo>
                <a:lnTo>
                  <a:pt x="335" y="327"/>
                </a:lnTo>
                <a:lnTo>
                  <a:pt x="327" y="335"/>
                </a:lnTo>
                <a:lnTo>
                  <a:pt x="319" y="343"/>
                </a:lnTo>
                <a:lnTo>
                  <a:pt x="311" y="343"/>
                </a:lnTo>
                <a:lnTo>
                  <a:pt x="311" y="343"/>
                </a:lnTo>
                <a:lnTo>
                  <a:pt x="311" y="343"/>
                </a:lnTo>
                <a:lnTo>
                  <a:pt x="311" y="351"/>
                </a:lnTo>
                <a:lnTo>
                  <a:pt x="319" y="351"/>
                </a:lnTo>
                <a:lnTo>
                  <a:pt x="319" y="351"/>
                </a:lnTo>
                <a:lnTo>
                  <a:pt x="319" y="359"/>
                </a:lnTo>
                <a:lnTo>
                  <a:pt x="311" y="359"/>
                </a:lnTo>
                <a:lnTo>
                  <a:pt x="303" y="367"/>
                </a:lnTo>
                <a:lnTo>
                  <a:pt x="303" y="375"/>
                </a:lnTo>
                <a:lnTo>
                  <a:pt x="303" y="37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9" name=""/>
          <p:cNvSpPr/>
          <p:nvPr/>
        </p:nvSpPr>
        <p:spPr>
          <a:xfrm>
            <a:off x="5559480" y="3662280"/>
            <a:ext cx="1265040" cy="444600"/>
          </a:xfrm>
          <a:custGeom>
            <a:avLst/>
            <a:gdLst/>
            <a:ahLst/>
            <a:rect l="l" t="t" r="r" b="b"/>
            <a:pathLst>
              <a:path w="797" h="280">
                <a:moveTo>
                  <a:pt x="797" y="0"/>
                </a:moveTo>
                <a:lnTo>
                  <a:pt x="638" y="24"/>
                </a:lnTo>
                <a:lnTo>
                  <a:pt x="630" y="32"/>
                </a:lnTo>
                <a:lnTo>
                  <a:pt x="223" y="64"/>
                </a:lnTo>
                <a:lnTo>
                  <a:pt x="215" y="64"/>
                </a:lnTo>
                <a:lnTo>
                  <a:pt x="199" y="64"/>
                </a:lnTo>
                <a:lnTo>
                  <a:pt x="207" y="72"/>
                </a:lnTo>
                <a:lnTo>
                  <a:pt x="207" y="80"/>
                </a:lnTo>
                <a:lnTo>
                  <a:pt x="64" y="96"/>
                </a:lnTo>
                <a:lnTo>
                  <a:pt x="56" y="112"/>
                </a:lnTo>
                <a:lnTo>
                  <a:pt x="48" y="128"/>
                </a:lnTo>
                <a:lnTo>
                  <a:pt x="56" y="136"/>
                </a:lnTo>
                <a:lnTo>
                  <a:pt x="48" y="152"/>
                </a:lnTo>
                <a:lnTo>
                  <a:pt x="48" y="160"/>
                </a:lnTo>
                <a:lnTo>
                  <a:pt x="48" y="168"/>
                </a:lnTo>
                <a:lnTo>
                  <a:pt x="40" y="176"/>
                </a:lnTo>
                <a:lnTo>
                  <a:pt x="32" y="192"/>
                </a:lnTo>
                <a:lnTo>
                  <a:pt x="24" y="216"/>
                </a:lnTo>
                <a:lnTo>
                  <a:pt x="16" y="232"/>
                </a:lnTo>
                <a:lnTo>
                  <a:pt x="16" y="248"/>
                </a:lnTo>
                <a:lnTo>
                  <a:pt x="16" y="272"/>
                </a:lnTo>
                <a:lnTo>
                  <a:pt x="8" y="272"/>
                </a:lnTo>
                <a:lnTo>
                  <a:pt x="0" y="280"/>
                </a:lnTo>
                <a:lnTo>
                  <a:pt x="207" y="264"/>
                </a:lnTo>
                <a:lnTo>
                  <a:pt x="462" y="248"/>
                </a:lnTo>
                <a:lnTo>
                  <a:pt x="558" y="232"/>
                </a:lnTo>
                <a:lnTo>
                  <a:pt x="566" y="208"/>
                </a:lnTo>
                <a:lnTo>
                  <a:pt x="574" y="208"/>
                </a:lnTo>
                <a:lnTo>
                  <a:pt x="574" y="200"/>
                </a:lnTo>
                <a:lnTo>
                  <a:pt x="582" y="200"/>
                </a:lnTo>
                <a:lnTo>
                  <a:pt x="582" y="192"/>
                </a:lnTo>
                <a:lnTo>
                  <a:pt x="582" y="184"/>
                </a:lnTo>
                <a:lnTo>
                  <a:pt x="590" y="176"/>
                </a:lnTo>
                <a:lnTo>
                  <a:pt x="598" y="168"/>
                </a:lnTo>
                <a:lnTo>
                  <a:pt x="614" y="160"/>
                </a:lnTo>
                <a:lnTo>
                  <a:pt x="638" y="152"/>
                </a:lnTo>
                <a:lnTo>
                  <a:pt x="662" y="136"/>
                </a:lnTo>
                <a:lnTo>
                  <a:pt x="670" y="128"/>
                </a:lnTo>
                <a:lnTo>
                  <a:pt x="686" y="112"/>
                </a:lnTo>
                <a:lnTo>
                  <a:pt x="686" y="104"/>
                </a:lnTo>
                <a:lnTo>
                  <a:pt x="694" y="104"/>
                </a:lnTo>
                <a:lnTo>
                  <a:pt x="694" y="104"/>
                </a:lnTo>
                <a:lnTo>
                  <a:pt x="702" y="96"/>
                </a:lnTo>
                <a:lnTo>
                  <a:pt x="702" y="96"/>
                </a:lnTo>
                <a:lnTo>
                  <a:pt x="710" y="88"/>
                </a:lnTo>
                <a:lnTo>
                  <a:pt x="710" y="88"/>
                </a:lnTo>
                <a:lnTo>
                  <a:pt x="718" y="96"/>
                </a:lnTo>
                <a:lnTo>
                  <a:pt x="726" y="88"/>
                </a:lnTo>
                <a:lnTo>
                  <a:pt x="726" y="88"/>
                </a:lnTo>
                <a:lnTo>
                  <a:pt x="742" y="72"/>
                </a:lnTo>
                <a:lnTo>
                  <a:pt x="750" y="72"/>
                </a:lnTo>
                <a:lnTo>
                  <a:pt x="766" y="72"/>
                </a:lnTo>
                <a:lnTo>
                  <a:pt x="781" y="40"/>
                </a:lnTo>
                <a:lnTo>
                  <a:pt x="789" y="32"/>
                </a:lnTo>
                <a:lnTo>
                  <a:pt x="797" y="24"/>
                </a:lnTo>
                <a:lnTo>
                  <a:pt x="797" y="16"/>
                </a:lnTo>
                <a:lnTo>
                  <a:pt x="797" y="8"/>
                </a:lnTo>
                <a:lnTo>
                  <a:pt x="797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0" name=""/>
          <p:cNvSpPr/>
          <p:nvPr/>
        </p:nvSpPr>
        <p:spPr>
          <a:xfrm>
            <a:off x="5661000" y="3232080"/>
            <a:ext cx="1127160" cy="582840"/>
          </a:xfrm>
          <a:custGeom>
            <a:avLst/>
            <a:gdLst/>
            <a:ahLst/>
            <a:rect l="l" t="t" r="r" b="b"/>
            <a:pathLst>
              <a:path w="710" h="367">
                <a:moveTo>
                  <a:pt x="0" y="367"/>
                </a:moveTo>
                <a:lnTo>
                  <a:pt x="143" y="351"/>
                </a:lnTo>
                <a:lnTo>
                  <a:pt x="143" y="343"/>
                </a:lnTo>
                <a:lnTo>
                  <a:pt x="135" y="335"/>
                </a:lnTo>
                <a:lnTo>
                  <a:pt x="151" y="335"/>
                </a:lnTo>
                <a:lnTo>
                  <a:pt x="159" y="335"/>
                </a:lnTo>
                <a:lnTo>
                  <a:pt x="566" y="303"/>
                </a:lnTo>
                <a:lnTo>
                  <a:pt x="574" y="295"/>
                </a:lnTo>
                <a:lnTo>
                  <a:pt x="582" y="287"/>
                </a:lnTo>
                <a:lnTo>
                  <a:pt x="614" y="271"/>
                </a:lnTo>
                <a:lnTo>
                  <a:pt x="614" y="263"/>
                </a:lnTo>
                <a:lnTo>
                  <a:pt x="638" y="247"/>
                </a:lnTo>
                <a:lnTo>
                  <a:pt x="638" y="239"/>
                </a:lnTo>
                <a:lnTo>
                  <a:pt x="638" y="231"/>
                </a:lnTo>
                <a:lnTo>
                  <a:pt x="646" y="231"/>
                </a:lnTo>
                <a:lnTo>
                  <a:pt x="654" y="215"/>
                </a:lnTo>
                <a:lnTo>
                  <a:pt x="662" y="207"/>
                </a:lnTo>
                <a:lnTo>
                  <a:pt x="710" y="167"/>
                </a:lnTo>
                <a:lnTo>
                  <a:pt x="710" y="159"/>
                </a:lnTo>
                <a:lnTo>
                  <a:pt x="702" y="159"/>
                </a:lnTo>
                <a:lnTo>
                  <a:pt x="702" y="151"/>
                </a:lnTo>
                <a:lnTo>
                  <a:pt x="694" y="151"/>
                </a:lnTo>
                <a:lnTo>
                  <a:pt x="694" y="151"/>
                </a:lnTo>
                <a:lnTo>
                  <a:pt x="686" y="143"/>
                </a:lnTo>
                <a:lnTo>
                  <a:pt x="678" y="143"/>
                </a:lnTo>
                <a:lnTo>
                  <a:pt x="678" y="143"/>
                </a:lnTo>
                <a:lnTo>
                  <a:pt x="662" y="127"/>
                </a:lnTo>
                <a:lnTo>
                  <a:pt x="646" y="96"/>
                </a:lnTo>
                <a:lnTo>
                  <a:pt x="638" y="96"/>
                </a:lnTo>
                <a:lnTo>
                  <a:pt x="646" y="88"/>
                </a:lnTo>
                <a:lnTo>
                  <a:pt x="646" y="72"/>
                </a:lnTo>
                <a:lnTo>
                  <a:pt x="638" y="56"/>
                </a:lnTo>
                <a:lnTo>
                  <a:pt x="638" y="56"/>
                </a:lnTo>
                <a:lnTo>
                  <a:pt x="622" y="48"/>
                </a:lnTo>
                <a:lnTo>
                  <a:pt x="614" y="40"/>
                </a:lnTo>
                <a:lnTo>
                  <a:pt x="606" y="32"/>
                </a:lnTo>
                <a:lnTo>
                  <a:pt x="598" y="24"/>
                </a:lnTo>
                <a:lnTo>
                  <a:pt x="590" y="32"/>
                </a:lnTo>
                <a:lnTo>
                  <a:pt x="582" y="32"/>
                </a:lnTo>
                <a:lnTo>
                  <a:pt x="582" y="40"/>
                </a:lnTo>
                <a:lnTo>
                  <a:pt x="574" y="40"/>
                </a:lnTo>
                <a:lnTo>
                  <a:pt x="566" y="48"/>
                </a:lnTo>
                <a:lnTo>
                  <a:pt x="542" y="40"/>
                </a:lnTo>
                <a:lnTo>
                  <a:pt x="542" y="40"/>
                </a:lnTo>
                <a:lnTo>
                  <a:pt x="534" y="48"/>
                </a:lnTo>
                <a:lnTo>
                  <a:pt x="510" y="32"/>
                </a:lnTo>
                <a:lnTo>
                  <a:pt x="494" y="40"/>
                </a:lnTo>
                <a:lnTo>
                  <a:pt x="478" y="32"/>
                </a:lnTo>
                <a:lnTo>
                  <a:pt x="470" y="16"/>
                </a:lnTo>
                <a:lnTo>
                  <a:pt x="454" y="0"/>
                </a:lnTo>
                <a:lnTo>
                  <a:pt x="438" y="8"/>
                </a:lnTo>
                <a:lnTo>
                  <a:pt x="438" y="8"/>
                </a:lnTo>
                <a:lnTo>
                  <a:pt x="422" y="0"/>
                </a:lnTo>
                <a:lnTo>
                  <a:pt x="414" y="0"/>
                </a:lnTo>
                <a:lnTo>
                  <a:pt x="414" y="8"/>
                </a:lnTo>
                <a:lnTo>
                  <a:pt x="414" y="16"/>
                </a:lnTo>
                <a:lnTo>
                  <a:pt x="422" y="40"/>
                </a:lnTo>
                <a:lnTo>
                  <a:pt x="414" y="48"/>
                </a:lnTo>
                <a:lnTo>
                  <a:pt x="406" y="48"/>
                </a:lnTo>
                <a:lnTo>
                  <a:pt x="390" y="56"/>
                </a:lnTo>
                <a:lnTo>
                  <a:pt x="374" y="56"/>
                </a:lnTo>
                <a:lnTo>
                  <a:pt x="366" y="56"/>
                </a:lnTo>
                <a:lnTo>
                  <a:pt x="366" y="80"/>
                </a:lnTo>
                <a:lnTo>
                  <a:pt x="327" y="127"/>
                </a:lnTo>
                <a:lnTo>
                  <a:pt x="319" y="151"/>
                </a:lnTo>
                <a:lnTo>
                  <a:pt x="295" y="151"/>
                </a:lnTo>
                <a:lnTo>
                  <a:pt x="287" y="135"/>
                </a:lnTo>
                <a:lnTo>
                  <a:pt x="279" y="135"/>
                </a:lnTo>
                <a:lnTo>
                  <a:pt x="279" y="143"/>
                </a:lnTo>
                <a:lnTo>
                  <a:pt x="271" y="167"/>
                </a:lnTo>
                <a:lnTo>
                  <a:pt x="263" y="175"/>
                </a:lnTo>
                <a:lnTo>
                  <a:pt x="247" y="167"/>
                </a:lnTo>
                <a:lnTo>
                  <a:pt x="247" y="159"/>
                </a:lnTo>
                <a:lnTo>
                  <a:pt x="231" y="167"/>
                </a:lnTo>
                <a:lnTo>
                  <a:pt x="223" y="183"/>
                </a:lnTo>
                <a:lnTo>
                  <a:pt x="215" y="183"/>
                </a:lnTo>
                <a:lnTo>
                  <a:pt x="215" y="183"/>
                </a:lnTo>
                <a:lnTo>
                  <a:pt x="183" y="167"/>
                </a:lnTo>
                <a:lnTo>
                  <a:pt x="159" y="183"/>
                </a:lnTo>
                <a:lnTo>
                  <a:pt x="143" y="175"/>
                </a:lnTo>
                <a:lnTo>
                  <a:pt x="143" y="183"/>
                </a:lnTo>
                <a:lnTo>
                  <a:pt x="143" y="191"/>
                </a:lnTo>
                <a:lnTo>
                  <a:pt x="135" y="191"/>
                </a:lnTo>
                <a:lnTo>
                  <a:pt x="127" y="191"/>
                </a:lnTo>
                <a:lnTo>
                  <a:pt x="127" y="191"/>
                </a:lnTo>
                <a:lnTo>
                  <a:pt x="127" y="199"/>
                </a:lnTo>
                <a:lnTo>
                  <a:pt x="119" y="207"/>
                </a:lnTo>
                <a:lnTo>
                  <a:pt x="119" y="215"/>
                </a:lnTo>
                <a:lnTo>
                  <a:pt x="119" y="215"/>
                </a:lnTo>
                <a:lnTo>
                  <a:pt x="127" y="231"/>
                </a:lnTo>
                <a:lnTo>
                  <a:pt x="127" y="231"/>
                </a:lnTo>
                <a:lnTo>
                  <a:pt x="95" y="239"/>
                </a:lnTo>
                <a:lnTo>
                  <a:pt x="87" y="247"/>
                </a:lnTo>
                <a:lnTo>
                  <a:pt x="87" y="255"/>
                </a:lnTo>
                <a:lnTo>
                  <a:pt x="95" y="279"/>
                </a:lnTo>
                <a:lnTo>
                  <a:pt x="79" y="287"/>
                </a:lnTo>
                <a:lnTo>
                  <a:pt x="71" y="279"/>
                </a:lnTo>
                <a:lnTo>
                  <a:pt x="55" y="271"/>
                </a:lnTo>
                <a:lnTo>
                  <a:pt x="39" y="271"/>
                </a:lnTo>
                <a:lnTo>
                  <a:pt x="31" y="279"/>
                </a:lnTo>
                <a:lnTo>
                  <a:pt x="23" y="295"/>
                </a:lnTo>
                <a:lnTo>
                  <a:pt x="23" y="303"/>
                </a:lnTo>
                <a:lnTo>
                  <a:pt x="31" y="303"/>
                </a:lnTo>
                <a:lnTo>
                  <a:pt x="31" y="303"/>
                </a:lnTo>
                <a:lnTo>
                  <a:pt x="39" y="319"/>
                </a:lnTo>
                <a:lnTo>
                  <a:pt x="31" y="351"/>
                </a:lnTo>
                <a:lnTo>
                  <a:pt x="23" y="351"/>
                </a:lnTo>
                <a:lnTo>
                  <a:pt x="15" y="351"/>
                </a:lnTo>
                <a:lnTo>
                  <a:pt x="8" y="351"/>
                </a:lnTo>
                <a:lnTo>
                  <a:pt x="0" y="36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1" name=""/>
          <p:cNvSpPr/>
          <p:nvPr/>
        </p:nvSpPr>
        <p:spPr>
          <a:xfrm>
            <a:off x="5862600" y="2711520"/>
            <a:ext cx="468360" cy="823680"/>
          </a:xfrm>
          <a:custGeom>
            <a:avLst/>
            <a:gdLst/>
            <a:ahLst/>
            <a:rect l="l" t="t" r="r" b="b"/>
            <a:pathLst>
              <a:path w="295" h="519">
                <a:moveTo>
                  <a:pt x="8" y="32"/>
                </a:moveTo>
                <a:lnTo>
                  <a:pt x="32" y="328"/>
                </a:lnTo>
                <a:lnTo>
                  <a:pt x="24" y="328"/>
                </a:lnTo>
                <a:lnTo>
                  <a:pt x="32" y="344"/>
                </a:lnTo>
                <a:lnTo>
                  <a:pt x="24" y="360"/>
                </a:lnTo>
                <a:lnTo>
                  <a:pt x="40" y="376"/>
                </a:lnTo>
                <a:lnTo>
                  <a:pt x="40" y="408"/>
                </a:lnTo>
                <a:lnTo>
                  <a:pt x="24" y="432"/>
                </a:lnTo>
                <a:lnTo>
                  <a:pt x="24" y="440"/>
                </a:lnTo>
                <a:lnTo>
                  <a:pt x="16" y="455"/>
                </a:lnTo>
                <a:lnTo>
                  <a:pt x="0" y="471"/>
                </a:lnTo>
                <a:lnTo>
                  <a:pt x="0" y="487"/>
                </a:lnTo>
                <a:lnTo>
                  <a:pt x="0" y="511"/>
                </a:lnTo>
                <a:lnTo>
                  <a:pt x="0" y="519"/>
                </a:lnTo>
                <a:lnTo>
                  <a:pt x="0" y="519"/>
                </a:lnTo>
                <a:lnTo>
                  <a:pt x="8" y="519"/>
                </a:lnTo>
                <a:lnTo>
                  <a:pt x="16" y="519"/>
                </a:lnTo>
                <a:lnTo>
                  <a:pt x="16" y="511"/>
                </a:lnTo>
                <a:lnTo>
                  <a:pt x="16" y="503"/>
                </a:lnTo>
                <a:lnTo>
                  <a:pt x="32" y="511"/>
                </a:lnTo>
                <a:lnTo>
                  <a:pt x="56" y="495"/>
                </a:lnTo>
                <a:lnTo>
                  <a:pt x="88" y="511"/>
                </a:lnTo>
                <a:lnTo>
                  <a:pt x="88" y="511"/>
                </a:lnTo>
                <a:lnTo>
                  <a:pt x="96" y="511"/>
                </a:lnTo>
                <a:lnTo>
                  <a:pt x="104" y="495"/>
                </a:lnTo>
                <a:lnTo>
                  <a:pt x="120" y="487"/>
                </a:lnTo>
                <a:lnTo>
                  <a:pt x="120" y="495"/>
                </a:lnTo>
                <a:lnTo>
                  <a:pt x="136" y="503"/>
                </a:lnTo>
                <a:lnTo>
                  <a:pt x="144" y="495"/>
                </a:lnTo>
                <a:lnTo>
                  <a:pt x="152" y="471"/>
                </a:lnTo>
                <a:lnTo>
                  <a:pt x="152" y="463"/>
                </a:lnTo>
                <a:lnTo>
                  <a:pt x="160" y="463"/>
                </a:lnTo>
                <a:lnTo>
                  <a:pt x="168" y="479"/>
                </a:lnTo>
                <a:lnTo>
                  <a:pt x="192" y="479"/>
                </a:lnTo>
                <a:lnTo>
                  <a:pt x="200" y="455"/>
                </a:lnTo>
                <a:lnTo>
                  <a:pt x="239" y="408"/>
                </a:lnTo>
                <a:lnTo>
                  <a:pt x="239" y="384"/>
                </a:lnTo>
                <a:lnTo>
                  <a:pt x="247" y="384"/>
                </a:lnTo>
                <a:lnTo>
                  <a:pt x="263" y="384"/>
                </a:lnTo>
                <a:lnTo>
                  <a:pt x="279" y="376"/>
                </a:lnTo>
                <a:lnTo>
                  <a:pt x="287" y="376"/>
                </a:lnTo>
                <a:lnTo>
                  <a:pt x="295" y="368"/>
                </a:lnTo>
                <a:lnTo>
                  <a:pt x="287" y="344"/>
                </a:lnTo>
                <a:lnTo>
                  <a:pt x="287" y="336"/>
                </a:lnTo>
                <a:lnTo>
                  <a:pt x="287" y="328"/>
                </a:lnTo>
                <a:lnTo>
                  <a:pt x="255" y="8"/>
                </a:lnTo>
                <a:lnTo>
                  <a:pt x="255" y="0"/>
                </a:lnTo>
                <a:lnTo>
                  <a:pt x="64" y="24"/>
                </a:lnTo>
                <a:lnTo>
                  <a:pt x="56" y="32"/>
                </a:lnTo>
                <a:lnTo>
                  <a:pt x="48" y="40"/>
                </a:lnTo>
                <a:lnTo>
                  <a:pt x="40" y="40"/>
                </a:lnTo>
                <a:lnTo>
                  <a:pt x="24" y="48"/>
                </a:lnTo>
                <a:lnTo>
                  <a:pt x="8" y="3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2" name=""/>
          <p:cNvSpPr/>
          <p:nvPr/>
        </p:nvSpPr>
        <p:spPr>
          <a:xfrm>
            <a:off x="6267600" y="2598840"/>
            <a:ext cx="645840" cy="722160"/>
          </a:xfrm>
          <a:custGeom>
            <a:avLst/>
            <a:gdLst/>
            <a:ahLst/>
            <a:rect l="l" t="t" r="r" b="b"/>
            <a:pathLst>
              <a:path w="407" h="455">
                <a:moveTo>
                  <a:pt x="0" y="79"/>
                </a:moveTo>
                <a:lnTo>
                  <a:pt x="32" y="399"/>
                </a:lnTo>
                <a:lnTo>
                  <a:pt x="40" y="399"/>
                </a:lnTo>
                <a:lnTo>
                  <a:pt x="56" y="407"/>
                </a:lnTo>
                <a:lnTo>
                  <a:pt x="56" y="407"/>
                </a:lnTo>
                <a:lnTo>
                  <a:pt x="72" y="399"/>
                </a:lnTo>
                <a:lnTo>
                  <a:pt x="88" y="415"/>
                </a:lnTo>
                <a:lnTo>
                  <a:pt x="96" y="431"/>
                </a:lnTo>
                <a:lnTo>
                  <a:pt x="112" y="439"/>
                </a:lnTo>
                <a:lnTo>
                  <a:pt x="128" y="431"/>
                </a:lnTo>
                <a:lnTo>
                  <a:pt x="152" y="447"/>
                </a:lnTo>
                <a:lnTo>
                  <a:pt x="160" y="439"/>
                </a:lnTo>
                <a:lnTo>
                  <a:pt x="160" y="439"/>
                </a:lnTo>
                <a:lnTo>
                  <a:pt x="184" y="447"/>
                </a:lnTo>
                <a:lnTo>
                  <a:pt x="192" y="439"/>
                </a:lnTo>
                <a:lnTo>
                  <a:pt x="200" y="439"/>
                </a:lnTo>
                <a:lnTo>
                  <a:pt x="200" y="431"/>
                </a:lnTo>
                <a:lnTo>
                  <a:pt x="208" y="431"/>
                </a:lnTo>
                <a:lnTo>
                  <a:pt x="216" y="423"/>
                </a:lnTo>
                <a:lnTo>
                  <a:pt x="224" y="431"/>
                </a:lnTo>
                <a:lnTo>
                  <a:pt x="232" y="439"/>
                </a:lnTo>
                <a:lnTo>
                  <a:pt x="240" y="447"/>
                </a:lnTo>
                <a:lnTo>
                  <a:pt x="256" y="455"/>
                </a:lnTo>
                <a:lnTo>
                  <a:pt x="256" y="455"/>
                </a:lnTo>
                <a:lnTo>
                  <a:pt x="272" y="455"/>
                </a:lnTo>
                <a:lnTo>
                  <a:pt x="280" y="439"/>
                </a:lnTo>
                <a:lnTo>
                  <a:pt x="288" y="431"/>
                </a:lnTo>
                <a:lnTo>
                  <a:pt x="288" y="423"/>
                </a:lnTo>
                <a:lnTo>
                  <a:pt x="288" y="407"/>
                </a:lnTo>
                <a:lnTo>
                  <a:pt x="296" y="375"/>
                </a:lnTo>
                <a:lnTo>
                  <a:pt x="304" y="375"/>
                </a:lnTo>
                <a:lnTo>
                  <a:pt x="312" y="391"/>
                </a:lnTo>
                <a:lnTo>
                  <a:pt x="320" y="383"/>
                </a:lnTo>
                <a:lnTo>
                  <a:pt x="320" y="367"/>
                </a:lnTo>
                <a:lnTo>
                  <a:pt x="328" y="343"/>
                </a:lnTo>
                <a:lnTo>
                  <a:pt x="335" y="335"/>
                </a:lnTo>
                <a:lnTo>
                  <a:pt x="335" y="327"/>
                </a:lnTo>
                <a:lnTo>
                  <a:pt x="343" y="319"/>
                </a:lnTo>
                <a:lnTo>
                  <a:pt x="351" y="327"/>
                </a:lnTo>
                <a:lnTo>
                  <a:pt x="367" y="319"/>
                </a:lnTo>
                <a:lnTo>
                  <a:pt x="367" y="319"/>
                </a:lnTo>
                <a:lnTo>
                  <a:pt x="383" y="295"/>
                </a:lnTo>
                <a:lnTo>
                  <a:pt x="391" y="295"/>
                </a:lnTo>
                <a:lnTo>
                  <a:pt x="399" y="287"/>
                </a:lnTo>
                <a:lnTo>
                  <a:pt x="399" y="271"/>
                </a:lnTo>
                <a:lnTo>
                  <a:pt x="391" y="263"/>
                </a:lnTo>
                <a:lnTo>
                  <a:pt x="391" y="255"/>
                </a:lnTo>
                <a:lnTo>
                  <a:pt x="399" y="239"/>
                </a:lnTo>
                <a:lnTo>
                  <a:pt x="407" y="199"/>
                </a:lnTo>
                <a:lnTo>
                  <a:pt x="391" y="191"/>
                </a:lnTo>
                <a:lnTo>
                  <a:pt x="399" y="175"/>
                </a:lnTo>
                <a:lnTo>
                  <a:pt x="399" y="167"/>
                </a:lnTo>
                <a:lnTo>
                  <a:pt x="399" y="159"/>
                </a:lnTo>
                <a:lnTo>
                  <a:pt x="407" y="159"/>
                </a:lnTo>
                <a:lnTo>
                  <a:pt x="375" y="0"/>
                </a:lnTo>
                <a:lnTo>
                  <a:pt x="328" y="24"/>
                </a:lnTo>
                <a:lnTo>
                  <a:pt x="312" y="40"/>
                </a:lnTo>
                <a:lnTo>
                  <a:pt x="304" y="40"/>
                </a:lnTo>
                <a:lnTo>
                  <a:pt x="280" y="71"/>
                </a:lnTo>
                <a:lnTo>
                  <a:pt x="272" y="79"/>
                </a:lnTo>
                <a:lnTo>
                  <a:pt x="264" y="71"/>
                </a:lnTo>
                <a:lnTo>
                  <a:pt x="248" y="71"/>
                </a:lnTo>
                <a:lnTo>
                  <a:pt x="240" y="79"/>
                </a:lnTo>
                <a:lnTo>
                  <a:pt x="216" y="95"/>
                </a:lnTo>
                <a:lnTo>
                  <a:pt x="208" y="95"/>
                </a:lnTo>
                <a:lnTo>
                  <a:pt x="192" y="87"/>
                </a:lnTo>
                <a:lnTo>
                  <a:pt x="184" y="95"/>
                </a:lnTo>
                <a:lnTo>
                  <a:pt x="176" y="87"/>
                </a:lnTo>
                <a:lnTo>
                  <a:pt x="184" y="79"/>
                </a:lnTo>
                <a:lnTo>
                  <a:pt x="176" y="79"/>
                </a:lnTo>
                <a:lnTo>
                  <a:pt x="168" y="79"/>
                </a:lnTo>
                <a:lnTo>
                  <a:pt x="136" y="71"/>
                </a:lnTo>
                <a:lnTo>
                  <a:pt x="128" y="71"/>
                </a:lnTo>
                <a:lnTo>
                  <a:pt x="120" y="71"/>
                </a:lnTo>
                <a:lnTo>
                  <a:pt x="120" y="63"/>
                </a:lnTo>
                <a:lnTo>
                  <a:pt x="0" y="7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3" name=""/>
          <p:cNvSpPr/>
          <p:nvPr/>
        </p:nvSpPr>
        <p:spPr>
          <a:xfrm>
            <a:off x="6673680" y="2851200"/>
            <a:ext cx="695520" cy="684000"/>
          </a:xfrm>
          <a:custGeom>
            <a:avLst/>
            <a:gdLst/>
            <a:ahLst/>
            <a:rect l="l" t="t" r="r" b="b"/>
            <a:pathLst>
              <a:path w="438" h="431">
                <a:moveTo>
                  <a:pt x="151" y="0"/>
                </a:moveTo>
                <a:lnTo>
                  <a:pt x="143" y="0"/>
                </a:lnTo>
                <a:lnTo>
                  <a:pt x="143" y="8"/>
                </a:lnTo>
                <a:lnTo>
                  <a:pt x="143" y="16"/>
                </a:lnTo>
                <a:lnTo>
                  <a:pt x="135" y="32"/>
                </a:lnTo>
                <a:lnTo>
                  <a:pt x="151" y="40"/>
                </a:lnTo>
                <a:lnTo>
                  <a:pt x="143" y="80"/>
                </a:lnTo>
                <a:lnTo>
                  <a:pt x="135" y="96"/>
                </a:lnTo>
                <a:lnTo>
                  <a:pt x="135" y="104"/>
                </a:lnTo>
                <a:lnTo>
                  <a:pt x="143" y="112"/>
                </a:lnTo>
                <a:lnTo>
                  <a:pt x="143" y="128"/>
                </a:lnTo>
                <a:lnTo>
                  <a:pt x="135" y="136"/>
                </a:lnTo>
                <a:lnTo>
                  <a:pt x="127" y="136"/>
                </a:lnTo>
                <a:lnTo>
                  <a:pt x="111" y="160"/>
                </a:lnTo>
                <a:lnTo>
                  <a:pt x="111" y="160"/>
                </a:lnTo>
                <a:lnTo>
                  <a:pt x="95" y="168"/>
                </a:lnTo>
                <a:lnTo>
                  <a:pt x="87" y="160"/>
                </a:lnTo>
                <a:lnTo>
                  <a:pt x="79" y="168"/>
                </a:lnTo>
                <a:lnTo>
                  <a:pt x="79" y="176"/>
                </a:lnTo>
                <a:lnTo>
                  <a:pt x="72" y="184"/>
                </a:lnTo>
                <a:lnTo>
                  <a:pt x="64" y="208"/>
                </a:lnTo>
                <a:lnTo>
                  <a:pt x="64" y="224"/>
                </a:lnTo>
                <a:lnTo>
                  <a:pt x="56" y="232"/>
                </a:lnTo>
                <a:lnTo>
                  <a:pt x="48" y="216"/>
                </a:lnTo>
                <a:lnTo>
                  <a:pt x="40" y="216"/>
                </a:lnTo>
                <a:lnTo>
                  <a:pt x="32" y="248"/>
                </a:lnTo>
                <a:lnTo>
                  <a:pt x="32" y="264"/>
                </a:lnTo>
                <a:lnTo>
                  <a:pt x="32" y="272"/>
                </a:lnTo>
                <a:lnTo>
                  <a:pt x="24" y="280"/>
                </a:lnTo>
                <a:lnTo>
                  <a:pt x="16" y="296"/>
                </a:lnTo>
                <a:lnTo>
                  <a:pt x="0" y="296"/>
                </a:lnTo>
                <a:lnTo>
                  <a:pt x="8" y="312"/>
                </a:lnTo>
                <a:lnTo>
                  <a:pt x="8" y="328"/>
                </a:lnTo>
                <a:lnTo>
                  <a:pt x="0" y="336"/>
                </a:lnTo>
                <a:lnTo>
                  <a:pt x="8" y="336"/>
                </a:lnTo>
                <a:lnTo>
                  <a:pt x="24" y="367"/>
                </a:lnTo>
                <a:lnTo>
                  <a:pt x="40" y="383"/>
                </a:lnTo>
                <a:lnTo>
                  <a:pt x="40" y="383"/>
                </a:lnTo>
                <a:lnTo>
                  <a:pt x="48" y="383"/>
                </a:lnTo>
                <a:lnTo>
                  <a:pt x="56" y="391"/>
                </a:lnTo>
                <a:lnTo>
                  <a:pt x="56" y="391"/>
                </a:lnTo>
                <a:lnTo>
                  <a:pt x="64" y="391"/>
                </a:lnTo>
                <a:lnTo>
                  <a:pt x="64" y="399"/>
                </a:lnTo>
                <a:lnTo>
                  <a:pt x="72" y="399"/>
                </a:lnTo>
                <a:lnTo>
                  <a:pt x="79" y="399"/>
                </a:lnTo>
                <a:lnTo>
                  <a:pt x="72" y="407"/>
                </a:lnTo>
                <a:lnTo>
                  <a:pt x="87" y="423"/>
                </a:lnTo>
                <a:lnTo>
                  <a:pt x="111" y="431"/>
                </a:lnTo>
                <a:lnTo>
                  <a:pt x="119" y="431"/>
                </a:lnTo>
                <a:lnTo>
                  <a:pt x="135" y="423"/>
                </a:lnTo>
                <a:lnTo>
                  <a:pt x="135" y="415"/>
                </a:lnTo>
                <a:lnTo>
                  <a:pt x="143" y="415"/>
                </a:lnTo>
                <a:lnTo>
                  <a:pt x="151" y="423"/>
                </a:lnTo>
                <a:lnTo>
                  <a:pt x="151" y="423"/>
                </a:lnTo>
                <a:lnTo>
                  <a:pt x="159" y="423"/>
                </a:lnTo>
                <a:lnTo>
                  <a:pt x="183" y="407"/>
                </a:lnTo>
                <a:lnTo>
                  <a:pt x="191" y="399"/>
                </a:lnTo>
                <a:lnTo>
                  <a:pt x="191" y="399"/>
                </a:lnTo>
                <a:lnTo>
                  <a:pt x="199" y="399"/>
                </a:lnTo>
                <a:lnTo>
                  <a:pt x="215" y="383"/>
                </a:lnTo>
                <a:lnTo>
                  <a:pt x="223" y="383"/>
                </a:lnTo>
                <a:lnTo>
                  <a:pt x="239" y="367"/>
                </a:lnTo>
                <a:lnTo>
                  <a:pt x="231" y="360"/>
                </a:lnTo>
                <a:lnTo>
                  <a:pt x="239" y="344"/>
                </a:lnTo>
                <a:lnTo>
                  <a:pt x="255" y="312"/>
                </a:lnTo>
                <a:lnTo>
                  <a:pt x="271" y="232"/>
                </a:lnTo>
                <a:lnTo>
                  <a:pt x="279" y="232"/>
                </a:lnTo>
                <a:lnTo>
                  <a:pt x="287" y="240"/>
                </a:lnTo>
                <a:lnTo>
                  <a:pt x="287" y="248"/>
                </a:lnTo>
                <a:lnTo>
                  <a:pt x="295" y="248"/>
                </a:lnTo>
                <a:lnTo>
                  <a:pt x="311" y="248"/>
                </a:lnTo>
                <a:lnTo>
                  <a:pt x="319" y="232"/>
                </a:lnTo>
                <a:lnTo>
                  <a:pt x="327" y="208"/>
                </a:lnTo>
                <a:lnTo>
                  <a:pt x="335" y="192"/>
                </a:lnTo>
                <a:lnTo>
                  <a:pt x="343" y="200"/>
                </a:lnTo>
                <a:lnTo>
                  <a:pt x="351" y="184"/>
                </a:lnTo>
                <a:lnTo>
                  <a:pt x="359" y="176"/>
                </a:lnTo>
                <a:lnTo>
                  <a:pt x="367" y="168"/>
                </a:lnTo>
                <a:lnTo>
                  <a:pt x="375" y="152"/>
                </a:lnTo>
                <a:lnTo>
                  <a:pt x="375" y="144"/>
                </a:lnTo>
                <a:lnTo>
                  <a:pt x="375" y="144"/>
                </a:lnTo>
                <a:lnTo>
                  <a:pt x="375" y="144"/>
                </a:lnTo>
                <a:lnTo>
                  <a:pt x="375" y="120"/>
                </a:lnTo>
                <a:lnTo>
                  <a:pt x="375" y="112"/>
                </a:lnTo>
                <a:lnTo>
                  <a:pt x="383" y="112"/>
                </a:lnTo>
                <a:lnTo>
                  <a:pt x="423" y="136"/>
                </a:lnTo>
                <a:lnTo>
                  <a:pt x="430" y="136"/>
                </a:lnTo>
                <a:lnTo>
                  <a:pt x="430" y="136"/>
                </a:lnTo>
                <a:lnTo>
                  <a:pt x="438" y="112"/>
                </a:lnTo>
                <a:lnTo>
                  <a:pt x="430" y="88"/>
                </a:lnTo>
                <a:lnTo>
                  <a:pt x="423" y="88"/>
                </a:lnTo>
                <a:lnTo>
                  <a:pt x="423" y="80"/>
                </a:lnTo>
                <a:lnTo>
                  <a:pt x="415" y="80"/>
                </a:lnTo>
                <a:lnTo>
                  <a:pt x="407" y="80"/>
                </a:lnTo>
                <a:lnTo>
                  <a:pt x="399" y="80"/>
                </a:lnTo>
                <a:lnTo>
                  <a:pt x="367" y="88"/>
                </a:lnTo>
                <a:lnTo>
                  <a:pt x="367" y="96"/>
                </a:lnTo>
                <a:lnTo>
                  <a:pt x="351" y="104"/>
                </a:lnTo>
                <a:lnTo>
                  <a:pt x="343" y="96"/>
                </a:lnTo>
                <a:lnTo>
                  <a:pt x="335" y="96"/>
                </a:lnTo>
                <a:lnTo>
                  <a:pt x="327" y="104"/>
                </a:lnTo>
                <a:lnTo>
                  <a:pt x="319" y="112"/>
                </a:lnTo>
                <a:lnTo>
                  <a:pt x="319" y="120"/>
                </a:lnTo>
                <a:lnTo>
                  <a:pt x="303" y="120"/>
                </a:lnTo>
                <a:lnTo>
                  <a:pt x="287" y="144"/>
                </a:lnTo>
                <a:lnTo>
                  <a:pt x="279" y="144"/>
                </a:lnTo>
                <a:lnTo>
                  <a:pt x="279" y="152"/>
                </a:lnTo>
                <a:lnTo>
                  <a:pt x="263" y="96"/>
                </a:lnTo>
                <a:lnTo>
                  <a:pt x="167" y="112"/>
                </a:lnTo>
                <a:lnTo>
                  <a:pt x="151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4" name=""/>
          <p:cNvSpPr/>
          <p:nvPr/>
        </p:nvSpPr>
        <p:spPr>
          <a:xfrm>
            <a:off x="6445080" y="3510000"/>
            <a:ext cx="1355760" cy="596880"/>
          </a:xfrm>
          <a:custGeom>
            <a:avLst/>
            <a:gdLst/>
            <a:ahLst/>
            <a:rect l="l" t="t" r="r" b="b"/>
            <a:pathLst>
              <a:path w="854" h="376">
                <a:moveTo>
                  <a:pt x="0" y="328"/>
                </a:moveTo>
                <a:lnTo>
                  <a:pt x="8" y="304"/>
                </a:lnTo>
                <a:lnTo>
                  <a:pt x="16" y="304"/>
                </a:lnTo>
                <a:lnTo>
                  <a:pt x="16" y="296"/>
                </a:lnTo>
                <a:lnTo>
                  <a:pt x="24" y="296"/>
                </a:lnTo>
                <a:lnTo>
                  <a:pt x="24" y="288"/>
                </a:lnTo>
                <a:lnTo>
                  <a:pt x="24" y="280"/>
                </a:lnTo>
                <a:lnTo>
                  <a:pt x="32" y="272"/>
                </a:lnTo>
                <a:lnTo>
                  <a:pt x="40" y="264"/>
                </a:lnTo>
                <a:lnTo>
                  <a:pt x="56" y="256"/>
                </a:lnTo>
                <a:lnTo>
                  <a:pt x="80" y="248"/>
                </a:lnTo>
                <a:lnTo>
                  <a:pt x="104" y="232"/>
                </a:lnTo>
                <a:lnTo>
                  <a:pt x="112" y="224"/>
                </a:lnTo>
                <a:lnTo>
                  <a:pt x="128" y="208"/>
                </a:lnTo>
                <a:lnTo>
                  <a:pt x="128" y="200"/>
                </a:lnTo>
                <a:lnTo>
                  <a:pt x="136" y="200"/>
                </a:lnTo>
                <a:lnTo>
                  <a:pt x="136" y="200"/>
                </a:lnTo>
                <a:lnTo>
                  <a:pt x="144" y="192"/>
                </a:lnTo>
                <a:lnTo>
                  <a:pt x="144" y="192"/>
                </a:lnTo>
                <a:lnTo>
                  <a:pt x="152" y="184"/>
                </a:lnTo>
                <a:lnTo>
                  <a:pt x="152" y="184"/>
                </a:lnTo>
                <a:lnTo>
                  <a:pt x="160" y="192"/>
                </a:lnTo>
                <a:lnTo>
                  <a:pt x="168" y="184"/>
                </a:lnTo>
                <a:lnTo>
                  <a:pt x="168" y="184"/>
                </a:lnTo>
                <a:lnTo>
                  <a:pt x="184" y="168"/>
                </a:lnTo>
                <a:lnTo>
                  <a:pt x="192" y="168"/>
                </a:lnTo>
                <a:lnTo>
                  <a:pt x="208" y="168"/>
                </a:lnTo>
                <a:lnTo>
                  <a:pt x="223" y="136"/>
                </a:lnTo>
                <a:lnTo>
                  <a:pt x="231" y="128"/>
                </a:lnTo>
                <a:lnTo>
                  <a:pt x="239" y="120"/>
                </a:lnTo>
                <a:lnTo>
                  <a:pt x="239" y="112"/>
                </a:lnTo>
                <a:lnTo>
                  <a:pt x="239" y="104"/>
                </a:lnTo>
                <a:lnTo>
                  <a:pt x="239" y="96"/>
                </a:lnTo>
                <a:lnTo>
                  <a:pt x="239" y="96"/>
                </a:lnTo>
                <a:lnTo>
                  <a:pt x="263" y="88"/>
                </a:lnTo>
                <a:lnTo>
                  <a:pt x="263" y="96"/>
                </a:lnTo>
                <a:lnTo>
                  <a:pt x="287" y="96"/>
                </a:lnTo>
                <a:lnTo>
                  <a:pt x="303" y="88"/>
                </a:lnTo>
                <a:lnTo>
                  <a:pt x="303" y="88"/>
                </a:lnTo>
                <a:lnTo>
                  <a:pt x="567" y="48"/>
                </a:lnTo>
                <a:lnTo>
                  <a:pt x="806" y="0"/>
                </a:lnTo>
                <a:lnTo>
                  <a:pt x="814" y="8"/>
                </a:lnTo>
                <a:lnTo>
                  <a:pt x="814" y="8"/>
                </a:lnTo>
                <a:lnTo>
                  <a:pt x="822" y="16"/>
                </a:lnTo>
                <a:lnTo>
                  <a:pt x="822" y="16"/>
                </a:lnTo>
                <a:lnTo>
                  <a:pt x="830" y="24"/>
                </a:lnTo>
                <a:lnTo>
                  <a:pt x="830" y="24"/>
                </a:lnTo>
                <a:lnTo>
                  <a:pt x="838" y="40"/>
                </a:lnTo>
                <a:lnTo>
                  <a:pt x="838" y="40"/>
                </a:lnTo>
                <a:lnTo>
                  <a:pt x="838" y="40"/>
                </a:lnTo>
                <a:lnTo>
                  <a:pt x="830" y="40"/>
                </a:lnTo>
                <a:lnTo>
                  <a:pt x="830" y="40"/>
                </a:lnTo>
                <a:lnTo>
                  <a:pt x="822" y="40"/>
                </a:lnTo>
                <a:lnTo>
                  <a:pt x="822" y="40"/>
                </a:lnTo>
                <a:lnTo>
                  <a:pt x="814" y="40"/>
                </a:lnTo>
                <a:lnTo>
                  <a:pt x="806" y="40"/>
                </a:lnTo>
                <a:lnTo>
                  <a:pt x="814" y="48"/>
                </a:lnTo>
                <a:lnTo>
                  <a:pt x="814" y="48"/>
                </a:lnTo>
                <a:lnTo>
                  <a:pt x="790" y="56"/>
                </a:lnTo>
                <a:lnTo>
                  <a:pt x="782" y="64"/>
                </a:lnTo>
                <a:lnTo>
                  <a:pt x="774" y="72"/>
                </a:lnTo>
                <a:lnTo>
                  <a:pt x="758" y="72"/>
                </a:lnTo>
                <a:lnTo>
                  <a:pt x="758" y="80"/>
                </a:lnTo>
                <a:lnTo>
                  <a:pt x="758" y="88"/>
                </a:lnTo>
                <a:lnTo>
                  <a:pt x="758" y="88"/>
                </a:lnTo>
                <a:lnTo>
                  <a:pt x="766" y="88"/>
                </a:lnTo>
                <a:lnTo>
                  <a:pt x="782" y="80"/>
                </a:lnTo>
                <a:lnTo>
                  <a:pt x="798" y="72"/>
                </a:lnTo>
                <a:lnTo>
                  <a:pt x="806" y="72"/>
                </a:lnTo>
                <a:lnTo>
                  <a:pt x="822" y="72"/>
                </a:lnTo>
                <a:lnTo>
                  <a:pt x="822" y="72"/>
                </a:lnTo>
                <a:lnTo>
                  <a:pt x="822" y="80"/>
                </a:lnTo>
                <a:lnTo>
                  <a:pt x="822" y="80"/>
                </a:lnTo>
                <a:lnTo>
                  <a:pt x="822" y="88"/>
                </a:lnTo>
                <a:lnTo>
                  <a:pt x="830" y="88"/>
                </a:lnTo>
                <a:lnTo>
                  <a:pt x="830" y="80"/>
                </a:lnTo>
                <a:lnTo>
                  <a:pt x="838" y="72"/>
                </a:lnTo>
                <a:lnTo>
                  <a:pt x="846" y="72"/>
                </a:lnTo>
                <a:lnTo>
                  <a:pt x="854" y="80"/>
                </a:lnTo>
                <a:lnTo>
                  <a:pt x="854" y="104"/>
                </a:lnTo>
                <a:lnTo>
                  <a:pt x="854" y="104"/>
                </a:lnTo>
                <a:lnTo>
                  <a:pt x="854" y="112"/>
                </a:lnTo>
                <a:lnTo>
                  <a:pt x="846" y="120"/>
                </a:lnTo>
                <a:lnTo>
                  <a:pt x="846" y="128"/>
                </a:lnTo>
                <a:lnTo>
                  <a:pt x="838" y="128"/>
                </a:lnTo>
                <a:lnTo>
                  <a:pt x="830" y="136"/>
                </a:lnTo>
                <a:lnTo>
                  <a:pt x="822" y="144"/>
                </a:lnTo>
                <a:lnTo>
                  <a:pt x="814" y="144"/>
                </a:lnTo>
                <a:lnTo>
                  <a:pt x="798" y="144"/>
                </a:lnTo>
                <a:lnTo>
                  <a:pt x="798" y="144"/>
                </a:lnTo>
                <a:lnTo>
                  <a:pt x="790" y="144"/>
                </a:lnTo>
                <a:lnTo>
                  <a:pt x="790" y="144"/>
                </a:lnTo>
                <a:lnTo>
                  <a:pt x="790" y="136"/>
                </a:lnTo>
                <a:lnTo>
                  <a:pt x="790" y="136"/>
                </a:lnTo>
                <a:lnTo>
                  <a:pt x="782" y="128"/>
                </a:lnTo>
                <a:lnTo>
                  <a:pt x="782" y="128"/>
                </a:lnTo>
                <a:lnTo>
                  <a:pt x="782" y="136"/>
                </a:lnTo>
                <a:lnTo>
                  <a:pt x="782" y="152"/>
                </a:lnTo>
                <a:lnTo>
                  <a:pt x="782" y="152"/>
                </a:lnTo>
                <a:lnTo>
                  <a:pt x="774" y="152"/>
                </a:lnTo>
                <a:lnTo>
                  <a:pt x="782" y="160"/>
                </a:lnTo>
                <a:lnTo>
                  <a:pt x="790" y="160"/>
                </a:lnTo>
                <a:lnTo>
                  <a:pt x="798" y="168"/>
                </a:lnTo>
                <a:lnTo>
                  <a:pt x="790" y="176"/>
                </a:lnTo>
                <a:lnTo>
                  <a:pt x="790" y="176"/>
                </a:lnTo>
                <a:lnTo>
                  <a:pt x="774" y="200"/>
                </a:lnTo>
                <a:lnTo>
                  <a:pt x="766" y="200"/>
                </a:lnTo>
                <a:lnTo>
                  <a:pt x="758" y="200"/>
                </a:lnTo>
                <a:lnTo>
                  <a:pt x="750" y="200"/>
                </a:lnTo>
                <a:lnTo>
                  <a:pt x="750" y="200"/>
                </a:lnTo>
                <a:lnTo>
                  <a:pt x="758" y="208"/>
                </a:lnTo>
                <a:lnTo>
                  <a:pt x="774" y="208"/>
                </a:lnTo>
                <a:lnTo>
                  <a:pt x="790" y="200"/>
                </a:lnTo>
                <a:lnTo>
                  <a:pt x="806" y="192"/>
                </a:lnTo>
                <a:lnTo>
                  <a:pt x="806" y="192"/>
                </a:lnTo>
                <a:lnTo>
                  <a:pt x="814" y="192"/>
                </a:lnTo>
                <a:lnTo>
                  <a:pt x="822" y="200"/>
                </a:lnTo>
                <a:lnTo>
                  <a:pt x="814" y="208"/>
                </a:lnTo>
                <a:lnTo>
                  <a:pt x="798" y="224"/>
                </a:lnTo>
                <a:lnTo>
                  <a:pt x="782" y="232"/>
                </a:lnTo>
                <a:lnTo>
                  <a:pt x="774" y="232"/>
                </a:lnTo>
                <a:lnTo>
                  <a:pt x="758" y="240"/>
                </a:lnTo>
                <a:lnTo>
                  <a:pt x="742" y="264"/>
                </a:lnTo>
                <a:lnTo>
                  <a:pt x="734" y="264"/>
                </a:lnTo>
                <a:lnTo>
                  <a:pt x="734" y="272"/>
                </a:lnTo>
                <a:lnTo>
                  <a:pt x="734" y="272"/>
                </a:lnTo>
                <a:lnTo>
                  <a:pt x="710" y="280"/>
                </a:lnTo>
                <a:lnTo>
                  <a:pt x="702" y="296"/>
                </a:lnTo>
                <a:lnTo>
                  <a:pt x="694" y="320"/>
                </a:lnTo>
                <a:lnTo>
                  <a:pt x="686" y="352"/>
                </a:lnTo>
                <a:lnTo>
                  <a:pt x="678" y="360"/>
                </a:lnTo>
                <a:lnTo>
                  <a:pt x="670" y="360"/>
                </a:lnTo>
                <a:lnTo>
                  <a:pt x="630" y="368"/>
                </a:lnTo>
                <a:lnTo>
                  <a:pt x="630" y="376"/>
                </a:lnTo>
                <a:lnTo>
                  <a:pt x="495" y="280"/>
                </a:lnTo>
                <a:lnTo>
                  <a:pt x="383" y="296"/>
                </a:lnTo>
                <a:lnTo>
                  <a:pt x="383" y="280"/>
                </a:lnTo>
                <a:lnTo>
                  <a:pt x="367" y="264"/>
                </a:lnTo>
                <a:lnTo>
                  <a:pt x="351" y="272"/>
                </a:lnTo>
                <a:lnTo>
                  <a:pt x="351" y="264"/>
                </a:lnTo>
                <a:lnTo>
                  <a:pt x="351" y="264"/>
                </a:lnTo>
                <a:lnTo>
                  <a:pt x="351" y="256"/>
                </a:lnTo>
                <a:lnTo>
                  <a:pt x="223" y="272"/>
                </a:lnTo>
                <a:lnTo>
                  <a:pt x="216" y="272"/>
                </a:lnTo>
                <a:lnTo>
                  <a:pt x="216" y="280"/>
                </a:lnTo>
                <a:lnTo>
                  <a:pt x="192" y="288"/>
                </a:lnTo>
                <a:lnTo>
                  <a:pt x="192" y="296"/>
                </a:lnTo>
                <a:lnTo>
                  <a:pt x="184" y="296"/>
                </a:lnTo>
                <a:lnTo>
                  <a:pt x="152" y="312"/>
                </a:lnTo>
                <a:lnTo>
                  <a:pt x="0" y="32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5" name=""/>
          <p:cNvSpPr/>
          <p:nvPr/>
        </p:nvSpPr>
        <p:spPr>
          <a:xfrm>
            <a:off x="7091280" y="2901960"/>
            <a:ext cx="709560" cy="330120"/>
          </a:xfrm>
          <a:custGeom>
            <a:avLst/>
            <a:gdLst/>
            <a:ahLst/>
            <a:rect l="l" t="t" r="r" b="b"/>
            <a:pathLst>
              <a:path w="447" h="208">
                <a:moveTo>
                  <a:pt x="335" y="0"/>
                </a:moveTo>
                <a:lnTo>
                  <a:pt x="255" y="8"/>
                </a:lnTo>
                <a:lnTo>
                  <a:pt x="0" y="64"/>
                </a:lnTo>
                <a:lnTo>
                  <a:pt x="16" y="120"/>
                </a:lnTo>
                <a:lnTo>
                  <a:pt x="16" y="112"/>
                </a:lnTo>
                <a:lnTo>
                  <a:pt x="24" y="112"/>
                </a:lnTo>
                <a:lnTo>
                  <a:pt x="40" y="88"/>
                </a:lnTo>
                <a:lnTo>
                  <a:pt x="56" y="88"/>
                </a:lnTo>
                <a:lnTo>
                  <a:pt x="56" y="80"/>
                </a:lnTo>
                <a:lnTo>
                  <a:pt x="64" y="72"/>
                </a:lnTo>
                <a:lnTo>
                  <a:pt x="72" y="64"/>
                </a:lnTo>
                <a:lnTo>
                  <a:pt x="80" y="64"/>
                </a:lnTo>
                <a:lnTo>
                  <a:pt x="88" y="72"/>
                </a:lnTo>
                <a:lnTo>
                  <a:pt x="104" y="64"/>
                </a:lnTo>
                <a:lnTo>
                  <a:pt x="104" y="56"/>
                </a:lnTo>
                <a:lnTo>
                  <a:pt x="136" y="48"/>
                </a:lnTo>
                <a:lnTo>
                  <a:pt x="144" y="48"/>
                </a:lnTo>
                <a:lnTo>
                  <a:pt x="152" y="48"/>
                </a:lnTo>
                <a:lnTo>
                  <a:pt x="160" y="48"/>
                </a:lnTo>
                <a:lnTo>
                  <a:pt x="160" y="56"/>
                </a:lnTo>
                <a:lnTo>
                  <a:pt x="167" y="56"/>
                </a:lnTo>
                <a:lnTo>
                  <a:pt x="175" y="80"/>
                </a:lnTo>
                <a:lnTo>
                  <a:pt x="183" y="80"/>
                </a:lnTo>
                <a:lnTo>
                  <a:pt x="191" y="88"/>
                </a:lnTo>
                <a:lnTo>
                  <a:pt x="199" y="88"/>
                </a:lnTo>
                <a:lnTo>
                  <a:pt x="191" y="96"/>
                </a:lnTo>
                <a:lnTo>
                  <a:pt x="207" y="112"/>
                </a:lnTo>
                <a:lnTo>
                  <a:pt x="223" y="112"/>
                </a:lnTo>
                <a:lnTo>
                  <a:pt x="231" y="120"/>
                </a:lnTo>
                <a:lnTo>
                  <a:pt x="239" y="120"/>
                </a:lnTo>
                <a:lnTo>
                  <a:pt x="255" y="136"/>
                </a:lnTo>
                <a:lnTo>
                  <a:pt x="247" y="136"/>
                </a:lnTo>
                <a:lnTo>
                  <a:pt x="239" y="160"/>
                </a:lnTo>
                <a:lnTo>
                  <a:pt x="231" y="176"/>
                </a:lnTo>
                <a:lnTo>
                  <a:pt x="231" y="192"/>
                </a:lnTo>
                <a:lnTo>
                  <a:pt x="247" y="192"/>
                </a:lnTo>
                <a:lnTo>
                  <a:pt x="255" y="184"/>
                </a:lnTo>
                <a:lnTo>
                  <a:pt x="271" y="200"/>
                </a:lnTo>
                <a:lnTo>
                  <a:pt x="271" y="200"/>
                </a:lnTo>
                <a:lnTo>
                  <a:pt x="271" y="192"/>
                </a:lnTo>
                <a:lnTo>
                  <a:pt x="287" y="192"/>
                </a:lnTo>
                <a:lnTo>
                  <a:pt x="303" y="192"/>
                </a:lnTo>
                <a:lnTo>
                  <a:pt x="319" y="200"/>
                </a:lnTo>
                <a:lnTo>
                  <a:pt x="327" y="208"/>
                </a:lnTo>
                <a:lnTo>
                  <a:pt x="335" y="208"/>
                </a:lnTo>
                <a:lnTo>
                  <a:pt x="335" y="200"/>
                </a:lnTo>
                <a:lnTo>
                  <a:pt x="327" y="192"/>
                </a:lnTo>
                <a:lnTo>
                  <a:pt x="319" y="184"/>
                </a:lnTo>
                <a:lnTo>
                  <a:pt x="311" y="176"/>
                </a:lnTo>
                <a:lnTo>
                  <a:pt x="311" y="176"/>
                </a:lnTo>
                <a:lnTo>
                  <a:pt x="311" y="176"/>
                </a:lnTo>
                <a:lnTo>
                  <a:pt x="319" y="176"/>
                </a:lnTo>
                <a:lnTo>
                  <a:pt x="319" y="168"/>
                </a:lnTo>
                <a:lnTo>
                  <a:pt x="311" y="168"/>
                </a:lnTo>
                <a:lnTo>
                  <a:pt x="303" y="152"/>
                </a:lnTo>
                <a:lnTo>
                  <a:pt x="295" y="128"/>
                </a:lnTo>
                <a:lnTo>
                  <a:pt x="295" y="120"/>
                </a:lnTo>
                <a:lnTo>
                  <a:pt x="295" y="112"/>
                </a:lnTo>
                <a:lnTo>
                  <a:pt x="295" y="88"/>
                </a:lnTo>
                <a:lnTo>
                  <a:pt x="295" y="80"/>
                </a:lnTo>
                <a:lnTo>
                  <a:pt x="287" y="80"/>
                </a:lnTo>
                <a:lnTo>
                  <a:pt x="287" y="72"/>
                </a:lnTo>
                <a:lnTo>
                  <a:pt x="295" y="64"/>
                </a:lnTo>
                <a:lnTo>
                  <a:pt x="295" y="64"/>
                </a:lnTo>
                <a:lnTo>
                  <a:pt x="295" y="56"/>
                </a:lnTo>
                <a:lnTo>
                  <a:pt x="311" y="40"/>
                </a:lnTo>
                <a:lnTo>
                  <a:pt x="319" y="40"/>
                </a:lnTo>
                <a:lnTo>
                  <a:pt x="319" y="24"/>
                </a:lnTo>
                <a:lnTo>
                  <a:pt x="335" y="24"/>
                </a:lnTo>
                <a:lnTo>
                  <a:pt x="335" y="32"/>
                </a:lnTo>
                <a:lnTo>
                  <a:pt x="327" y="40"/>
                </a:lnTo>
                <a:lnTo>
                  <a:pt x="319" y="56"/>
                </a:lnTo>
                <a:lnTo>
                  <a:pt x="319" y="64"/>
                </a:lnTo>
                <a:lnTo>
                  <a:pt x="311" y="72"/>
                </a:lnTo>
                <a:lnTo>
                  <a:pt x="319" y="80"/>
                </a:lnTo>
                <a:lnTo>
                  <a:pt x="327" y="88"/>
                </a:lnTo>
                <a:lnTo>
                  <a:pt x="327" y="104"/>
                </a:lnTo>
                <a:lnTo>
                  <a:pt x="327" y="112"/>
                </a:lnTo>
                <a:lnTo>
                  <a:pt x="319" y="120"/>
                </a:lnTo>
                <a:lnTo>
                  <a:pt x="319" y="120"/>
                </a:lnTo>
                <a:lnTo>
                  <a:pt x="327" y="128"/>
                </a:lnTo>
                <a:lnTo>
                  <a:pt x="327" y="136"/>
                </a:lnTo>
                <a:lnTo>
                  <a:pt x="327" y="144"/>
                </a:lnTo>
                <a:lnTo>
                  <a:pt x="327" y="152"/>
                </a:lnTo>
                <a:lnTo>
                  <a:pt x="327" y="152"/>
                </a:lnTo>
                <a:lnTo>
                  <a:pt x="335" y="168"/>
                </a:lnTo>
                <a:lnTo>
                  <a:pt x="351" y="176"/>
                </a:lnTo>
                <a:lnTo>
                  <a:pt x="359" y="176"/>
                </a:lnTo>
                <a:lnTo>
                  <a:pt x="359" y="176"/>
                </a:lnTo>
                <a:lnTo>
                  <a:pt x="367" y="176"/>
                </a:lnTo>
                <a:lnTo>
                  <a:pt x="375" y="176"/>
                </a:lnTo>
                <a:lnTo>
                  <a:pt x="367" y="184"/>
                </a:lnTo>
                <a:lnTo>
                  <a:pt x="375" y="200"/>
                </a:lnTo>
                <a:lnTo>
                  <a:pt x="375" y="200"/>
                </a:lnTo>
                <a:lnTo>
                  <a:pt x="383" y="208"/>
                </a:lnTo>
                <a:lnTo>
                  <a:pt x="391" y="208"/>
                </a:lnTo>
                <a:lnTo>
                  <a:pt x="399" y="208"/>
                </a:lnTo>
                <a:lnTo>
                  <a:pt x="399" y="200"/>
                </a:lnTo>
                <a:lnTo>
                  <a:pt x="431" y="192"/>
                </a:lnTo>
                <a:lnTo>
                  <a:pt x="439" y="184"/>
                </a:lnTo>
                <a:lnTo>
                  <a:pt x="439" y="176"/>
                </a:lnTo>
                <a:lnTo>
                  <a:pt x="447" y="136"/>
                </a:lnTo>
                <a:lnTo>
                  <a:pt x="447" y="136"/>
                </a:lnTo>
                <a:lnTo>
                  <a:pt x="383" y="144"/>
                </a:lnTo>
                <a:lnTo>
                  <a:pt x="335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6" name=""/>
          <p:cNvSpPr/>
          <p:nvPr/>
        </p:nvSpPr>
        <p:spPr>
          <a:xfrm>
            <a:off x="7623000" y="2863800"/>
            <a:ext cx="177840" cy="266760"/>
          </a:xfrm>
          <a:custGeom>
            <a:avLst/>
            <a:gdLst/>
            <a:ahLst/>
            <a:rect l="l" t="t" r="r" b="b"/>
            <a:pathLst>
              <a:path w="112" h="168">
                <a:moveTo>
                  <a:pt x="112" y="160"/>
                </a:moveTo>
                <a:lnTo>
                  <a:pt x="104" y="144"/>
                </a:lnTo>
                <a:lnTo>
                  <a:pt x="104" y="128"/>
                </a:lnTo>
                <a:lnTo>
                  <a:pt x="88" y="120"/>
                </a:lnTo>
                <a:lnTo>
                  <a:pt x="72" y="104"/>
                </a:lnTo>
                <a:lnTo>
                  <a:pt x="64" y="96"/>
                </a:lnTo>
                <a:lnTo>
                  <a:pt x="64" y="88"/>
                </a:lnTo>
                <a:lnTo>
                  <a:pt x="48" y="64"/>
                </a:lnTo>
                <a:lnTo>
                  <a:pt x="40" y="56"/>
                </a:lnTo>
                <a:lnTo>
                  <a:pt x="32" y="48"/>
                </a:lnTo>
                <a:lnTo>
                  <a:pt x="32" y="40"/>
                </a:lnTo>
                <a:lnTo>
                  <a:pt x="24" y="32"/>
                </a:lnTo>
                <a:lnTo>
                  <a:pt x="32" y="24"/>
                </a:lnTo>
                <a:lnTo>
                  <a:pt x="32" y="24"/>
                </a:lnTo>
                <a:lnTo>
                  <a:pt x="32" y="0"/>
                </a:lnTo>
                <a:lnTo>
                  <a:pt x="24" y="0"/>
                </a:lnTo>
                <a:lnTo>
                  <a:pt x="16" y="0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24"/>
                </a:lnTo>
                <a:lnTo>
                  <a:pt x="48" y="168"/>
                </a:lnTo>
                <a:lnTo>
                  <a:pt x="112" y="16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7" name=""/>
          <p:cNvSpPr/>
          <p:nvPr/>
        </p:nvSpPr>
        <p:spPr>
          <a:xfrm>
            <a:off x="6862680" y="2446200"/>
            <a:ext cx="900360" cy="582840"/>
          </a:xfrm>
          <a:custGeom>
            <a:avLst/>
            <a:gdLst/>
            <a:ahLst/>
            <a:rect l="l" t="t" r="r" b="b"/>
            <a:pathLst>
              <a:path w="567" h="367">
                <a:moveTo>
                  <a:pt x="144" y="351"/>
                </a:moveTo>
                <a:lnTo>
                  <a:pt x="399" y="295"/>
                </a:lnTo>
                <a:lnTo>
                  <a:pt x="479" y="287"/>
                </a:lnTo>
                <a:lnTo>
                  <a:pt x="479" y="279"/>
                </a:lnTo>
                <a:lnTo>
                  <a:pt x="487" y="279"/>
                </a:lnTo>
                <a:lnTo>
                  <a:pt x="487" y="271"/>
                </a:lnTo>
                <a:lnTo>
                  <a:pt x="495" y="263"/>
                </a:lnTo>
                <a:lnTo>
                  <a:pt x="503" y="263"/>
                </a:lnTo>
                <a:lnTo>
                  <a:pt x="511" y="263"/>
                </a:lnTo>
                <a:lnTo>
                  <a:pt x="535" y="247"/>
                </a:lnTo>
                <a:lnTo>
                  <a:pt x="543" y="239"/>
                </a:lnTo>
                <a:lnTo>
                  <a:pt x="559" y="223"/>
                </a:lnTo>
                <a:lnTo>
                  <a:pt x="567" y="215"/>
                </a:lnTo>
                <a:lnTo>
                  <a:pt x="567" y="207"/>
                </a:lnTo>
                <a:lnTo>
                  <a:pt x="559" y="199"/>
                </a:lnTo>
                <a:lnTo>
                  <a:pt x="551" y="191"/>
                </a:lnTo>
                <a:lnTo>
                  <a:pt x="543" y="191"/>
                </a:lnTo>
                <a:lnTo>
                  <a:pt x="543" y="183"/>
                </a:lnTo>
                <a:lnTo>
                  <a:pt x="535" y="183"/>
                </a:lnTo>
                <a:lnTo>
                  <a:pt x="527" y="167"/>
                </a:lnTo>
                <a:lnTo>
                  <a:pt x="519" y="167"/>
                </a:lnTo>
                <a:lnTo>
                  <a:pt x="511" y="167"/>
                </a:lnTo>
                <a:lnTo>
                  <a:pt x="511" y="144"/>
                </a:lnTo>
                <a:lnTo>
                  <a:pt x="519" y="144"/>
                </a:lnTo>
                <a:lnTo>
                  <a:pt x="519" y="128"/>
                </a:lnTo>
                <a:lnTo>
                  <a:pt x="511" y="120"/>
                </a:lnTo>
                <a:lnTo>
                  <a:pt x="511" y="120"/>
                </a:lnTo>
                <a:lnTo>
                  <a:pt x="511" y="112"/>
                </a:lnTo>
                <a:lnTo>
                  <a:pt x="527" y="104"/>
                </a:lnTo>
                <a:lnTo>
                  <a:pt x="527" y="80"/>
                </a:lnTo>
                <a:lnTo>
                  <a:pt x="527" y="80"/>
                </a:lnTo>
                <a:lnTo>
                  <a:pt x="535" y="64"/>
                </a:lnTo>
                <a:lnTo>
                  <a:pt x="535" y="64"/>
                </a:lnTo>
                <a:lnTo>
                  <a:pt x="527" y="56"/>
                </a:lnTo>
                <a:lnTo>
                  <a:pt x="511" y="56"/>
                </a:lnTo>
                <a:lnTo>
                  <a:pt x="503" y="56"/>
                </a:lnTo>
                <a:lnTo>
                  <a:pt x="503" y="48"/>
                </a:lnTo>
                <a:lnTo>
                  <a:pt x="503" y="40"/>
                </a:lnTo>
                <a:lnTo>
                  <a:pt x="487" y="16"/>
                </a:lnTo>
                <a:lnTo>
                  <a:pt x="479" y="16"/>
                </a:lnTo>
                <a:lnTo>
                  <a:pt x="479" y="16"/>
                </a:lnTo>
                <a:lnTo>
                  <a:pt x="471" y="16"/>
                </a:lnTo>
                <a:lnTo>
                  <a:pt x="471" y="8"/>
                </a:lnTo>
                <a:lnTo>
                  <a:pt x="471" y="0"/>
                </a:lnTo>
                <a:lnTo>
                  <a:pt x="463" y="0"/>
                </a:lnTo>
                <a:lnTo>
                  <a:pt x="72" y="80"/>
                </a:lnTo>
                <a:lnTo>
                  <a:pt x="64" y="48"/>
                </a:lnTo>
                <a:lnTo>
                  <a:pt x="40" y="64"/>
                </a:lnTo>
                <a:lnTo>
                  <a:pt x="40" y="72"/>
                </a:lnTo>
                <a:lnTo>
                  <a:pt x="32" y="64"/>
                </a:lnTo>
                <a:lnTo>
                  <a:pt x="32" y="64"/>
                </a:lnTo>
                <a:lnTo>
                  <a:pt x="24" y="80"/>
                </a:lnTo>
                <a:lnTo>
                  <a:pt x="8" y="96"/>
                </a:lnTo>
                <a:lnTo>
                  <a:pt x="0" y="96"/>
                </a:lnTo>
                <a:lnTo>
                  <a:pt x="32" y="255"/>
                </a:lnTo>
                <a:lnTo>
                  <a:pt x="48" y="367"/>
                </a:lnTo>
                <a:lnTo>
                  <a:pt x="144" y="35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8" name=""/>
          <p:cNvSpPr/>
          <p:nvPr/>
        </p:nvSpPr>
        <p:spPr>
          <a:xfrm>
            <a:off x="7674120" y="2548080"/>
            <a:ext cx="203040" cy="468000"/>
          </a:xfrm>
          <a:custGeom>
            <a:avLst/>
            <a:gdLst/>
            <a:ahLst/>
            <a:rect l="l" t="t" r="r" b="b"/>
            <a:pathLst>
              <a:path w="128" h="295">
                <a:moveTo>
                  <a:pt x="0" y="199"/>
                </a:moveTo>
                <a:lnTo>
                  <a:pt x="0" y="223"/>
                </a:lnTo>
                <a:lnTo>
                  <a:pt x="0" y="223"/>
                </a:lnTo>
                <a:lnTo>
                  <a:pt x="0" y="223"/>
                </a:lnTo>
                <a:lnTo>
                  <a:pt x="8" y="239"/>
                </a:lnTo>
                <a:lnTo>
                  <a:pt x="16" y="247"/>
                </a:lnTo>
                <a:lnTo>
                  <a:pt x="24" y="255"/>
                </a:lnTo>
                <a:lnTo>
                  <a:pt x="40" y="263"/>
                </a:lnTo>
                <a:lnTo>
                  <a:pt x="48" y="263"/>
                </a:lnTo>
                <a:lnTo>
                  <a:pt x="64" y="271"/>
                </a:lnTo>
                <a:lnTo>
                  <a:pt x="72" y="271"/>
                </a:lnTo>
                <a:lnTo>
                  <a:pt x="72" y="287"/>
                </a:lnTo>
                <a:lnTo>
                  <a:pt x="72" y="295"/>
                </a:lnTo>
                <a:lnTo>
                  <a:pt x="80" y="295"/>
                </a:lnTo>
                <a:lnTo>
                  <a:pt x="80" y="295"/>
                </a:lnTo>
                <a:lnTo>
                  <a:pt x="88" y="279"/>
                </a:lnTo>
                <a:lnTo>
                  <a:pt x="88" y="263"/>
                </a:lnTo>
                <a:lnTo>
                  <a:pt x="96" y="247"/>
                </a:lnTo>
                <a:lnTo>
                  <a:pt x="104" y="231"/>
                </a:lnTo>
                <a:lnTo>
                  <a:pt x="120" y="215"/>
                </a:lnTo>
                <a:lnTo>
                  <a:pt x="128" y="199"/>
                </a:lnTo>
                <a:lnTo>
                  <a:pt x="128" y="183"/>
                </a:lnTo>
                <a:lnTo>
                  <a:pt x="128" y="175"/>
                </a:lnTo>
                <a:lnTo>
                  <a:pt x="128" y="135"/>
                </a:lnTo>
                <a:lnTo>
                  <a:pt x="120" y="103"/>
                </a:lnTo>
                <a:lnTo>
                  <a:pt x="120" y="95"/>
                </a:lnTo>
                <a:lnTo>
                  <a:pt x="104" y="95"/>
                </a:lnTo>
                <a:lnTo>
                  <a:pt x="96" y="103"/>
                </a:lnTo>
                <a:lnTo>
                  <a:pt x="96" y="103"/>
                </a:lnTo>
                <a:lnTo>
                  <a:pt x="88" y="95"/>
                </a:lnTo>
                <a:lnTo>
                  <a:pt x="88" y="103"/>
                </a:lnTo>
                <a:lnTo>
                  <a:pt x="88" y="95"/>
                </a:lnTo>
                <a:lnTo>
                  <a:pt x="88" y="95"/>
                </a:lnTo>
                <a:lnTo>
                  <a:pt x="96" y="80"/>
                </a:lnTo>
                <a:lnTo>
                  <a:pt x="96" y="72"/>
                </a:lnTo>
                <a:lnTo>
                  <a:pt x="104" y="72"/>
                </a:lnTo>
                <a:lnTo>
                  <a:pt x="104" y="64"/>
                </a:lnTo>
                <a:lnTo>
                  <a:pt x="104" y="56"/>
                </a:lnTo>
                <a:lnTo>
                  <a:pt x="104" y="48"/>
                </a:lnTo>
                <a:lnTo>
                  <a:pt x="112" y="40"/>
                </a:lnTo>
                <a:lnTo>
                  <a:pt x="104" y="32"/>
                </a:lnTo>
                <a:lnTo>
                  <a:pt x="24" y="0"/>
                </a:lnTo>
                <a:lnTo>
                  <a:pt x="24" y="0"/>
                </a:lnTo>
                <a:lnTo>
                  <a:pt x="16" y="16"/>
                </a:lnTo>
                <a:lnTo>
                  <a:pt x="16" y="16"/>
                </a:lnTo>
                <a:lnTo>
                  <a:pt x="16" y="40"/>
                </a:lnTo>
                <a:lnTo>
                  <a:pt x="0" y="48"/>
                </a:lnTo>
                <a:lnTo>
                  <a:pt x="0" y="56"/>
                </a:lnTo>
                <a:lnTo>
                  <a:pt x="0" y="56"/>
                </a:lnTo>
                <a:lnTo>
                  <a:pt x="8" y="64"/>
                </a:lnTo>
                <a:lnTo>
                  <a:pt x="8" y="80"/>
                </a:lnTo>
                <a:lnTo>
                  <a:pt x="0" y="80"/>
                </a:lnTo>
                <a:lnTo>
                  <a:pt x="0" y="103"/>
                </a:lnTo>
                <a:lnTo>
                  <a:pt x="8" y="103"/>
                </a:lnTo>
                <a:lnTo>
                  <a:pt x="16" y="103"/>
                </a:lnTo>
                <a:lnTo>
                  <a:pt x="24" y="119"/>
                </a:lnTo>
                <a:lnTo>
                  <a:pt x="32" y="119"/>
                </a:lnTo>
                <a:lnTo>
                  <a:pt x="32" y="127"/>
                </a:lnTo>
                <a:lnTo>
                  <a:pt x="40" y="127"/>
                </a:lnTo>
                <a:lnTo>
                  <a:pt x="48" y="135"/>
                </a:lnTo>
                <a:lnTo>
                  <a:pt x="56" y="143"/>
                </a:lnTo>
                <a:lnTo>
                  <a:pt x="56" y="151"/>
                </a:lnTo>
                <a:lnTo>
                  <a:pt x="48" y="159"/>
                </a:lnTo>
                <a:lnTo>
                  <a:pt x="32" y="175"/>
                </a:lnTo>
                <a:lnTo>
                  <a:pt x="24" y="183"/>
                </a:lnTo>
                <a:lnTo>
                  <a:pt x="0" y="19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9" name=""/>
          <p:cNvSpPr/>
          <p:nvPr/>
        </p:nvSpPr>
        <p:spPr>
          <a:xfrm>
            <a:off x="7864560" y="2319480"/>
            <a:ext cx="264960" cy="266400"/>
          </a:xfrm>
          <a:custGeom>
            <a:avLst/>
            <a:gdLst/>
            <a:ahLst/>
            <a:rect l="l" t="t" r="r" b="b"/>
            <a:pathLst>
              <a:path w="167" h="168">
                <a:moveTo>
                  <a:pt x="0" y="40"/>
                </a:moveTo>
                <a:lnTo>
                  <a:pt x="55" y="24"/>
                </a:lnTo>
                <a:lnTo>
                  <a:pt x="55" y="32"/>
                </a:lnTo>
                <a:lnTo>
                  <a:pt x="63" y="32"/>
                </a:lnTo>
                <a:lnTo>
                  <a:pt x="63" y="24"/>
                </a:lnTo>
                <a:lnTo>
                  <a:pt x="143" y="0"/>
                </a:lnTo>
                <a:lnTo>
                  <a:pt x="167" y="72"/>
                </a:lnTo>
                <a:lnTo>
                  <a:pt x="159" y="80"/>
                </a:lnTo>
                <a:lnTo>
                  <a:pt x="159" y="80"/>
                </a:lnTo>
                <a:lnTo>
                  <a:pt x="159" y="80"/>
                </a:lnTo>
                <a:lnTo>
                  <a:pt x="159" y="88"/>
                </a:lnTo>
                <a:lnTo>
                  <a:pt x="151" y="88"/>
                </a:lnTo>
                <a:lnTo>
                  <a:pt x="127" y="104"/>
                </a:lnTo>
                <a:lnTo>
                  <a:pt x="119" y="96"/>
                </a:lnTo>
                <a:lnTo>
                  <a:pt x="111" y="104"/>
                </a:lnTo>
                <a:lnTo>
                  <a:pt x="111" y="104"/>
                </a:lnTo>
                <a:lnTo>
                  <a:pt x="111" y="104"/>
                </a:lnTo>
                <a:lnTo>
                  <a:pt x="95" y="112"/>
                </a:lnTo>
                <a:lnTo>
                  <a:pt x="71" y="120"/>
                </a:lnTo>
                <a:lnTo>
                  <a:pt x="71" y="120"/>
                </a:lnTo>
                <a:lnTo>
                  <a:pt x="55" y="136"/>
                </a:lnTo>
                <a:lnTo>
                  <a:pt x="24" y="160"/>
                </a:lnTo>
                <a:lnTo>
                  <a:pt x="8" y="168"/>
                </a:lnTo>
                <a:lnTo>
                  <a:pt x="0" y="160"/>
                </a:lnTo>
                <a:lnTo>
                  <a:pt x="16" y="144"/>
                </a:lnTo>
                <a:lnTo>
                  <a:pt x="16" y="136"/>
                </a:lnTo>
                <a:lnTo>
                  <a:pt x="8" y="128"/>
                </a:lnTo>
                <a:lnTo>
                  <a:pt x="0" y="4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0" name=""/>
          <p:cNvSpPr/>
          <p:nvPr/>
        </p:nvSpPr>
        <p:spPr>
          <a:xfrm>
            <a:off x="8091360" y="2306520"/>
            <a:ext cx="139680" cy="152640"/>
          </a:xfrm>
          <a:custGeom>
            <a:avLst/>
            <a:gdLst/>
            <a:ahLst/>
            <a:rect l="l" t="t" r="r" b="b"/>
            <a:pathLst>
              <a:path w="88" h="96">
                <a:moveTo>
                  <a:pt x="0" y="8"/>
                </a:moveTo>
                <a:lnTo>
                  <a:pt x="24" y="80"/>
                </a:lnTo>
                <a:lnTo>
                  <a:pt x="16" y="88"/>
                </a:lnTo>
                <a:lnTo>
                  <a:pt x="16" y="88"/>
                </a:lnTo>
                <a:lnTo>
                  <a:pt x="16" y="88"/>
                </a:lnTo>
                <a:lnTo>
                  <a:pt x="16" y="96"/>
                </a:lnTo>
                <a:lnTo>
                  <a:pt x="24" y="96"/>
                </a:lnTo>
                <a:lnTo>
                  <a:pt x="40" y="88"/>
                </a:lnTo>
                <a:lnTo>
                  <a:pt x="48" y="72"/>
                </a:lnTo>
                <a:lnTo>
                  <a:pt x="48" y="64"/>
                </a:lnTo>
                <a:lnTo>
                  <a:pt x="48" y="64"/>
                </a:lnTo>
                <a:lnTo>
                  <a:pt x="48" y="48"/>
                </a:lnTo>
                <a:lnTo>
                  <a:pt x="56" y="40"/>
                </a:lnTo>
                <a:lnTo>
                  <a:pt x="56" y="48"/>
                </a:lnTo>
                <a:lnTo>
                  <a:pt x="56" y="56"/>
                </a:lnTo>
                <a:lnTo>
                  <a:pt x="56" y="64"/>
                </a:lnTo>
                <a:lnTo>
                  <a:pt x="64" y="72"/>
                </a:lnTo>
                <a:lnTo>
                  <a:pt x="64" y="72"/>
                </a:lnTo>
                <a:lnTo>
                  <a:pt x="64" y="64"/>
                </a:lnTo>
                <a:lnTo>
                  <a:pt x="72" y="64"/>
                </a:lnTo>
                <a:lnTo>
                  <a:pt x="80" y="56"/>
                </a:lnTo>
                <a:lnTo>
                  <a:pt x="88" y="56"/>
                </a:lnTo>
                <a:lnTo>
                  <a:pt x="88" y="56"/>
                </a:lnTo>
                <a:lnTo>
                  <a:pt x="80" y="48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lnTo>
                  <a:pt x="64" y="32"/>
                </a:lnTo>
                <a:lnTo>
                  <a:pt x="64" y="32"/>
                </a:lnTo>
                <a:lnTo>
                  <a:pt x="48" y="24"/>
                </a:lnTo>
                <a:lnTo>
                  <a:pt x="48" y="16"/>
                </a:lnTo>
                <a:lnTo>
                  <a:pt x="40" y="16"/>
                </a:lnTo>
                <a:lnTo>
                  <a:pt x="32" y="0"/>
                </a:lnTo>
                <a:lnTo>
                  <a:pt x="0" y="8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1" name=""/>
          <p:cNvSpPr/>
          <p:nvPr/>
        </p:nvSpPr>
        <p:spPr>
          <a:xfrm>
            <a:off x="7851600" y="2128680"/>
            <a:ext cx="519120" cy="266760"/>
          </a:xfrm>
          <a:custGeom>
            <a:avLst/>
            <a:gdLst/>
            <a:ahLst/>
            <a:rect l="l" t="t" r="r" b="b"/>
            <a:pathLst>
              <a:path w="327" h="168">
                <a:moveTo>
                  <a:pt x="0" y="72"/>
                </a:moveTo>
                <a:lnTo>
                  <a:pt x="71" y="56"/>
                </a:lnTo>
                <a:lnTo>
                  <a:pt x="175" y="32"/>
                </a:lnTo>
                <a:lnTo>
                  <a:pt x="175" y="24"/>
                </a:lnTo>
                <a:lnTo>
                  <a:pt x="175" y="24"/>
                </a:lnTo>
                <a:lnTo>
                  <a:pt x="183" y="24"/>
                </a:lnTo>
                <a:lnTo>
                  <a:pt x="183" y="24"/>
                </a:lnTo>
                <a:lnTo>
                  <a:pt x="183" y="16"/>
                </a:lnTo>
                <a:lnTo>
                  <a:pt x="191" y="16"/>
                </a:lnTo>
                <a:lnTo>
                  <a:pt x="199" y="0"/>
                </a:lnTo>
                <a:lnTo>
                  <a:pt x="207" y="0"/>
                </a:lnTo>
                <a:lnTo>
                  <a:pt x="207" y="0"/>
                </a:lnTo>
                <a:lnTo>
                  <a:pt x="215" y="16"/>
                </a:lnTo>
                <a:lnTo>
                  <a:pt x="223" y="24"/>
                </a:lnTo>
                <a:lnTo>
                  <a:pt x="231" y="32"/>
                </a:lnTo>
                <a:lnTo>
                  <a:pt x="223" y="40"/>
                </a:lnTo>
                <a:lnTo>
                  <a:pt x="223" y="40"/>
                </a:lnTo>
                <a:lnTo>
                  <a:pt x="215" y="48"/>
                </a:lnTo>
                <a:lnTo>
                  <a:pt x="207" y="64"/>
                </a:lnTo>
                <a:lnTo>
                  <a:pt x="215" y="72"/>
                </a:lnTo>
                <a:lnTo>
                  <a:pt x="223" y="72"/>
                </a:lnTo>
                <a:lnTo>
                  <a:pt x="239" y="80"/>
                </a:lnTo>
                <a:lnTo>
                  <a:pt x="255" y="96"/>
                </a:lnTo>
                <a:lnTo>
                  <a:pt x="263" y="112"/>
                </a:lnTo>
                <a:lnTo>
                  <a:pt x="271" y="120"/>
                </a:lnTo>
                <a:lnTo>
                  <a:pt x="295" y="120"/>
                </a:lnTo>
                <a:lnTo>
                  <a:pt x="303" y="112"/>
                </a:lnTo>
                <a:lnTo>
                  <a:pt x="311" y="104"/>
                </a:lnTo>
                <a:lnTo>
                  <a:pt x="311" y="96"/>
                </a:lnTo>
                <a:lnTo>
                  <a:pt x="303" y="88"/>
                </a:lnTo>
                <a:lnTo>
                  <a:pt x="287" y="88"/>
                </a:lnTo>
                <a:lnTo>
                  <a:pt x="287" y="80"/>
                </a:lnTo>
                <a:lnTo>
                  <a:pt x="295" y="80"/>
                </a:lnTo>
                <a:lnTo>
                  <a:pt x="303" y="80"/>
                </a:lnTo>
                <a:lnTo>
                  <a:pt x="319" y="96"/>
                </a:lnTo>
                <a:lnTo>
                  <a:pt x="327" y="120"/>
                </a:lnTo>
                <a:lnTo>
                  <a:pt x="327" y="128"/>
                </a:lnTo>
                <a:lnTo>
                  <a:pt x="319" y="128"/>
                </a:lnTo>
                <a:lnTo>
                  <a:pt x="303" y="136"/>
                </a:lnTo>
                <a:lnTo>
                  <a:pt x="287" y="136"/>
                </a:lnTo>
                <a:lnTo>
                  <a:pt x="271" y="152"/>
                </a:lnTo>
                <a:lnTo>
                  <a:pt x="271" y="152"/>
                </a:lnTo>
                <a:lnTo>
                  <a:pt x="263" y="152"/>
                </a:lnTo>
                <a:lnTo>
                  <a:pt x="263" y="144"/>
                </a:lnTo>
                <a:lnTo>
                  <a:pt x="263" y="136"/>
                </a:lnTo>
                <a:lnTo>
                  <a:pt x="263" y="136"/>
                </a:lnTo>
                <a:lnTo>
                  <a:pt x="255" y="152"/>
                </a:lnTo>
                <a:lnTo>
                  <a:pt x="239" y="160"/>
                </a:lnTo>
                <a:lnTo>
                  <a:pt x="239" y="168"/>
                </a:lnTo>
                <a:lnTo>
                  <a:pt x="231" y="160"/>
                </a:lnTo>
                <a:lnTo>
                  <a:pt x="231" y="152"/>
                </a:lnTo>
                <a:lnTo>
                  <a:pt x="223" y="152"/>
                </a:lnTo>
                <a:lnTo>
                  <a:pt x="223" y="152"/>
                </a:lnTo>
                <a:lnTo>
                  <a:pt x="215" y="144"/>
                </a:lnTo>
                <a:lnTo>
                  <a:pt x="215" y="144"/>
                </a:lnTo>
                <a:lnTo>
                  <a:pt x="199" y="136"/>
                </a:lnTo>
                <a:lnTo>
                  <a:pt x="199" y="128"/>
                </a:lnTo>
                <a:lnTo>
                  <a:pt x="191" y="128"/>
                </a:lnTo>
                <a:lnTo>
                  <a:pt x="183" y="112"/>
                </a:lnTo>
                <a:lnTo>
                  <a:pt x="151" y="120"/>
                </a:lnTo>
                <a:lnTo>
                  <a:pt x="71" y="144"/>
                </a:lnTo>
                <a:lnTo>
                  <a:pt x="71" y="152"/>
                </a:lnTo>
                <a:lnTo>
                  <a:pt x="63" y="152"/>
                </a:lnTo>
                <a:lnTo>
                  <a:pt x="63" y="144"/>
                </a:lnTo>
                <a:lnTo>
                  <a:pt x="8" y="160"/>
                </a:lnTo>
                <a:lnTo>
                  <a:pt x="0" y="152"/>
                </a:lnTo>
                <a:lnTo>
                  <a:pt x="0" y="7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2" name=""/>
          <p:cNvSpPr/>
          <p:nvPr/>
        </p:nvSpPr>
        <p:spPr>
          <a:xfrm>
            <a:off x="7737480" y="1749600"/>
            <a:ext cx="264960" cy="493560"/>
          </a:xfrm>
          <a:custGeom>
            <a:avLst/>
            <a:gdLst/>
            <a:ahLst/>
            <a:rect l="l" t="t" r="r" b="b"/>
            <a:pathLst>
              <a:path w="167" h="311">
                <a:moveTo>
                  <a:pt x="0" y="40"/>
                </a:moveTo>
                <a:lnTo>
                  <a:pt x="8" y="56"/>
                </a:lnTo>
                <a:lnTo>
                  <a:pt x="0" y="56"/>
                </a:lnTo>
                <a:lnTo>
                  <a:pt x="8" y="64"/>
                </a:lnTo>
                <a:lnTo>
                  <a:pt x="8" y="72"/>
                </a:lnTo>
                <a:lnTo>
                  <a:pt x="24" y="104"/>
                </a:lnTo>
                <a:lnTo>
                  <a:pt x="24" y="127"/>
                </a:lnTo>
                <a:lnTo>
                  <a:pt x="16" y="143"/>
                </a:lnTo>
                <a:lnTo>
                  <a:pt x="24" y="159"/>
                </a:lnTo>
                <a:lnTo>
                  <a:pt x="40" y="191"/>
                </a:lnTo>
                <a:lnTo>
                  <a:pt x="32" y="207"/>
                </a:lnTo>
                <a:lnTo>
                  <a:pt x="40" y="207"/>
                </a:lnTo>
                <a:lnTo>
                  <a:pt x="40" y="207"/>
                </a:lnTo>
                <a:lnTo>
                  <a:pt x="40" y="207"/>
                </a:lnTo>
                <a:lnTo>
                  <a:pt x="40" y="207"/>
                </a:lnTo>
                <a:lnTo>
                  <a:pt x="56" y="223"/>
                </a:lnTo>
                <a:lnTo>
                  <a:pt x="56" y="255"/>
                </a:lnTo>
                <a:lnTo>
                  <a:pt x="56" y="271"/>
                </a:lnTo>
                <a:lnTo>
                  <a:pt x="64" y="287"/>
                </a:lnTo>
                <a:lnTo>
                  <a:pt x="72" y="311"/>
                </a:lnTo>
                <a:lnTo>
                  <a:pt x="143" y="295"/>
                </a:lnTo>
                <a:lnTo>
                  <a:pt x="135" y="287"/>
                </a:lnTo>
                <a:lnTo>
                  <a:pt x="135" y="279"/>
                </a:lnTo>
                <a:lnTo>
                  <a:pt x="135" y="271"/>
                </a:lnTo>
                <a:lnTo>
                  <a:pt x="135" y="263"/>
                </a:lnTo>
                <a:lnTo>
                  <a:pt x="135" y="255"/>
                </a:lnTo>
                <a:lnTo>
                  <a:pt x="127" y="199"/>
                </a:lnTo>
                <a:lnTo>
                  <a:pt x="127" y="183"/>
                </a:lnTo>
                <a:lnTo>
                  <a:pt x="135" y="159"/>
                </a:lnTo>
                <a:lnTo>
                  <a:pt x="135" y="135"/>
                </a:lnTo>
                <a:lnTo>
                  <a:pt x="135" y="127"/>
                </a:lnTo>
                <a:lnTo>
                  <a:pt x="135" y="111"/>
                </a:lnTo>
                <a:lnTo>
                  <a:pt x="135" y="104"/>
                </a:lnTo>
                <a:lnTo>
                  <a:pt x="135" y="96"/>
                </a:lnTo>
                <a:lnTo>
                  <a:pt x="159" y="80"/>
                </a:lnTo>
                <a:lnTo>
                  <a:pt x="167" y="56"/>
                </a:lnTo>
                <a:lnTo>
                  <a:pt x="159" y="40"/>
                </a:lnTo>
                <a:lnTo>
                  <a:pt x="151" y="32"/>
                </a:lnTo>
                <a:lnTo>
                  <a:pt x="159" y="24"/>
                </a:lnTo>
                <a:lnTo>
                  <a:pt x="159" y="24"/>
                </a:lnTo>
                <a:lnTo>
                  <a:pt x="151" y="0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3" name=""/>
          <p:cNvSpPr/>
          <p:nvPr/>
        </p:nvSpPr>
        <p:spPr>
          <a:xfrm>
            <a:off x="7939080" y="1685880"/>
            <a:ext cx="241200" cy="531720"/>
          </a:xfrm>
          <a:custGeom>
            <a:avLst/>
            <a:gdLst/>
            <a:ahLst/>
            <a:rect l="l" t="t" r="r" b="b"/>
            <a:pathLst>
              <a:path w="152" h="335">
                <a:moveTo>
                  <a:pt x="152" y="279"/>
                </a:moveTo>
                <a:lnTo>
                  <a:pt x="152" y="279"/>
                </a:lnTo>
                <a:lnTo>
                  <a:pt x="144" y="279"/>
                </a:lnTo>
                <a:lnTo>
                  <a:pt x="136" y="295"/>
                </a:lnTo>
                <a:lnTo>
                  <a:pt x="128" y="295"/>
                </a:lnTo>
                <a:lnTo>
                  <a:pt x="128" y="303"/>
                </a:lnTo>
                <a:lnTo>
                  <a:pt x="128" y="303"/>
                </a:lnTo>
                <a:lnTo>
                  <a:pt x="120" y="303"/>
                </a:lnTo>
                <a:lnTo>
                  <a:pt x="120" y="303"/>
                </a:lnTo>
                <a:lnTo>
                  <a:pt x="120" y="311"/>
                </a:lnTo>
                <a:lnTo>
                  <a:pt x="16" y="335"/>
                </a:lnTo>
                <a:lnTo>
                  <a:pt x="8" y="327"/>
                </a:lnTo>
                <a:lnTo>
                  <a:pt x="8" y="319"/>
                </a:lnTo>
                <a:lnTo>
                  <a:pt x="8" y="311"/>
                </a:lnTo>
                <a:lnTo>
                  <a:pt x="8" y="303"/>
                </a:lnTo>
                <a:lnTo>
                  <a:pt x="8" y="295"/>
                </a:lnTo>
                <a:lnTo>
                  <a:pt x="0" y="239"/>
                </a:lnTo>
                <a:lnTo>
                  <a:pt x="0" y="223"/>
                </a:lnTo>
                <a:lnTo>
                  <a:pt x="8" y="199"/>
                </a:lnTo>
                <a:lnTo>
                  <a:pt x="8" y="175"/>
                </a:lnTo>
                <a:lnTo>
                  <a:pt x="8" y="167"/>
                </a:lnTo>
                <a:lnTo>
                  <a:pt x="8" y="151"/>
                </a:lnTo>
                <a:lnTo>
                  <a:pt x="8" y="144"/>
                </a:lnTo>
                <a:lnTo>
                  <a:pt x="8" y="136"/>
                </a:lnTo>
                <a:lnTo>
                  <a:pt x="32" y="120"/>
                </a:lnTo>
                <a:lnTo>
                  <a:pt x="40" y="96"/>
                </a:lnTo>
                <a:lnTo>
                  <a:pt x="32" y="80"/>
                </a:lnTo>
                <a:lnTo>
                  <a:pt x="24" y="72"/>
                </a:lnTo>
                <a:lnTo>
                  <a:pt x="32" y="64"/>
                </a:lnTo>
                <a:lnTo>
                  <a:pt x="32" y="64"/>
                </a:lnTo>
                <a:lnTo>
                  <a:pt x="24" y="40"/>
                </a:lnTo>
                <a:lnTo>
                  <a:pt x="32" y="16"/>
                </a:lnTo>
                <a:lnTo>
                  <a:pt x="24" y="16"/>
                </a:lnTo>
                <a:lnTo>
                  <a:pt x="24" y="8"/>
                </a:lnTo>
                <a:lnTo>
                  <a:pt x="32" y="8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120" y="207"/>
                </a:lnTo>
                <a:lnTo>
                  <a:pt x="120" y="207"/>
                </a:lnTo>
                <a:lnTo>
                  <a:pt x="120" y="215"/>
                </a:lnTo>
                <a:lnTo>
                  <a:pt x="120" y="223"/>
                </a:lnTo>
                <a:lnTo>
                  <a:pt x="144" y="231"/>
                </a:lnTo>
                <a:lnTo>
                  <a:pt x="144" y="231"/>
                </a:lnTo>
                <a:lnTo>
                  <a:pt x="144" y="239"/>
                </a:lnTo>
                <a:lnTo>
                  <a:pt x="144" y="247"/>
                </a:lnTo>
                <a:lnTo>
                  <a:pt x="152" y="263"/>
                </a:lnTo>
                <a:lnTo>
                  <a:pt x="152" y="263"/>
                </a:lnTo>
                <a:lnTo>
                  <a:pt x="152" y="271"/>
                </a:lnTo>
                <a:lnTo>
                  <a:pt x="152" y="27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4" name=""/>
          <p:cNvSpPr/>
          <p:nvPr/>
        </p:nvSpPr>
        <p:spPr>
          <a:xfrm>
            <a:off x="8028000" y="1190520"/>
            <a:ext cx="557280" cy="912960"/>
          </a:xfrm>
          <a:custGeom>
            <a:avLst/>
            <a:gdLst/>
            <a:ahLst/>
            <a:rect l="l" t="t" r="r" b="b"/>
            <a:pathLst>
              <a:path w="351" h="575">
                <a:moveTo>
                  <a:pt x="0" y="312"/>
                </a:moveTo>
                <a:lnTo>
                  <a:pt x="64" y="519"/>
                </a:lnTo>
                <a:lnTo>
                  <a:pt x="64" y="519"/>
                </a:lnTo>
                <a:lnTo>
                  <a:pt x="64" y="527"/>
                </a:lnTo>
                <a:lnTo>
                  <a:pt x="64" y="535"/>
                </a:lnTo>
                <a:lnTo>
                  <a:pt x="88" y="543"/>
                </a:lnTo>
                <a:lnTo>
                  <a:pt x="88" y="543"/>
                </a:lnTo>
                <a:lnTo>
                  <a:pt x="88" y="551"/>
                </a:lnTo>
                <a:lnTo>
                  <a:pt x="88" y="559"/>
                </a:lnTo>
                <a:lnTo>
                  <a:pt x="96" y="575"/>
                </a:lnTo>
                <a:lnTo>
                  <a:pt x="104" y="567"/>
                </a:lnTo>
                <a:lnTo>
                  <a:pt x="104" y="559"/>
                </a:lnTo>
                <a:lnTo>
                  <a:pt x="104" y="543"/>
                </a:lnTo>
                <a:lnTo>
                  <a:pt x="112" y="527"/>
                </a:lnTo>
                <a:lnTo>
                  <a:pt x="120" y="503"/>
                </a:lnTo>
                <a:lnTo>
                  <a:pt x="128" y="495"/>
                </a:lnTo>
                <a:lnTo>
                  <a:pt x="128" y="487"/>
                </a:lnTo>
                <a:lnTo>
                  <a:pt x="120" y="487"/>
                </a:lnTo>
                <a:lnTo>
                  <a:pt x="120" y="471"/>
                </a:lnTo>
                <a:lnTo>
                  <a:pt x="144" y="456"/>
                </a:lnTo>
                <a:lnTo>
                  <a:pt x="144" y="456"/>
                </a:lnTo>
                <a:lnTo>
                  <a:pt x="152" y="463"/>
                </a:lnTo>
                <a:lnTo>
                  <a:pt x="152" y="471"/>
                </a:lnTo>
                <a:lnTo>
                  <a:pt x="152" y="463"/>
                </a:lnTo>
                <a:lnTo>
                  <a:pt x="152" y="456"/>
                </a:lnTo>
                <a:lnTo>
                  <a:pt x="160" y="448"/>
                </a:lnTo>
                <a:lnTo>
                  <a:pt x="176" y="448"/>
                </a:lnTo>
                <a:lnTo>
                  <a:pt x="184" y="440"/>
                </a:lnTo>
                <a:lnTo>
                  <a:pt x="184" y="432"/>
                </a:lnTo>
                <a:lnTo>
                  <a:pt x="184" y="432"/>
                </a:lnTo>
                <a:lnTo>
                  <a:pt x="192" y="432"/>
                </a:lnTo>
                <a:lnTo>
                  <a:pt x="200" y="424"/>
                </a:lnTo>
                <a:lnTo>
                  <a:pt x="200" y="424"/>
                </a:lnTo>
                <a:lnTo>
                  <a:pt x="208" y="408"/>
                </a:lnTo>
                <a:lnTo>
                  <a:pt x="208" y="392"/>
                </a:lnTo>
                <a:lnTo>
                  <a:pt x="216" y="384"/>
                </a:lnTo>
                <a:lnTo>
                  <a:pt x="216" y="376"/>
                </a:lnTo>
                <a:lnTo>
                  <a:pt x="224" y="376"/>
                </a:lnTo>
                <a:lnTo>
                  <a:pt x="232" y="376"/>
                </a:lnTo>
                <a:lnTo>
                  <a:pt x="240" y="376"/>
                </a:lnTo>
                <a:lnTo>
                  <a:pt x="240" y="368"/>
                </a:lnTo>
                <a:lnTo>
                  <a:pt x="248" y="352"/>
                </a:lnTo>
                <a:lnTo>
                  <a:pt x="256" y="352"/>
                </a:lnTo>
                <a:lnTo>
                  <a:pt x="264" y="344"/>
                </a:lnTo>
                <a:lnTo>
                  <a:pt x="272" y="344"/>
                </a:lnTo>
                <a:lnTo>
                  <a:pt x="287" y="352"/>
                </a:lnTo>
                <a:lnTo>
                  <a:pt x="295" y="328"/>
                </a:lnTo>
                <a:lnTo>
                  <a:pt x="311" y="320"/>
                </a:lnTo>
                <a:lnTo>
                  <a:pt x="327" y="304"/>
                </a:lnTo>
                <a:lnTo>
                  <a:pt x="335" y="296"/>
                </a:lnTo>
                <a:lnTo>
                  <a:pt x="335" y="296"/>
                </a:lnTo>
                <a:lnTo>
                  <a:pt x="335" y="296"/>
                </a:lnTo>
                <a:lnTo>
                  <a:pt x="351" y="288"/>
                </a:lnTo>
                <a:lnTo>
                  <a:pt x="351" y="280"/>
                </a:lnTo>
                <a:lnTo>
                  <a:pt x="351" y="272"/>
                </a:lnTo>
                <a:lnTo>
                  <a:pt x="343" y="264"/>
                </a:lnTo>
                <a:lnTo>
                  <a:pt x="343" y="272"/>
                </a:lnTo>
                <a:lnTo>
                  <a:pt x="335" y="264"/>
                </a:lnTo>
                <a:lnTo>
                  <a:pt x="343" y="256"/>
                </a:lnTo>
                <a:lnTo>
                  <a:pt x="343" y="256"/>
                </a:lnTo>
                <a:lnTo>
                  <a:pt x="343" y="248"/>
                </a:lnTo>
                <a:lnTo>
                  <a:pt x="335" y="232"/>
                </a:lnTo>
                <a:lnTo>
                  <a:pt x="327" y="232"/>
                </a:lnTo>
                <a:lnTo>
                  <a:pt x="319" y="232"/>
                </a:lnTo>
                <a:lnTo>
                  <a:pt x="319" y="232"/>
                </a:lnTo>
                <a:lnTo>
                  <a:pt x="311" y="232"/>
                </a:lnTo>
                <a:lnTo>
                  <a:pt x="303" y="232"/>
                </a:lnTo>
                <a:lnTo>
                  <a:pt x="295" y="200"/>
                </a:lnTo>
                <a:lnTo>
                  <a:pt x="295" y="200"/>
                </a:lnTo>
                <a:lnTo>
                  <a:pt x="295" y="192"/>
                </a:lnTo>
                <a:lnTo>
                  <a:pt x="287" y="192"/>
                </a:lnTo>
                <a:lnTo>
                  <a:pt x="287" y="192"/>
                </a:lnTo>
                <a:lnTo>
                  <a:pt x="279" y="192"/>
                </a:lnTo>
                <a:lnTo>
                  <a:pt x="272" y="184"/>
                </a:lnTo>
                <a:lnTo>
                  <a:pt x="264" y="184"/>
                </a:lnTo>
                <a:lnTo>
                  <a:pt x="256" y="184"/>
                </a:lnTo>
                <a:lnTo>
                  <a:pt x="256" y="168"/>
                </a:lnTo>
                <a:lnTo>
                  <a:pt x="248" y="160"/>
                </a:lnTo>
                <a:lnTo>
                  <a:pt x="208" y="24"/>
                </a:lnTo>
                <a:lnTo>
                  <a:pt x="168" y="0"/>
                </a:lnTo>
                <a:lnTo>
                  <a:pt x="160" y="0"/>
                </a:lnTo>
                <a:lnTo>
                  <a:pt x="152" y="0"/>
                </a:lnTo>
                <a:lnTo>
                  <a:pt x="152" y="8"/>
                </a:lnTo>
                <a:lnTo>
                  <a:pt x="144" y="16"/>
                </a:lnTo>
                <a:lnTo>
                  <a:pt x="144" y="16"/>
                </a:lnTo>
                <a:lnTo>
                  <a:pt x="128" y="24"/>
                </a:lnTo>
                <a:lnTo>
                  <a:pt x="112" y="40"/>
                </a:lnTo>
                <a:lnTo>
                  <a:pt x="104" y="40"/>
                </a:lnTo>
                <a:lnTo>
                  <a:pt x="96" y="32"/>
                </a:lnTo>
                <a:lnTo>
                  <a:pt x="96" y="16"/>
                </a:lnTo>
                <a:lnTo>
                  <a:pt x="96" y="8"/>
                </a:lnTo>
                <a:lnTo>
                  <a:pt x="88" y="8"/>
                </a:lnTo>
                <a:lnTo>
                  <a:pt x="72" y="16"/>
                </a:lnTo>
                <a:lnTo>
                  <a:pt x="40" y="120"/>
                </a:lnTo>
                <a:lnTo>
                  <a:pt x="40" y="136"/>
                </a:lnTo>
                <a:lnTo>
                  <a:pt x="48" y="144"/>
                </a:lnTo>
                <a:lnTo>
                  <a:pt x="48" y="152"/>
                </a:lnTo>
                <a:lnTo>
                  <a:pt x="48" y="160"/>
                </a:lnTo>
                <a:lnTo>
                  <a:pt x="40" y="168"/>
                </a:lnTo>
                <a:lnTo>
                  <a:pt x="32" y="176"/>
                </a:lnTo>
                <a:lnTo>
                  <a:pt x="48" y="216"/>
                </a:lnTo>
                <a:lnTo>
                  <a:pt x="40" y="232"/>
                </a:lnTo>
                <a:lnTo>
                  <a:pt x="40" y="248"/>
                </a:lnTo>
                <a:lnTo>
                  <a:pt x="24" y="264"/>
                </a:lnTo>
                <a:lnTo>
                  <a:pt x="24" y="272"/>
                </a:lnTo>
                <a:lnTo>
                  <a:pt x="32" y="288"/>
                </a:lnTo>
                <a:lnTo>
                  <a:pt x="24" y="288"/>
                </a:lnTo>
                <a:lnTo>
                  <a:pt x="16" y="288"/>
                </a:lnTo>
                <a:lnTo>
                  <a:pt x="24" y="296"/>
                </a:lnTo>
                <a:lnTo>
                  <a:pt x="16" y="304"/>
                </a:lnTo>
                <a:lnTo>
                  <a:pt x="16" y="304"/>
                </a:lnTo>
                <a:lnTo>
                  <a:pt x="8" y="304"/>
                </a:lnTo>
                <a:lnTo>
                  <a:pt x="0" y="31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5" name=""/>
          <p:cNvSpPr/>
          <p:nvPr/>
        </p:nvSpPr>
        <p:spPr>
          <a:xfrm>
            <a:off x="6572160" y="3029040"/>
            <a:ext cx="1165320" cy="671400"/>
          </a:xfrm>
          <a:custGeom>
            <a:avLst/>
            <a:gdLst/>
            <a:ahLst/>
            <a:rect l="l" t="t" r="r" b="b"/>
            <a:pathLst>
              <a:path w="734" h="423">
                <a:moveTo>
                  <a:pt x="726" y="303"/>
                </a:moveTo>
                <a:lnTo>
                  <a:pt x="487" y="351"/>
                </a:lnTo>
                <a:lnTo>
                  <a:pt x="223" y="391"/>
                </a:lnTo>
                <a:lnTo>
                  <a:pt x="223" y="391"/>
                </a:lnTo>
                <a:lnTo>
                  <a:pt x="207" y="399"/>
                </a:lnTo>
                <a:lnTo>
                  <a:pt x="183" y="399"/>
                </a:lnTo>
                <a:lnTo>
                  <a:pt x="183" y="391"/>
                </a:lnTo>
                <a:lnTo>
                  <a:pt x="159" y="399"/>
                </a:lnTo>
                <a:lnTo>
                  <a:pt x="159" y="399"/>
                </a:lnTo>
                <a:lnTo>
                  <a:pt x="0" y="423"/>
                </a:lnTo>
                <a:lnTo>
                  <a:pt x="8" y="415"/>
                </a:lnTo>
                <a:lnTo>
                  <a:pt x="40" y="399"/>
                </a:lnTo>
                <a:lnTo>
                  <a:pt x="40" y="391"/>
                </a:lnTo>
                <a:lnTo>
                  <a:pt x="64" y="375"/>
                </a:lnTo>
                <a:lnTo>
                  <a:pt x="64" y="367"/>
                </a:lnTo>
                <a:lnTo>
                  <a:pt x="64" y="359"/>
                </a:lnTo>
                <a:lnTo>
                  <a:pt x="72" y="359"/>
                </a:lnTo>
                <a:lnTo>
                  <a:pt x="80" y="343"/>
                </a:lnTo>
                <a:lnTo>
                  <a:pt x="88" y="335"/>
                </a:lnTo>
                <a:lnTo>
                  <a:pt x="136" y="295"/>
                </a:lnTo>
                <a:lnTo>
                  <a:pt x="136" y="287"/>
                </a:lnTo>
                <a:lnTo>
                  <a:pt x="143" y="287"/>
                </a:lnTo>
                <a:lnTo>
                  <a:pt x="136" y="295"/>
                </a:lnTo>
                <a:lnTo>
                  <a:pt x="151" y="311"/>
                </a:lnTo>
                <a:lnTo>
                  <a:pt x="175" y="319"/>
                </a:lnTo>
                <a:lnTo>
                  <a:pt x="183" y="319"/>
                </a:lnTo>
                <a:lnTo>
                  <a:pt x="199" y="311"/>
                </a:lnTo>
                <a:lnTo>
                  <a:pt x="199" y="303"/>
                </a:lnTo>
                <a:lnTo>
                  <a:pt x="207" y="303"/>
                </a:lnTo>
                <a:lnTo>
                  <a:pt x="215" y="311"/>
                </a:lnTo>
                <a:lnTo>
                  <a:pt x="215" y="311"/>
                </a:lnTo>
                <a:lnTo>
                  <a:pt x="223" y="311"/>
                </a:lnTo>
                <a:lnTo>
                  <a:pt x="247" y="295"/>
                </a:lnTo>
                <a:lnTo>
                  <a:pt x="255" y="287"/>
                </a:lnTo>
                <a:lnTo>
                  <a:pt x="255" y="287"/>
                </a:lnTo>
                <a:lnTo>
                  <a:pt x="263" y="287"/>
                </a:lnTo>
                <a:lnTo>
                  <a:pt x="279" y="271"/>
                </a:lnTo>
                <a:lnTo>
                  <a:pt x="287" y="271"/>
                </a:lnTo>
                <a:lnTo>
                  <a:pt x="303" y="255"/>
                </a:lnTo>
                <a:lnTo>
                  <a:pt x="295" y="248"/>
                </a:lnTo>
                <a:lnTo>
                  <a:pt x="303" y="232"/>
                </a:lnTo>
                <a:lnTo>
                  <a:pt x="319" y="200"/>
                </a:lnTo>
                <a:lnTo>
                  <a:pt x="335" y="120"/>
                </a:lnTo>
                <a:lnTo>
                  <a:pt x="343" y="120"/>
                </a:lnTo>
                <a:lnTo>
                  <a:pt x="351" y="128"/>
                </a:lnTo>
                <a:lnTo>
                  <a:pt x="351" y="136"/>
                </a:lnTo>
                <a:lnTo>
                  <a:pt x="359" y="136"/>
                </a:lnTo>
                <a:lnTo>
                  <a:pt x="375" y="136"/>
                </a:lnTo>
                <a:lnTo>
                  <a:pt x="383" y="120"/>
                </a:lnTo>
                <a:lnTo>
                  <a:pt x="391" y="96"/>
                </a:lnTo>
                <a:lnTo>
                  <a:pt x="399" y="80"/>
                </a:lnTo>
                <a:lnTo>
                  <a:pt x="407" y="88"/>
                </a:lnTo>
                <a:lnTo>
                  <a:pt x="415" y="72"/>
                </a:lnTo>
                <a:lnTo>
                  <a:pt x="423" y="64"/>
                </a:lnTo>
                <a:lnTo>
                  <a:pt x="431" y="56"/>
                </a:lnTo>
                <a:lnTo>
                  <a:pt x="439" y="40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8"/>
                </a:lnTo>
                <a:lnTo>
                  <a:pt x="439" y="0"/>
                </a:lnTo>
                <a:lnTo>
                  <a:pt x="447" y="0"/>
                </a:lnTo>
                <a:lnTo>
                  <a:pt x="487" y="24"/>
                </a:lnTo>
                <a:lnTo>
                  <a:pt x="494" y="24"/>
                </a:lnTo>
                <a:lnTo>
                  <a:pt x="494" y="24"/>
                </a:lnTo>
                <a:lnTo>
                  <a:pt x="502" y="0"/>
                </a:lnTo>
                <a:lnTo>
                  <a:pt x="510" y="0"/>
                </a:lnTo>
                <a:lnTo>
                  <a:pt x="518" y="8"/>
                </a:lnTo>
                <a:lnTo>
                  <a:pt x="526" y="8"/>
                </a:lnTo>
                <a:lnTo>
                  <a:pt x="518" y="16"/>
                </a:lnTo>
                <a:lnTo>
                  <a:pt x="534" y="32"/>
                </a:lnTo>
                <a:lnTo>
                  <a:pt x="550" y="32"/>
                </a:lnTo>
                <a:lnTo>
                  <a:pt x="558" y="40"/>
                </a:lnTo>
                <a:lnTo>
                  <a:pt x="566" y="40"/>
                </a:lnTo>
                <a:lnTo>
                  <a:pt x="582" y="56"/>
                </a:lnTo>
                <a:lnTo>
                  <a:pt x="574" y="56"/>
                </a:lnTo>
                <a:lnTo>
                  <a:pt x="566" y="80"/>
                </a:lnTo>
                <a:lnTo>
                  <a:pt x="558" y="96"/>
                </a:lnTo>
                <a:lnTo>
                  <a:pt x="558" y="112"/>
                </a:lnTo>
                <a:lnTo>
                  <a:pt x="574" y="112"/>
                </a:lnTo>
                <a:lnTo>
                  <a:pt x="582" y="104"/>
                </a:lnTo>
                <a:lnTo>
                  <a:pt x="598" y="120"/>
                </a:lnTo>
                <a:lnTo>
                  <a:pt x="598" y="120"/>
                </a:lnTo>
                <a:lnTo>
                  <a:pt x="606" y="120"/>
                </a:lnTo>
                <a:lnTo>
                  <a:pt x="614" y="128"/>
                </a:lnTo>
                <a:lnTo>
                  <a:pt x="614" y="128"/>
                </a:lnTo>
                <a:lnTo>
                  <a:pt x="622" y="128"/>
                </a:lnTo>
                <a:lnTo>
                  <a:pt x="630" y="128"/>
                </a:lnTo>
                <a:lnTo>
                  <a:pt x="654" y="136"/>
                </a:lnTo>
                <a:lnTo>
                  <a:pt x="662" y="144"/>
                </a:lnTo>
                <a:lnTo>
                  <a:pt x="678" y="152"/>
                </a:lnTo>
                <a:lnTo>
                  <a:pt x="670" y="152"/>
                </a:lnTo>
                <a:lnTo>
                  <a:pt x="670" y="160"/>
                </a:lnTo>
                <a:lnTo>
                  <a:pt x="670" y="176"/>
                </a:lnTo>
                <a:lnTo>
                  <a:pt x="670" y="176"/>
                </a:lnTo>
                <a:lnTo>
                  <a:pt x="662" y="184"/>
                </a:lnTo>
                <a:lnTo>
                  <a:pt x="662" y="184"/>
                </a:lnTo>
                <a:lnTo>
                  <a:pt x="678" y="192"/>
                </a:lnTo>
                <a:lnTo>
                  <a:pt x="686" y="200"/>
                </a:lnTo>
                <a:lnTo>
                  <a:pt x="686" y="208"/>
                </a:lnTo>
                <a:lnTo>
                  <a:pt x="678" y="216"/>
                </a:lnTo>
                <a:lnTo>
                  <a:pt x="670" y="208"/>
                </a:lnTo>
                <a:lnTo>
                  <a:pt x="670" y="216"/>
                </a:lnTo>
                <a:lnTo>
                  <a:pt x="670" y="224"/>
                </a:lnTo>
                <a:lnTo>
                  <a:pt x="678" y="224"/>
                </a:lnTo>
                <a:lnTo>
                  <a:pt x="678" y="224"/>
                </a:lnTo>
                <a:lnTo>
                  <a:pt x="670" y="224"/>
                </a:lnTo>
                <a:lnTo>
                  <a:pt x="662" y="224"/>
                </a:lnTo>
                <a:lnTo>
                  <a:pt x="662" y="232"/>
                </a:lnTo>
                <a:lnTo>
                  <a:pt x="670" y="232"/>
                </a:lnTo>
                <a:lnTo>
                  <a:pt x="678" y="232"/>
                </a:lnTo>
                <a:lnTo>
                  <a:pt x="686" y="240"/>
                </a:lnTo>
                <a:lnTo>
                  <a:pt x="694" y="248"/>
                </a:lnTo>
                <a:lnTo>
                  <a:pt x="678" y="255"/>
                </a:lnTo>
                <a:lnTo>
                  <a:pt x="678" y="255"/>
                </a:lnTo>
                <a:lnTo>
                  <a:pt x="662" y="248"/>
                </a:lnTo>
                <a:lnTo>
                  <a:pt x="662" y="255"/>
                </a:lnTo>
                <a:lnTo>
                  <a:pt x="670" y="263"/>
                </a:lnTo>
                <a:lnTo>
                  <a:pt x="678" y="271"/>
                </a:lnTo>
                <a:lnTo>
                  <a:pt x="686" y="263"/>
                </a:lnTo>
                <a:lnTo>
                  <a:pt x="702" y="255"/>
                </a:lnTo>
                <a:lnTo>
                  <a:pt x="710" y="255"/>
                </a:lnTo>
                <a:lnTo>
                  <a:pt x="726" y="255"/>
                </a:lnTo>
                <a:lnTo>
                  <a:pt x="726" y="263"/>
                </a:lnTo>
                <a:lnTo>
                  <a:pt x="734" y="295"/>
                </a:lnTo>
                <a:lnTo>
                  <a:pt x="726" y="303"/>
                </a:lnTo>
                <a:lnTo>
                  <a:pt x="726" y="303"/>
                </a:lnTo>
                <a:lnTo>
                  <a:pt x="726" y="303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6" name=""/>
          <p:cNvSpPr/>
          <p:nvPr/>
        </p:nvSpPr>
        <p:spPr>
          <a:xfrm>
            <a:off x="7699320" y="3206880"/>
            <a:ext cx="76320" cy="190440"/>
          </a:xfrm>
          <a:custGeom>
            <a:avLst/>
            <a:gdLst/>
            <a:ahLst/>
            <a:rect l="l" t="t" r="r" b="b"/>
            <a:pathLst>
              <a:path w="48" h="120">
                <a:moveTo>
                  <a:pt x="16" y="16"/>
                </a:moveTo>
                <a:lnTo>
                  <a:pt x="16" y="16"/>
                </a:lnTo>
                <a:lnTo>
                  <a:pt x="16" y="32"/>
                </a:lnTo>
                <a:lnTo>
                  <a:pt x="16" y="32"/>
                </a:lnTo>
                <a:lnTo>
                  <a:pt x="8" y="40"/>
                </a:lnTo>
                <a:lnTo>
                  <a:pt x="0" y="48"/>
                </a:lnTo>
                <a:lnTo>
                  <a:pt x="0" y="72"/>
                </a:lnTo>
                <a:lnTo>
                  <a:pt x="0" y="88"/>
                </a:lnTo>
                <a:lnTo>
                  <a:pt x="0" y="104"/>
                </a:lnTo>
                <a:lnTo>
                  <a:pt x="8" y="120"/>
                </a:lnTo>
                <a:lnTo>
                  <a:pt x="8" y="104"/>
                </a:lnTo>
                <a:lnTo>
                  <a:pt x="16" y="80"/>
                </a:lnTo>
                <a:lnTo>
                  <a:pt x="32" y="56"/>
                </a:lnTo>
                <a:lnTo>
                  <a:pt x="32" y="48"/>
                </a:lnTo>
                <a:lnTo>
                  <a:pt x="40" y="32"/>
                </a:lnTo>
                <a:lnTo>
                  <a:pt x="32" y="16"/>
                </a:lnTo>
                <a:lnTo>
                  <a:pt x="40" y="16"/>
                </a:lnTo>
                <a:lnTo>
                  <a:pt x="48" y="0"/>
                </a:lnTo>
                <a:lnTo>
                  <a:pt x="48" y="0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7" name=""/>
          <p:cNvSpPr/>
          <p:nvPr/>
        </p:nvSpPr>
        <p:spPr>
          <a:xfrm>
            <a:off x="3570120" y="3713040"/>
            <a:ext cx="1330560" cy="684360"/>
          </a:xfrm>
          <a:custGeom>
            <a:avLst/>
            <a:gdLst/>
            <a:ahLst/>
            <a:rect l="l" t="t" r="r" b="b"/>
            <a:pathLst>
              <a:path w="838" h="431">
                <a:moveTo>
                  <a:pt x="814" y="24"/>
                </a:moveTo>
                <a:lnTo>
                  <a:pt x="96" y="8"/>
                </a:lnTo>
                <a:lnTo>
                  <a:pt x="0" y="0"/>
                </a:lnTo>
                <a:lnTo>
                  <a:pt x="0" y="64"/>
                </a:lnTo>
                <a:lnTo>
                  <a:pt x="287" y="80"/>
                </a:lnTo>
                <a:lnTo>
                  <a:pt x="280" y="311"/>
                </a:lnTo>
                <a:lnTo>
                  <a:pt x="295" y="319"/>
                </a:lnTo>
                <a:lnTo>
                  <a:pt x="295" y="319"/>
                </a:lnTo>
                <a:lnTo>
                  <a:pt x="311" y="335"/>
                </a:lnTo>
                <a:lnTo>
                  <a:pt x="319" y="343"/>
                </a:lnTo>
                <a:lnTo>
                  <a:pt x="343" y="343"/>
                </a:lnTo>
                <a:lnTo>
                  <a:pt x="343" y="335"/>
                </a:lnTo>
                <a:lnTo>
                  <a:pt x="359" y="343"/>
                </a:lnTo>
                <a:lnTo>
                  <a:pt x="359" y="343"/>
                </a:lnTo>
                <a:lnTo>
                  <a:pt x="359" y="351"/>
                </a:lnTo>
                <a:lnTo>
                  <a:pt x="367" y="359"/>
                </a:lnTo>
                <a:lnTo>
                  <a:pt x="367" y="359"/>
                </a:lnTo>
                <a:lnTo>
                  <a:pt x="399" y="367"/>
                </a:lnTo>
                <a:lnTo>
                  <a:pt x="407" y="375"/>
                </a:lnTo>
                <a:lnTo>
                  <a:pt x="415" y="375"/>
                </a:lnTo>
                <a:lnTo>
                  <a:pt x="415" y="367"/>
                </a:lnTo>
                <a:lnTo>
                  <a:pt x="423" y="367"/>
                </a:lnTo>
                <a:lnTo>
                  <a:pt x="431" y="375"/>
                </a:lnTo>
                <a:lnTo>
                  <a:pt x="439" y="383"/>
                </a:lnTo>
                <a:lnTo>
                  <a:pt x="447" y="375"/>
                </a:lnTo>
                <a:lnTo>
                  <a:pt x="471" y="375"/>
                </a:lnTo>
                <a:lnTo>
                  <a:pt x="471" y="383"/>
                </a:lnTo>
                <a:lnTo>
                  <a:pt x="479" y="391"/>
                </a:lnTo>
                <a:lnTo>
                  <a:pt x="487" y="391"/>
                </a:lnTo>
                <a:lnTo>
                  <a:pt x="487" y="407"/>
                </a:lnTo>
                <a:lnTo>
                  <a:pt x="503" y="407"/>
                </a:lnTo>
                <a:lnTo>
                  <a:pt x="511" y="399"/>
                </a:lnTo>
                <a:lnTo>
                  <a:pt x="519" y="391"/>
                </a:lnTo>
                <a:lnTo>
                  <a:pt x="543" y="415"/>
                </a:lnTo>
                <a:lnTo>
                  <a:pt x="543" y="415"/>
                </a:lnTo>
                <a:lnTo>
                  <a:pt x="559" y="407"/>
                </a:lnTo>
                <a:lnTo>
                  <a:pt x="567" y="407"/>
                </a:lnTo>
                <a:lnTo>
                  <a:pt x="567" y="407"/>
                </a:lnTo>
                <a:lnTo>
                  <a:pt x="559" y="423"/>
                </a:lnTo>
                <a:lnTo>
                  <a:pt x="567" y="431"/>
                </a:lnTo>
                <a:lnTo>
                  <a:pt x="575" y="423"/>
                </a:lnTo>
                <a:lnTo>
                  <a:pt x="575" y="415"/>
                </a:lnTo>
                <a:lnTo>
                  <a:pt x="583" y="407"/>
                </a:lnTo>
                <a:lnTo>
                  <a:pt x="591" y="399"/>
                </a:lnTo>
                <a:lnTo>
                  <a:pt x="591" y="399"/>
                </a:lnTo>
                <a:lnTo>
                  <a:pt x="591" y="407"/>
                </a:lnTo>
                <a:lnTo>
                  <a:pt x="607" y="415"/>
                </a:lnTo>
                <a:lnTo>
                  <a:pt x="607" y="415"/>
                </a:lnTo>
                <a:lnTo>
                  <a:pt x="615" y="407"/>
                </a:lnTo>
                <a:lnTo>
                  <a:pt x="623" y="407"/>
                </a:lnTo>
                <a:lnTo>
                  <a:pt x="623" y="407"/>
                </a:lnTo>
                <a:lnTo>
                  <a:pt x="623" y="415"/>
                </a:lnTo>
                <a:lnTo>
                  <a:pt x="631" y="415"/>
                </a:lnTo>
                <a:lnTo>
                  <a:pt x="646" y="431"/>
                </a:lnTo>
                <a:lnTo>
                  <a:pt x="662" y="415"/>
                </a:lnTo>
                <a:lnTo>
                  <a:pt x="670" y="415"/>
                </a:lnTo>
                <a:lnTo>
                  <a:pt x="694" y="407"/>
                </a:lnTo>
                <a:lnTo>
                  <a:pt x="710" y="407"/>
                </a:lnTo>
                <a:lnTo>
                  <a:pt x="718" y="399"/>
                </a:lnTo>
                <a:lnTo>
                  <a:pt x="726" y="399"/>
                </a:lnTo>
                <a:lnTo>
                  <a:pt x="750" y="407"/>
                </a:lnTo>
                <a:lnTo>
                  <a:pt x="766" y="399"/>
                </a:lnTo>
                <a:lnTo>
                  <a:pt x="766" y="399"/>
                </a:lnTo>
                <a:lnTo>
                  <a:pt x="814" y="423"/>
                </a:lnTo>
                <a:lnTo>
                  <a:pt x="822" y="423"/>
                </a:lnTo>
                <a:lnTo>
                  <a:pt x="830" y="431"/>
                </a:lnTo>
                <a:lnTo>
                  <a:pt x="830" y="431"/>
                </a:lnTo>
                <a:lnTo>
                  <a:pt x="838" y="216"/>
                </a:lnTo>
                <a:lnTo>
                  <a:pt x="814" y="80"/>
                </a:lnTo>
                <a:lnTo>
                  <a:pt x="814" y="24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8" name=""/>
          <p:cNvSpPr/>
          <p:nvPr/>
        </p:nvSpPr>
        <p:spPr>
          <a:xfrm>
            <a:off x="3557520" y="1368360"/>
            <a:ext cx="1014480" cy="633600"/>
          </a:xfrm>
          <a:custGeom>
            <a:avLst/>
            <a:gdLst/>
            <a:ahLst/>
            <a:rect l="l" t="t" r="r" b="b"/>
            <a:pathLst>
              <a:path w="639" h="399">
                <a:moveTo>
                  <a:pt x="0" y="367"/>
                </a:moveTo>
                <a:lnTo>
                  <a:pt x="32" y="0"/>
                </a:lnTo>
                <a:lnTo>
                  <a:pt x="200" y="8"/>
                </a:lnTo>
                <a:lnTo>
                  <a:pt x="311" y="16"/>
                </a:lnTo>
                <a:lnTo>
                  <a:pt x="591" y="24"/>
                </a:lnTo>
                <a:lnTo>
                  <a:pt x="591" y="40"/>
                </a:lnTo>
                <a:lnTo>
                  <a:pt x="599" y="64"/>
                </a:lnTo>
                <a:lnTo>
                  <a:pt x="599" y="72"/>
                </a:lnTo>
                <a:lnTo>
                  <a:pt x="591" y="96"/>
                </a:lnTo>
                <a:lnTo>
                  <a:pt x="591" y="128"/>
                </a:lnTo>
                <a:lnTo>
                  <a:pt x="599" y="168"/>
                </a:lnTo>
                <a:lnTo>
                  <a:pt x="615" y="176"/>
                </a:lnTo>
                <a:lnTo>
                  <a:pt x="615" y="216"/>
                </a:lnTo>
                <a:lnTo>
                  <a:pt x="623" y="280"/>
                </a:lnTo>
                <a:lnTo>
                  <a:pt x="623" y="288"/>
                </a:lnTo>
                <a:lnTo>
                  <a:pt x="623" y="312"/>
                </a:lnTo>
                <a:lnTo>
                  <a:pt x="623" y="320"/>
                </a:lnTo>
                <a:lnTo>
                  <a:pt x="639" y="359"/>
                </a:lnTo>
                <a:lnTo>
                  <a:pt x="639" y="375"/>
                </a:lnTo>
                <a:lnTo>
                  <a:pt x="639" y="399"/>
                </a:lnTo>
                <a:lnTo>
                  <a:pt x="0" y="36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9" name=""/>
          <p:cNvSpPr/>
          <p:nvPr/>
        </p:nvSpPr>
        <p:spPr>
          <a:xfrm>
            <a:off x="923760" y="938160"/>
            <a:ext cx="1025640" cy="747720"/>
          </a:xfrm>
          <a:custGeom>
            <a:avLst/>
            <a:gdLst/>
            <a:ahLst/>
            <a:rect l="l" t="t" r="r" b="b"/>
            <a:pathLst>
              <a:path w="646" h="471">
                <a:moveTo>
                  <a:pt x="574" y="447"/>
                </a:moveTo>
                <a:lnTo>
                  <a:pt x="574" y="447"/>
                </a:lnTo>
                <a:lnTo>
                  <a:pt x="574" y="455"/>
                </a:lnTo>
                <a:lnTo>
                  <a:pt x="574" y="471"/>
                </a:lnTo>
                <a:lnTo>
                  <a:pt x="399" y="431"/>
                </a:lnTo>
                <a:lnTo>
                  <a:pt x="391" y="439"/>
                </a:lnTo>
                <a:lnTo>
                  <a:pt x="383" y="439"/>
                </a:lnTo>
                <a:lnTo>
                  <a:pt x="375" y="431"/>
                </a:lnTo>
                <a:lnTo>
                  <a:pt x="359" y="431"/>
                </a:lnTo>
                <a:lnTo>
                  <a:pt x="351" y="431"/>
                </a:lnTo>
                <a:lnTo>
                  <a:pt x="343" y="431"/>
                </a:lnTo>
                <a:lnTo>
                  <a:pt x="335" y="431"/>
                </a:lnTo>
                <a:lnTo>
                  <a:pt x="327" y="431"/>
                </a:lnTo>
                <a:lnTo>
                  <a:pt x="311" y="431"/>
                </a:lnTo>
                <a:lnTo>
                  <a:pt x="303" y="439"/>
                </a:lnTo>
                <a:lnTo>
                  <a:pt x="287" y="439"/>
                </a:lnTo>
                <a:lnTo>
                  <a:pt x="271" y="439"/>
                </a:lnTo>
                <a:lnTo>
                  <a:pt x="263" y="431"/>
                </a:lnTo>
                <a:lnTo>
                  <a:pt x="255" y="423"/>
                </a:lnTo>
                <a:lnTo>
                  <a:pt x="215" y="431"/>
                </a:lnTo>
                <a:lnTo>
                  <a:pt x="207" y="423"/>
                </a:lnTo>
                <a:lnTo>
                  <a:pt x="176" y="415"/>
                </a:lnTo>
                <a:lnTo>
                  <a:pt x="160" y="407"/>
                </a:lnTo>
                <a:lnTo>
                  <a:pt x="136" y="415"/>
                </a:lnTo>
                <a:lnTo>
                  <a:pt x="104" y="407"/>
                </a:lnTo>
                <a:lnTo>
                  <a:pt x="80" y="399"/>
                </a:lnTo>
                <a:lnTo>
                  <a:pt x="80" y="383"/>
                </a:lnTo>
                <a:lnTo>
                  <a:pt x="80" y="359"/>
                </a:lnTo>
                <a:lnTo>
                  <a:pt x="80" y="351"/>
                </a:lnTo>
                <a:lnTo>
                  <a:pt x="80" y="327"/>
                </a:lnTo>
                <a:lnTo>
                  <a:pt x="64" y="319"/>
                </a:lnTo>
                <a:lnTo>
                  <a:pt x="48" y="319"/>
                </a:lnTo>
                <a:lnTo>
                  <a:pt x="48" y="311"/>
                </a:lnTo>
                <a:lnTo>
                  <a:pt x="40" y="303"/>
                </a:lnTo>
                <a:lnTo>
                  <a:pt x="24" y="295"/>
                </a:lnTo>
                <a:lnTo>
                  <a:pt x="24" y="295"/>
                </a:lnTo>
                <a:lnTo>
                  <a:pt x="8" y="287"/>
                </a:lnTo>
                <a:lnTo>
                  <a:pt x="0" y="287"/>
                </a:lnTo>
                <a:lnTo>
                  <a:pt x="0" y="287"/>
                </a:lnTo>
                <a:lnTo>
                  <a:pt x="0" y="279"/>
                </a:lnTo>
                <a:lnTo>
                  <a:pt x="0" y="263"/>
                </a:lnTo>
                <a:lnTo>
                  <a:pt x="0" y="255"/>
                </a:lnTo>
                <a:lnTo>
                  <a:pt x="0" y="255"/>
                </a:lnTo>
                <a:lnTo>
                  <a:pt x="0" y="247"/>
                </a:lnTo>
                <a:lnTo>
                  <a:pt x="8" y="247"/>
                </a:lnTo>
                <a:lnTo>
                  <a:pt x="8" y="247"/>
                </a:lnTo>
                <a:lnTo>
                  <a:pt x="8" y="255"/>
                </a:lnTo>
                <a:lnTo>
                  <a:pt x="8" y="263"/>
                </a:lnTo>
                <a:lnTo>
                  <a:pt x="8" y="263"/>
                </a:lnTo>
                <a:lnTo>
                  <a:pt x="8" y="271"/>
                </a:lnTo>
                <a:lnTo>
                  <a:pt x="24" y="255"/>
                </a:lnTo>
                <a:lnTo>
                  <a:pt x="16" y="255"/>
                </a:lnTo>
                <a:lnTo>
                  <a:pt x="16" y="247"/>
                </a:lnTo>
                <a:lnTo>
                  <a:pt x="24" y="239"/>
                </a:lnTo>
                <a:lnTo>
                  <a:pt x="24" y="231"/>
                </a:lnTo>
                <a:lnTo>
                  <a:pt x="16" y="231"/>
                </a:lnTo>
                <a:lnTo>
                  <a:pt x="16" y="215"/>
                </a:lnTo>
                <a:lnTo>
                  <a:pt x="16" y="215"/>
                </a:lnTo>
                <a:lnTo>
                  <a:pt x="24" y="215"/>
                </a:lnTo>
                <a:lnTo>
                  <a:pt x="24" y="215"/>
                </a:lnTo>
                <a:lnTo>
                  <a:pt x="40" y="207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16" y="199"/>
                </a:lnTo>
                <a:lnTo>
                  <a:pt x="16" y="191"/>
                </a:lnTo>
                <a:lnTo>
                  <a:pt x="16" y="183"/>
                </a:lnTo>
                <a:lnTo>
                  <a:pt x="16" y="167"/>
                </a:lnTo>
                <a:lnTo>
                  <a:pt x="16" y="151"/>
                </a:lnTo>
                <a:lnTo>
                  <a:pt x="16" y="144"/>
                </a:lnTo>
                <a:lnTo>
                  <a:pt x="16" y="120"/>
                </a:lnTo>
                <a:lnTo>
                  <a:pt x="24" y="112"/>
                </a:lnTo>
                <a:lnTo>
                  <a:pt x="8" y="72"/>
                </a:lnTo>
                <a:lnTo>
                  <a:pt x="8" y="56"/>
                </a:lnTo>
                <a:lnTo>
                  <a:pt x="16" y="40"/>
                </a:lnTo>
                <a:lnTo>
                  <a:pt x="16" y="24"/>
                </a:lnTo>
                <a:lnTo>
                  <a:pt x="80" y="64"/>
                </a:lnTo>
                <a:lnTo>
                  <a:pt x="112" y="80"/>
                </a:lnTo>
                <a:lnTo>
                  <a:pt x="136" y="88"/>
                </a:lnTo>
                <a:lnTo>
                  <a:pt x="152" y="96"/>
                </a:lnTo>
                <a:lnTo>
                  <a:pt x="160" y="96"/>
                </a:lnTo>
                <a:lnTo>
                  <a:pt x="168" y="104"/>
                </a:lnTo>
                <a:lnTo>
                  <a:pt x="168" y="112"/>
                </a:lnTo>
                <a:lnTo>
                  <a:pt x="176" y="136"/>
                </a:lnTo>
                <a:lnTo>
                  <a:pt x="168" y="144"/>
                </a:lnTo>
                <a:lnTo>
                  <a:pt x="160" y="151"/>
                </a:lnTo>
                <a:lnTo>
                  <a:pt x="160" y="167"/>
                </a:lnTo>
                <a:lnTo>
                  <a:pt x="160" y="175"/>
                </a:lnTo>
                <a:lnTo>
                  <a:pt x="160" y="183"/>
                </a:lnTo>
                <a:lnTo>
                  <a:pt x="160" y="183"/>
                </a:lnTo>
                <a:lnTo>
                  <a:pt x="152" y="191"/>
                </a:lnTo>
                <a:lnTo>
                  <a:pt x="152" y="199"/>
                </a:lnTo>
                <a:lnTo>
                  <a:pt x="160" y="199"/>
                </a:lnTo>
                <a:lnTo>
                  <a:pt x="176" y="199"/>
                </a:lnTo>
                <a:lnTo>
                  <a:pt x="184" y="167"/>
                </a:lnTo>
                <a:lnTo>
                  <a:pt x="184" y="159"/>
                </a:lnTo>
                <a:lnTo>
                  <a:pt x="192" y="151"/>
                </a:lnTo>
                <a:lnTo>
                  <a:pt x="207" y="136"/>
                </a:lnTo>
                <a:lnTo>
                  <a:pt x="207" y="128"/>
                </a:lnTo>
                <a:lnTo>
                  <a:pt x="199" y="104"/>
                </a:lnTo>
                <a:lnTo>
                  <a:pt x="192" y="72"/>
                </a:lnTo>
                <a:lnTo>
                  <a:pt x="184" y="64"/>
                </a:lnTo>
                <a:lnTo>
                  <a:pt x="192" y="64"/>
                </a:lnTo>
                <a:lnTo>
                  <a:pt x="199" y="64"/>
                </a:lnTo>
                <a:lnTo>
                  <a:pt x="207" y="48"/>
                </a:lnTo>
                <a:lnTo>
                  <a:pt x="207" y="32"/>
                </a:lnTo>
                <a:lnTo>
                  <a:pt x="192" y="32"/>
                </a:lnTo>
                <a:lnTo>
                  <a:pt x="192" y="24"/>
                </a:lnTo>
                <a:lnTo>
                  <a:pt x="192" y="0"/>
                </a:lnTo>
                <a:lnTo>
                  <a:pt x="319" y="32"/>
                </a:lnTo>
                <a:lnTo>
                  <a:pt x="439" y="64"/>
                </a:lnTo>
                <a:lnTo>
                  <a:pt x="646" y="120"/>
                </a:lnTo>
                <a:lnTo>
                  <a:pt x="574" y="415"/>
                </a:lnTo>
                <a:lnTo>
                  <a:pt x="574" y="423"/>
                </a:lnTo>
                <a:lnTo>
                  <a:pt x="574" y="431"/>
                </a:lnTo>
                <a:lnTo>
                  <a:pt x="574" y="447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0" name=""/>
          <p:cNvSpPr/>
          <p:nvPr/>
        </p:nvSpPr>
        <p:spPr>
          <a:xfrm>
            <a:off x="6964200" y="1812960"/>
            <a:ext cx="1165320" cy="898560"/>
          </a:xfrm>
          <a:custGeom>
            <a:avLst/>
            <a:gdLst/>
            <a:ahLst/>
            <a:rect l="l" t="t" r="r" b="b"/>
            <a:pathLst>
              <a:path w="734" h="566">
                <a:moveTo>
                  <a:pt x="471" y="463"/>
                </a:moveTo>
                <a:lnTo>
                  <a:pt x="551" y="495"/>
                </a:lnTo>
                <a:lnTo>
                  <a:pt x="559" y="503"/>
                </a:lnTo>
                <a:lnTo>
                  <a:pt x="551" y="511"/>
                </a:lnTo>
                <a:lnTo>
                  <a:pt x="551" y="519"/>
                </a:lnTo>
                <a:lnTo>
                  <a:pt x="551" y="527"/>
                </a:lnTo>
                <a:lnTo>
                  <a:pt x="551" y="535"/>
                </a:lnTo>
                <a:lnTo>
                  <a:pt x="543" y="535"/>
                </a:lnTo>
                <a:lnTo>
                  <a:pt x="543" y="543"/>
                </a:lnTo>
                <a:lnTo>
                  <a:pt x="535" y="558"/>
                </a:lnTo>
                <a:lnTo>
                  <a:pt x="535" y="558"/>
                </a:lnTo>
                <a:lnTo>
                  <a:pt x="535" y="566"/>
                </a:lnTo>
                <a:lnTo>
                  <a:pt x="535" y="558"/>
                </a:lnTo>
                <a:lnTo>
                  <a:pt x="543" y="558"/>
                </a:lnTo>
                <a:lnTo>
                  <a:pt x="551" y="543"/>
                </a:lnTo>
                <a:lnTo>
                  <a:pt x="559" y="543"/>
                </a:lnTo>
                <a:lnTo>
                  <a:pt x="575" y="543"/>
                </a:lnTo>
                <a:lnTo>
                  <a:pt x="583" y="543"/>
                </a:lnTo>
                <a:lnTo>
                  <a:pt x="598" y="535"/>
                </a:lnTo>
                <a:lnTo>
                  <a:pt x="614" y="527"/>
                </a:lnTo>
                <a:lnTo>
                  <a:pt x="622" y="527"/>
                </a:lnTo>
                <a:lnTo>
                  <a:pt x="630" y="519"/>
                </a:lnTo>
                <a:lnTo>
                  <a:pt x="678" y="487"/>
                </a:lnTo>
                <a:lnTo>
                  <a:pt x="686" y="479"/>
                </a:lnTo>
                <a:lnTo>
                  <a:pt x="694" y="471"/>
                </a:lnTo>
                <a:lnTo>
                  <a:pt x="702" y="471"/>
                </a:lnTo>
                <a:lnTo>
                  <a:pt x="710" y="463"/>
                </a:lnTo>
                <a:lnTo>
                  <a:pt x="718" y="455"/>
                </a:lnTo>
                <a:lnTo>
                  <a:pt x="726" y="455"/>
                </a:lnTo>
                <a:lnTo>
                  <a:pt x="734" y="439"/>
                </a:lnTo>
                <a:lnTo>
                  <a:pt x="734" y="439"/>
                </a:lnTo>
                <a:lnTo>
                  <a:pt x="726" y="439"/>
                </a:lnTo>
                <a:lnTo>
                  <a:pt x="718" y="447"/>
                </a:lnTo>
                <a:lnTo>
                  <a:pt x="710" y="447"/>
                </a:lnTo>
                <a:lnTo>
                  <a:pt x="702" y="455"/>
                </a:lnTo>
                <a:lnTo>
                  <a:pt x="694" y="455"/>
                </a:lnTo>
                <a:lnTo>
                  <a:pt x="686" y="463"/>
                </a:lnTo>
                <a:lnTo>
                  <a:pt x="678" y="471"/>
                </a:lnTo>
                <a:lnTo>
                  <a:pt x="678" y="471"/>
                </a:lnTo>
                <a:lnTo>
                  <a:pt x="678" y="463"/>
                </a:lnTo>
                <a:lnTo>
                  <a:pt x="686" y="455"/>
                </a:lnTo>
                <a:lnTo>
                  <a:pt x="694" y="439"/>
                </a:lnTo>
                <a:lnTo>
                  <a:pt x="694" y="431"/>
                </a:lnTo>
                <a:lnTo>
                  <a:pt x="686" y="439"/>
                </a:lnTo>
                <a:lnTo>
                  <a:pt x="678" y="447"/>
                </a:lnTo>
                <a:lnTo>
                  <a:pt x="670" y="455"/>
                </a:lnTo>
                <a:lnTo>
                  <a:pt x="646" y="471"/>
                </a:lnTo>
                <a:lnTo>
                  <a:pt x="614" y="487"/>
                </a:lnTo>
                <a:lnTo>
                  <a:pt x="591" y="495"/>
                </a:lnTo>
                <a:lnTo>
                  <a:pt x="583" y="503"/>
                </a:lnTo>
                <a:lnTo>
                  <a:pt x="575" y="519"/>
                </a:lnTo>
                <a:lnTo>
                  <a:pt x="567" y="511"/>
                </a:lnTo>
                <a:lnTo>
                  <a:pt x="567" y="503"/>
                </a:lnTo>
                <a:lnTo>
                  <a:pt x="567" y="495"/>
                </a:lnTo>
                <a:lnTo>
                  <a:pt x="575" y="487"/>
                </a:lnTo>
                <a:lnTo>
                  <a:pt x="567" y="479"/>
                </a:lnTo>
                <a:lnTo>
                  <a:pt x="583" y="463"/>
                </a:lnTo>
                <a:lnTo>
                  <a:pt x="583" y="455"/>
                </a:lnTo>
                <a:lnTo>
                  <a:pt x="575" y="447"/>
                </a:lnTo>
                <a:lnTo>
                  <a:pt x="567" y="359"/>
                </a:lnTo>
                <a:lnTo>
                  <a:pt x="559" y="351"/>
                </a:lnTo>
                <a:lnTo>
                  <a:pt x="559" y="271"/>
                </a:lnTo>
                <a:lnTo>
                  <a:pt x="551" y="247"/>
                </a:lnTo>
                <a:lnTo>
                  <a:pt x="543" y="231"/>
                </a:lnTo>
                <a:lnTo>
                  <a:pt x="543" y="215"/>
                </a:lnTo>
                <a:lnTo>
                  <a:pt x="543" y="183"/>
                </a:lnTo>
                <a:lnTo>
                  <a:pt x="527" y="167"/>
                </a:lnTo>
                <a:lnTo>
                  <a:pt x="527" y="167"/>
                </a:lnTo>
                <a:lnTo>
                  <a:pt x="527" y="167"/>
                </a:lnTo>
                <a:lnTo>
                  <a:pt x="527" y="167"/>
                </a:lnTo>
                <a:lnTo>
                  <a:pt x="519" y="167"/>
                </a:lnTo>
                <a:lnTo>
                  <a:pt x="527" y="151"/>
                </a:lnTo>
                <a:lnTo>
                  <a:pt x="511" y="119"/>
                </a:lnTo>
                <a:lnTo>
                  <a:pt x="503" y="103"/>
                </a:lnTo>
                <a:lnTo>
                  <a:pt x="511" y="87"/>
                </a:lnTo>
                <a:lnTo>
                  <a:pt x="511" y="64"/>
                </a:lnTo>
                <a:lnTo>
                  <a:pt x="495" y="32"/>
                </a:lnTo>
                <a:lnTo>
                  <a:pt x="495" y="24"/>
                </a:lnTo>
                <a:lnTo>
                  <a:pt x="487" y="16"/>
                </a:lnTo>
                <a:lnTo>
                  <a:pt x="495" y="16"/>
                </a:lnTo>
                <a:lnTo>
                  <a:pt x="487" y="0"/>
                </a:lnTo>
                <a:lnTo>
                  <a:pt x="367" y="32"/>
                </a:lnTo>
                <a:lnTo>
                  <a:pt x="367" y="24"/>
                </a:lnTo>
                <a:lnTo>
                  <a:pt x="359" y="32"/>
                </a:lnTo>
                <a:lnTo>
                  <a:pt x="351" y="32"/>
                </a:lnTo>
                <a:lnTo>
                  <a:pt x="327" y="64"/>
                </a:lnTo>
                <a:lnTo>
                  <a:pt x="295" y="103"/>
                </a:lnTo>
                <a:lnTo>
                  <a:pt x="295" y="103"/>
                </a:lnTo>
                <a:lnTo>
                  <a:pt x="295" y="111"/>
                </a:lnTo>
                <a:lnTo>
                  <a:pt x="295" y="127"/>
                </a:lnTo>
                <a:lnTo>
                  <a:pt x="287" y="135"/>
                </a:lnTo>
                <a:lnTo>
                  <a:pt x="255" y="159"/>
                </a:lnTo>
                <a:lnTo>
                  <a:pt x="255" y="167"/>
                </a:lnTo>
                <a:lnTo>
                  <a:pt x="255" y="183"/>
                </a:lnTo>
                <a:lnTo>
                  <a:pt x="263" y="183"/>
                </a:lnTo>
                <a:lnTo>
                  <a:pt x="271" y="183"/>
                </a:lnTo>
                <a:lnTo>
                  <a:pt x="271" y="183"/>
                </a:lnTo>
                <a:lnTo>
                  <a:pt x="279" y="191"/>
                </a:lnTo>
                <a:lnTo>
                  <a:pt x="271" y="199"/>
                </a:lnTo>
                <a:lnTo>
                  <a:pt x="271" y="207"/>
                </a:lnTo>
                <a:lnTo>
                  <a:pt x="279" y="215"/>
                </a:lnTo>
                <a:lnTo>
                  <a:pt x="279" y="231"/>
                </a:lnTo>
                <a:lnTo>
                  <a:pt x="263" y="239"/>
                </a:lnTo>
                <a:lnTo>
                  <a:pt x="232" y="271"/>
                </a:lnTo>
                <a:lnTo>
                  <a:pt x="216" y="279"/>
                </a:lnTo>
                <a:lnTo>
                  <a:pt x="168" y="287"/>
                </a:lnTo>
                <a:lnTo>
                  <a:pt x="152" y="287"/>
                </a:lnTo>
                <a:lnTo>
                  <a:pt x="136" y="279"/>
                </a:lnTo>
                <a:lnTo>
                  <a:pt x="112" y="287"/>
                </a:lnTo>
                <a:lnTo>
                  <a:pt x="88" y="287"/>
                </a:lnTo>
                <a:lnTo>
                  <a:pt x="64" y="303"/>
                </a:lnTo>
                <a:lnTo>
                  <a:pt x="48" y="311"/>
                </a:lnTo>
                <a:lnTo>
                  <a:pt x="48" y="327"/>
                </a:lnTo>
                <a:lnTo>
                  <a:pt x="48" y="335"/>
                </a:lnTo>
                <a:lnTo>
                  <a:pt x="64" y="351"/>
                </a:lnTo>
                <a:lnTo>
                  <a:pt x="64" y="359"/>
                </a:lnTo>
                <a:lnTo>
                  <a:pt x="64" y="367"/>
                </a:lnTo>
                <a:lnTo>
                  <a:pt x="64" y="375"/>
                </a:lnTo>
                <a:lnTo>
                  <a:pt x="56" y="375"/>
                </a:lnTo>
                <a:lnTo>
                  <a:pt x="48" y="399"/>
                </a:lnTo>
                <a:lnTo>
                  <a:pt x="16" y="431"/>
                </a:lnTo>
                <a:lnTo>
                  <a:pt x="0" y="447"/>
                </a:lnTo>
                <a:lnTo>
                  <a:pt x="8" y="479"/>
                </a:lnTo>
                <a:lnTo>
                  <a:pt x="399" y="399"/>
                </a:lnTo>
                <a:lnTo>
                  <a:pt x="407" y="399"/>
                </a:lnTo>
                <a:lnTo>
                  <a:pt x="407" y="407"/>
                </a:lnTo>
                <a:lnTo>
                  <a:pt x="407" y="415"/>
                </a:lnTo>
                <a:lnTo>
                  <a:pt x="415" y="415"/>
                </a:lnTo>
                <a:lnTo>
                  <a:pt x="415" y="415"/>
                </a:lnTo>
                <a:lnTo>
                  <a:pt x="423" y="415"/>
                </a:lnTo>
                <a:lnTo>
                  <a:pt x="439" y="439"/>
                </a:lnTo>
                <a:lnTo>
                  <a:pt x="439" y="447"/>
                </a:lnTo>
                <a:lnTo>
                  <a:pt x="439" y="455"/>
                </a:lnTo>
                <a:lnTo>
                  <a:pt x="447" y="455"/>
                </a:lnTo>
                <a:lnTo>
                  <a:pt x="463" y="455"/>
                </a:lnTo>
                <a:lnTo>
                  <a:pt x="471" y="463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1" name=""/>
          <p:cNvSpPr/>
          <p:nvPr/>
        </p:nvSpPr>
        <p:spPr>
          <a:xfrm>
            <a:off x="4457880" y="5437080"/>
            <a:ext cx="101520" cy="101880"/>
          </a:xfrm>
          <a:custGeom>
            <a:avLst/>
            <a:gdLst/>
            <a:ahLst/>
            <a:rect l="l" t="t" r="r" b="b"/>
            <a:pathLst>
              <a:path w="64" h="64">
                <a:moveTo>
                  <a:pt x="16" y="40"/>
                </a:moveTo>
                <a:lnTo>
                  <a:pt x="64" y="0"/>
                </a:lnTo>
                <a:lnTo>
                  <a:pt x="8" y="64"/>
                </a:lnTo>
                <a:lnTo>
                  <a:pt x="0" y="64"/>
                </a:lnTo>
                <a:lnTo>
                  <a:pt x="16" y="40"/>
                </a:lnTo>
                <a:lnTo>
                  <a:pt x="16" y="4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2" name=""/>
          <p:cNvSpPr/>
          <p:nvPr/>
        </p:nvSpPr>
        <p:spPr>
          <a:xfrm>
            <a:off x="4457880" y="5437080"/>
            <a:ext cx="101520" cy="101880"/>
          </a:xfrm>
          <a:custGeom>
            <a:avLst/>
            <a:gdLst/>
            <a:ahLst/>
            <a:rect l="l" t="t" r="r" b="b"/>
            <a:pathLst>
              <a:path w="64" h="64">
                <a:moveTo>
                  <a:pt x="16" y="40"/>
                </a:moveTo>
                <a:lnTo>
                  <a:pt x="64" y="0"/>
                </a:lnTo>
                <a:lnTo>
                  <a:pt x="8" y="64"/>
                </a:lnTo>
                <a:lnTo>
                  <a:pt x="0" y="64"/>
                </a:lnTo>
                <a:lnTo>
                  <a:pt x="16" y="4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3" name=""/>
          <p:cNvSpPr/>
          <p:nvPr/>
        </p:nvSpPr>
        <p:spPr>
          <a:xfrm>
            <a:off x="1025640" y="4081320"/>
            <a:ext cx="38160" cy="63720"/>
          </a:xfrm>
          <a:custGeom>
            <a:avLst/>
            <a:gdLst/>
            <a:ahLst/>
            <a:rect l="l" t="t" r="r" b="b"/>
            <a:pathLst>
              <a:path w="24" h="40">
                <a:moveTo>
                  <a:pt x="0" y="0"/>
                </a:moveTo>
                <a:lnTo>
                  <a:pt x="24" y="40"/>
                </a:lnTo>
                <a:lnTo>
                  <a:pt x="16" y="4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4" name=""/>
          <p:cNvSpPr/>
          <p:nvPr/>
        </p:nvSpPr>
        <p:spPr>
          <a:xfrm>
            <a:off x="1025640" y="4081320"/>
            <a:ext cx="38160" cy="63720"/>
          </a:xfrm>
          <a:custGeom>
            <a:avLst/>
            <a:gdLst/>
            <a:ahLst/>
            <a:rect l="l" t="t" r="r" b="b"/>
            <a:pathLst>
              <a:path w="24" h="40">
                <a:moveTo>
                  <a:pt x="0" y="0"/>
                </a:moveTo>
                <a:lnTo>
                  <a:pt x="24" y="40"/>
                </a:lnTo>
                <a:lnTo>
                  <a:pt x="16" y="4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5" name=""/>
          <p:cNvSpPr/>
          <p:nvPr/>
        </p:nvSpPr>
        <p:spPr>
          <a:xfrm>
            <a:off x="885960" y="3827520"/>
            <a:ext cx="3780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0"/>
                </a:moveTo>
                <a:lnTo>
                  <a:pt x="24" y="16"/>
                </a:lnTo>
                <a:lnTo>
                  <a:pt x="8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6" name=""/>
          <p:cNvSpPr/>
          <p:nvPr/>
        </p:nvSpPr>
        <p:spPr>
          <a:xfrm>
            <a:off x="885960" y="3827520"/>
            <a:ext cx="3780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0"/>
                </a:moveTo>
                <a:lnTo>
                  <a:pt x="24" y="16"/>
                </a:lnTo>
                <a:lnTo>
                  <a:pt x="8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7" name=""/>
          <p:cNvSpPr/>
          <p:nvPr/>
        </p:nvSpPr>
        <p:spPr>
          <a:xfrm>
            <a:off x="822240" y="3814920"/>
            <a:ext cx="3816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8"/>
                </a:moveTo>
                <a:lnTo>
                  <a:pt x="16" y="0"/>
                </a:lnTo>
                <a:lnTo>
                  <a:pt x="24" y="16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8" name=""/>
          <p:cNvSpPr/>
          <p:nvPr/>
        </p:nvSpPr>
        <p:spPr>
          <a:xfrm>
            <a:off x="822240" y="3814920"/>
            <a:ext cx="38160" cy="25200"/>
          </a:xfrm>
          <a:custGeom>
            <a:avLst/>
            <a:gdLst/>
            <a:ahLst/>
            <a:rect l="l" t="t" r="r" b="b"/>
            <a:pathLst>
              <a:path w="24" h="16">
                <a:moveTo>
                  <a:pt x="0" y="8"/>
                </a:moveTo>
                <a:lnTo>
                  <a:pt x="16" y="0"/>
                </a:lnTo>
                <a:lnTo>
                  <a:pt x="24" y="16"/>
                </a:lnTo>
                <a:lnTo>
                  <a:pt x="0" y="8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9" name=""/>
          <p:cNvSpPr/>
          <p:nvPr/>
        </p:nvSpPr>
        <p:spPr>
          <a:xfrm>
            <a:off x="658800" y="2179800"/>
            <a:ext cx="144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0" name=""/>
          <p:cNvSpPr/>
          <p:nvPr/>
        </p:nvSpPr>
        <p:spPr>
          <a:xfrm>
            <a:off x="658800" y="2179800"/>
            <a:ext cx="144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1" name=""/>
          <p:cNvSpPr/>
          <p:nvPr/>
        </p:nvSpPr>
        <p:spPr>
          <a:xfrm>
            <a:off x="6002280" y="2179800"/>
            <a:ext cx="180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2" name=""/>
          <p:cNvSpPr/>
          <p:nvPr/>
        </p:nvSpPr>
        <p:spPr>
          <a:xfrm>
            <a:off x="6002280" y="2179800"/>
            <a:ext cx="180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3" name=""/>
          <p:cNvSpPr/>
          <p:nvPr/>
        </p:nvSpPr>
        <p:spPr>
          <a:xfrm>
            <a:off x="6002280" y="2179800"/>
            <a:ext cx="1800" cy="1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4" name=""/>
          <p:cNvSpPr/>
          <p:nvPr/>
        </p:nvSpPr>
        <p:spPr>
          <a:xfrm>
            <a:off x="6002280" y="2179800"/>
            <a:ext cx="18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5" name=""/>
          <p:cNvSpPr/>
          <p:nvPr/>
        </p:nvSpPr>
        <p:spPr>
          <a:xfrm>
            <a:off x="6951600" y="1976400"/>
            <a:ext cx="480960" cy="368280"/>
          </a:xfrm>
          <a:custGeom>
            <a:avLst/>
            <a:gdLst/>
            <a:ahLst/>
            <a:rect l="l" t="t" r="r" b="b"/>
            <a:pathLst>
              <a:path w="303" h="232">
                <a:moveTo>
                  <a:pt x="303" y="0"/>
                </a:moveTo>
                <a:lnTo>
                  <a:pt x="232" y="64"/>
                </a:lnTo>
                <a:lnTo>
                  <a:pt x="208" y="64"/>
                </a:lnTo>
                <a:lnTo>
                  <a:pt x="200" y="72"/>
                </a:lnTo>
                <a:lnTo>
                  <a:pt x="208" y="88"/>
                </a:lnTo>
                <a:lnTo>
                  <a:pt x="208" y="104"/>
                </a:lnTo>
                <a:lnTo>
                  <a:pt x="152" y="104"/>
                </a:lnTo>
                <a:lnTo>
                  <a:pt x="72" y="136"/>
                </a:lnTo>
                <a:lnTo>
                  <a:pt x="8" y="184"/>
                </a:lnTo>
                <a:lnTo>
                  <a:pt x="0" y="224"/>
                </a:lnTo>
                <a:lnTo>
                  <a:pt x="16" y="232"/>
                </a:lnTo>
                <a:lnTo>
                  <a:pt x="56" y="224"/>
                </a:lnTo>
                <a:lnTo>
                  <a:pt x="56" y="208"/>
                </a:lnTo>
                <a:lnTo>
                  <a:pt x="72" y="200"/>
                </a:lnTo>
                <a:lnTo>
                  <a:pt x="96" y="184"/>
                </a:lnTo>
                <a:lnTo>
                  <a:pt x="120" y="184"/>
                </a:lnTo>
                <a:lnTo>
                  <a:pt x="144" y="176"/>
                </a:lnTo>
                <a:lnTo>
                  <a:pt x="160" y="184"/>
                </a:lnTo>
                <a:lnTo>
                  <a:pt x="176" y="184"/>
                </a:lnTo>
                <a:lnTo>
                  <a:pt x="224" y="176"/>
                </a:lnTo>
                <a:lnTo>
                  <a:pt x="240" y="168"/>
                </a:lnTo>
                <a:lnTo>
                  <a:pt x="271" y="136"/>
                </a:lnTo>
                <a:lnTo>
                  <a:pt x="287" y="128"/>
                </a:lnTo>
                <a:lnTo>
                  <a:pt x="287" y="112"/>
                </a:lnTo>
                <a:lnTo>
                  <a:pt x="279" y="104"/>
                </a:lnTo>
                <a:lnTo>
                  <a:pt x="279" y="96"/>
                </a:lnTo>
                <a:lnTo>
                  <a:pt x="287" y="88"/>
                </a:lnTo>
                <a:lnTo>
                  <a:pt x="279" y="80"/>
                </a:lnTo>
                <a:lnTo>
                  <a:pt x="279" y="80"/>
                </a:lnTo>
                <a:lnTo>
                  <a:pt x="271" y="80"/>
                </a:lnTo>
                <a:lnTo>
                  <a:pt x="263" y="80"/>
                </a:lnTo>
                <a:lnTo>
                  <a:pt x="263" y="64"/>
                </a:lnTo>
                <a:lnTo>
                  <a:pt x="263" y="56"/>
                </a:lnTo>
                <a:lnTo>
                  <a:pt x="295" y="32"/>
                </a:lnTo>
                <a:lnTo>
                  <a:pt x="303" y="24"/>
                </a:lnTo>
                <a:lnTo>
                  <a:pt x="303" y="8"/>
                </a:lnTo>
                <a:lnTo>
                  <a:pt x="303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6" name=""/>
          <p:cNvSpPr/>
          <p:nvPr/>
        </p:nvSpPr>
        <p:spPr>
          <a:xfrm>
            <a:off x="6951600" y="1976400"/>
            <a:ext cx="480960" cy="368280"/>
          </a:xfrm>
          <a:custGeom>
            <a:avLst/>
            <a:gdLst/>
            <a:ahLst/>
            <a:rect l="l" t="t" r="r" b="b"/>
            <a:pathLst>
              <a:path w="303" h="232">
                <a:moveTo>
                  <a:pt x="303" y="0"/>
                </a:moveTo>
                <a:lnTo>
                  <a:pt x="232" y="64"/>
                </a:lnTo>
                <a:lnTo>
                  <a:pt x="208" y="64"/>
                </a:lnTo>
                <a:lnTo>
                  <a:pt x="200" y="72"/>
                </a:lnTo>
                <a:lnTo>
                  <a:pt x="208" y="88"/>
                </a:lnTo>
                <a:lnTo>
                  <a:pt x="208" y="104"/>
                </a:lnTo>
                <a:lnTo>
                  <a:pt x="152" y="104"/>
                </a:lnTo>
                <a:lnTo>
                  <a:pt x="72" y="136"/>
                </a:lnTo>
                <a:lnTo>
                  <a:pt x="8" y="184"/>
                </a:lnTo>
                <a:lnTo>
                  <a:pt x="0" y="224"/>
                </a:lnTo>
                <a:lnTo>
                  <a:pt x="16" y="232"/>
                </a:lnTo>
                <a:lnTo>
                  <a:pt x="56" y="224"/>
                </a:lnTo>
                <a:lnTo>
                  <a:pt x="56" y="208"/>
                </a:lnTo>
                <a:lnTo>
                  <a:pt x="72" y="200"/>
                </a:lnTo>
                <a:lnTo>
                  <a:pt x="96" y="184"/>
                </a:lnTo>
                <a:lnTo>
                  <a:pt x="120" y="184"/>
                </a:lnTo>
                <a:lnTo>
                  <a:pt x="144" y="176"/>
                </a:lnTo>
                <a:lnTo>
                  <a:pt x="160" y="184"/>
                </a:lnTo>
                <a:lnTo>
                  <a:pt x="176" y="184"/>
                </a:lnTo>
                <a:lnTo>
                  <a:pt x="224" y="176"/>
                </a:lnTo>
                <a:lnTo>
                  <a:pt x="240" y="168"/>
                </a:lnTo>
                <a:lnTo>
                  <a:pt x="271" y="136"/>
                </a:lnTo>
                <a:lnTo>
                  <a:pt x="287" y="128"/>
                </a:lnTo>
                <a:lnTo>
                  <a:pt x="287" y="112"/>
                </a:lnTo>
                <a:lnTo>
                  <a:pt x="279" y="104"/>
                </a:lnTo>
                <a:lnTo>
                  <a:pt x="279" y="96"/>
                </a:lnTo>
                <a:lnTo>
                  <a:pt x="287" y="88"/>
                </a:lnTo>
                <a:lnTo>
                  <a:pt x="279" y="80"/>
                </a:lnTo>
                <a:lnTo>
                  <a:pt x="279" y="80"/>
                </a:lnTo>
                <a:lnTo>
                  <a:pt x="271" y="80"/>
                </a:lnTo>
                <a:lnTo>
                  <a:pt x="263" y="80"/>
                </a:lnTo>
                <a:lnTo>
                  <a:pt x="263" y="64"/>
                </a:lnTo>
                <a:lnTo>
                  <a:pt x="263" y="56"/>
                </a:lnTo>
                <a:lnTo>
                  <a:pt x="295" y="32"/>
                </a:lnTo>
                <a:lnTo>
                  <a:pt x="303" y="24"/>
                </a:lnTo>
                <a:lnTo>
                  <a:pt x="303" y="8"/>
                </a:lnTo>
                <a:lnTo>
                  <a:pt x="303" y="0"/>
                </a:lnTo>
              </a:path>
            </a:pathLst>
          </a:custGeom>
          <a:solidFill>
            <a:srgbClr val="80c9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7" name=""/>
          <p:cNvSpPr/>
          <p:nvPr/>
        </p:nvSpPr>
        <p:spPr>
          <a:xfrm>
            <a:off x="6521400" y="2509920"/>
            <a:ext cx="50760" cy="63360"/>
          </a:xfrm>
          <a:custGeom>
            <a:avLst/>
            <a:gdLst/>
            <a:ahLst/>
            <a:rect l="l" t="t" r="r" b="b"/>
            <a:pathLst>
              <a:path w="32" h="40">
                <a:moveTo>
                  <a:pt x="0" y="32"/>
                </a:moveTo>
                <a:lnTo>
                  <a:pt x="0" y="16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32" y="24"/>
                </a:lnTo>
                <a:lnTo>
                  <a:pt x="32" y="32"/>
                </a:lnTo>
                <a:lnTo>
                  <a:pt x="8" y="40"/>
                </a:lnTo>
                <a:lnTo>
                  <a:pt x="0" y="32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8" name=""/>
          <p:cNvSpPr/>
          <p:nvPr/>
        </p:nvSpPr>
        <p:spPr>
          <a:xfrm>
            <a:off x="6521400" y="2509920"/>
            <a:ext cx="50760" cy="63360"/>
          </a:xfrm>
          <a:custGeom>
            <a:avLst/>
            <a:gdLst/>
            <a:ahLst/>
            <a:rect l="l" t="t" r="r" b="b"/>
            <a:pathLst>
              <a:path w="32" h="40">
                <a:moveTo>
                  <a:pt x="0" y="32"/>
                </a:moveTo>
                <a:lnTo>
                  <a:pt x="0" y="16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32" y="24"/>
                </a:lnTo>
                <a:lnTo>
                  <a:pt x="32" y="32"/>
                </a:lnTo>
                <a:lnTo>
                  <a:pt x="8" y="40"/>
                </a:lnTo>
                <a:lnTo>
                  <a:pt x="0" y="32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9" name=""/>
          <p:cNvSpPr/>
          <p:nvPr/>
        </p:nvSpPr>
        <p:spPr>
          <a:xfrm>
            <a:off x="6458040" y="2370240"/>
            <a:ext cx="608040" cy="379440"/>
          </a:xfrm>
          <a:custGeom>
            <a:avLst/>
            <a:gdLst/>
            <a:ahLst/>
            <a:rect l="l" t="t" r="r" b="b"/>
            <a:pathLst>
              <a:path w="383" h="239">
                <a:moveTo>
                  <a:pt x="255" y="144"/>
                </a:moveTo>
                <a:lnTo>
                  <a:pt x="208" y="168"/>
                </a:lnTo>
                <a:lnTo>
                  <a:pt x="192" y="184"/>
                </a:lnTo>
                <a:lnTo>
                  <a:pt x="184" y="184"/>
                </a:lnTo>
                <a:lnTo>
                  <a:pt x="160" y="215"/>
                </a:lnTo>
                <a:lnTo>
                  <a:pt x="152" y="223"/>
                </a:lnTo>
                <a:lnTo>
                  <a:pt x="144" y="215"/>
                </a:lnTo>
                <a:lnTo>
                  <a:pt x="128" y="215"/>
                </a:lnTo>
                <a:lnTo>
                  <a:pt x="120" y="223"/>
                </a:lnTo>
                <a:lnTo>
                  <a:pt x="96" y="239"/>
                </a:lnTo>
                <a:lnTo>
                  <a:pt x="88" y="239"/>
                </a:lnTo>
                <a:lnTo>
                  <a:pt x="72" y="231"/>
                </a:lnTo>
                <a:lnTo>
                  <a:pt x="64" y="239"/>
                </a:lnTo>
                <a:lnTo>
                  <a:pt x="56" y="231"/>
                </a:lnTo>
                <a:lnTo>
                  <a:pt x="64" y="223"/>
                </a:lnTo>
                <a:lnTo>
                  <a:pt x="56" y="223"/>
                </a:lnTo>
                <a:lnTo>
                  <a:pt x="48" y="223"/>
                </a:lnTo>
                <a:lnTo>
                  <a:pt x="16" y="215"/>
                </a:lnTo>
                <a:lnTo>
                  <a:pt x="8" y="215"/>
                </a:lnTo>
                <a:lnTo>
                  <a:pt x="0" y="215"/>
                </a:lnTo>
                <a:lnTo>
                  <a:pt x="0" y="207"/>
                </a:lnTo>
                <a:lnTo>
                  <a:pt x="0" y="207"/>
                </a:lnTo>
                <a:lnTo>
                  <a:pt x="16" y="176"/>
                </a:lnTo>
                <a:lnTo>
                  <a:pt x="16" y="168"/>
                </a:lnTo>
                <a:lnTo>
                  <a:pt x="72" y="168"/>
                </a:lnTo>
                <a:lnTo>
                  <a:pt x="144" y="104"/>
                </a:lnTo>
                <a:lnTo>
                  <a:pt x="152" y="80"/>
                </a:lnTo>
                <a:lnTo>
                  <a:pt x="200" y="56"/>
                </a:lnTo>
                <a:lnTo>
                  <a:pt x="247" y="64"/>
                </a:lnTo>
                <a:lnTo>
                  <a:pt x="303" y="8"/>
                </a:lnTo>
                <a:lnTo>
                  <a:pt x="359" y="0"/>
                </a:lnTo>
                <a:lnTo>
                  <a:pt x="383" y="0"/>
                </a:lnTo>
                <a:lnTo>
                  <a:pt x="383" y="8"/>
                </a:lnTo>
                <a:lnTo>
                  <a:pt x="383" y="16"/>
                </a:lnTo>
                <a:lnTo>
                  <a:pt x="383" y="24"/>
                </a:lnTo>
                <a:lnTo>
                  <a:pt x="375" y="24"/>
                </a:lnTo>
                <a:lnTo>
                  <a:pt x="367" y="48"/>
                </a:lnTo>
                <a:lnTo>
                  <a:pt x="335" y="80"/>
                </a:lnTo>
                <a:lnTo>
                  <a:pt x="319" y="96"/>
                </a:lnTo>
                <a:lnTo>
                  <a:pt x="295" y="112"/>
                </a:lnTo>
                <a:lnTo>
                  <a:pt x="295" y="120"/>
                </a:lnTo>
                <a:lnTo>
                  <a:pt x="287" y="112"/>
                </a:lnTo>
                <a:lnTo>
                  <a:pt x="287" y="112"/>
                </a:lnTo>
                <a:lnTo>
                  <a:pt x="279" y="128"/>
                </a:lnTo>
                <a:lnTo>
                  <a:pt x="263" y="144"/>
                </a:lnTo>
                <a:lnTo>
                  <a:pt x="255" y="144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0" name=""/>
          <p:cNvSpPr/>
          <p:nvPr/>
        </p:nvSpPr>
        <p:spPr>
          <a:xfrm>
            <a:off x="6458040" y="2370240"/>
            <a:ext cx="608040" cy="379440"/>
          </a:xfrm>
          <a:custGeom>
            <a:avLst/>
            <a:gdLst/>
            <a:ahLst/>
            <a:rect l="l" t="t" r="r" b="b"/>
            <a:pathLst>
              <a:path w="383" h="239">
                <a:moveTo>
                  <a:pt x="255" y="144"/>
                </a:moveTo>
                <a:lnTo>
                  <a:pt x="208" y="168"/>
                </a:lnTo>
                <a:lnTo>
                  <a:pt x="192" y="184"/>
                </a:lnTo>
                <a:lnTo>
                  <a:pt x="184" y="184"/>
                </a:lnTo>
                <a:lnTo>
                  <a:pt x="160" y="215"/>
                </a:lnTo>
                <a:lnTo>
                  <a:pt x="152" y="223"/>
                </a:lnTo>
                <a:lnTo>
                  <a:pt x="144" y="215"/>
                </a:lnTo>
                <a:lnTo>
                  <a:pt x="128" y="215"/>
                </a:lnTo>
                <a:lnTo>
                  <a:pt x="120" y="223"/>
                </a:lnTo>
                <a:lnTo>
                  <a:pt x="96" y="239"/>
                </a:lnTo>
                <a:lnTo>
                  <a:pt x="88" y="239"/>
                </a:lnTo>
                <a:lnTo>
                  <a:pt x="72" y="231"/>
                </a:lnTo>
                <a:lnTo>
                  <a:pt x="64" y="239"/>
                </a:lnTo>
                <a:lnTo>
                  <a:pt x="56" y="231"/>
                </a:lnTo>
                <a:lnTo>
                  <a:pt x="64" y="223"/>
                </a:lnTo>
                <a:lnTo>
                  <a:pt x="56" y="223"/>
                </a:lnTo>
                <a:lnTo>
                  <a:pt x="48" y="223"/>
                </a:lnTo>
                <a:lnTo>
                  <a:pt x="16" y="215"/>
                </a:lnTo>
                <a:lnTo>
                  <a:pt x="8" y="215"/>
                </a:lnTo>
                <a:lnTo>
                  <a:pt x="0" y="215"/>
                </a:lnTo>
                <a:lnTo>
                  <a:pt x="0" y="207"/>
                </a:lnTo>
                <a:lnTo>
                  <a:pt x="0" y="207"/>
                </a:lnTo>
                <a:lnTo>
                  <a:pt x="16" y="176"/>
                </a:lnTo>
                <a:lnTo>
                  <a:pt x="16" y="168"/>
                </a:lnTo>
                <a:lnTo>
                  <a:pt x="72" y="168"/>
                </a:lnTo>
                <a:lnTo>
                  <a:pt x="144" y="104"/>
                </a:lnTo>
                <a:lnTo>
                  <a:pt x="152" y="80"/>
                </a:lnTo>
                <a:lnTo>
                  <a:pt x="200" y="56"/>
                </a:lnTo>
                <a:lnTo>
                  <a:pt x="247" y="64"/>
                </a:lnTo>
                <a:lnTo>
                  <a:pt x="303" y="8"/>
                </a:lnTo>
                <a:lnTo>
                  <a:pt x="359" y="0"/>
                </a:lnTo>
                <a:lnTo>
                  <a:pt x="383" y="0"/>
                </a:lnTo>
                <a:lnTo>
                  <a:pt x="383" y="8"/>
                </a:lnTo>
                <a:lnTo>
                  <a:pt x="383" y="16"/>
                </a:lnTo>
                <a:lnTo>
                  <a:pt x="383" y="24"/>
                </a:lnTo>
                <a:lnTo>
                  <a:pt x="375" y="24"/>
                </a:lnTo>
                <a:lnTo>
                  <a:pt x="367" y="48"/>
                </a:lnTo>
                <a:lnTo>
                  <a:pt x="335" y="80"/>
                </a:lnTo>
                <a:lnTo>
                  <a:pt x="319" y="96"/>
                </a:lnTo>
                <a:lnTo>
                  <a:pt x="295" y="112"/>
                </a:lnTo>
                <a:lnTo>
                  <a:pt x="295" y="120"/>
                </a:lnTo>
                <a:lnTo>
                  <a:pt x="287" y="112"/>
                </a:lnTo>
                <a:lnTo>
                  <a:pt x="287" y="112"/>
                </a:lnTo>
                <a:lnTo>
                  <a:pt x="279" y="128"/>
                </a:lnTo>
                <a:lnTo>
                  <a:pt x="263" y="144"/>
                </a:lnTo>
                <a:lnTo>
                  <a:pt x="255" y="144"/>
                </a:lnTo>
              </a:path>
            </a:pathLst>
          </a:custGeom>
          <a:solidFill>
            <a:srgbClr val="80c9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1" name=""/>
          <p:cNvSpPr/>
          <p:nvPr/>
        </p:nvSpPr>
        <p:spPr>
          <a:xfrm>
            <a:off x="5165640" y="1343160"/>
            <a:ext cx="1671840" cy="1444320"/>
          </a:xfrm>
          <a:custGeom>
            <a:avLst/>
            <a:gdLst/>
            <a:ahLst/>
            <a:rect l="l" t="t" r="r" b="b"/>
            <a:pathLst>
              <a:path w="1053" h="910">
                <a:moveTo>
                  <a:pt x="671" y="296"/>
                </a:moveTo>
                <a:lnTo>
                  <a:pt x="686" y="320"/>
                </a:lnTo>
                <a:lnTo>
                  <a:pt x="694" y="328"/>
                </a:lnTo>
                <a:lnTo>
                  <a:pt x="710" y="336"/>
                </a:lnTo>
                <a:lnTo>
                  <a:pt x="726" y="328"/>
                </a:lnTo>
                <a:lnTo>
                  <a:pt x="734" y="328"/>
                </a:lnTo>
                <a:lnTo>
                  <a:pt x="742" y="336"/>
                </a:lnTo>
                <a:lnTo>
                  <a:pt x="742" y="344"/>
                </a:lnTo>
                <a:lnTo>
                  <a:pt x="734" y="344"/>
                </a:lnTo>
                <a:lnTo>
                  <a:pt x="718" y="352"/>
                </a:lnTo>
                <a:lnTo>
                  <a:pt x="710" y="344"/>
                </a:lnTo>
                <a:lnTo>
                  <a:pt x="710" y="344"/>
                </a:lnTo>
                <a:lnTo>
                  <a:pt x="710" y="344"/>
                </a:lnTo>
                <a:lnTo>
                  <a:pt x="694" y="352"/>
                </a:lnTo>
                <a:lnTo>
                  <a:pt x="686" y="344"/>
                </a:lnTo>
                <a:lnTo>
                  <a:pt x="678" y="344"/>
                </a:lnTo>
                <a:lnTo>
                  <a:pt x="655" y="352"/>
                </a:lnTo>
                <a:lnTo>
                  <a:pt x="647" y="344"/>
                </a:lnTo>
                <a:lnTo>
                  <a:pt x="639" y="352"/>
                </a:lnTo>
                <a:lnTo>
                  <a:pt x="647" y="360"/>
                </a:lnTo>
                <a:lnTo>
                  <a:pt x="639" y="367"/>
                </a:lnTo>
                <a:lnTo>
                  <a:pt x="631" y="367"/>
                </a:lnTo>
                <a:lnTo>
                  <a:pt x="623" y="352"/>
                </a:lnTo>
                <a:lnTo>
                  <a:pt x="591" y="352"/>
                </a:lnTo>
                <a:lnTo>
                  <a:pt x="583" y="352"/>
                </a:lnTo>
                <a:lnTo>
                  <a:pt x="575" y="344"/>
                </a:lnTo>
                <a:lnTo>
                  <a:pt x="551" y="367"/>
                </a:lnTo>
                <a:lnTo>
                  <a:pt x="551" y="367"/>
                </a:lnTo>
                <a:lnTo>
                  <a:pt x="543" y="367"/>
                </a:lnTo>
                <a:lnTo>
                  <a:pt x="535" y="375"/>
                </a:lnTo>
                <a:lnTo>
                  <a:pt x="535" y="375"/>
                </a:lnTo>
                <a:lnTo>
                  <a:pt x="519" y="367"/>
                </a:lnTo>
                <a:lnTo>
                  <a:pt x="511" y="375"/>
                </a:lnTo>
                <a:lnTo>
                  <a:pt x="503" y="383"/>
                </a:lnTo>
                <a:lnTo>
                  <a:pt x="503" y="391"/>
                </a:lnTo>
                <a:lnTo>
                  <a:pt x="479" y="415"/>
                </a:lnTo>
                <a:lnTo>
                  <a:pt x="471" y="415"/>
                </a:lnTo>
                <a:lnTo>
                  <a:pt x="471" y="407"/>
                </a:lnTo>
                <a:lnTo>
                  <a:pt x="479" y="391"/>
                </a:lnTo>
                <a:lnTo>
                  <a:pt x="479" y="383"/>
                </a:lnTo>
                <a:lnTo>
                  <a:pt x="463" y="383"/>
                </a:lnTo>
                <a:lnTo>
                  <a:pt x="463" y="399"/>
                </a:lnTo>
                <a:lnTo>
                  <a:pt x="455" y="407"/>
                </a:lnTo>
                <a:lnTo>
                  <a:pt x="447" y="399"/>
                </a:lnTo>
                <a:lnTo>
                  <a:pt x="447" y="383"/>
                </a:lnTo>
                <a:lnTo>
                  <a:pt x="439" y="391"/>
                </a:lnTo>
                <a:lnTo>
                  <a:pt x="439" y="407"/>
                </a:lnTo>
                <a:lnTo>
                  <a:pt x="431" y="423"/>
                </a:lnTo>
                <a:lnTo>
                  <a:pt x="423" y="439"/>
                </a:lnTo>
                <a:lnTo>
                  <a:pt x="415" y="447"/>
                </a:lnTo>
                <a:lnTo>
                  <a:pt x="407" y="471"/>
                </a:lnTo>
                <a:lnTo>
                  <a:pt x="407" y="487"/>
                </a:lnTo>
                <a:lnTo>
                  <a:pt x="407" y="487"/>
                </a:lnTo>
                <a:lnTo>
                  <a:pt x="399" y="487"/>
                </a:lnTo>
                <a:lnTo>
                  <a:pt x="383" y="511"/>
                </a:lnTo>
                <a:lnTo>
                  <a:pt x="375" y="535"/>
                </a:lnTo>
                <a:lnTo>
                  <a:pt x="367" y="551"/>
                </a:lnTo>
                <a:lnTo>
                  <a:pt x="367" y="559"/>
                </a:lnTo>
                <a:lnTo>
                  <a:pt x="367" y="559"/>
                </a:lnTo>
                <a:lnTo>
                  <a:pt x="383" y="551"/>
                </a:lnTo>
                <a:lnTo>
                  <a:pt x="399" y="527"/>
                </a:lnTo>
                <a:lnTo>
                  <a:pt x="415" y="511"/>
                </a:lnTo>
                <a:lnTo>
                  <a:pt x="423" y="511"/>
                </a:lnTo>
                <a:lnTo>
                  <a:pt x="423" y="503"/>
                </a:lnTo>
                <a:lnTo>
                  <a:pt x="431" y="495"/>
                </a:lnTo>
                <a:lnTo>
                  <a:pt x="431" y="487"/>
                </a:lnTo>
                <a:lnTo>
                  <a:pt x="431" y="479"/>
                </a:lnTo>
                <a:lnTo>
                  <a:pt x="431" y="471"/>
                </a:lnTo>
                <a:lnTo>
                  <a:pt x="439" y="471"/>
                </a:lnTo>
                <a:lnTo>
                  <a:pt x="439" y="463"/>
                </a:lnTo>
                <a:lnTo>
                  <a:pt x="447" y="455"/>
                </a:lnTo>
                <a:lnTo>
                  <a:pt x="447" y="455"/>
                </a:lnTo>
                <a:lnTo>
                  <a:pt x="455" y="463"/>
                </a:lnTo>
                <a:lnTo>
                  <a:pt x="455" y="479"/>
                </a:lnTo>
                <a:lnTo>
                  <a:pt x="439" y="511"/>
                </a:lnTo>
                <a:lnTo>
                  <a:pt x="431" y="519"/>
                </a:lnTo>
                <a:lnTo>
                  <a:pt x="431" y="527"/>
                </a:lnTo>
                <a:lnTo>
                  <a:pt x="431" y="535"/>
                </a:lnTo>
                <a:lnTo>
                  <a:pt x="415" y="559"/>
                </a:lnTo>
                <a:lnTo>
                  <a:pt x="415" y="583"/>
                </a:lnTo>
                <a:lnTo>
                  <a:pt x="415" y="599"/>
                </a:lnTo>
                <a:lnTo>
                  <a:pt x="407" y="607"/>
                </a:lnTo>
                <a:lnTo>
                  <a:pt x="407" y="615"/>
                </a:lnTo>
                <a:lnTo>
                  <a:pt x="407" y="631"/>
                </a:lnTo>
                <a:lnTo>
                  <a:pt x="407" y="663"/>
                </a:lnTo>
                <a:lnTo>
                  <a:pt x="407" y="671"/>
                </a:lnTo>
                <a:lnTo>
                  <a:pt x="391" y="703"/>
                </a:lnTo>
                <a:lnTo>
                  <a:pt x="399" y="743"/>
                </a:lnTo>
                <a:lnTo>
                  <a:pt x="415" y="775"/>
                </a:lnTo>
                <a:lnTo>
                  <a:pt x="407" y="783"/>
                </a:lnTo>
                <a:lnTo>
                  <a:pt x="415" y="791"/>
                </a:lnTo>
                <a:lnTo>
                  <a:pt x="407" y="791"/>
                </a:lnTo>
                <a:lnTo>
                  <a:pt x="415" y="807"/>
                </a:lnTo>
                <a:lnTo>
                  <a:pt x="415" y="831"/>
                </a:lnTo>
                <a:lnTo>
                  <a:pt x="423" y="846"/>
                </a:lnTo>
                <a:lnTo>
                  <a:pt x="431" y="854"/>
                </a:lnTo>
                <a:lnTo>
                  <a:pt x="431" y="862"/>
                </a:lnTo>
                <a:lnTo>
                  <a:pt x="439" y="886"/>
                </a:lnTo>
                <a:lnTo>
                  <a:pt x="439" y="894"/>
                </a:lnTo>
                <a:lnTo>
                  <a:pt x="447" y="894"/>
                </a:lnTo>
                <a:lnTo>
                  <a:pt x="463" y="910"/>
                </a:lnTo>
                <a:lnTo>
                  <a:pt x="479" y="902"/>
                </a:lnTo>
                <a:lnTo>
                  <a:pt x="487" y="902"/>
                </a:lnTo>
                <a:lnTo>
                  <a:pt x="495" y="894"/>
                </a:lnTo>
                <a:lnTo>
                  <a:pt x="503" y="886"/>
                </a:lnTo>
                <a:lnTo>
                  <a:pt x="511" y="886"/>
                </a:lnTo>
                <a:lnTo>
                  <a:pt x="519" y="870"/>
                </a:lnTo>
                <a:lnTo>
                  <a:pt x="535" y="839"/>
                </a:lnTo>
                <a:lnTo>
                  <a:pt x="543" y="823"/>
                </a:lnTo>
                <a:lnTo>
                  <a:pt x="551" y="799"/>
                </a:lnTo>
                <a:lnTo>
                  <a:pt x="551" y="775"/>
                </a:lnTo>
                <a:lnTo>
                  <a:pt x="559" y="775"/>
                </a:lnTo>
                <a:lnTo>
                  <a:pt x="559" y="767"/>
                </a:lnTo>
                <a:lnTo>
                  <a:pt x="551" y="767"/>
                </a:lnTo>
                <a:lnTo>
                  <a:pt x="551" y="735"/>
                </a:lnTo>
                <a:lnTo>
                  <a:pt x="535" y="711"/>
                </a:lnTo>
                <a:lnTo>
                  <a:pt x="519" y="671"/>
                </a:lnTo>
                <a:lnTo>
                  <a:pt x="511" y="655"/>
                </a:lnTo>
                <a:lnTo>
                  <a:pt x="519" y="639"/>
                </a:lnTo>
                <a:lnTo>
                  <a:pt x="511" y="615"/>
                </a:lnTo>
                <a:lnTo>
                  <a:pt x="511" y="607"/>
                </a:lnTo>
                <a:lnTo>
                  <a:pt x="511" y="591"/>
                </a:lnTo>
                <a:lnTo>
                  <a:pt x="519" y="575"/>
                </a:lnTo>
                <a:lnTo>
                  <a:pt x="527" y="567"/>
                </a:lnTo>
                <a:lnTo>
                  <a:pt x="527" y="543"/>
                </a:lnTo>
                <a:lnTo>
                  <a:pt x="527" y="527"/>
                </a:lnTo>
                <a:lnTo>
                  <a:pt x="535" y="511"/>
                </a:lnTo>
                <a:lnTo>
                  <a:pt x="535" y="503"/>
                </a:lnTo>
                <a:lnTo>
                  <a:pt x="543" y="495"/>
                </a:lnTo>
                <a:lnTo>
                  <a:pt x="551" y="487"/>
                </a:lnTo>
                <a:lnTo>
                  <a:pt x="559" y="487"/>
                </a:lnTo>
                <a:lnTo>
                  <a:pt x="567" y="479"/>
                </a:lnTo>
                <a:lnTo>
                  <a:pt x="567" y="471"/>
                </a:lnTo>
                <a:lnTo>
                  <a:pt x="575" y="463"/>
                </a:lnTo>
                <a:lnTo>
                  <a:pt x="575" y="455"/>
                </a:lnTo>
                <a:lnTo>
                  <a:pt x="575" y="463"/>
                </a:lnTo>
                <a:lnTo>
                  <a:pt x="575" y="463"/>
                </a:lnTo>
                <a:lnTo>
                  <a:pt x="583" y="479"/>
                </a:lnTo>
                <a:lnTo>
                  <a:pt x="575" y="495"/>
                </a:lnTo>
                <a:lnTo>
                  <a:pt x="575" y="503"/>
                </a:lnTo>
                <a:lnTo>
                  <a:pt x="591" y="495"/>
                </a:lnTo>
                <a:lnTo>
                  <a:pt x="599" y="479"/>
                </a:lnTo>
                <a:lnTo>
                  <a:pt x="591" y="471"/>
                </a:lnTo>
                <a:lnTo>
                  <a:pt x="591" y="455"/>
                </a:lnTo>
                <a:lnTo>
                  <a:pt x="599" y="447"/>
                </a:lnTo>
                <a:lnTo>
                  <a:pt x="607" y="439"/>
                </a:lnTo>
                <a:lnTo>
                  <a:pt x="607" y="431"/>
                </a:lnTo>
                <a:lnTo>
                  <a:pt x="615" y="431"/>
                </a:lnTo>
                <a:lnTo>
                  <a:pt x="623" y="423"/>
                </a:lnTo>
                <a:lnTo>
                  <a:pt x="623" y="423"/>
                </a:lnTo>
                <a:lnTo>
                  <a:pt x="615" y="423"/>
                </a:lnTo>
                <a:lnTo>
                  <a:pt x="615" y="415"/>
                </a:lnTo>
                <a:lnTo>
                  <a:pt x="615" y="399"/>
                </a:lnTo>
                <a:lnTo>
                  <a:pt x="623" y="383"/>
                </a:lnTo>
                <a:lnTo>
                  <a:pt x="631" y="383"/>
                </a:lnTo>
                <a:lnTo>
                  <a:pt x="639" y="375"/>
                </a:lnTo>
                <a:lnTo>
                  <a:pt x="655" y="383"/>
                </a:lnTo>
                <a:lnTo>
                  <a:pt x="671" y="391"/>
                </a:lnTo>
                <a:lnTo>
                  <a:pt x="686" y="391"/>
                </a:lnTo>
                <a:lnTo>
                  <a:pt x="694" y="399"/>
                </a:lnTo>
                <a:lnTo>
                  <a:pt x="718" y="407"/>
                </a:lnTo>
                <a:lnTo>
                  <a:pt x="750" y="415"/>
                </a:lnTo>
                <a:lnTo>
                  <a:pt x="758" y="423"/>
                </a:lnTo>
                <a:lnTo>
                  <a:pt x="774" y="447"/>
                </a:lnTo>
                <a:lnTo>
                  <a:pt x="774" y="447"/>
                </a:lnTo>
                <a:lnTo>
                  <a:pt x="758" y="455"/>
                </a:lnTo>
                <a:lnTo>
                  <a:pt x="758" y="463"/>
                </a:lnTo>
                <a:lnTo>
                  <a:pt x="766" y="463"/>
                </a:lnTo>
                <a:lnTo>
                  <a:pt x="774" y="479"/>
                </a:lnTo>
                <a:lnTo>
                  <a:pt x="774" y="487"/>
                </a:lnTo>
                <a:lnTo>
                  <a:pt x="782" y="503"/>
                </a:lnTo>
                <a:lnTo>
                  <a:pt x="782" y="535"/>
                </a:lnTo>
                <a:lnTo>
                  <a:pt x="774" y="543"/>
                </a:lnTo>
                <a:lnTo>
                  <a:pt x="766" y="551"/>
                </a:lnTo>
                <a:lnTo>
                  <a:pt x="766" y="559"/>
                </a:lnTo>
                <a:lnTo>
                  <a:pt x="766" y="567"/>
                </a:lnTo>
                <a:lnTo>
                  <a:pt x="758" y="575"/>
                </a:lnTo>
                <a:lnTo>
                  <a:pt x="742" y="583"/>
                </a:lnTo>
                <a:lnTo>
                  <a:pt x="742" y="591"/>
                </a:lnTo>
                <a:lnTo>
                  <a:pt x="734" y="615"/>
                </a:lnTo>
                <a:lnTo>
                  <a:pt x="742" y="623"/>
                </a:lnTo>
                <a:lnTo>
                  <a:pt x="742" y="623"/>
                </a:lnTo>
                <a:lnTo>
                  <a:pt x="758" y="631"/>
                </a:lnTo>
                <a:lnTo>
                  <a:pt x="758" y="631"/>
                </a:lnTo>
                <a:lnTo>
                  <a:pt x="766" y="631"/>
                </a:lnTo>
                <a:lnTo>
                  <a:pt x="798" y="583"/>
                </a:lnTo>
                <a:lnTo>
                  <a:pt x="806" y="575"/>
                </a:lnTo>
                <a:lnTo>
                  <a:pt x="814" y="567"/>
                </a:lnTo>
                <a:lnTo>
                  <a:pt x="846" y="575"/>
                </a:lnTo>
                <a:lnTo>
                  <a:pt x="870" y="647"/>
                </a:lnTo>
                <a:lnTo>
                  <a:pt x="878" y="671"/>
                </a:lnTo>
                <a:lnTo>
                  <a:pt x="878" y="655"/>
                </a:lnTo>
                <a:lnTo>
                  <a:pt x="910" y="639"/>
                </a:lnTo>
                <a:lnTo>
                  <a:pt x="918" y="631"/>
                </a:lnTo>
                <a:lnTo>
                  <a:pt x="910" y="551"/>
                </a:lnTo>
                <a:lnTo>
                  <a:pt x="910" y="535"/>
                </a:lnTo>
                <a:lnTo>
                  <a:pt x="926" y="439"/>
                </a:lnTo>
                <a:lnTo>
                  <a:pt x="894" y="375"/>
                </a:lnTo>
                <a:lnTo>
                  <a:pt x="902" y="375"/>
                </a:lnTo>
                <a:lnTo>
                  <a:pt x="942" y="407"/>
                </a:lnTo>
                <a:lnTo>
                  <a:pt x="958" y="431"/>
                </a:lnTo>
                <a:lnTo>
                  <a:pt x="990" y="439"/>
                </a:lnTo>
                <a:lnTo>
                  <a:pt x="1029" y="439"/>
                </a:lnTo>
                <a:lnTo>
                  <a:pt x="1037" y="423"/>
                </a:lnTo>
                <a:lnTo>
                  <a:pt x="1029" y="399"/>
                </a:lnTo>
                <a:lnTo>
                  <a:pt x="1045" y="399"/>
                </a:lnTo>
                <a:lnTo>
                  <a:pt x="1053" y="383"/>
                </a:lnTo>
                <a:lnTo>
                  <a:pt x="1029" y="367"/>
                </a:lnTo>
                <a:lnTo>
                  <a:pt x="1014" y="336"/>
                </a:lnTo>
                <a:lnTo>
                  <a:pt x="982" y="320"/>
                </a:lnTo>
                <a:lnTo>
                  <a:pt x="958" y="288"/>
                </a:lnTo>
                <a:lnTo>
                  <a:pt x="878" y="280"/>
                </a:lnTo>
                <a:lnTo>
                  <a:pt x="766" y="288"/>
                </a:lnTo>
                <a:lnTo>
                  <a:pt x="678" y="280"/>
                </a:lnTo>
                <a:lnTo>
                  <a:pt x="655" y="256"/>
                </a:lnTo>
                <a:lnTo>
                  <a:pt x="647" y="224"/>
                </a:lnTo>
                <a:lnTo>
                  <a:pt x="623" y="208"/>
                </a:lnTo>
                <a:lnTo>
                  <a:pt x="623" y="176"/>
                </a:lnTo>
                <a:lnTo>
                  <a:pt x="599" y="144"/>
                </a:lnTo>
                <a:lnTo>
                  <a:pt x="591" y="104"/>
                </a:lnTo>
                <a:lnTo>
                  <a:pt x="583" y="88"/>
                </a:lnTo>
                <a:lnTo>
                  <a:pt x="551" y="104"/>
                </a:lnTo>
                <a:lnTo>
                  <a:pt x="519" y="96"/>
                </a:lnTo>
                <a:lnTo>
                  <a:pt x="471" y="16"/>
                </a:lnTo>
                <a:lnTo>
                  <a:pt x="423" y="16"/>
                </a:lnTo>
                <a:lnTo>
                  <a:pt x="423" y="56"/>
                </a:lnTo>
                <a:lnTo>
                  <a:pt x="391" y="8"/>
                </a:lnTo>
                <a:lnTo>
                  <a:pt x="343" y="0"/>
                </a:lnTo>
                <a:lnTo>
                  <a:pt x="343" y="8"/>
                </a:lnTo>
                <a:lnTo>
                  <a:pt x="343" y="24"/>
                </a:lnTo>
                <a:lnTo>
                  <a:pt x="327" y="56"/>
                </a:lnTo>
                <a:lnTo>
                  <a:pt x="320" y="48"/>
                </a:lnTo>
                <a:lnTo>
                  <a:pt x="296" y="80"/>
                </a:lnTo>
                <a:lnTo>
                  <a:pt x="288" y="64"/>
                </a:lnTo>
                <a:lnTo>
                  <a:pt x="280" y="72"/>
                </a:lnTo>
                <a:lnTo>
                  <a:pt x="264" y="112"/>
                </a:lnTo>
                <a:lnTo>
                  <a:pt x="240" y="136"/>
                </a:lnTo>
                <a:lnTo>
                  <a:pt x="216" y="144"/>
                </a:lnTo>
                <a:lnTo>
                  <a:pt x="200" y="152"/>
                </a:lnTo>
                <a:lnTo>
                  <a:pt x="176" y="168"/>
                </a:lnTo>
                <a:lnTo>
                  <a:pt x="160" y="176"/>
                </a:lnTo>
                <a:lnTo>
                  <a:pt x="144" y="184"/>
                </a:lnTo>
                <a:lnTo>
                  <a:pt x="136" y="192"/>
                </a:lnTo>
                <a:lnTo>
                  <a:pt x="112" y="200"/>
                </a:lnTo>
                <a:lnTo>
                  <a:pt x="96" y="208"/>
                </a:lnTo>
                <a:lnTo>
                  <a:pt x="56" y="256"/>
                </a:lnTo>
                <a:lnTo>
                  <a:pt x="0" y="312"/>
                </a:lnTo>
                <a:lnTo>
                  <a:pt x="8" y="312"/>
                </a:lnTo>
                <a:lnTo>
                  <a:pt x="24" y="312"/>
                </a:lnTo>
                <a:lnTo>
                  <a:pt x="32" y="312"/>
                </a:lnTo>
                <a:lnTo>
                  <a:pt x="56" y="304"/>
                </a:lnTo>
                <a:lnTo>
                  <a:pt x="104" y="280"/>
                </a:lnTo>
                <a:lnTo>
                  <a:pt x="112" y="280"/>
                </a:lnTo>
                <a:lnTo>
                  <a:pt x="112" y="280"/>
                </a:lnTo>
                <a:lnTo>
                  <a:pt x="112" y="296"/>
                </a:lnTo>
                <a:lnTo>
                  <a:pt x="112" y="296"/>
                </a:lnTo>
                <a:lnTo>
                  <a:pt x="112" y="304"/>
                </a:lnTo>
                <a:lnTo>
                  <a:pt x="104" y="320"/>
                </a:lnTo>
                <a:lnTo>
                  <a:pt x="120" y="312"/>
                </a:lnTo>
                <a:lnTo>
                  <a:pt x="128" y="312"/>
                </a:lnTo>
                <a:lnTo>
                  <a:pt x="136" y="320"/>
                </a:lnTo>
                <a:lnTo>
                  <a:pt x="152" y="320"/>
                </a:lnTo>
                <a:lnTo>
                  <a:pt x="168" y="312"/>
                </a:lnTo>
                <a:lnTo>
                  <a:pt x="176" y="312"/>
                </a:lnTo>
                <a:lnTo>
                  <a:pt x="192" y="296"/>
                </a:lnTo>
                <a:lnTo>
                  <a:pt x="200" y="288"/>
                </a:lnTo>
                <a:lnTo>
                  <a:pt x="208" y="288"/>
                </a:lnTo>
                <a:lnTo>
                  <a:pt x="240" y="280"/>
                </a:lnTo>
                <a:lnTo>
                  <a:pt x="264" y="264"/>
                </a:lnTo>
                <a:lnTo>
                  <a:pt x="288" y="240"/>
                </a:lnTo>
                <a:lnTo>
                  <a:pt x="296" y="232"/>
                </a:lnTo>
                <a:lnTo>
                  <a:pt x="320" y="208"/>
                </a:lnTo>
                <a:lnTo>
                  <a:pt x="335" y="200"/>
                </a:lnTo>
                <a:lnTo>
                  <a:pt x="359" y="200"/>
                </a:lnTo>
                <a:lnTo>
                  <a:pt x="367" y="200"/>
                </a:lnTo>
                <a:lnTo>
                  <a:pt x="367" y="200"/>
                </a:lnTo>
                <a:lnTo>
                  <a:pt x="351" y="208"/>
                </a:lnTo>
                <a:lnTo>
                  <a:pt x="351" y="216"/>
                </a:lnTo>
                <a:lnTo>
                  <a:pt x="343" y="224"/>
                </a:lnTo>
                <a:lnTo>
                  <a:pt x="327" y="248"/>
                </a:lnTo>
                <a:lnTo>
                  <a:pt x="320" y="256"/>
                </a:lnTo>
                <a:lnTo>
                  <a:pt x="312" y="256"/>
                </a:lnTo>
                <a:lnTo>
                  <a:pt x="312" y="280"/>
                </a:lnTo>
                <a:lnTo>
                  <a:pt x="312" y="288"/>
                </a:lnTo>
                <a:lnTo>
                  <a:pt x="312" y="280"/>
                </a:lnTo>
                <a:lnTo>
                  <a:pt x="327" y="272"/>
                </a:lnTo>
                <a:lnTo>
                  <a:pt x="343" y="272"/>
                </a:lnTo>
                <a:lnTo>
                  <a:pt x="343" y="264"/>
                </a:lnTo>
                <a:lnTo>
                  <a:pt x="383" y="280"/>
                </a:lnTo>
                <a:lnTo>
                  <a:pt x="407" y="312"/>
                </a:lnTo>
                <a:lnTo>
                  <a:pt x="431" y="304"/>
                </a:lnTo>
                <a:lnTo>
                  <a:pt x="439" y="312"/>
                </a:lnTo>
                <a:lnTo>
                  <a:pt x="447" y="312"/>
                </a:lnTo>
                <a:lnTo>
                  <a:pt x="455" y="312"/>
                </a:lnTo>
                <a:lnTo>
                  <a:pt x="455" y="312"/>
                </a:lnTo>
                <a:lnTo>
                  <a:pt x="463" y="312"/>
                </a:lnTo>
                <a:lnTo>
                  <a:pt x="463" y="320"/>
                </a:lnTo>
                <a:lnTo>
                  <a:pt x="471" y="312"/>
                </a:lnTo>
                <a:lnTo>
                  <a:pt x="471" y="304"/>
                </a:lnTo>
                <a:lnTo>
                  <a:pt x="495" y="288"/>
                </a:lnTo>
                <a:lnTo>
                  <a:pt x="575" y="272"/>
                </a:lnTo>
                <a:lnTo>
                  <a:pt x="591" y="256"/>
                </a:lnTo>
                <a:lnTo>
                  <a:pt x="607" y="256"/>
                </a:lnTo>
                <a:lnTo>
                  <a:pt x="607" y="264"/>
                </a:lnTo>
                <a:lnTo>
                  <a:pt x="599" y="272"/>
                </a:lnTo>
                <a:lnTo>
                  <a:pt x="599" y="280"/>
                </a:lnTo>
                <a:lnTo>
                  <a:pt x="607" y="296"/>
                </a:lnTo>
                <a:lnTo>
                  <a:pt x="615" y="296"/>
                </a:lnTo>
                <a:lnTo>
                  <a:pt x="623" y="296"/>
                </a:lnTo>
                <a:lnTo>
                  <a:pt x="631" y="296"/>
                </a:lnTo>
                <a:lnTo>
                  <a:pt x="639" y="296"/>
                </a:lnTo>
                <a:lnTo>
                  <a:pt x="663" y="288"/>
                </a:lnTo>
                <a:lnTo>
                  <a:pt x="671" y="296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2" name=""/>
          <p:cNvSpPr/>
          <p:nvPr/>
        </p:nvSpPr>
        <p:spPr>
          <a:xfrm>
            <a:off x="5165640" y="1343160"/>
            <a:ext cx="1671840" cy="1444320"/>
          </a:xfrm>
          <a:custGeom>
            <a:avLst/>
            <a:gdLst/>
            <a:ahLst/>
            <a:rect l="l" t="t" r="r" b="b"/>
            <a:pathLst>
              <a:path w="1053" h="910">
                <a:moveTo>
                  <a:pt x="671" y="296"/>
                </a:moveTo>
                <a:lnTo>
                  <a:pt x="686" y="320"/>
                </a:lnTo>
                <a:lnTo>
                  <a:pt x="694" y="328"/>
                </a:lnTo>
                <a:lnTo>
                  <a:pt x="710" y="336"/>
                </a:lnTo>
                <a:lnTo>
                  <a:pt x="726" y="328"/>
                </a:lnTo>
                <a:lnTo>
                  <a:pt x="734" y="328"/>
                </a:lnTo>
                <a:lnTo>
                  <a:pt x="742" y="336"/>
                </a:lnTo>
                <a:lnTo>
                  <a:pt x="742" y="344"/>
                </a:lnTo>
                <a:lnTo>
                  <a:pt x="734" y="344"/>
                </a:lnTo>
                <a:lnTo>
                  <a:pt x="718" y="352"/>
                </a:lnTo>
                <a:lnTo>
                  <a:pt x="710" y="344"/>
                </a:lnTo>
                <a:lnTo>
                  <a:pt x="710" y="344"/>
                </a:lnTo>
                <a:lnTo>
                  <a:pt x="710" y="344"/>
                </a:lnTo>
                <a:lnTo>
                  <a:pt x="694" y="352"/>
                </a:lnTo>
                <a:lnTo>
                  <a:pt x="686" y="344"/>
                </a:lnTo>
                <a:lnTo>
                  <a:pt x="678" y="344"/>
                </a:lnTo>
                <a:lnTo>
                  <a:pt x="655" y="352"/>
                </a:lnTo>
                <a:lnTo>
                  <a:pt x="647" y="344"/>
                </a:lnTo>
                <a:lnTo>
                  <a:pt x="639" y="352"/>
                </a:lnTo>
                <a:lnTo>
                  <a:pt x="647" y="360"/>
                </a:lnTo>
                <a:lnTo>
                  <a:pt x="639" y="367"/>
                </a:lnTo>
                <a:lnTo>
                  <a:pt x="631" y="367"/>
                </a:lnTo>
                <a:lnTo>
                  <a:pt x="623" y="352"/>
                </a:lnTo>
                <a:lnTo>
                  <a:pt x="591" y="352"/>
                </a:lnTo>
                <a:lnTo>
                  <a:pt x="583" y="352"/>
                </a:lnTo>
                <a:lnTo>
                  <a:pt x="575" y="344"/>
                </a:lnTo>
                <a:lnTo>
                  <a:pt x="551" y="367"/>
                </a:lnTo>
                <a:lnTo>
                  <a:pt x="551" y="367"/>
                </a:lnTo>
                <a:lnTo>
                  <a:pt x="543" y="367"/>
                </a:lnTo>
                <a:lnTo>
                  <a:pt x="535" y="375"/>
                </a:lnTo>
                <a:lnTo>
                  <a:pt x="535" y="375"/>
                </a:lnTo>
                <a:lnTo>
                  <a:pt x="519" y="367"/>
                </a:lnTo>
                <a:lnTo>
                  <a:pt x="511" y="375"/>
                </a:lnTo>
                <a:lnTo>
                  <a:pt x="503" y="383"/>
                </a:lnTo>
                <a:lnTo>
                  <a:pt x="503" y="391"/>
                </a:lnTo>
                <a:lnTo>
                  <a:pt x="479" y="415"/>
                </a:lnTo>
                <a:lnTo>
                  <a:pt x="471" y="415"/>
                </a:lnTo>
                <a:lnTo>
                  <a:pt x="471" y="407"/>
                </a:lnTo>
                <a:lnTo>
                  <a:pt x="479" y="391"/>
                </a:lnTo>
                <a:lnTo>
                  <a:pt x="479" y="383"/>
                </a:lnTo>
                <a:lnTo>
                  <a:pt x="463" y="383"/>
                </a:lnTo>
                <a:lnTo>
                  <a:pt x="463" y="399"/>
                </a:lnTo>
                <a:lnTo>
                  <a:pt x="455" y="407"/>
                </a:lnTo>
                <a:lnTo>
                  <a:pt x="447" y="399"/>
                </a:lnTo>
                <a:lnTo>
                  <a:pt x="447" y="383"/>
                </a:lnTo>
                <a:lnTo>
                  <a:pt x="439" y="391"/>
                </a:lnTo>
                <a:lnTo>
                  <a:pt x="439" y="407"/>
                </a:lnTo>
                <a:lnTo>
                  <a:pt x="431" y="423"/>
                </a:lnTo>
                <a:lnTo>
                  <a:pt x="423" y="439"/>
                </a:lnTo>
                <a:lnTo>
                  <a:pt x="415" y="447"/>
                </a:lnTo>
                <a:lnTo>
                  <a:pt x="407" y="471"/>
                </a:lnTo>
                <a:lnTo>
                  <a:pt x="407" y="487"/>
                </a:lnTo>
                <a:lnTo>
                  <a:pt x="407" y="487"/>
                </a:lnTo>
                <a:lnTo>
                  <a:pt x="399" y="487"/>
                </a:lnTo>
                <a:lnTo>
                  <a:pt x="383" y="511"/>
                </a:lnTo>
                <a:lnTo>
                  <a:pt x="375" y="535"/>
                </a:lnTo>
                <a:lnTo>
                  <a:pt x="367" y="551"/>
                </a:lnTo>
                <a:lnTo>
                  <a:pt x="367" y="559"/>
                </a:lnTo>
                <a:lnTo>
                  <a:pt x="367" y="559"/>
                </a:lnTo>
                <a:lnTo>
                  <a:pt x="383" y="551"/>
                </a:lnTo>
                <a:lnTo>
                  <a:pt x="399" y="527"/>
                </a:lnTo>
                <a:lnTo>
                  <a:pt x="415" y="511"/>
                </a:lnTo>
                <a:lnTo>
                  <a:pt x="423" y="511"/>
                </a:lnTo>
                <a:lnTo>
                  <a:pt x="423" y="503"/>
                </a:lnTo>
                <a:lnTo>
                  <a:pt x="431" y="495"/>
                </a:lnTo>
                <a:lnTo>
                  <a:pt x="431" y="487"/>
                </a:lnTo>
                <a:lnTo>
                  <a:pt x="431" y="479"/>
                </a:lnTo>
                <a:lnTo>
                  <a:pt x="431" y="471"/>
                </a:lnTo>
                <a:lnTo>
                  <a:pt x="439" y="471"/>
                </a:lnTo>
                <a:lnTo>
                  <a:pt x="439" y="463"/>
                </a:lnTo>
                <a:lnTo>
                  <a:pt x="447" y="455"/>
                </a:lnTo>
                <a:lnTo>
                  <a:pt x="447" y="455"/>
                </a:lnTo>
                <a:lnTo>
                  <a:pt x="455" y="463"/>
                </a:lnTo>
                <a:lnTo>
                  <a:pt x="455" y="479"/>
                </a:lnTo>
                <a:lnTo>
                  <a:pt x="439" y="511"/>
                </a:lnTo>
                <a:lnTo>
                  <a:pt x="431" y="519"/>
                </a:lnTo>
                <a:lnTo>
                  <a:pt x="431" y="527"/>
                </a:lnTo>
                <a:lnTo>
                  <a:pt x="431" y="535"/>
                </a:lnTo>
                <a:lnTo>
                  <a:pt x="415" y="559"/>
                </a:lnTo>
                <a:lnTo>
                  <a:pt x="415" y="583"/>
                </a:lnTo>
                <a:lnTo>
                  <a:pt x="415" y="599"/>
                </a:lnTo>
                <a:lnTo>
                  <a:pt x="407" y="607"/>
                </a:lnTo>
                <a:lnTo>
                  <a:pt x="407" y="615"/>
                </a:lnTo>
                <a:lnTo>
                  <a:pt x="407" y="631"/>
                </a:lnTo>
                <a:lnTo>
                  <a:pt x="407" y="663"/>
                </a:lnTo>
                <a:lnTo>
                  <a:pt x="407" y="671"/>
                </a:lnTo>
                <a:lnTo>
                  <a:pt x="391" y="703"/>
                </a:lnTo>
                <a:lnTo>
                  <a:pt x="399" y="743"/>
                </a:lnTo>
                <a:lnTo>
                  <a:pt x="415" y="775"/>
                </a:lnTo>
                <a:lnTo>
                  <a:pt x="407" y="783"/>
                </a:lnTo>
                <a:lnTo>
                  <a:pt x="415" y="791"/>
                </a:lnTo>
                <a:lnTo>
                  <a:pt x="407" y="791"/>
                </a:lnTo>
                <a:lnTo>
                  <a:pt x="415" y="807"/>
                </a:lnTo>
                <a:lnTo>
                  <a:pt x="415" y="831"/>
                </a:lnTo>
                <a:lnTo>
                  <a:pt x="423" y="846"/>
                </a:lnTo>
                <a:lnTo>
                  <a:pt x="431" y="854"/>
                </a:lnTo>
                <a:lnTo>
                  <a:pt x="431" y="862"/>
                </a:lnTo>
                <a:lnTo>
                  <a:pt x="439" y="886"/>
                </a:lnTo>
                <a:lnTo>
                  <a:pt x="439" y="894"/>
                </a:lnTo>
                <a:lnTo>
                  <a:pt x="447" y="894"/>
                </a:lnTo>
                <a:lnTo>
                  <a:pt x="463" y="910"/>
                </a:lnTo>
                <a:lnTo>
                  <a:pt x="479" y="902"/>
                </a:lnTo>
                <a:lnTo>
                  <a:pt x="487" y="902"/>
                </a:lnTo>
                <a:lnTo>
                  <a:pt x="495" y="894"/>
                </a:lnTo>
                <a:lnTo>
                  <a:pt x="503" y="886"/>
                </a:lnTo>
                <a:lnTo>
                  <a:pt x="511" y="886"/>
                </a:lnTo>
                <a:lnTo>
                  <a:pt x="519" y="870"/>
                </a:lnTo>
                <a:lnTo>
                  <a:pt x="535" y="839"/>
                </a:lnTo>
                <a:lnTo>
                  <a:pt x="543" y="823"/>
                </a:lnTo>
                <a:lnTo>
                  <a:pt x="551" y="799"/>
                </a:lnTo>
                <a:lnTo>
                  <a:pt x="551" y="775"/>
                </a:lnTo>
                <a:lnTo>
                  <a:pt x="559" y="775"/>
                </a:lnTo>
                <a:lnTo>
                  <a:pt x="559" y="767"/>
                </a:lnTo>
                <a:lnTo>
                  <a:pt x="551" y="767"/>
                </a:lnTo>
                <a:lnTo>
                  <a:pt x="551" y="735"/>
                </a:lnTo>
                <a:lnTo>
                  <a:pt x="535" y="711"/>
                </a:lnTo>
                <a:lnTo>
                  <a:pt x="519" y="671"/>
                </a:lnTo>
                <a:lnTo>
                  <a:pt x="511" y="655"/>
                </a:lnTo>
                <a:lnTo>
                  <a:pt x="519" y="639"/>
                </a:lnTo>
                <a:lnTo>
                  <a:pt x="511" y="615"/>
                </a:lnTo>
                <a:lnTo>
                  <a:pt x="511" y="607"/>
                </a:lnTo>
                <a:lnTo>
                  <a:pt x="511" y="591"/>
                </a:lnTo>
                <a:lnTo>
                  <a:pt x="519" y="575"/>
                </a:lnTo>
                <a:lnTo>
                  <a:pt x="527" y="567"/>
                </a:lnTo>
                <a:lnTo>
                  <a:pt x="527" y="543"/>
                </a:lnTo>
                <a:lnTo>
                  <a:pt x="527" y="527"/>
                </a:lnTo>
                <a:lnTo>
                  <a:pt x="535" y="511"/>
                </a:lnTo>
                <a:lnTo>
                  <a:pt x="535" y="503"/>
                </a:lnTo>
                <a:lnTo>
                  <a:pt x="543" y="495"/>
                </a:lnTo>
                <a:lnTo>
                  <a:pt x="551" y="487"/>
                </a:lnTo>
                <a:lnTo>
                  <a:pt x="559" y="487"/>
                </a:lnTo>
                <a:lnTo>
                  <a:pt x="567" y="479"/>
                </a:lnTo>
                <a:lnTo>
                  <a:pt x="567" y="471"/>
                </a:lnTo>
                <a:lnTo>
                  <a:pt x="575" y="463"/>
                </a:lnTo>
                <a:lnTo>
                  <a:pt x="575" y="455"/>
                </a:lnTo>
                <a:lnTo>
                  <a:pt x="575" y="463"/>
                </a:lnTo>
                <a:lnTo>
                  <a:pt x="575" y="463"/>
                </a:lnTo>
                <a:lnTo>
                  <a:pt x="583" y="479"/>
                </a:lnTo>
                <a:lnTo>
                  <a:pt x="575" y="495"/>
                </a:lnTo>
                <a:lnTo>
                  <a:pt x="575" y="503"/>
                </a:lnTo>
                <a:lnTo>
                  <a:pt x="591" y="495"/>
                </a:lnTo>
                <a:lnTo>
                  <a:pt x="599" y="479"/>
                </a:lnTo>
                <a:lnTo>
                  <a:pt x="591" y="471"/>
                </a:lnTo>
                <a:lnTo>
                  <a:pt x="591" y="455"/>
                </a:lnTo>
                <a:lnTo>
                  <a:pt x="599" y="447"/>
                </a:lnTo>
                <a:lnTo>
                  <a:pt x="607" y="439"/>
                </a:lnTo>
                <a:lnTo>
                  <a:pt x="607" y="431"/>
                </a:lnTo>
                <a:lnTo>
                  <a:pt x="615" y="431"/>
                </a:lnTo>
                <a:lnTo>
                  <a:pt x="623" y="423"/>
                </a:lnTo>
                <a:lnTo>
                  <a:pt x="623" y="423"/>
                </a:lnTo>
                <a:lnTo>
                  <a:pt x="615" y="423"/>
                </a:lnTo>
                <a:lnTo>
                  <a:pt x="615" y="415"/>
                </a:lnTo>
                <a:lnTo>
                  <a:pt x="615" y="399"/>
                </a:lnTo>
                <a:lnTo>
                  <a:pt x="623" y="383"/>
                </a:lnTo>
                <a:lnTo>
                  <a:pt x="631" y="383"/>
                </a:lnTo>
                <a:lnTo>
                  <a:pt x="639" y="375"/>
                </a:lnTo>
                <a:lnTo>
                  <a:pt x="655" y="383"/>
                </a:lnTo>
                <a:lnTo>
                  <a:pt x="671" y="391"/>
                </a:lnTo>
                <a:lnTo>
                  <a:pt x="686" y="391"/>
                </a:lnTo>
                <a:lnTo>
                  <a:pt x="694" y="399"/>
                </a:lnTo>
                <a:lnTo>
                  <a:pt x="718" y="407"/>
                </a:lnTo>
                <a:lnTo>
                  <a:pt x="750" y="415"/>
                </a:lnTo>
                <a:lnTo>
                  <a:pt x="758" y="423"/>
                </a:lnTo>
                <a:lnTo>
                  <a:pt x="774" y="447"/>
                </a:lnTo>
                <a:lnTo>
                  <a:pt x="774" y="447"/>
                </a:lnTo>
                <a:lnTo>
                  <a:pt x="758" y="455"/>
                </a:lnTo>
                <a:lnTo>
                  <a:pt x="758" y="463"/>
                </a:lnTo>
                <a:lnTo>
                  <a:pt x="766" y="463"/>
                </a:lnTo>
                <a:lnTo>
                  <a:pt x="774" y="479"/>
                </a:lnTo>
                <a:lnTo>
                  <a:pt x="774" y="487"/>
                </a:lnTo>
                <a:lnTo>
                  <a:pt x="782" y="503"/>
                </a:lnTo>
                <a:lnTo>
                  <a:pt x="782" y="535"/>
                </a:lnTo>
                <a:lnTo>
                  <a:pt x="774" y="543"/>
                </a:lnTo>
                <a:lnTo>
                  <a:pt x="766" y="551"/>
                </a:lnTo>
                <a:lnTo>
                  <a:pt x="766" y="559"/>
                </a:lnTo>
                <a:lnTo>
                  <a:pt x="766" y="567"/>
                </a:lnTo>
                <a:lnTo>
                  <a:pt x="758" y="575"/>
                </a:lnTo>
                <a:lnTo>
                  <a:pt x="742" y="583"/>
                </a:lnTo>
                <a:lnTo>
                  <a:pt x="742" y="591"/>
                </a:lnTo>
                <a:lnTo>
                  <a:pt x="734" y="615"/>
                </a:lnTo>
                <a:lnTo>
                  <a:pt x="742" y="623"/>
                </a:lnTo>
                <a:lnTo>
                  <a:pt x="742" y="623"/>
                </a:lnTo>
                <a:lnTo>
                  <a:pt x="758" y="631"/>
                </a:lnTo>
                <a:lnTo>
                  <a:pt x="758" y="631"/>
                </a:lnTo>
                <a:lnTo>
                  <a:pt x="766" y="631"/>
                </a:lnTo>
                <a:lnTo>
                  <a:pt x="798" y="583"/>
                </a:lnTo>
                <a:lnTo>
                  <a:pt x="806" y="575"/>
                </a:lnTo>
                <a:lnTo>
                  <a:pt x="814" y="567"/>
                </a:lnTo>
                <a:lnTo>
                  <a:pt x="846" y="575"/>
                </a:lnTo>
                <a:lnTo>
                  <a:pt x="870" y="647"/>
                </a:lnTo>
                <a:lnTo>
                  <a:pt x="878" y="671"/>
                </a:lnTo>
                <a:lnTo>
                  <a:pt x="878" y="655"/>
                </a:lnTo>
                <a:lnTo>
                  <a:pt x="910" y="639"/>
                </a:lnTo>
                <a:lnTo>
                  <a:pt x="918" y="631"/>
                </a:lnTo>
                <a:lnTo>
                  <a:pt x="910" y="551"/>
                </a:lnTo>
                <a:lnTo>
                  <a:pt x="910" y="535"/>
                </a:lnTo>
                <a:lnTo>
                  <a:pt x="926" y="439"/>
                </a:lnTo>
                <a:lnTo>
                  <a:pt x="894" y="375"/>
                </a:lnTo>
                <a:lnTo>
                  <a:pt x="902" y="375"/>
                </a:lnTo>
                <a:lnTo>
                  <a:pt x="942" y="407"/>
                </a:lnTo>
                <a:lnTo>
                  <a:pt x="958" y="431"/>
                </a:lnTo>
                <a:lnTo>
                  <a:pt x="990" y="439"/>
                </a:lnTo>
                <a:lnTo>
                  <a:pt x="1029" y="439"/>
                </a:lnTo>
                <a:lnTo>
                  <a:pt x="1037" y="423"/>
                </a:lnTo>
                <a:lnTo>
                  <a:pt x="1029" y="399"/>
                </a:lnTo>
                <a:lnTo>
                  <a:pt x="1045" y="399"/>
                </a:lnTo>
                <a:lnTo>
                  <a:pt x="1053" y="383"/>
                </a:lnTo>
                <a:lnTo>
                  <a:pt x="1029" y="367"/>
                </a:lnTo>
                <a:lnTo>
                  <a:pt x="1014" y="336"/>
                </a:lnTo>
                <a:lnTo>
                  <a:pt x="982" y="320"/>
                </a:lnTo>
                <a:lnTo>
                  <a:pt x="958" y="288"/>
                </a:lnTo>
                <a:lnTo>
                  <a:pt x="878" y="280"/>
                </a:lnTo>
                <a:lnTo>
                  <a:pt x="766" y="288"/>
                </a:lnTo>
                <a:lnTo>
                  <a:pt x="678" y="280"/>
                </a:lnTo>
                <a:lnTo>
                  <a:pt x="655" y="256"/>
                </a:lnTo>
                <a:lnTo>
                  <a:pt x="647" y="224"/>
                </a:lnTo>
                <a:lnTo>
                  <a:pt x="623" y="208"/>
                </a:lnTo>
                <a:lnTo>
                  <a:pt x="623" y="176"/>
                </a:lnTo>
                <a:lnTo>
                  <a:pt x="599" y="144"/>
                </a:lnTo>
                <a:lnTo>
                  <a:pt x="591" y="104"/>
                </a:lnTo>
                <a:lnTo>
                  <a:pt x="583" y="88"/>
                </a:lnTo>
                <a:lnTo>
                  <a:pt x="551" y="104"/>
                </a:lnTo>
                <a:lnTo>
                  <a:pt x="519" y="96"/>
                </a:lnTo>
                <a:lnTo>
                  <a:pt x="471" y="16"/>
                </a:lnTo>
                <a:lnTo>
                  <a:pt x="423" y="16"/>
                </a:lnTo>
                <a:lnTo>
                  <a:pt x="423" y="56"/>
                </a:lnTo>
                <a:lnTo>
                  <a:pt x="391" y="8"/>
                </a:lnTo>
                <a:lnTo>
                  <a:pt x="343" y="0"/>
                </a:lnTo>
                <a:lnTo>
                  <a:pt x="343" y="8"/>
                </a:lnTo>
                <a:lnTo>
                  <a:pt x="343" y="24"/>
                </a:lnTo>
                <a:lnTo>
                  <a:pt x="327" y="56"/>
                </a:lnTo>
                <a:lnTo>
                  <a:pt x="320" y="48"/>
                </a:lnTo>
                <a:lnTo>
                  <a:pt x="296" y="80"/>
                </a:lnTo>
                <a:lnTo>
                  <a:pt x="288" y="64"/>
                </a:lnTo>
                <a:lnTo>
                  <a:pt x="280" y="72"/>
                </a:lnTo>
                <a:lnTo>
                  <a:pt x="264" y="112"/>
                </a:lnTo>
                <a:lnTo>
                  <a:pt x="240" y="136"/>
                </a:lnTo>
                <a:lnTo>
                  <a:pt x="216" y="144"/>
                </a:lnTo>
                <a:lnTo>
                  <a:pt x="200" y="152"/>
                </a:lnTo>
                <a:lnTo>
                  <a:pt x="176" y="168"/>
                </a:lnTo>
                <a:lnTo>
                  <a:pt x="160" y="176"/>
                </a:lnTo>
                <a:lnTo>
                  <a:pt x="144" y="184"/>
                </a:lnTo>
                <a:lnTo>
                  <a:pt x="136" y="192"/>
                </a:lnTo>
                <a:lnTo>
                  <a:pt x="112" y="200"/>
                </a:lnTo>
                <a:lnTo>
                  <a:pt x="96" y="208"/>
                </a:lnTo>
                <a:lnTo>
                  <a:pt x="56" y="256"/>
                </a:lnTo>
                <a:lnTo>
                  <a:pt x="0" y="312"/>
                </a:lnTo>
                <a:lnTo>
                  <a:pt x="8" y="312"/>
                </a:lnTo>
                <a:lnTo>
                  <a:pt x="24" y="312"/>
                </a:lnTo>
                <a:lnTo>
                  <a:pt x="32" y="312"/>
                </a:lnTo>
                <a:lnTo>
                  <a:pt x="56" y="304"/>
                </a:lnTo>
                <a:lnTo>
                  <a:pt x="104" y="280"/>
                </a:lnTo>
                <a:lnTo>
                  <a:pt x="112" y="280"/>
                </a:lnTo>
                <a:lnTo>
                  <a:pt x="112" y="280"/>
                </a:lnTo>
                <a:lnTo>
                  <a:pt x="112" y="296"/>
                </a:lnTo>
                <a:lnTo>
                  <a:pt x="112" y="296"/>
                </a:lnTo>
                <a:lnTo>
                  <a:pt x="112" y="304"/>
                </a:lnTo>
                <a:lnTo>
                  <a:pt x="104" y="320"/>
                </a:lnTo>
                <a:lnTo>
                  <a:pt x="120" y="312"/>
                </a:lnTo>
                <a:lnTo>
                  <a:pt x="128" y="312"/>
                </a:lnTo>
                <a:lnTo>
                  <a:pt x="136" y="320"/>
                </a:lnTo>
                <a:lnTo>
                  <a:pt x="152" y="320"/>
                </a:lnTo>
                <a:lnTo>
                  <a:pt x="168" y="312"/>
                </a:lnTo>
                <a:lnTo>
                  <a:pt x="176" y="312"/>
                </a:lnTo>
                <a:lnTo>
                  <a:pt x="192" y="296"/>
                </a:lnTo>
                <a:lnTo>
                  <a:pt x="200" y="288"/>
                </a:lnTo>
                <a:lnTo>
                  <a:pt x="208" y="288"/>
                </a:lnTo>
                <a:lnTo>
                  <a:pt x="240" y="280"/>
                </a:lnTo>
                <a:lnTo>
                  <a:pt x="264" y="264"/>
                </a:lnTo>
                <a:lnTo>
                  <a:pt x="288" y="240"/>
                </a:lnTo>
                <a:lnTo>
                  <a:pt x="296" y="232"/>
                </a:lnTo>
                <a:lnTo>
                  <a:pt x="320" y="208"/>
                </a:lnTo>
                <a:lnTo>
                  <a:pt x="335" y="200"/>
                </a:lnTo>
                <a:lnTo>
                  <a:pt x="359" y="200"/>
                </a:lnTo>
                <a:lnTo>
                  <a:pt x="367" y="200"/>
                </a:lnTo>
                <a:lnTo>
                  <a:pt x="367" y="200"/>
                </a:lnTo>
                <a:lnTo>
                  <a:pt x="351" y="208"/>
                </a:lnTo>
                <a:lnTo>
                  <a:pt x="351" y="216"/>
                </a:lnTo>
                <a:lnTo>
                  <a:pt x="343" y="224"/>
                </a:lnTo>
                <a:lnTo>
                  <a:pt x="327" y="248"/>
                </a:lnTo>
                <a:lnTo>
                  <a:pt x="320" y="256"/>
                </a:lnTo>
                <a:lnTo>
                  <a:pt x="312" y="256"/>
                </a:lnTo>
                <a:lnTo>
                  <a:pt x="312" y="280"/>
                </a:lnTo>
                <a:lnTo>
                  <a:pt x="312" y="288"/>
                </a:lnTo>
                <a:lnTo>
                  <a:pt x="312" y="280"/>
                </a:lnTo>
                <a:lnTo>
                  <a:pt x="327" y="272"/>
                </a:lnTo>
                <a:lnTo>
                  <a:pt x="343" y="272"/>
                </a:lnTo>
                <a:lnTo>
                  <a:pt x="343" y="264"/>
                </a:lnTo>
                <a:lnTo>
                  <a:pt x="383" y="280"/>
                </a:lnTo>
                <a:lnTo>
                  <a:pt x="407" y="312"/>
                </a:lnTo>
                <a:lnTo>
                  <a:pt x="431" y="304"/>
                </a:lnTo>
                <a:lnTo>
                  <a:pt x="439" y="312"/>
                </a:lnTo>
                <a:lnTo>
                  <a:pt x="447" y="312"/>
                </a:lnTo>
                <a:lnTo>
                  <a:pt x="455" y="312"/>
                </a:lnTo>
                <a:lnTo>
                  <a:pt x="455" y="312"/>
                </a:lnTo>
                <a:lnTo>
                  <a:pt x="463" y="312"/>
                </a:lnTo>
                <a:lnTo>
                  <a:pt x="463" y="320"/>
                </a:lnTo>
                <a:lnTo>
                  <a:pt x="471" y="312"/>
                </a:lnTo>
                <a:lnTo>
                  <a:pt x="471" y="304"/>
                </a:lnTo>
                <a:lnTo>
                  <a:pt x="495" y="288"/>
                </a:lnTo>
                <a:lnTo>
                  <a:pt x="575" y="272"/>
                </a:lnTo>
                <a:lnTo>
                  <a:pt x="591" y="256"/>
                </a:lnTo>
                <a:lnTo>
                  <a:pt x="607" y="256"/>
                </a:lnTo>
                <a:lnTo>
                  <a:pt x="607" y="264"/>
                </a:lnTo>
                <a:lnTo>
                  <a:pt x="599" y="272"/>
                </a:lnTo>
                <a:lnTo>
                  <a:pt x="599" y="280"/>
                </a:lnTo>
                <a:lnTo>
                  <a:pt x="607" y="296"/>
                </a:lnTo>
                <a:lnTo>
                  <a:pt x="615" y="296"/>
                </a:lnTo>
                <a:lnTo>
                  <a:pt x="623" y="296"/>
                </a:lnTo>
                <a:lnTo>
                  <a:pt x="631" y="296"/>
                </a:lnTo>
                <a:lnTo>
                  <a:pt x="639" y="296"/>
                </a:lnTo>
                <a:lnTo>
                  <a:pt x="663" y="288"/>
                </a:lnTo>
                <a:lnTo>
                  <a:pt x="671" y="29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3" name=""/>
          <p:cNvSpPr/>
          <p:nvPr/>
        </p:nvSpPr>
        <p:spPr>
          <a:xfrm>
            <a:off x="293760" y="4979880"/>
            <a:ext cx="2467080" cy="912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 Bcf or Greater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 to 100 Bcf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4" name=""/>
          <p:cNvSpPr/>
          <p:nvPr/>
        </p:nvSpPr>
        <p:spPr>
          <a:xfrm>
            <a:off x="433440" y="5208480"/>
            <a:ext cx="315720" cy="17640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5" name=""/>
          <p:cNvSpPr/>
          <p:nvPr/>
        </p:nvSpPr>
        <p:spPr>
          <a:xfrm>
            <a:off x="433440" y="5575320"/>
            <a:ext cx="315720" cy="176040"/>
          </a:xfrm>
          <a:prstGeom prst="rect">
            <a:avLst/>
          </a:prstGeom>
          <a:solidFill>
            <a:srgbClr val="ff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6" name=""/>
          <p:cNvSpPr/>
          <p:nvPr/>
        </p:nvSpPr>
        <p:spPr>
          <a:xfrm>
            <a:off x="293760" y="4768920"/>
            <a:ext cx="2467080" cy="203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Annual Consumption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7" name=""/>
          <p:cNvSpPr/>
          <p:nvPr/>
        </p:nvSpPr>
        <p:spPr>
          <a:xfrm>
            <a:off x="4809960" y="5456160"/>
            <a:ext cx="1886040" cy="5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Texas is Four Times the Largest Gas Consuming State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8" name=""/>
          <p:cNvSpPr/>
          <p:nvPr/>
        </p:nvSpPr>
        <p:spPr>
          <a:xfrm flipH="1" flipV="1">
            <a:off x="4595400" y="5143680"/>
            <a:ext cx="281160" cy="3427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9" name=""/>
          <p:cNvSpPr/>
          <p:nvPr/>
        </p:nvSpPr>
        <p:spPr>
          <a:xfrm>
            <a:off x="1293840" y="6261120"/>
            <a:ext cx="6640560" cy="203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Historically in States With Excess Summer Transportation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0" name=""/>
          <p:cNvSpPr/>
          <p:nvPr/>
        </p:nvSpPr>
        <p:spPr>
          <a:xfrm>
            <a:off x="7439040" y="4405320"/>
            <a:ext cx="1628640" cy="912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 + Plants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3680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10 - 14 Plants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1" name=""/>
          <p:cNvSpPr/>
          <p:nvPr/>
        </p:nvSpPr>
        <p:spPr>
          <a:xfrm>
            <a:off x="7439040" y="4011480"/>
            <a:ext cx="1628640" cy="392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2000 - 2004 New Plants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Probability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2" name=""/>
          <p:cNvSpPr/>
          <p:nvPr/>
        </p:nvSpPr>
        <p:spPr>
          <a:xfrm>
            <a:off x="7559640" y="4587840"/>
            <a:ext cx="316080" cy="3160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3" name=""/>
          <p:cNvSpPr/>
          <p:nvPr/>
        </p:nvSpPr>
        <p:spPr>
          <a:xfrm>
            <a:off x="7648560" y="4956120"/>
            <a:ext cx="165240" cy="165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4" name=""/>
          <p:cNvSpPr/>
          <p:nvPr/>
        </p:nvSpPr>
        <p:spPr>
          <a:xfrm>
            <a:off x="6648480" y="4359240"/>
            <a:ext cx="165240" cy="165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5" name=""/>
          <p:cNvSpPr/>
          <p:nvPr/>
        </p:nvSpPr>
        <p:spPr>
          <a:xfrm>
            <a:off x="6040440" y="4397400"/>
            <a:ext cx="165240" cy="165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6" name=""/>
          <p:cNvSpPr/>
          <p:nvPr/>
        </p:nvSpPr>
        <p:spPr>
          <a:xfrm>
            <a:off x="3956040" y="4676760"/>
            <a:ext cx="316080" cy="3160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7" name=""/>
          <p:cNvSpPr/>
          <p:nvPr/>
        </p:nvSpPr>
        <p:spPr>
          <a:xfrm>
            <a:off x="2038320" y="3916440"/>
            <a:ext cx="165240" cy="164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8" name=""/>
          <p:cNvSpPr/>
          <p:nvPr/>
        </p:nvSpPr>
        <p:spPr>
          <a:xfrm>
            <a:off x="885960" y="3156120"/>
            <a:ext cx="164880" cy="164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9" name=""/>
          <p:cNvSpPr/>
          <p:nvPr/>
        </p:nvSpPr>
        <p:spPr>
          <a:xfrm>
            <a:off x="5495760" y="3005280"/>
            <a:ext cx="316080" cy="3157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0" name=""/>
          <p:cNvSpPr/>
          <p:nvPr/>
        </p:nvSpPr>
        <p:spPr>
          <a:xfrm>
            <a:off x="6002280" y="3067200"/>
            <a:ext cx="165240" cy="1648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1" name=""/>
          <p:cNvSpPr/>
          <p:nvPr/>
        </p:nvSpPr>
        <p:spPr>
          <a:xfrm>
            <a:off x="6483240" y="2914560"/>
            <a:ext cx="165240" cy="165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2" name=""/>
          <p:cNvSpPr/>
          <p:nvPr/>
        </p:nvSpPr>
        <p:spPr>
          <a:xfrm>
            <a:off x="6964200" y="5140440"/>
            <a:ext cx="316080" cy="3157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3" name=""/>
          <p:cNvSpPr/>
          <p:nvPr/>
        </p:nvSpPr>
        <p:spPr>
          <a:xfrm>
            <a:off x="7238880" y="2647800"/>
            <a:ext cx="165240" cy="1652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4" name=""/>
          <p:cNvSpPr/>
          <p:nvPr/>
        </p:nvSpPr>
        <p:spPr>
          <a:xfrm>
            <a:off x="8238960" y="1943280"/>
            <a:ext cx="316080" cy="31572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6D006E-AF14-486E-A84B-2B7C94CCEA3A}" type="slidenum">
              <a:t>8</a:t>
            </a:fld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"/>
          <p:cNvSpPr/>
          <p:nvPr/>
        </p:nvSpPr>
        <p:spPr>
          <a:xfrm>
            <a:off x="1677960" y="5803920"/>
            <a:ext cx="5351400" cy="727200"/>
          </a:xfrm>
          <a:prstGeom prst="rect">
            <a:avLst/>
          </a:prstGeom>
          <a:solidFill>
            <a:srgbClr val="eaeae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26" name=""/>
          <p:cNvGrpSpPr/>
          <p:nvPr/>
        </p:nvGrpSpPr>
        <p:grpSpPr>
          <a:xfrm>
            <a:off x="32040" y="1009800"/>
            <a:ext cx="9111240" cy="4704480"/>
            <a:chOff x="32040" y="1009800"/>
            <a:chExt cx="9111240" cy="4704480"/>
          </a:xfrm>
        </p:grpSpPr>
        <p:sp>
          <p:nvSpPr>
            <p:cNvPr id="1527" name=""/>
            <p:cNvSpPr/>
            <p:nvPr/>
          </p:nvSpPr>
          <p:spPr>
            <a:xfrm>
              <a:off x="1782720" y="2535120"/>
              <a:ext cx="125280" cy="201600"/>
            </a:xfrm>
            <a:custGeom>
              <a:avLst/>
              <a:gdLst/>
              <a:ahLst/>
              <a:rect l="l" t="t" r="r" b="b"/>
              <a:pathLst>
                <a:path w="312" h="508">
                  <a:moveTo>
                    <a:pt x="115" y="58"/>
                  </a:moveTo>
                  <a:lnTo>
                    <a:pt x="91" y="149"/>
                  </a:lnTo>
                  <a:lnTo>
                    <a:pt x="156" y="204"/>
                  </a:lnTo>
                  <a:lnTo>
                    <a:pt x="225" y="132"/>
                  </a:lnTo>
                  <a:lnTo>
                    <a:pt x="288" y="142"/>
                  </a:lnTo>
                  <a:lnTo>
                    <a:pt x="312" y="204"/>
                  </a:lnTo>
                  <a:lnTo>
                    <a:pt x="254" y="259"/>
                  </a:lnTo>
                  <a:lnTo>
                    <a:pt x="267" y="353"/>
                  </a:lnTo>
                  <a:lnTo>
                    <a:pt x="309" y="388"/>
                  </a:lnTo>
                  <a:lnTo>
                    <a:pt x="240" y="498"/>
                  </a:lnTo>
                  <a:lnTo>
                    <a:pt x="170" y="508"/>
                  </a:lnTo>
                  <a:lnTo>
                    <a:pt x="29" y="280"/>
                  </a:lnTo>
                  <a:lnTo>
                    <a:pt x="8" y="142"/>
                  </a:lnTo>
                  <a:lnTo>
                    <a:pt x="0" y="0"/>
                  </a:lnTo>
                  <a:lnTo>
                    <a:pt x="80" y="24"/>
                  </a:lnTo>
                  <a:lnTo>
                    <a:pt x="115" y="58"/>
                  </a:lnTo>
                  <a:close/>
                </a:path>
              </a:pathLst>
            </a:custGeom>
            <a:solidFill>
              <a:srgbClr val="e5e5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1782720" y="2535120"/>
              <a:ext cx="125280" cy="201600"/>
            </a:xfrm>
            <a:custGeom>
              <a:avLst/>
              <a:gdLst/>
              <a:ahLst/>
              <a:rect l="l" t="t" r="r" b="b"/>
              <a:pathLst>
                <a:path w="312" h="508">
                  <a:moveTo>
                    <a:pt x="115" y="58"/>
                  </a:moveTo>
                  <a:lnTo>
                    <a:pt x="91" y="149"/>
                  </a:lnTo>
                  <a:lnTo>
                    <a:pt x="156" y="204"/>
                  </a:lnTo>
                  <a:lnTo>
                    <a:pt x="225" y="132"/>
                  </a:lnTo>
                  <a:lnTo>
                    <a:pt x="288" y="142"/>
                  </a:lnTo>
                  <a:lnTo>
                    <a:pt x="312" y="204"/>
                  </a:lnTo>
                  <a:lnTo>
                    <a:pt x="254" y="259"/>
                  </a:lnTo>
                  <a:lnTo>
                    <a:pt x="267" y="353"/>
                  </a:lnTo>
                  <a:lnTo>
                    <a:pt x="309" y="388"/>
                  </a:lnTo>
                  <a:lnTo>
                    <a:pt x="240" y="498"/>
                  </a:lnTo>
                  <a:lnTo>
                    <a:pt x="170" y="508"/>
                  </a:lnTo>
                  <a:lnTo>
                    <a:pt x="29" y="280"/>
                  </a:lnTo>
                  <a:lnTo>
                    <a:pt x="8" y="142"/>
                  </a:lnTo>
                  <a:lnTo>
                    <a:pt x="0" y="0"/>
                  </a:lnTo>
                  <a:lnTo>
                    <a:pt x="80" y="24"/>
                  </a:lnTo>
                  <a:lnTo>
                    <a:pt x="115" y="58"/>
                  </a:lnTo>
                  <a:lnTo>
                    <a:pt x="115" y="5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1305000" y="1179360"/>
              <a:ext cx="833400" cy="1339920"/>
            </a:xfrm>
            <a:custGeom>
              <a:avLst/>
              <a:gdLst/>
              <a:ahLst/>
              <a:rect l="l" t="t" r="r" b="b"/>
              <a:pathLst>
                <a:path w="2097" h="3378">
                  <a:moveTo>
                    <a:pt x="668" y="0"/>
                  </a:moveTo>
                  <a:lnTo>
                    <a:pt x="948" y="56"/>
                  </a:lnTo>
                  <a:lnTo>
                    <a:pt x="872" y="477"/>
                  </a:lnTo>
                  <a:lnTo>
                    <a:pt x="924" y="592"/>
                  </a:lnTo>
                  <a:lnTo>
                    <a:pt x="938" y="664"/>
                  </a:lnTo>
                  <a:lnTo>
                    <a:pt x="924" y="709"/>
                  </a:lnTo>
                  <a:lnTo>
                    <a:pt x="907" y="731"/>
                  </a:lnTo>
                  <a:lnTo>
                    <a:pt x="927" y="755"/>
                  </a:lnTo>
                  <a:lnTo>
                    <a:pt x="962" y="803"/>
                  </a:lnTo>
                  <a:lnTo>
                    <a:pt x="1039" y="875"/>
                  </a:lnTo>
                  <a:lnTo>
                    <a:pt x="1090" y="994"/>
                  </a:lnTo>
                  <a:lnTo>
                    <a:pt x="1101" y="1049"/>
                  </a:lnTo>
                  <a:lnTo>
                    <a:pt x="1125" y="1104"/>
                  </a:lnTo>
                  <a:lnTo>
                    <a:pt x="1173" y="1107"/>
                  </a:lnTo>
                  <a:lnTo>
                    <a:pt x="1176" y="1142"/>
                  </a:lnTo>
                  <a:lnTo>
                    <a:pt x="1243" y="1152"/>
                  </a:lnTo>
                  <a:lnTo>
                    <a:pt x="1264" y="1177"/>
                  </a:lnTo>
                  <a:lnTo>
                    <a:pt x="1194" y="1318"/>
                  </a:lnTo>
                  <a:lnTo>
                    <a:pt x="1197" y="1342"/>
                  </a:lnTo>
                  <a:lnTo>
                    <a:pt x="1173" y="1363"/>
                  </a:lnTo>
                  <a:lnTo>
                    <a:pt x="1170" y="1433"/>
                  </a:lnTo>
                  <a:lnTo>
                    <a:pt x="1176" y="1440"/>
                  </a:lnTo>
                  <a:lnTo>
                    <a:pt x="1173" y="1478"/>
                  </a:lnTo>
                  <a:lnTo>
                    <a:pt x="1121" y="1512"/>
                  </a:lnTo>
                  <a:lnTo>
                    <a:pt x="1121" y="1550"/>
                  </a:lnTo>
                  <a:lnTo>
                    <a:pt x="1125" y="1578"/>
                  </a:lnTo>
                  <a:lnTo>
                    <a:pt x="1108" y="1612"/>
                  </a:lnTo>
                  <a:lnTo>
                    <a:pt x="1170" y="1675"/>
                  </a:lnTo>
                  <a:lnTo>
                    <a:pt x="1187" y="1668"/>
                  </a:lnTo>
                  <a:lnTo>
                    <a:pt x="1284" y="1592"/>
                  </a:lnTo>
                  <a:lnTo>
                    <a:pt x="1298" y="1585"/>
                  </a:lnTo>
                  <a:lnTo>
                    <a:pt x="1308" y="1592"/>
                  </a:lnTo>
                  <a:lnTo>
                    <a:pt x="1322" y="1624"/>
                  </a:lnTo>
                  <a:lnTo>
                    <a:pt x="1333" y="1634"/>
                  </a:lnTo>
                  <a:lnTo>
                    <a:pt x="1350" y="1648"/>
                  </a:lnTo>
                  <a:lnTo>
                    <a:pt x="1339" y="1703"/>
                  </a:lnTo>
                  <a:lnTo>
                    <a:pt x="1339" y="1792"/>
                  </a:lnTo>
                  <a:lnTo>
                    <a:pt x="1360" y="1852"/>
                  </a:lnTo>
                  <a:lnTo>
                    <a:pt x="1395" y="1900"/>
                  </a:lnTo>
                  <a:lnTo>
                    <a:pt x="1395" y="1928"/>
                  </a:lnTo>
                  <a:lnTo>
                    <a:pt x="1374" y="1966"/>
                  </a:lnTo>
                  <a:lnTo>
                    <a:pt x="1408" y="2021"/>
                  </a:lnTo>
                  <a:lnTo>
                    <a:pt x="1447" y="2021"/>
                  </a:lnTo>
                  <a:lnTo>
                    <a:pt x="1478" y="2062"/>
                  </a:lnTo>
                  <a:lnTo>
                    <a:pt x="1485" y="2091"/>
                  </a:lnTo>
                  <a:lnTo>
                    <a:pt x="1475" y="2149"/>
                  </a:lnTo>
                  <a:lnTo>
                    <a:pt x="1475" y="2167"/>
                  </a:lnTo>
                  <a:lnTo>
                    <a:pt x="1496" y="2215"/>
                  </a:lnTo>
                  <a:lnTo>
                    <a:pt x="1540" y="2239"/>
                  </a:lnTo>
                  <a:lnTo>
                    <a:pt x="1561" y="2198"/>
                  </a:lnTo>
                  <a:lnTo>
                    <a:pt x="1578" y="2184"/>
                  </a:lnTo>
                  <a:lnTo>
                    <a:pt x="1647" y="2211"/>
                  </a:lnTo>
                  <a:lnTo>
                    <a:pt x="1679" y="2215"/>
                  </a:lnTo>
                  <a:lnTo>
                    <a:pt x="1707" y="2187"/>
                  </a:lnTo>
                  <a:lnTo>
                    <a:pt x="1731" y="2184"/>
                  </a:lnTo>
                  <a:lnTo>
                    <a:pt x="1748" y="2201"/>
                  </a:lnTo>
                  <a:lnTo>
                    <a:pt x="1831" y="2204"/>
                  </a:lnTo>
                  <a:lnTo>
                    <a:pt x="1869" y="2225"/>
                  </a:lnTo>
                  <a:lnTo>
                    <a:pt x="1884" y="2218"/>
                  </a:lnTo>
                  <a:lnTo>
                    <a:pt x="1973" y="2218"/>
                  </a:lnTo>
                  <a:lnTo>
                    <a:pt x="1970" y="2184"/>
                  </a:lnTo>
                  <a:lnTo>
                    <a:pt x="2008" y="2153"/>
                  </a:lnTo>
                  <a:lnTo>
                    <a:pt x="2052" y="2201"/>
                  </a:lnTo>
                  <a:lnTo>
                    <a:pt x="2066" y="2253"/>
                  </a:lnTo>
                  <a:lnTo>
                    <a:pt x="2097" y="2284"/>
                  </a:lnTo>
                  <a:lnTo>
                    <a:pt x="2097" y="2280"/>
                  </a:lnTo>
                  <a:lnTo>
                    <a:pt x="1939" y="3378"/>
                  </a:lnTo>
                  <a:lnTo>
                    <a:pt x="1935" y="3378"/>
                  </a:lnTo>
                  <a:lnTo>
                    <a:pt x="962" y="3205"/>
                  </a:lnTo>
                  <a:lnTo>
                    <a:pt x="0" y="3004"/>
                  </a:lnTo>
                  <a:lnTo>
                    <a:pt x="173" y="2222"/>
                  </a:lnTo>
                  <a:lnTo>
                    <a:pt x="218" y="2167"/>
                  </a:lnTo>
                  <a:lnTo>
                    <a:pt x="221" y="2115"/>
                  </a:lnTo>
                  <a:lnTo>
                    <a:pt x="232" y="2108"/>
                  </a:lnTo>
                  <a:lnTo>
                    <a:pt x="235" y="2094"/>
                  </a:lnTo>
                  <a:lnTo>
                    <a:pt x="249" y="2069"/>
                  </a:lnTo>
                  <a:lnTo>
                    <a:pt x="228" y="2035"/>
                  </a:lnTo>
                  <a:lnTo>
                    <a:pt x="177" y="2010"/>
                  </a:lnTo>
                  <a:lnTo>
                    <a:pt x="166" y="1983"/>
                  </a:lnTo>
                  <a:lnTo>
                    <a:pt x="180" y="1931"/>
                  </a:lnTo>
                  <a:lnTo>
                    <a:pt x="259" y="1810"/>
                  </a:lnTo>
                  <a:lnTo>
                    <a:pt x="307" y="1786"/>
                  </a:lnTo>
                  <a:lnTo>
                    <a:pt x="343" y="1751"/>
                  </a:lnTo>
                  <a:lnTo>
                    <a:pt x="343" y="1720"/>
                  </a:lnTo>
                  <a:lnTo>
                    <a:pt x="371" y="1696"/>
                  </a:lnTo>
                  <a:lnTo>
                    <a:pt x="522" y="1461"/>
                  </a:lnTo>
                  <a:lnTo>
                    <a:pt x="512" y="1399"/>
                  </a:lnTo>
                  <a:lnTo>
                    <a:pt x="481" y="1370"/>
                  </a:lnTo>
                  <a:lnTo>
                    <a:pt x="453" y="1363"/>
                  </a:lnTo>
                  <a:lnTo>
                    <a:pt x="422" y="1322"/>
                  </a:lnTo>
                  <a:lnTo>
                    <a:pt x="415" y="1284"/>
                  </a:lnTo>
                  <a:lnTo>
                    <a:pt x="412" y="1229"/>
                  </a:lnTo>
                  <a:lnTo>
                    <a:pt x="426" y="1208"/>
                  </a:lnTo>
                  <a:lnTo>
                    <a:pt x="433" y="1184"/>
                  </a:lnTo>
                  <a:lnTo>
                    <a:pt x="412" y="1148"/>
                  </a:lnTo>
                  <a:lnTo>
                    <a:pt x="412" y="1111"/>
                  </a:lnTo>
                  <a:lnTo>
                    <a:pt x="426" y="109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1305000" y="1179360"/>
              <a:ext cx="833400" cy="1339920"/>
            </a:xfrm>
            <a:custGeom>
              <a:avLst/>
              <a:gdLst/>
              <a:ahLst/>
              <a:rect l="l" t="t" r="r" b="b"/>
              <a:pathLst>
                <a:path w="2097" h="3378">
                  <a:moveTo>
                    <a:pt x="668" y="0"/>
                  </a:moveTo>
                  <a:lnTo>
                    <a:pt x="948" y="56"/>
                  </a:lnTo>
                  <a:lnTo>
                    <a:pt x="872" y="477"/>
                  </a:lnTo>
                  <a:lnTo>
                    <a:pt x="924" y="592"/>
                  </a:lnTo>
                  <a:lnTo>
                    <a:pt x="938" y="664"/>
                  </a:lnTo>
                  <a:lnTo>
                    <a:pt x="924" y="709"/>
                  </a:lnTo>
                  <a:lnTo>
                    <a:pt x="907" y="731"/>
                  </a:lnTo>
                  <a:lnTo>
                    <a:pt x="927" y="755"/>
                  </a:lnTo>
                  <a:lnTo>
                    <a:pt x="962" y="803"/>
                  </a:lnTo>
                  <a:lnTo>
                    <a:pt x="1039" y="875"/>
                  </a:lnTo>
                  <a:lnTo>
                    <a:pt x="1090" y="994"/>
                  </a:lnTo>
                  <a:lnTo>
                    <a:pt x="1101" y="1049"/>
                  </a:lnTo>
                  <a:lnTo>
                    <a:pt x="1125" y="1104"/>
                  </a:lnTo>
                  <a:lnTo>
                    <a:pt x="1173" y="1107"/>
                  </a:lnTo>
                  <a:lnTo>
                    <a:pt x="1176" y="1142"/>
                  </a:lnTo>
                  <a:lnTo>
                    <a:pt x="1243" y="1152"/>
                  </a:lnTo>
                  <a:lnTo>
                    <a:pt x="1264" y="1177"/>
                  </a:lnTo>
                  <a:lnTo>
                    <a:pt x="1194" y="1318"/>
                  </a:lnTo>
                  <a:lnTo>
                    <a:pt x="1197" y="1342"/>
                  </a:lnTo>
                  <a:lnTo>
                    <a:pt x="1173" y="1363"/>
                  </a:lnTo>
                  <a:lnTo>
                    <a:pt x="1170" y="1433"/>
                  </a:lnTo>
                  <a:lnTo>
                    <a:pt x="1176" y="1440"/>
                  </a:lnTo>
                  <a:lnTo>
                    <a:pt x="1173" y="1478"/>
                  </a:lnTo>
                  <a:lnTo>
                    <a:pt x="1121" y="1512"/>
                  </a:lnTo>
                  <a:lnTo>
                    <a:pt x="1121" y="1550"/>
                  </a:lnTo>
                  <a:lnTo>
                    <a:pt x="1125" y="1578"/>
                  </a:lnTo>
                  <a:lnTo>
                    <a:pt x="1108" y="1612"/>
                  </a:lnTo>
                  <a:lnTo>
                    <a:pt x="1170" y="1675"/>
                  </a:lnTo>
                  <a:lnTo>
                    <a:pt x="1187" y="1668"/>
                  </a:lnTo>
                  <a:lnTo>
                    <a:pt x="1284" y="1592"/>
                  </a:lnTo>
                  <a:lnTo>
                    <a:pt x="1298" y="1585"/>
                  </a:lnTo>
                  <a:lnTo>
                    <a:pt x="1308" y="1592"/>
                  </a:lnTo>
                  <a:lnTo>
                    <a:pt x="1322" y="1624"/>
                  </a:lnTo>
                  <a:lnTo>
                    <a:pt x="1333" y="1634"/>
                  </a:lnTo>
                  <a:lnTo>
                    <a:pt x="1350" y="1648"/>
                  </a:lnTo>
                  <a:lnTo>
                    <a:pt x="1339" y="1703"/>
                  </a:lnTo>
                  <a:lnTo>
                    <a:pt x="1339" y="1792"/>
                  </a:lnTo>
                  <a:lnTo>
                    <a:pt x="1360" y="1852"/>
                  </a:lnTo>
                  <a:lnTo>
                    <a:pt x="1395" y="1900"/>
                  </a:lnTo>
                  <a:lnTo>
                    <a:pt x="1395" y="1928"/>
                  </a:lnTo>
                  <a:lnTo>
                    <a:pt x="1374" y="1966"/>
                  </a:lnTo>
                  <a:lnTo>
                    <a:pt x="1408" y="2021"/>
                  </a:lnTo>
                  <a:lnTo>
                    <a:pt x="1447" y="2021"/>
                  </a:lnTo>
                  <a:lnTo>
                    <a:pt x="1478" y="2062"/>
                  </a:lnTo>
                  <a:lnTo>
                    <a:pt x="1485" y="2091"/>
                  </a:lnTo>
                  <a:lnTo>
                    <a:pt x="1475" y="2149"/>
                  </a:lnTo>
                  <a:lnTo>
                    <a:pt x="1475" y="2167"/>
                  </a:lnTo>
                  <a:lnTo>
                    <a:pt x="1496" y="2215"/>
                  </a:lnTo>
                  <a:lnTo>
                    <a:pt x="1540" y="2239"/>
                  </a:lnTo>
                  <a:lnTo>
                    <a:pt x="1561" y="2198"/>
                  </a:lnTo>
                  <a:lnTo>
                    <a:pt x="1578" y="2184"/>
                  </a:lnTo>
                  <a:lnTo>
                    <a:pt x="1647" y="2211"/>
                  </a:lnTo>
                  <a:lnTo>
                    <a:pt x="1679" y="2215"/>
                  </a:lnTo>
                  <a:lnTo>
                    <a:pt x="1707" y="2187"/>
                  </a:lnTo>
                  <a:lnTo>
                    <a:pt x="1731" y="2184"/>
                  </a:lnTo>
                  <a:lnTo>
                    <a:pt x="1748" y="2201"/>
                  </a:lnTo>
                  <a:lnTo>
                    <a:pt x="1831" y="2204"/>
                  </a:lnTo>
                  <a:lnTo>
                    <a:pt x="1869" y="2225"/>
                  </a:lnTo>
                  <a:lnTo>
                    <a:pt x="1884" y="2218"/>
                  </a:lnTo>
                  <a:lnTo>
                    <a:pt x="1973" y="2218"/>
                  </a:lnTo>
                  <a:lnTo>
                    <a:pt x="1970" y="2184"/>
                  </a:lnTo>
                  <a:lnTo>
                    <a:pt x="2008" y="2153"/>
                  </a:lnTo>
                  <a:lnTo>
                    <a:pt x="2052" y="2201"/>
                  </a:lnTo>
                  <a:lnTo>
                    <a:pt x="2066" y="2253"/>
                  </a:lnTo>
                  <a:lnTo>
                    <a:pt x="2097" y="2284"/>
                  </a:lnTo>
                  <a:lnTo>
                    <a:pt x="2097" y="2280"/>
                  </a:lnTo>
                  <a:lnTo>
                    <a:pt x="1939" y="3378"/>
                  </a:lnTo>
                  <a:lnTo>
                    <a:pt x="1935" y="3378"/>
                  </a:lnTo>
                  <a:lnTo>
                    <a:pt x="962" y="3205"/>
                  </a:lnTo>
                  <a:lnTo>
                    <a:pt x="0" y="3004"/>
                  </a:lnTo>
                  <a:lnTo>
                    <a:pt x="173" y="2222"/>
                  </a:lnTo>
                  <a:lnTo>
                    <a:pt x="218" y="2167"/>
                  </a:lnTo>
                  <a:lnTo>
                    <a:pt x="221" y="2115"/>
                  </a:lnTo>
                  <a:lnTo>
                    <a:pt x="232" y="2108"/>
                  </a:lnTo>
                  <a:lnTo>
                    <a:pt x="235" y="2094"/>
                  </a:lnTo>
                  <a:lnTo>
                    <a:pt x="249" y="2069"/>
                  </a:lnTo>
                  <a:lnTo>
                    <a:pt x="228" y="2035"/>
                  </a:lnTo>
                  <a:lnTo>
                    <a:pt x="177" y="2010"/>
                  </a:lnTo>
                  <a:lnTo>
                    <a:pt x="166" y="1983"/>
                  </a:lnTo>
                  <a:lnTo>
                    <a:pt x="180" y="1931"/>
                  </a:lnTo>
                  <a:lnTo>
                    <a:pt x="259" y="1810"/>
                  </a:lnTo>
                  <a:lnTo>
                    <a:pt x="307" y="1786"/>
                  </a:lnTo>
                  <a:lnTo>
                    <a:pt x="343" y="1751"/>
                  </a:lnTo>
                  <a:lnTo>
                    <a:pt x="343" y="1720"/>
                  </a:lnTo>
                  <a:lnTo>
                    <a:pt x="371" y="1696"/>
                  </a:lnTo>
                  <a:lnTo>
                    <a:pt x="522" y="1461"/>
                  </a:lnTo>
                  <a:lnTo>
                    <a:pt x="512" y="1399"/>
                  </a:lnTo>
                  <a:lnTo>
                    <a:pt x="481" y="1370"/>
                  </a:lnTo>
                  <a:lnTo>
                    <a:pt x="453" y="1363"/>
                  </a:lnTo>
                  <a:lnTo>
                    <a:pt x="422" y="1322"/>
                  </a:lnTo>
                  <a:lnTo>
                    <a:pt x="415" y="1284"/>
                  </a:lnTo>
                  <a:lnTo>
                    <a:pt x="412" y="1229"/>
                  </a:lnTo>
                  <a:lnTo>
                    <a:pt x="426" y="1208"/>
                  </a:lnTo>
                  <a:lnTo>
                    <a:pt x="433" y="1184"/>
                  </a:lnTo>
                  <a:lnTo>
                    <a:pt x="412" y="1148"/>
                  </a:lnTo>
                  <a:lnTo>
                    <a:pt x="412" y="1111"/>
                  </a:lnTo>
                  <a:lnTo>
                    <a:pt x="426" y="1093"/>
                  </a:lnTo>
                  <a:lnTo>
                    <a:pt x="668" y="0"/>
                  </a:lnTo>
                  <a:lnTo>
                    <a:pt x="66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392040" y="1436760"/>
              <a:ext cx="1120680" cy="934920"/>
            </a:xfrm>
            <a:custGeom>
              <a:avLst/>
              <a:gdLst/>
              <a:ahLst/>
              <a:rect l="l" t="t" r="r" b="b"/>
              <a:pathLst>
                <a:path w="2824" h="2354">
                  <a:moveTo>
                    <a:pt x="41" y="1773"/>
                  </a:moveTo>
                  <a:lnTo>
                    <a:pt x="24" y="1752"/>
                  </a:lnTo>
                  <a:lnTo>
                    <a:pt x="0" y="1662"/>
                  </a:lnTo>
                  <a:lnTo>
                    <a:pt x="21" y="1616"/>
                  </a:lnTo>
                  <a:lnTo>
                    <a:pt x="21" y="1579"/>
                  </a:lnTo>
                  <a:lnTo>
                    <a:pt x="48" y="1510"/>
                  </a:lnTo>
                  <a:lnTo>
                    <a:pt x="34" y="1371"/>
                  </a:lnTo>
                  <a:lnTo>
                    <a:pt x="55" y="1340"/>
                  </a:lnTo>
                  <a:lnTo>
                    <a:pt x="83" y="1326"/>
                  </a:lnTo>
                  <a:lnTo>
                    <a:pt x="100" y="1302"/>
                  </a:lnTo>
                  <a:lnTo>
                    <a:pt x="117" y="1257"/>
                  </a:lnTo>
                  <a:lnTo>
                    <a:pt x="134" y="1240"/>
                  </a:lnTo>
                  <a:lnTo>
                    <a:pt x="142" y="1177"/>
                  </a:lnTo>
                  <a:lnTo>
                    <a:pt x="156" y="1173"/>
                  </a:lnTo>
                  <a:lnTo>
                    <a:pt x="239" y="1074"/>
                  </a:lnTo>
                  <a:lnTo>
                    <a:pt x="280" y="981"/>
                  </a:lnTo>
                  <a:lnTo>
                    <a:pt x="352" y="845"/>
                  </a:lnTo>
                  <a:lnTo>
                    <a:pt x="433" y="599"/>
                  </a:lnTo>
                  <a:lnTo>
                    <a:pt x="491" y="495"/>
                  </a:lnTo>
                  <a:lnTo>
                    <a:pt x="543" y="344"/>
                  </a:lnTo>
                  <a:lnTo>
                    <a:pt x="606" y="153"/>
                  </a:lnTo>
                  <a:lnTo>
                    <a:pt x="630" y="88"/>
                  </a:lnTo>
                  <a:lnTo>
                    <a:pt x="641" y="28"/>
                  </a:lnTo>
                  <a:lnTo>
                    <a:pt x="641" y="11"/>
                  </a:lnTo>
                  <a:lnTo>
                    <a:pt x="672" y="0"/>
                  </a:lnTo>
                  <a:lnTo>
                    <a:pt x="706" y="11"/>
                  </a:lnTo>
                  <a:lnTo>
                    <a:pt x="727" y="4"/>
                  </a:lnTo>
                  <a:lnTo>
                    <a:pt x="782" y="28"/>
                  </a:lnTo>
                  <a:lnTo>
                    <a:pt x="809" y="55"/>
                  </a:lnTo>
                  <a:lnTo>
                    <a:pt x="817" y="69"/>
                  </a:lnTo>
                  <a:lnTo>
                    <a:pt x="866" y="77"/>
                  </a:lnTo>
                  <a:lnTo>
                    <a:pt x="931" y="125"/>
                  </a:lnTo>
                  <a:lnTo>
                    <a:pt x="941" y="194"/>
                  </a:lnTo>
                  <a:lnTo>
                    <a:pt x="934" y="215"/>
                  </a:lnTo>
                  <a:lnTo>
                    <a:pt x="928" y="326"/>
                  </a:lnTo>
                  <a:lnTo>
                    <a:pt x="945" y="361"/>
                  </a:lnTo>
                  <a:lnTo>
                    <a:pt x="1034" y="409"/>
                  </a:lnTo>
                  <a:lnTo>
                    <a:pt x="1142" y="416"/>
                  </a:lnTo>
                  <a:lnTo>
                    <a:pt x="1215" y="409"/>
                  </a:lnTo>
                  <a:lnTo>
                    <a:pt x="1271" y="416"/>
                  </a:lnTo>
                  <a:lnTo>
                    <a:pt x="1388" y="450"/>
                  </a:lnTo>
                  <a:lnTo>
                    <a:pt x="1415" y="488"/>
                  </a:lnTo>
                  <a:lnTo>
                    <a:pt x="1558" y="471"/>
                  </a:lnTo>
                  <a:lnTo>
                    <a:pt x="1603" y="488"/>
                  </a:lnTo>
                  <a:lnTo>
                    <a:pt x="1623" y="502"/>
                  </a:lnTo>
                  <a:lnTo>
                    <a:pt x="1699" y="512"/>
                  </a:lnTo>
                  <a:lnTo>
                    <a:pt x="1735" y="505"/>
                  </a:lnTo>
                  <a:lnTo>
                    <a:pt x="1779" y="485"/>
                  </a:lnTo>
                  <a:lnTo>
                    <a:pt x="1817" y="485"/>
                  </a:lnTo>
                  <a:lnTo>
                    <a:pt x="1862" y="495"/>
                  </a:lnTo>
                  <a:lnTo>
                    <a:pt x="1896" y="485"/>
                  </a:lnTo>
                  <a:lnTo>
                    <a:pt x="1927" y="485"/>
                  </a:lnTo>
                  <a:lnTo>
                    <a:pt x="1953" y="495"/>
                  </a:lnTo>
                  <a:lnTo>
                    <a:pt x="1994" y="498"/>
                  </a:lnTo>
                  <a:lnTo>
                    <a:pt x="2025" y="509"/>
                  </a:lnTo>
                  <a:lnTo>
                    <a:pt x="2056" y="509"/>
                  </a:lnTo>
                  <a:lnTo>
                    <a:pt x="2101" y="488"/>
                  </a:lnTo>
                  <a:lnTo>
                    <a:pt x="2717" y="634"/>
                  </a:lnTo>
                  <a:lnTo>
                    <a:pt x="2724" y="672"/>
                  </a:lnTo>
                  <a:lnTo>
                    <a:pt x="2755" y="713"/>
                  </a:lnTo>
                  <a:lnTo>
                    <a:pt x="2783" y="720"/>
                  </a:lnTo>
                  <a:lnTo>
                    <a:pt x="2814" y="749"/>
                  </a:lnTo>
                  <a:lnTo>
                    <a:pt x="2824" y="811"/>
                  </a:lnTo>
                  <a:lnTo>
                    <a:pt x="2673" y="1046"/>
                  </a:lnTo>
                  <a:lnTo>
                    <a:pt x="2645" y="1070"/>
                  </a:lnTo>
                  <a:lnTo>
                    <a:pt x="2645" y="1101"/>
                  </a:lnTo>
                  <a:lnTo>
                    <a:pt x="2609" y="1136"/>
                  </a:lnTo>
                  <a:lnTo>
                    <a:pt x="2561" y="1160"/>
                  </a:lnTo>
                  <a:lnTo>
                    <a:pt x="2482" y="1281"/>
                  </a:lnTo>
                  <a:lnTo>
                    <a:pt x="2468" y="1333"/>
                  </a:lnTo>
                  <a:lnTo>
                    <a:pt x="2479" y="1360"/>
                  </a:lnTo>
                  <a:lnTo>
                    <a:pt x="2530" y="1385"/>
                  </a:lnTo>
                  <a:lnTo>
                    <a:pt x="2551" y="1419"/>
                  </a:lnTo>
                  <a:lnTo>
                    <a:pt x="2537" y="1444"/>
                  </a:lnTo>
                  <a:lnTo>
                    <a:pt x="2534" y="1458"/>
                  </a:lnTo>
                  <a:lnTo>
                    <a:pt x="2523" y="1465"/>
                  </a:lnTo>
                  <a:lnTo>
                    <a:pt x="2520" y="1517"/>
                  </a:lnTo>
                  <a:lnTo>
                    <a:pt x="2475" y="1572"/>
                  </a:lnTo>
                  <a:lnTo>
                    <a:pt x="2302" y="2354"/>
                  </a:lnTo>
                  <a:lnTo>
                    <a:pt x="1357" y="2133"/>
                  </a:lnTo>
                  <a:lnTo>
                    <a:pt x="41" y="1773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392040" y="1436760"/>
              <a:ext cx="1120680" cy="934920"/>
            </a:xfrm>
            <a:custGeom>
              <a:avLst/>
              <a:gdLst/>
              <a:ahLst/>
              <a:rect l="l" t="t" r="r" b="b"/>
              <a:pathLst>
                <a:path w="2824" h="2354">
                  <a:moveTo>
                    <a:pt x="41" y="1773"/>
                  </a:moveTo>
                  <a:lnTo>
                    <a:pt x="24" y="1752"/>
                  </a:lnTo>
                  <a:lnTo>
                    <a:pt x="0" y="1662"/>
                  </a:lnTo>
                  <a:lnTo>
                    <a:pt x="21" y="1616"/>
                  </a:lnTo>
                  <a:lnTo>
                    <a:pt x="21" y="1579"/>
                  </a:lnTo>
                  <a:lnTo>
                    <a:pt x="48" y="1510"/>
                  </a:lnTo>
                  <a:lnTo>
                    <a:pt x="34" y="1371"/>
                  </a:lnTo>
                  <a:lnTo>
                    <a:pt x="55" y="1340"/>
                  </a:lnTo>
                  <a:lnTo>
                    <a:pt x="83" y="1326"/>
                  </a:lnTo>
                  <a:lnTo>
                    <a:pt x="100" y="1302"/>
                  </a:lnTo>
                  <a:lnTo>
                    <a:pt x="117" y="1257"/>
                  </a:lnTo>
                  <a:lnTo>
                    <a:pt x="134" y="1240"/>
                  </a:lnTo>
                  <a:lnTo>
                    <a:pt x="142" y="1177"/>
                  </a:lnTo>
                  <a:lnTo>
                    <a:pt x="156" y="1173"/>
                  </a:lnTo>
                  <a:lnTo>
                    <a:pt x="239" y="1074"/>
                  </a:lnTo>
                  <a:lnTo>
                    <a:pt x="280" y="981"/>
                  </a:lnTo>
                  <a:lnTo>
                    <a:pt x="352" y="845"/>
                  </a:lnTo>
                  <a:lnTo>
                    <a:pt x="433" y="599"/>
                  </a:lnTo>
                  <a:lnTo>
                    <a:pt x="491" y="495"/>
                  </a:lnTo>
                  <a:lnTo>
                    <a:pt x="543" y="344"/>
                  </a:lnTo>
                  <a:lnTo>
                    <a:pt x="606" y="153"/>
                  </a:lnTo>
                  <a:lnTo>
                    <a:pt x="630" y="88"/>
                  </a:lnTo>
                  <a:lnTo>
                    <a:pt x="641" y="28"/>
                  </a:lnTo>
                  <a:lnTo>
                    <a:pt x="641" y="11"/>
                  </a:lnTo>
                  <a:lnTo>
                    <a:pt x="672" y="0"/>
                  </a:lnTo>
                  <a:lnTo>
                    <a:pt x="706" y="11"/>
                  </a:lnTo>
                  <a:lnTo>
                    <a:pt x="727" y="4"/>
                  </a:lnTo>
                  <a:lnTo>
                    <a:pt x="782" y="28"/>
                  </a:lnTo>
                  <a:lnTo>
                    <a:pt x="809" y="55"/>
                  </a:lnTo>
                  <a:lnTo>
                    <a:pt x="817" y="69"/>
                  </a:lnTo>
                  <a:lnTo>
                    <a:pt x="866" y="77"/>
                  </a:lnTo>
                  <a:lnTo>
                    <a:pt x="931" y="125"/>
                  </a:lnTo>
                  <a:lnTo>
                    <a:pt x="941" y="194"/>
                  </a:lnTo>
                  <a:lnTo>
                    <a:pt x="934" y="215"/>
                  </a:lnTo>
                  <a:lnTo>
                    <a:pt x="928" y="326"/>
                  </a:lnTo>
                  <a:lnTo>
                    <a:pt x="945" y="361"/>
                  </a:lnTo>
                  <a:lnTo>
                    <a:pt x="1034" y="409"/>
                  </a:lnTo>
                  <a:lnTo>
                    <a:pt x="1142" y="416"/>
                  </a:lnTo>
                  <a:lnTo>
                    <a:pt x="1215" y="409"/>
                  </a:lnTo>
                  <a:lnTo>
                    <a:pt x="1271" y="416"/>
                  </a:lnTo>
                  <a:lnTo>
                    <a:pt x="1388" y="450"/>
                  </a:lnTo>
                  <a:lnTo>
                    <a:pt x="1415" y="488"/>
                  </a:lnTo>
                  <a:lnTo>
                    <a:pt x="1558" y="471"/>
                  </a:lnTo>
                  <a:lnTo>
                    <a:pt x="1603" y="488"/>
                  </a:lnTo>
                  <a:lnTo>
                    <a:pt x="1623" y="502"/>
                  </a:lnTo>
                  <a:lnTo>
                    <a:pt x="1699" y="512"/>
                  </a:lnTo>
                  <a:lnTo>
                    <a:pt x="1735" y="505"/>
                  </a:lnTo>
                  <a:lnTo>
                    <a:pt x="1779" y="485"/>
                  </a:lnTo>
                  <a:lnTo>
                    <a:pt x="1817" y="485"/>
                  </a:lnTo>
                  <a:lnTo>
                    <a:pt x="1862" y="495"/>
                  </a:lnTo>
                  <a:lnTo>
                    <a:pt x="1896" y="485"/>
                  </a:lnTo>
                  <a:lnTo>
                    <a:pt x="1927" y="485"/>
                  </a:lnTo>
                  <a:lnTo>
                    <a:pt x="1953" y="495"/>
                  </a:lnTo>
                  <a:lnTo>
                    <a:pt x="1994" y="498"/>
                  </a:lnTo>
                  <a:lnTo>
                    <a:pt x="2025" y="509"/>
                  </a:lnTo>
                  <a:lnTo>
                    <a:pt x="2056" y="509"/>
                  </a:lnTo>
                  <a:lnTo>
                    <a:pt x="2101" y="488"/>
                  </a:lnTo>
                  <a:lnTo>
                    <a:pt x="2717" y="634"/>
                  </a:lnTo>
                  <a:lnTo>
                    <a:pt x="2724" y="672"/>
                  </a:lnTo>
                  <a:lnTo>
                    <a:pt x="2755" y="713"/>
                  </a:lnTo>
                  <a:lnTo>
                    <a:pt x="2783" y="720"/>
                  </a:lnTo>
                  <a:lnTo>
                    <a:pt x="2814" y="749"/>
                  </a:lnTo>
                  <a:lnTo>
                    <a:pt x="2824" y="811"/>
                  </a:lnTo>
                  <a:lnTo>
                    <a:pt x="2673" y="1046"/>
                  </a:lnTo>
                  <a:lnTo>
                    <a:pt x="2645" y="1070"/>
                  </a:lnTo>
                  <a:lnTo>
                    <a:pt x="2645" y="1101"/>
                  </a:lnTo>
                  <a:lnTo>
                    <a:pt x="2609" y="1136"/>
                  </a:lnTo>
                  <a:lnTo>
                    <a:pt x="2561" y="1160"/>
                  </a:lnTo>
                  <a:lnTo>
                    <a:pt x="2482" y="1281"/>
                  </a:lnTo>
                  <a:lnTo>
                    <a:pt x="2468" y="1333"/>
                  </a:lnTo>
                  <a:lnTo>
                    <a:pt x="2479" y="1360"/>
                  </a:lnTo>
                  <a:lnTo>
                    <a:pt x="2530" y="1385"/>
                  </a:lnTo>
                  <a:lnTo>
                    <a:pt x="2551" y="1419"/>
                  </a:lnTo>
                  <a:lnTo>
                    <a:pt x="2537" y="1444"/>
                  </a:lnTo>
                  <a:lnTo>
                    <a:pt x="2534" y="1458"/>
                  </a:lnTo>
                  <a:lnTo>
                    <a:pt x="2523" y="1465"/>
                  </a:lnTo>
                  <a:lnTo>
                    <a:pt x="2520" y="1517"/>
                  </a:lnTo>
                  <a:lnTo>
                    <a:pt x="2475" y="1572"/>
                  </a:lnTo>
                  <a:lnTo>
                    <a:pt x="2302" y="2354"/>
                  </a:lnTo>
                  <a:lnTo>
                    <a:pt x="1357" y="2133"/>
                  </a:lnTo>
                  <a:lnTo>
                    <a:pt x="41" y="1773"/>
                  </a:lnTo>
                  <a:lnTo>
                    <a:pt x="41" y="177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262080" y="2139840"/>
              <a:ext cx="1152360" cy="1901880"/>
            </a:xfrm>
            <a:custGeom>
              <a:avLst/>
              <a:gdLst/>
              <a:ahLst/>
              <a:rect l="l" t="t" r="r" b="b"/>
              <a:pathLst>
                <a:path w="2807" h="4789">
                  <a:moveTo>
                    <a:pt x="2448" y="4776"/>
                  </a:moveTo>
                  <a:lnTo>
                    <a:pt x="1592" y="4693"/>
                  </a:lnTo>
                  <a:lnTo>
                    <a:pt x="1585" y="4679"/>
                  </a:lnTo>
                  <a:lnTo>
                    <a:pt x="1575" y="4638"/>
                  </a:lnTo>
                  <a:lnTo>
                    <a:pt x="1585" y="4614"/>
                  </a:lnTo>
                  <a:lnTo>
                    <a:pt x="1592" y="4610"/>
                  </a:lnTo>
                  <a:lnTo>
                    <a:pt x="1582" y="4597"/>
                  </a:lnTo>
                  <a:lnTo>
                    <a:pt x="1575" y="4597"/>
                  </a:lnTo>
                  <a:lnTo>
                    <a:pt x="1561" y="4558"/>
                  </a:lnTo>
                  <a:lnTo>
                    <a:pt x="1565" y="4544"/>
                  </a:lnTo>
                  <a:lnTo>
                    <a:pt x="1561" y="4403"/>
                  </a:lnTo>
                  <a:lnTo>
                    <a:pt x="1488" y="4246"/>
                  </a:lnTo>
                  <a:lnTo>
                    <a:pt x="1447" y="4205"/>
                  </a:lnTo>
                  <a:lnTo>
                    <a:pt x="1409" y="4140"/>
                  </a:lnTo>
                  <a:lnTo>
                    <a:pt x="1326" y="4063"/>
                  </a:lnTo>
                  <a:lnTo>
                    <a:pt x="1270" y="4066"/>
                  </a:lnTo>
                  <a:lnTo>
                    <a:pt x="1242" y="4035"/>
                  </a:lnTo>
                  <a:lnTo>
                    <a:pt x="1259" y="3994"/>
                  </a:lnTo>
                  <a:lnTo>
                    <a:pt x="1246" y="3966"/>
                  </a:lnTo>
                  <a:lnTo>
                    <a:pt x="1249" y="3942"/>
                  </a:lnTo>
                  <a:lnTo>
                    <a:pt x="1218" y="3907"/>
                  </a:lnTo>
                  <a:lnTo>
                    <a:pt x="1132" y="3896"/>
                  </a:lnTo>
                  <a:lnTo>
                    <a:pt x="1080" y="3876"/>
                  </a:lnTo>
                  <a:lnTo>
                    <a:pt x="1017" y="3821"/>
                  </a:lnTo>
                  <a:lnTo>
                    <a:pt x="979" y="3724"/>
                  </a:lnTo>
                  <a:lnTo>
                    <a:pt x="924" y="3682"/>
                  </a:lnTo>
                  <a:lnTo>
                    <a:pt x="869" y="3668"/>
                  </a:lnTo>
                  <a:lnTo>
                    <a:pt x="710" y="3596"/>
                  </a:lnTo>
                  <a:lnTo>
                    <a:pt x="658" y="3596"/>
                  </a:lnTo>
                  <a:lnTo>
                    <a:pt x="591" y="3551"/>
                  </a:lnTo>
                  <a:lnTo>
                    <a:pt x="550" y="3513"/>
                  </a:lnTo>
                  <a:lnTo>
                    <a:pt x="550" y="3479"/>
                  </a:lnTo>
                  <a:lnTo>
                    <a:pt x="574" y="3446"/>
                  </a:lnTo>
                  <a:lnTo>
                    <a:pt x="588" y="3371"/>
                  </a:lnTo>
                  <a:lnTo>
                    <a:pt x="599" y="3322"/>
                  </a:lnTo>
                  <a:lnTo>
                    <a:pt x="610" y="3302"/>
                  </a:lnTo>
                  <a:lnTo>
                    <a:pt x="595" y="3247"/>
                  </a:lnTo>
                  <a:lnTo>
                    <a:pt x="553" y="3225"/>
                  </a:lnTo>
                  <a:lnTo>
                    <a:pt x="550" y="3177"/>
                  </a:lnTo>
                  <a:lnTo>
                    <a:pt x="560" y="3163"/>
                  </a:lnTo>
                  <a:lnTo>
                    <a:pt x="571" y="3163"/>
                  </a:lnTo>
                  <a:lnTo>
                    <a:pt x="574" y="3118"/>
                  </a:lnTo>
                  <a:lnTo>
                    <a:pt x="533" y="3084"/>
                  </a:lnTo>
                  <a:lnTo>
                    <a:pt x="426" y="2893"/>
                  </a:lnTo>
                  <a:lnTo>
                    <a:pt x="419" y="2842"/>
                  </a:lnTo>
                  <a:lnTo>
                    <a:pt x="398" y="2800"/>
                  </a:lnTo>
                  <a:lnTo>
                    <a:pt x="392" y="2758"/>
                  </a:lnTo>
                  <a:lnTo>
                    <a:pt x="315" y="2648"/>
                  </a:lnTo>
                  <a:lnTo>
                    <a:pt x="322" y="2536"/>
                  </a:lnTo>
                  <a:lnTo>
                    <a:pt x="342" y="2516"/>
                  </a:lnTo>
                  <a:lnTo>
                    <a:pt x="363" y="2509"/>
                  </a:lnTo>
                  <a:lnTo>
                    <a:pt x="402" y="2467"/>
                  </a:lnTo>
                  <a:lnTo>
                    <a:pt x="409" y="2395"/>
                  </a:lnTo>
                  <a:lnTo>
                    <a:pt x="385" y="2367"/>
                  </a:lnTo>
                  <a:lnTo>
                    <a:pt x="328" y="2343"/>
                  </a:lnTo>
                  <a:lnTo>
                    <a:pt x="273" y="2294"/>
                  </a:lnTo>
                  <a:lnTo>
                    <a:pt x="253" y="2242"/>
                  </a:lnTo>
                  <a:lnTo>
                    <a:pt x="256" y="2093"/>
                  </a:lnTo>
                  <a:lnTo>
                    <a:pt x="266" y="2072"/>
                  </a:lnTo>
                  <a:lnTo>
                    <a:pt x="260" y="2035"/>
                  </a:lnTo>
                  <a:lnTo>
                    <a:pt x="277" y="2028"/>
                  </a:lnTo>
                  <a:lnTo>
                    <a:pt x="287" y="1959"/>
                  </a:lnTo>
                  <a:lnTo>
                    <a:pt x="301" y="1952"/>
                  </a:lnTo>
                  <a:lnTo>
                    <a:pt x="315" y="1980"/>
                  </a:lnTo>
                  <a:lnTo>
                    <a:pt x="315" y="2035"/>
                  </a:lnTo>
                  <a:lnTo>
                    <a:pt x="322" y="2052"/>
                  </a:lnTo>
                  <a:lnTo>
                    <a:pt x="374" y="2090"/>
                  </a:lnTo>
                  <a:lnTo>
                    <a:pt x="385" y="2076"/>
                  </a:lnTo>
                  <a:lnTo>
                    <a:pt x="388" y="2035"/>
                  </a:lnTo>
                  <a:lnTo>
                    <a:pt x="363" y="1955"/>
                  </a:lnTo>
                  <a:lnTo>
                    <a:pt x="356" y="1907"/>
                  </a:lnTo>
                  <a:lnTo>
                    <a:pt x="363" y="1844"/>
                  </a:lnTo>
                  <a:lnTo>
                    <a:pt x="353" y="1841"/>
                  </a:lnTo>
                  <a:lnTo>
                    <a:pt x="315" y="1879"/>
                  </a:lnTo>
                  <a:lnTo>
                    <a:pt x="315" y="1904"/>
                  </a:lnTo>
                  <a:lnTo>
                    <a:pt x="301" y="1924"/>
                  </a:lnTo>
                  <a:lnTo>
                    <a:pt x="253" y="1907"/>
                  </a:lnTo>
                  <a:lnTo>
                    <a:pt x="201" y="1834"/>
                  </a:lnTo>
                  <a:lnTo>
                    <a:pt x="152" y="1813"/>
                  </a:lnTo>
                  <a:lnTo>
                    <a:pt x="177" y="1765"/>
                  </a:lnTo>
                  <a:lnTo>
                    <a:pt x="177" y="1605"/>
                  </a:lnTo>
                  <a:lnTo>
                    <a:pt x="107" y="1530"/>
                  </a:lnTo>
                  <a:lnTo>
                    <a:pt x="79" y="1471"/>
                  </a:lnTo>
                  <a:lnTo>
                    <a:pt x="28" y="1336"/>
                  </a:lnTo>
                  <a:lnTo>
                    <a:pt x="55" y="1291"/>
                  </a:lnTo>
                  <a:lnTo>
                    <a:pt x="45" y="1250"/>
                  </a:lnTo>
                  <a:lnTo>
                    <a:pt x="38" y="1214"/>
                  </a:lnTo>
                  <a:lnTo>
                    <a:pt x="66" y="1118"/>
                  </a:lnTo>
                  <a:lnTo>
                    <a:pt x="97" y="1069"/>
                  </a:lnTo>
                  <a:lnTo>
                    <a:pt x="107" y="1045"/>
                  </a:lnTo>
                  <a:lnTo>
                    <a:pt x="97" y="951"/>
                  </a:lnTo>
                  <a:lnTo>
                    <a:pt x="55" y="858"/>
                  </a:lnTo>
                  <a:lnTo>
                    <a:pt x="52" y="834"/>
                  </a:lnTo>
                  <a:lnTo>
                    <a:pt x="41" y="810"/>
                  </a:lnTo>
                  <a:lnTo>
                    <a:pt x="21" y="789"/>
                  </a:lnTo>
                  <a:lnTo>
                    <a:pt x="7" y="747"/>
                  </a:lnTo>
                  <a:lnTo>
                    <a:pt x="0" y="692"/>
                  </a:lnTo>
                  <a:lnTo>
                    <a:pt x="10" y="674"/>
                  </a:lnTo>
                  <a:lnTo>
                    <a:pt x="7" y="630"/>
                  </a:lnTo>
                  <a:lnTo>
                    <a:pt x="52" y="557"/>
                  </a:lnTo>
                  <a:lnTo>
                    <a:pt x="177" y="418"/>
                  </a:lnTo>
                  <a:lnTo>
                    <a:pt x="177" y="391"/>
                  </a:lnTo>
                  <a:lnTo>
                    <a:pt x="187" y="336"/>
                  </a:lnTo>
                  <a:lnTo>
                    <a:pt x="215" y="311"/>
                  </a:lnTo>
                  <a:lnTo>
                    <a:pt x="246" y="259"/>
                  </a:lnTo>
                  <a:lnTo>
                    <a:pt x="256" y="138"/>
                  </a:lnTo>
                  <a:lnTo>
                    <a:pt x="232" y="82"/>
                  </a:lnTo>
                  <a:lnTo>
                    <a:pt x="256" y="24"/>
                  </a:lnTo>
                  <a:lnTo>
                    <a:pt x="273" y="0"/>
                  </a:lnTo>
                  <a:lnTo>
                    <a:pt x="1589" y="360"/>
                  </a:lnTo>
                  <a:lnTo>
                    <a:pt x="1256" y="1668"/>
                  </a:lnTo>
                  <a:lnTo>
                    <a:pt x="2707" y="3800"/>
                  </a:lnTo>
                  <a:lnTo>
                    <a:pt x="2704" y="3862"/>
                  </a:lnTo>
                  <a:lnTo>
                    <a:pt x="2707" y="3886"/>
                  </a:lnTo>
                  <a:lnTo>
                    <a:pt x="2704" y="3903"/>
                  </a:lnTo>
                  <a:lnTo>
                    <a:pt x="2731" y="3960"/>
                  </a:lnTo>
                  <a:lnTo>
                    <a:pt x="2731" y="4001"/>
                  </a:lnTo>
                  <a:lnTo>
                    <a:pt x="2745" y="4032"/>
                  </a:lnTo>
                  <a:lnTo>
                    <a:pt x="2759" y="4083"/>
                  </a:lnTo>
                  <a:lnTo>
                    <a:pt x="2779" y="4097"/>
                  </a:lnTo>
                  <a:lnTo>
                    <a:pt x="2800" y="4125"/>
                  </a:lnTo>
                  <a:lnTo>
                    <a:pt x="2807" y="4167"/>
                  </a:lnTo>
                  <a:lnTo>
                    <a:pt x="2800" y="4181"/>
                  </a:lnTo>
                  <a:lnTo>
                    <a:pt x="2786" y="4171"/>
                  </a:lnTo>
                  <a:lnTo>
                    <a:pt x="2741" y="4209"/>
                  </a:lnTo>
                  <a:lnTo>
                    <a:pt x="2690" y="4226"/>
                  </a:lnTo>
                  <a:lnTo>
                    <a:pt x="2652" y="4277"/>
                  </a:lnTo>
                  <a:lnTo>
                    <a:pt x="2624" y="4399"/>
                  </a:lnTo>
                  <a:lnTo>
                    <a:pt x="2554" y="4489"/>
                  </a:lnTo>
                  <a:lnTo>
                    <a:pt x="2516" y="4489"/>
                  </a:lnTo>
                  <a:lnTo>
                    <a:pt x="2513" y="4513"/>
                  </a:lnTo>
                  <a:lnTo>
                    <a:pt x="2523" y="4544"/>
                  </a:lnTo>
                  <a:lnTo>
                    <a:pt x="2520" y="4568"/>
                  </a:lnTo>
                  <a:lnTo>
                    <a:pt x="2503" y="4624"/>
                  </a:lnTo>
                  <a:lnTo>
                    <a:pt x="2516" y="4652"/>
                  </a:lnTo>
                  <a:lnTo>
                    <a:pt x="2565" y="4693"/>
                  </a:lnTo>
                  <a:lnTo>
                    <a:pt x="2572" y="4710"/>
                  </a:lnTo>
                  <a:lnTo>
                    <a:pt x="2558" y="4731"/>
                  </a:lnTo>
                  <a:lnTo>
                    <a:pt x="2551" y="4758"/>
                  </a:lnTo>
                  <a:lnTo>
                    <a:pt x="2520" y="4789"/>
                  </a:lnTo>
                  <a:lnTo>
                    <a:pt x="2503" y="4786"/>
                  </a:lnTo>
                  <a:lnTo>
                    <a:pt x="2448" y="4776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299880" y="2139840"/>
              <a:ext cx="1114560" cy="1901880"/>
            </a:xfrm>
            <a:custGeom>
              <a:avLst/>
              <a:gdLst/>
              <a:ahLst/>
              <a:rect l="l" t="t" r="r" b="b"/>
              <a:pathLst>
                <a:path w="2807" h="4789">
                  <a:moveTo>
                    <a:pt x="2448" y="4776"/>
                  </a:moveTo>
                  <a:lnTo>
                    <a:pt x="1592" y="4693"/>
                  </a:lnTo>
                  <a:lnTo>
                    <a:pt x="1585" y="4679"/>
                  </a:lnTo>
                  <a:lnTo>
                    <a:pt x="1575" y="4638"/>
                  </a:lnTo>
                  <a:lnTo>
                    <a:pt x="1585" y="4614"/>
                  </a:lnTo>
                  <a:lnTo>
                    <a:pt x="1592" y="4610"/>
                  </a:lnTo>
                  <a:lnTo>
                    <a:pt x="1582" y="4597"/>
                  </a:lnTo>
                  <a:lnTo>
                    <a:pt x="1575" y="4597"/>
                  </a:lnTo>
                  <a:lnTo>
                    <a:pt x="1561" y="4558"/>
                  </a:lnTo>
                  <a:lnTo>
                    <a:pt x="1565" y="4544"/>
                  </a:lnTo>
                  <a:lnTo>
                    <a:pt x="1561" y="4403"/>
                  </a:lnTo>
                  <a:lnTo>
                    <a:pt x="1488" y="4246"/>
                  </a:lnTo>
                  <a:lnTo>
                    <a:pt x="1447" y="4205"/>
                  </a:lnTo>
                  <a:lnTo>
                    <a:pt x="1409" y="4140"/>
                  </a:lnTo>
                  <a:lnTo>
                    <a:pt x="1326" y="4063"/>
                  </a:lnTo>
                  <a:lnTo>
                    <a:pt x="1270" y="4066"/>
                  </a:lnTo>
                  <a:lnTo>
                    <a:pt x="1242" y="4035"/>
                  </a:lnTo>
                  <a:lnTo>
                    <a:pt x="1259" y="3994"/>
                  </a:lnTo>
                  <a:lnTo>
                    <a:pt x="1246" y="3966"/>
                  </a:lnTo>
                  <a:lnTo>
                    <a:pt x="1249" y="3942"/>
                  </a:lnTo>
                  <a:lnTo>
                    <a:pt x="1218" y="3907"/>
                  </a:lnTo>
                  <a:lnTo>
                    <a:pt x="1132" y="3896"/>
                  </a:lnTo>
                  <a:lnTo>
                    <a:pt x="1080" y="3876"/>
                  </a:lnTo>
                  <a:lnTo>
                    <a:pt x="1017" y="3821"/>
                  </a:lnTo>
                  <a:lnTo>
                    <a:pt x="979" y="3724"/>
                  </a:lnTo>
                  <a:lnTo>
                    <a:pt x="924" y="3682"/>
                  </a:lnTo>
                  <a:lnTo>
                    <a:pt x="869" y="3668"/>
                  </a:lnTo>
                  <a:lnTo>
                    <a:pt x="710" y="3596"/>
                  </a:lnTo>
                  <a:lnTo>
                    <a:pt x="658" y="3596"/>
                  </a:lnTo>
                  <a:lnTo>
                    <a:pt x="591" y="3551"/>
                  </a:lnTo>
                  <a:lnTo>
                    <a:pt x="550" y="3513"/>
                  </a:lnTo>
                  <a:lnTo>
                    <a:pt x="550" y="3479"/>
                  </a:lnTo>
                  <a:lnTo>
                    <a:pt x="574" y="3446"/>
                  </a:lnTo>
                  <a:lnTo>
                    <a:pt x="588" y="3371"/>
                  </a:lnTo>
                  <a:lnTo>
                    <a:pt x="599" y="3322"/>
                  </a:lnTo>
                  <a:lnTo>
                    <a:pt x="610" y="3302"/>
                  </a:lnTo>
                  <a:lnTo>
                    <a:pt x="595" y="3247"/>
                  </a:lnTo>
                  <a:lnTo>
                    <a:pt x="553" y="3225"/>
                  </a:lnTo>
                  <a:lnTo>
                    <a:pt x="550" y="3177"/>
                  </a:lnTo>
                  <a:lnTo>
                    <a:pt x="560" y="3163"/>
                  </a:lnTo>
                  <a:lnTo>
                    <a:pt x="571" y="3163"/>
                  </a:lnTo>
                  <a:lnTo>
                    <a:pt x="574" y="3118"/>
                  </a:lnTo>
                  <a:lnTo>
                    <a:pt x="533" y="3084"/>
                  </a:lnTo>
                  <a:lnTo>
                    <a:pt x="426" y="2893"/>
                  </a:lnTo>
                  <a:lnTo>
                    <a:pt x="419" y="2842"/>
                  </a:lnTo>
                  <a:lnTo>
                    <a:pt x="398" y="2800"/>
                  </a:lnTo>
                  <a:lnTo>
                    <a:pt x="392" y="2758"/>
                  </a:lnTo>
                  <a:lnTo>
                    <a:pt x="315" y="2648"/>
                  </a:lnTo>
                  <a:lnTo>
                    <a:pt x="322" y="2536"/>
                  </a:lnTo>
                  <a:lnTo>
                    <a:pt x="342" y="2516"/>
                  </a:lnTo>
                  <a:lnTo>
                    <a:pt x="363" y="2509"/>
                  </a:lnTo>
                  <a:lnTo>
                    <a:pt x="402" y="2467"/>
                  </a:lnTo>
                  <a:lnTo>
                    <a:pt x="409" y="2395"/>
                  </a:lnTo>
                  <a:lnTo>
                    <a:pt x="385" y="2367"/>
                  </a:lnTo>
                  <a:lnTo>
                    <a:pt x="328" y="2343"/>
                  </a:lnTo>
                  <a:lnTo>
                    <a:pt x="273" y="2294"/>
                  </a:lnTo>
                  <a:lnTo>
                    <a:pt x="253" y="2242"/>
                  </a:lnTo>
                  <a:lnTo>
                    <a:pt x="256" y="2093"/>
                  </a:lnTo>
                  <a:lnTo>
                    <a:pt x="266" y="2072"/>
                  </a:lnTo>
                  <a:lnTo>
                    <a:pt x="260" y="2035"/>
                  </a:lnTo>
                  <a:lnTo>
                    <a:pt x="277" y="2028"/>
                  </a:lnTo>
                  <a:lnTo>
                    <a:pt x="287" y="1959"/>
                  </a:lnTo>
                  <a:lnTo>
                    <a:pt x="301" y="1952"/>
                  </a:lnTo>
                  <a:lnTo>
                    <a:pt x="315" y="1980"/>
                  </a:lnTo>
                  <a:lnTo>
                    <a:pt x="315" y="2035"/>
                  </a:lnTo>
                  <a:lnTo>
                    <a:pt x="322" y="2052"/>
                  </a:lnTo>
                  <a:lnTo>
                    <a:pt x="374" y="2090"/>
                  </a:lnTo>
                  <a:lnTo>
                    <a:pt x="385" y="2076"/>
                  </a:lnTo>
                  <a:lnTo>
                    <a:pt x="388" y="2035"/>
                  </a:lnTo>
                  <a:lnTo>
                    <a:pt x="363" y="1955"/>
                  </a:lnTo>
                  <a:lnTo>
                    <a:pt x="356" y="1907"/>
                  </a:lnTo>
                  <a:lnTo>
                    <a:pt x="363" y="1844"/>
                  </a:lnTo>
                  <a:lnTo>
                    <a:pt x="353" y="1841"/>
                  </a:lnTo>
                  <a:lnTo>
                    <a:pt x="315" y="1879"/>
                  </a:lnTo>
                  <a:lnTo>
                    <a:pt x="315" y="1904"/>
                  </a:lnTo>
                  <a:lnTo>
                    <a:pt x="301" y="1924"/>
                  </a:lnTo>
                  <a:lnTo>
                    <a:pt x="253" y="1907"/>
                  </a:lnTo>
                  <a:lnTo>
                    <a:pt x="201" y="1834"/>
                  </a:lnTo>
                  <a:lnTo>
                    <a:pt x="152" y="1813"/>
                  </a:lnTo>
                  <a:lnTo>
                    <a:pt x="152" y="1813"/>
                  </a:lnTo>
                  <a:lnTo>
                    <a:pt x="177" y="1765"/>
                  </a:lnTo>
                  <a:lnTo>
                    <a:pt x="177" y="1605"/>
                  </a:lnTo>
                  <a:lnTo>
                    <a:pt x="107" y="1530"/>
                  </a:lnTo>
                  <a:lnTo>
                    <a:pt x="79" y="1471"/>
                  </a:lnTo>
                  <a:lnTo>
                    <a:pt x="28" y="1336"/>
                  </a:lnTo>
                  <a:lnTo>
                    <a:pt x="55" y="1291"/>
                  </a:lnTo>
                  <a:lnTo>
                    <a:pt x="45" y="1250"/>
                  </a:lnTo>
                  <a:lnTo>
                    <a:pt x="38" y="1214"/>
                  </a:lnTo>
                  <a:lnTo>
                    <a:pt x="66" y="1118"/>
                  </a:lnTo>
                  <a:lnTo>
                    <a:pt x="97" y="1069"/>
                  </a:lnTo>
                  <a:lnTo>
                    <a:pt x="107" y="1045"/>
                  </a:lnTo>
                  <a:lnTo>
                    <a:pt x="97" y="951"/>
                  </a:lnTo>
                  <a:lnTo>
                    <a:pt x="55" y="858"/>
                  </a:lnTo>
                  <a:lnTo>
                    <a:pt x="52" y="834"/>
                  </a:lnTo>
                  <a:lnTo>
                    <a:pt x="41" y="810"/>
                  </a:lnTo>
                  <a:lnTo>
                    <a:pt x="21" y="789"/>
                  </a:lnTo>
                  <a:lnTo>
                    <a:pt x="7" y="747"/>
                  </a:lnTo>
                  <a:lnTo>
                    <a:pt x="0" y="692"/>
                  </a:lnTo>
                  <a:lnTo>
                    <a:pt x="10" y="674"/>
                  </a:lnTo>
                  <a:lnTo>
                    <a:pt x="7" y="630"/>
                  </a:lnTo>
                  <a:lnTo>
                    <a:pt x="52" y="557"/>
                  </a:lnTo>
                  <a:lnTo>
                    <a:pt x="177" y="418"/>
                  </a:lnTo>
                  <a:lnTo>
                    <a:pt x="177" y="391"/>
                  </a:lnTo>
                  <a:lnTo>
                    <a:pt x="187" y="336"/>
                  </a:lnTo>
                  <a:lnTo>
                    <a:pt x="215" y="311"/>
                  </a:lnTo>
                  <a:lnTo>
                    <a:pt x="246" y="259"/>
                  </a:lnTo>
                  <a:lnTo>
                    <a:pt x="256" y="138"/>
                  </a:lnTo>
                  <a:lnTo>
                    <a:pt x="232" y="82"/>
                  </a:lnTo>
                  <a:lnTo>
                    <a:pt x="256" y="24"/>
                  </a:lnTo>
                  <a:lnTo>
                    <a:pt x="273" y="0"/>
                  </a:lnTo>
                  <a:lnTo>
                    <a:pt x="1589" y="360"/>
                  </a:lnTo>
                  <a:lnTo>
                    <a:pt x="1256" y="1668"/>
                  </a:lnTo>
                  <a:lnTo>
                    <a:pt x="2707" y="3800"/>
                  </a:lnTo>
                  <a:lnTo>
                    <a:pt x="2704" y="3862"/>
                  </a:lnTo>
                  <a:lnTo>
                    <a:pt x="2707" y="3886"/>
                  </a:lnTo>
                  <a:lnTo>
                    <a:pt x="2704" y="3903"/>
                  </a:lnTo>
                  <a:lnTo>
                    <a:pt x="2731" y="3960"/>
                  </a:lnTo>
                  <a:lnTo>
                    <a:pt x="2731" y="4001"/>
                  </a:lnTo>
                  <a:lnTo>
                    <a:pt x="2745" y="4032"/>
                  </a:lnTo>
                  <a:lnTo>
                    <a:pt x="2759" y="4083"/>
                  </a:lnTo>
                  <a:lnTo>
                    <a:pt x="2779" y="4097"/>
                  </a:lnTo>
                  <a:lnTo>
                    <a:pt x="2800" y="4125"/>
                  </a:lnTo>
                  <a:lnTo>
                    <a:pt x="2807" y="4167"/>
                  </a:lnTo>
                  <a:lnTo>
                    <a:pt x="2800" y="4181"/>
                  </a:lnTo>
                  <a:lnTo>
                    <a:pt x="2786" y="4171"/>
                  </a:lnTo>
                  <a:lnTo>
                    <a:pt x="2741" y="4209"/>
                  </a:lnTo>
                  <a:lnTo>
                    <a:pt x="2690" y="4226"/>
                  </a:lnTo>
                  <a:lnTo>
                    <a:pt x="2652" y="4277"/>
                  </a:lnTo>
                  <a:lnTo>
                    <a:pt x="2624" y="4399"/>
                  </a:lnTo>
                  <a:lnTo>
                    <a:pt x="2554" y="4489"/>
                  </a:lnTo>
                  <a:lnTo>
                    <a:pt x="2516" y="4489"/>
                  </a:lnTo>
                  <a:lnTo>
                    <a:pt x="2513" y="4513"/>
                  </a:lnTo>
                  <a:lnTo>
                    <a:pt x="2523" y="4544"/>
                  </a:lnTo>
                  <a:lnTo>
                    <a:pt x="2520" y="4568"/>
                  </a:lnTo>
                  <a:lnTo>
                    <a:pt x="2503" y="4624"/>
                  </a:lnTo>
                  <a:lnTo>
                    <a:pt x="2516" y="4652"/>
                  </a:lnTo>
                  <a:lnTo>
                    <a:pt x="2565" y="4693"/>
                  </a:lnTo>
                  <a:lnTo>
                    <a:pt x="2572" y="4710"/>
                  </a:lnTo>
                  <a:lnTo>
                    <a:pt x="2558" y="4731"/>
                  </a:lnTo>
                  <a:lnTo>
                    <a:pt x="2551" y="4758"/>
                  </a:lnTo>
                  <a:lnTo>
                    <a:pt x="2520" y="4789"/>
                  </a:lnTo>
                  <a:lnTo>
                    <a:pt x="2503" y="4786"/>
                  </a:lnTo>
                  <a:lnTo>
                    <a:pt x="2448" y="4776"/>
                  </a:lnTo>
                  <a:lnTo>
                    <a:pt x="2448" y="477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1260360" y="3321000"/>
              <a:ext cx="949320" cy="1100160"/>
            </a:xfrm>
            <a:custGeom>
              <a:avLst/>
              <a:gdLst/>
              <a:ahLst/>
              <a:rect l="l" t="t" r="r" b="b"/>
              <a:pathLst>
                <a:path w="2391" h="2774">
                  <a:moveTo>
                    <a:pt x="2039" y="2770"/>
                  </a:moveTo>
                  <a:lnTo>
                    <a:pt x="2391" y="275"/>
                  </a:lnTo>
                  <a:lnTo>
                    <a:pt x="651" y="0"/>
                  </a:lnTo>
                  <a:lnTo>
                    <a:pt x="608" y="229"/>
                  </a:lnTo>
                  <a:lnTo>
                    <a:pt x="543" y="416"/>
                  </a:lnTo>
                  <a:lnTo>
                    <a:pt x="505" y="416"/>
                  </a:lnTo>
                  <a:lnTo>
                    <a:pt x="478" y="388"/>
                  </a:lnTo>
                  <a:lnTo>
                    <a:pt x="481" y="375"/>
                  </a:lnTo>
                  <a:lnTo>
                    <a:pt x="457" y="344"/>
                  </a:lnTo>
                  <a:lnTo>
                    <a:pt x="387" y="326"/>
                  </a:lnTo>
                  <a:lnTo>
                    <a:pt x="335" y="337"/>
                  </a:lnTo>
                  <a:lnTo>
                    <a:pt x="318" y="357"/>
                  </a:lnTo>
                  <a:lnTo>
                    <a:pt x="332" y="440"/>
                  </a:lnTo>
                  <a:lnTo>
                    <a:pt x="311" y="651"/>
                  </a:lnTo>
                  <a:lnTo>
                    <a:pt x="328" y="682"/>
                  </a:lnTo>
                  <a:lnTo>
                    <a:pt x="301" y="776"/>
                  </a:lnTo>
                  <a:lnTo>
                    <a:pt x="284" y="807"/>
                  </a:lnTo>
                  <a:lnTo>
                    <a:pt x="287" y="828"/>
                  </a:lnTo>
                  <a:lnTo>
                    <a:pt x="284" y="890"/>
                  </a:lnTo>
                  <a:lnTo>
                    <a:pt x="287" y="914"/>
                  </a:lnTo>
                  <a:lnTo>
                    <a:pt x="284" y="931"/>
                  </a:lnTo>
                  <a:lnTo>
                    <a:pt x="311" y="988"/>
                  </a:lnTo>
                  <a:lnTo>
                    <a:pt x="311" y="1029"/>
                  </a:lnTo>
                  <a:lnTo>
                    <a:pt x="325" y="1060"/>
                  </a:lnTo>
                  <a:lnTo>
                    <a:pt x="339" y="1111"/>
                  </a:lnTo>
                  <a:lnTo>
                    <a:pt x="359" y="1125"/>
                  </a:lnTo>
                  <a:lnTo>
                    <a:pt x="380" y="1153"/>
                  </a:lnTo>
                  <a:lnTo>
                    <a:pt x="387" y="1195"/>
                  </a:lnTo>
                  <a:lnTo>
                    <a:pt x="380" y="1209"/>
                  </a:lnTo>
                  <a:lnTo>
                    <a:pt x="366" y="1199"/>
                  </a:lnTo>
                  <a:lnTo>
                    <a:pt x="321" y="1237"/>
                  </a:lnTo>
                  <a:lnTo>
                    <a:pt x="270" y="1254"/>
                  </a:lnTo>
                  <a:lnTo>
                    <a:pt x="232" y="1305"/>
                  </a:lnTo>
                  <a:lnTo>
                    <a:pt x="204" y="1427"/>
                  </a:lnTo>
                  <a:lnTo>
                    <a:pt x="134" y="1517"/>
                  </a:lnTo>
                  <a:lnTo>
                    <a:pt x="96" y="1517"/>
                  </a:lnTo>
                  <a:lnTo>
                    <a:pt x="93" y="1541"/>
                  </a:lnTo>
                  <a:lnTo>
                    <a:pt x="103" y="1572"/>
                  </a:lnTo>
                  <a:lnTo>
                    <a:pt x="100" y="1596"/>
                  </a:lnTo>
                  <a:lnTo>
                    <a:pt x="83" y="1652"/>
                  </a:lnTo>
                  <a:lnTo>
                    <a:pt x="96" y="1680"/>
                  </a:lnTo>
                  <a:lnTo>
                    <a:pt x="145" y="1721"/>
                  </a:lnTo>
                  <a:lnTo>
                    <a:pt x="152" y="1738"/>
                  </a:lnTo>
                  <a:lnTo>
                    <a:pt x="138" y="1759"/>
                  </a:lnTo>
                  <a:lnTo>
                    <a:pt x="131" y="1786"/>
                  </a:lnTo>
                  <a:lnTo>
                    <a:pt x="100" y="1817"/>
                  </a:lnTo>
                  <a:lnTo>
                    <a:pt x="83" y="1814"/>
                  </a:lnTo>
                  <a:lnTo>
                    <a:pt x="28" y="1804"/>
                  </a:lnTo>
                  <a:lnTo>
                    <a:pt x="0" y="1908"/>
                  </a:lnTo>
                  <a:lnTo>
                    <a:pt x="1287" y="2648"/>
                  </a:lnTo>
                  <a:lnTo>
                    <a:pt x="2039" y="2774"/>
                  </a:lnTo>
                  <a:lnTo>
                    <a:pt x="2039" y="2770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1260360" y="3321000"/>
              <a:ext cx="949320" cy="1100160"/>
            </a:xfrm>
            <a:custGeom>
              <a:avLst/>
              <a:gdLst/>
              <a:ahLst/>
              <a:rect l="l" t="t" r="r" b="b"/>
              <a:pathLst>
                <a:path w="2391" h="2774">
                  <a:moveTo>
                    <a:pt x="2039" y="2770"/>
                  </a:moveTo>
                  <a:lnTo>
                    <a:pt x="2391" y="275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08" y="229"/>
                  </a:lnTo>
                  <a:lnTo>
                    <a:pt x="543" y="416"/>
                  </a:lnTo>
                  <a:lnTo>
                    <a:pt x="505" y="416"/>
                  </a:lnTo>
                  <a:lnTo>
                    <a:pt x="478" y="388"/>
                  </a:lnTo>
                  <a:lnTo>
                    <a:pt x="481" y="375"/>
                  </a:lnTo>
                  <a:lnTo>
                    <a:pt x="457" y="344"/>
                  </a:lnTo>
                  <a:lnTo>
                    <a:pt x="387" y="326"/>
                  </a:lnTo>
                  <a:lnTo>
                    <a:pt x="335" y="337"/>
                  </a:lnTo>
                  <a:lnTo>
                    <a:pt x="318" y="357"/>
                  </a:lnTo>
                  <a:lnTo>
                    <a:pt x="332" y="440"/>
                  </a:lnTo>
                  <a:lnTo>
                    <a:pt x="311" y="651"/>
                  </a:lnTo>
                  <a:lnTo>
                    <a:pt x="328" y="682"/>
                  </a:lnTo>
                  <a:lnTo>
                    <a:pt x="301" y="776"/>
                  </a:lnTo>
                  <a:lnTo>
                    <a:pt x="284" y="807"/>
                  </a:lnTo>
                  <a:lnTo>
                    <a:pt x="287" y="828"/>
                  </a:lnTo>
                  <a:lnTo>
                    <a:pt x="284" y="890"/>
                  </a:lnTo>
                  <a:lnTo>
                    <a:pt x="287" y="914"/>
                  </a:lnTo>
                  <a:lnTo>
                    <a:pt x="284" y="931"/>
                  </a:lnTo>
                  <a:lnTo>
                    <a:pt x="311" y="988"/>
                  </a:lnTo>
                  <a:lnTo>
                    <a:pt x="311" y="1029"/>
                  </a:lnTo>
                  <a:lnTo>
                    <a:pt x="325" y="1060"/>
                  </a:lnTo>
                  <a:lnTo>
                    <a:pt x="339" y="1111"/>
                  </a:lnTo>
                  <a:lnTo>
                    <a:pt x="359" y="1125"/>
                  </a:lnTo>
                  <a:lnTo>
                    <a:pt x="380" y="1153"/>
                  </a:lnTo>
                  <a:lnTo>
                    <a:pt x="387" y="1195"/>
                  </a:lnTo>
                  <a:lnTo>
                    <a:pt x="380" y="1209"/>
                  </a:lnTo>
                  <a:lnTo>
                    <a:pt x="366" y="1199"/>
                  </a:lnTo>
                  <a:lnTo>
                    <a:pt x="321" y="1237"/>
                  </a:lnTo>
                  <a:lnTo>
                    <a:pt x="270" y="1254"/>
                  </a:lnTo>
                  <a:lnTo>
                    <a:pt x="232" y="1305"/>
                  </a:lnTo>
                  <a:lnTo>
                    <a:pt x="204" y="1427"/>
                  </a:lnTo>
                  <a:lnTo>
                    <a:pt x="134" y="1517"/>
                  </a:lnTo>
                  <a:lnTo>
                    <a:pt x="96" y="1517"/>
                  </a:lnTo>
                  <a:lnTo>
                    <a:pt x="93" y="1541"/>
                  </a:lnTo>
                  <a:lnTo>
                    <a:pt x="103" y="1572"/>
                  </a:lnTo>
                  <a:lnTo>
                    <a:pt x="100" y="1596"/>
                  </a:lnTo>
                  <a:lnTo>
                    <a:pt x="83" y="1652"/>
                  </a:lnTo>
                  <a:lnTo>
                    <a:pt x="96" y="1680"/>
                  </a:lnTo>
                  <a:lnTo>
                    <a:pt x="145" y="1721"/>
                  </a:lnTo>
                  <a:lnTo>
                    <a:pt x="152" y="1738"/>
                  </a:lnTo>
                  <a:lnTo>
                    <a:pt x="138" y="1759"/>
                  </a:lnTo>
                  <a:lnTo>
                    <a:pt x="131" y="1786"/>
                  </a:lnTo>
                  <a:lnTo>
                    <a:pt x="100" y="1817"/>
                  </a:lnTo>
                  <a:lnTo>
                    <a:pt x="83" y="1814"/>
                  </a:lnTo>
                  <a:lnTo>
                    <a:pt x="28" y="1804"/>
                  </a:lnTo>
                  <a:lnTo>
                    <a:pt x="0" y="1908"/>
                  </a:lnTo>
                  <a:lnTo>
                    <a:pt x="1287" y="2648"/>
                  </a:lnTo>
                  <a:lnTo>
                    <a:pt x="2039" y="2774"/>
                  </a:lnTo>
                  <a:lnTo>
                    <a:pt x="2039" y="2770"/>
                  </a:lnTo>
                  <a:lnTo>
                    <a:pt x="2039" y="277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798480" y="2282760"/>
              <a:ext cx="889200" cy="1365480"/>
            </a:xfrm>
            <a:custGeom>
              <a:avLst/>
              <a:gdLst/>
              <a:ahLst/>
              <a:rect l="l" t="t" r="r" b="b"/>
              <a:pathLst>
                <a:path w="2240" h="3440">
                  <a:moveTo>
                    <a:pt x="333" y="0"/>
                  </a:moveTo>
                  <a:lnTo>
                    <a:pt x="0" y="1308"/>
                  </a:lnTo>
                  <a:lnTo>
                    <a:pt x="1451" y="3440"/>
                  </a:lnTo>
                  <a:lnTo>
                    <a:pt x="1448" y="3419"/>
                  </a:lnTo>
                  <a:lnTo>
                    <a:pt x="1465" y="3388"/>
                  </a:lnTo>
                  <a:lnTo>
                    <a:pt x="1492" y="3294"/>
                  </a:lnTo>
                  <a:lnTo>
                    <a:pt x="1475" y="3263"/>
                  </a:lnTo>
                  <a:lnTo>
                    <a:pt x="1496" y="3052"/>
                  </a:lnTo>
                  <a:lnTo>
                    <a:pt x="1482" y="2969"/>
                  </a:lnTo>
                  <a:lnTo>
                    <a:pt x="1499" y="2949"/>
                  </a:lnTo>
                  <a:lnTo>
                    <a:pt x="1551" y="2938"/>
                  </a:lnTo>
                  <a:lnTo>
                    <a:pt x="1621" y="2956"/>
                  </a:lnTo>
                  <a:lnTo>
                    <a:pt x="1645" y="2987"/>
                  </a:lnTo>
                  <a:lnTo>
                    <a:pt x="1642" y="3000"/>
                  </a:lnTo>
                  <a:lnTo>
                    <a:pt x="1669" y="3028"/>
                  </a:lnTo>
                  <a:lnTo>
                    <a:pt x="1707" y="3028"/>
                  </a:lnTo>
                  <a:lnTo>
                    <a:pt x="1772" y="2841"/>
                  </a:lnTo>
                  <a:lnTo>
                    <a:pt x="1815" y="2612"/>
                  </a:lnTo>
                  <a:lnTo>
                    <a:pt x="2240" y="422"/>
                  </a:lnTo>
                  <a:lnTo>
                    <a:pt x="1278" y="22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798480" y="2282760"/>
              <a:ext cx="889200" cy="1365480"/>
            </a:xfrm>
            <a:custGeom>
              <a:avLst/>
              <a:gdLst/>
              <a:ahLst/>
              <a:rect l="l" t="t" r="r" b="b"/>
              <a:pathLst>
                <a:path w="2240" h="3440">
                  <a:moveTo>
                    <a:pt x="333" y="0"/>
                  </a:moveTo>
                  <a:lnTo>
                    <a:pt x="0" y="1308"/>
                  </a:lnTo>
                  <a:lnTo>
                    <a:pt x="1451" y="3440"/>
                  </a:lnTo>
                  <a:lnTo>
                    <a:pt x="1448" y="3419"/>
                  </a:lnTo>
                  <a:lnTo>
                    <a:pt x="1465" y="3388"/>
                  </a:lnTo>
                  <a:lnTo>
                    <a:pt x="1492" y="3294"/>
                  </a:lnTo>
                  <a:lnTo>
                    <a:pt x="1475" y="3263"/>
                  </a:lnTo>
                  <a:lnTo>
                    <a:pt x="1496" y="3052"/>
                  </a:lnTo>
                  <a:lnTo>
                    <a:pt x="1482" y="2969"/>
                  </a:lnTo>
                  <a:lnTo>
                    <a:pt x="1499" y="2949"/>
                  </a:lnTo>
                  <a:lnTo>
                    <a:pt x="1551" y="2938"/>
                  </a:lnTo>
                  <a:lnTo>
                    <a:pt x="1621" y="2956"/>
                  </a:lnTo>
                  <a:lnTo>
                    <a:pt x="1645" y="2987"/>
                  </a:lnTo>
                  <a:lnTo>
                    <a:pt x="1642" y="3000"/>
                  </a:lnTo>
                  <a:lnTo>
                    <a:pt x="1669" y="3028"/>
                  </a:lnTo>
                  <a:lnTo>
                    <a:pt x="1707" y="3028"/>
                  </a:lnTo>
                  <a:lnTo>
                    <a:pt x="1772" y="2841"/>
                  </a:lnTo>
                  <a:lnTo>
                    <a:pt x="1815" y="2612"/>
                  </a:lnTo>
                  <a:lnTo>
                    <a:pt x="2240" y="422"/>
                  </a:lnTo>
                  <a:lnTo>
                    <a:pt x="1278" y="221"/>
                  </a:lnTo>
                  <a:lnTo>
                    <a:pt x="333" y="0"/>
                  </a:lnTo>
                  <a:lnTo>
                    <a:pt x="33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1519200" y="2451240"/>
              <a:ext cx="785880" cy="977760"/>
            </a:xfrm>
            <a:custGeom>
              <a:avLst/>
              <a:gdLst/>
              <a:ahLst/>
              <a:rect l="l" t="t" r="r" b="b"/>
              <a:pathLst>
                <a:path w="1979" h="2465">
                  <a:moveTo>
                    <a:pt x="1740" y="2465"/>
                  </a:moveTo>
                  <a:lnTo>
                    <a:pt x="1979" y="703"/>
                  </a:lnTo>
                  <a:lnTo>
                    <a:pt x="1328" y="602"/>
                  </a:lnTo>
                  <a:lnTo>
                    <a:pt x="1398" y="173"/>
                  </a:lnTo>
                  <a:lnTo>
                    <a:pt x="425" y="0"/>
                  </a:lnTo>
                  <a:lnTo>
                    <a:pt x="0" y="2190"/>
                  </a:lnTo>
                  <a:lnTo>
                    <a:pt x="1740" y="246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1519200" y="2451240"/>
              <a:ext cx="785880" cy="977760"/>
            </a:xfrm>
            <a:custGeom>
              <a:avLst/>
              <a:gdLst/>
              <a:ahLst/>
              <a:rect l="l" t="t" r="r" b="b"/>
              <a:pathLst>
                <a:path w="1979" h="2465">
                  <a:moveTo>
                    <a:pt x="1740" y="2465"/>
                  </a:moveTo>
                  <a:lnTo>
                    <a:pt x="1979" y="703"/>
                  </a:lnTo>
                  <a:lnTo>
                    <a:pt x="1328" y="602"/>
                  </a:lnTo>
                  <a:lnTo>
                    <a:pt x="1398" y="173"/>
                  </a:lnTo>
                  <a:lnTo>
                    <a:pt x="425" y="0"/>
                  </a:lnTo>
                  <a:lnTo>
                    <a:pt x="0" y="2190"/>
                  </a:lnTo>
                  <a:lnTo>
                    <a:pt x="0" y="2190"/>
                  </a:lnTo>
                  <a:lnTo>
                    <a:pt x="1740" y="2465"/>
                  </a:lnTo>
                  <a:lnTo>
                    <a:pt x="1740" y="2465"/>
                  </a:lnTo>
                </a:path>
              </a:pathLst>
            </a:custGeom>
            <a:solidFill>
              <a:srgbClr val="8dff9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1652760" y="1201680"/>
              <a:ext cx="1423800" cy="900000"/>
            </a:xfrm>
            <a:custGeom>
              <a:avLst/>
              <a:gdLst/>
              <a:ahLst/>
              <a:rect l="l" t="t" r="r" b="b"/>
              <a:pathLst>
                <a:path w="3590" h="2270">
                  <a:moveTo>
                    <a:pt x="3441" y="2270"/>
                  </a:moveTo>
                  <a:lnTo>
                    <a:pt x="1257" y="2003"/>
                  </a:lnTo>
                  <a:lnTo>
                    <a:pt x="1225" y="2224"/>
                  </a:lnTo>
                  <a:lnTo>
                    <a:pt x="1225" y="2228"/>
                  </a:lnTo>
                  <a:lnTo>
                    <a:pt x="1194" y="2197"/>
                  </a:lnTo>
                  <a:lnTo>
                    <a:pt x="1180" y="2145"/>
                  </a:lnTo>
                  <a:lnTo>
                    <a:pt x="1136" y="2097"/>
                  </a:lnTo>
                  <a:lnTo>
                    <a:pt x="1098" y="2128"/>
                  </a:lnTo>
                  <a:lnTo>
                    <a:pt x="1101" y="2162"/>
                  </a:lnTo>
                  <a:lnTo>
                    <a:pt x="1012" y="2162"/>
                  </a:lnTo>
                  <a:lnTo>
                    <a:pt x="997" y="2169"/>
                  </a:lnTo>
                  <a:lnTo>
                    <a:pt x="959" y="2148"/>
                  </a:lnTo>
                  <a:lnTo>
                    <a:pt x="876" y="2145"/>
                  </a:lnTo>
                  <a:lnTo>
                    <a:pt x="859" y="2128"/>
                  </a:lnTo>
                  <a:lnTo>
                    <a:pt x="835" y="2131"/>
                  </a:lnTo>
                  <a:lnTo>
                    <a:pt x="807" y="2159"/>
                  </a:lnTo>
                  <a:lnTo>
                    <a:pt x="775" y="2155"/>
                  </a:lnTo>
                  <a:lnTo>
                    <a:pt x="706" y="2128"/>
                  </a:lnTo>
                  <a:lnTo>
                    <a:pt x="689" y="2142"/>
                  </a:lnTo>
                  <a:lnTo>
                    <a:pt x="668" y="2183"/>
                  </a:lnTo>
                  <a:lnTo>
                    <a:pt x="624" y="2159"/>
                  </a:lnTo>
                  <a:lnTo>
                    <a:pt x="603" y="2111"/>
                  </a:lnTo>
                  <a:lnTo>
                    <a:pt x="603" y="2093"/>
                  </a:lnTo>
                  <a:lnTo>
                    <a:pt x="613" y="2035"/>
                  </a:lnTo>
                  <a:lnTo>
                    <a:pt x="606" y="2006"/>
                  </a:lnTo>
                  <a:lnTo>
                    <a:pt x="575" y="1965"/>
                  </a:lnTo>
                  <a:lnTo>
                    <a:pt x="536" y="1965"/>
                  </a:lnTo>
                  <a:lnTo>
                    <a:pt x="502" y="1910"/>
                  </a:lnTo>
                  <a:lnTo>
                    <a:pt x="523" y="1872"/>
                  </a:lnTo>
                  <a:lnTo>
                    <a:pt x="523" y="1844"/>
                  </a:lnTo>
                  <a:lnTo>
                    <a:pt x="488" y="1796"/>
                  </a:lnTo>
                  <a:lnTo>
                    <a:pt x="467" y="1736"/>
                  </a:lnTo>
                  <a:lnTo>
                    <a:pt x="467" y="1647"/>
                  </a:lnTo>
                  <a:lnTo>
                    <a:pt x="478" y="1592"/>
                  </a:lnTo>
                  <a:lnTo>
                    <a:pt x="461" y="1578"/>
                  </a:lnTo>
                  <a:lnTo>
                    <a:pt x="450" y="1568"/>
                  </a:lnTo>
                  <a:lnTo>
                    <a:pt x="436" y="1536"/>
                  </a:lnTo>
                  <a:lnTo>
                    <a:pt x="426" y="1529"/>
                  </a:lnTo>
                  <a:lnTo>
                    <a:pt x="412" y="1536"/>
                  </a:lnTo>
                  <a:lnTo>
                    <a:pt x="315" y="1612"/>
                  </a:lnTo>
                  <a:lnTo>
                    <a:pt x="298" y="1619"/>
                  </a:lnTo>
                  <a:lnTo>
                    <a:pt x="236" y="1556"/>
                  </a:lnTo>
                  <a:lnTo>
                    <a:pt x="253" y="1522"/>
                  </a:lnTo>
                  <a:lnTo>
                    <a:pt x="249" y="1494"/>
                  </a:lnTo>
                  <a:lnTo>
                    <a:pt x="249" y="1456"/>
                  </a:lnTo>
                  <a:lnTo>
                    <a:pt x="301" y="1422"/>
                  </a:lnTo>
                  <a:lnTo>
                    <a:pt x="304" y="1384"/>
                  </a:lnTo>
                  <a:lnTo>
                    <a:pt x="298" y="1377"/>
                  </a:lnTo>
                  <a:lnTo>
                    <a:pt x="301" y="1307"/>
                  </a:lnTo>
                  <a:lnTo>
                    <a:pt x="325" y="1286"/>
                  </a:lnTo>
                  <a:lnTo>
                    <a:pt x="322" y="1262"/>
                  </a:lnTo>
                  <a:lnTo>
                    <a:pt x="392" y="1121"/>
                  </a:lnTo>
                  <a:lnTo>
                    <a:pt x="371" y="1096"/>
                  </a:lnTo>
                  <a:lnTo>
                    <a:pt x="304" y="1086"/>
                  </a:lnTo>
                  <a:lnTo>
                    <a:pt x="301" y="1051"/>
                  </a:lnTo>
                  <a:lnTo>
                    <a:pt x="253" y="1048"/>
                  </a:lnTo>
                  <a:lnTo>
                    <a:pt x="229" y="993"/>
                  </a:lnTo>
                  <a:lnTo>
                    <a:pt x="218" y="938"/>
                  </a:lnTo>
                  <a:lnTo>
                    <a:pt x="167" y="819"/>
                  </a:lnTo>
                  <a:lnTo>
                    <a:pt x="90" y="747"/>
                  </a:lnTo>
                  <a:lnTo>
                    <a:pt x="55" y="699"/>
                  </a:lnTo>
                  <a:lnTo>
                    <a:pt x="35" y="675"/>
                  </a:lnTo>
                  <a:lnTo>
                    <a:pt x="52" y="653"/>
                  </a:lnTo>
                  <a:lnTo>
                    <a:pt x="66" y="608"/>
                  </a:lnTo>
                  <a:lnTo>
                    <a:pt x="52" y="536"/>
                  </a:lnTo>
                  <a:lnTo>
                    <a:pt x="0" y="421"/>
                  </a:lnTo>
                  <a:lnTo>
                    <a:pt x="76" y="0"/>
                  </a:lnTo>
                  <a:lnTo>
                    <a:pt x="405" y="55"/>
                  </a:lnTo>
                  <a:lnTo>
                    <a:pt x="1285" y="203"/>
                  </a:lnTo>
                  <a:lnTo>
                    <a:pt x="2185" y="356"/>
                  </a:lnTo>
                  <a:lnTo>
                    <a:pt x="3590" y="501"/>
                  </a:lnTo>
                  <a:lnTo>
                    <a:pt x="3480" y="1841"/>
                  </a:lnTo>
                  <a:lnTo>
                    <a:pt x="3441" y="2270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1652760" y="1201680"/>
              <a:ext cx="1423800" cy="900000"/>
            </a:xfrm>
            <a:custGeom>
              <a:avLst/>
              <a:gdLst/>
              <a:ahLst/>
              <a:rect l="l" t="t" r="r" b="b"/>
              <a:pathLst>
                <a:path w="3590" h="2270">
                  <a:moveTo>
                    <a:pt x="3441" y="2270"/>
                  </a:moveTo>
                  <a:lnTo>
                    <a:pt x="1257" y="2003"/>
                  </a:lnTo>
                  <a:lnTo>
                    <a:pt x="1225" y="2224"/>
                  </a:lnTo>
                  <a:lnTo>
                    <a:pt x="1225" y="2228"/>
                  </a:lnTo>
                  <a:lnTo>
                    <a:pt x="1194" y="2197"/>
                  </a:lnTo>
                  <a:lnTo>
                    <a:pt x="1180" y="2145"/>
                  </a:lnTo>
                  <a:lnTo>
                    <a:pt x="1136" y="2097"/>
                  </a:lnTo>
                  <a:lnTo>
                    <a:pt x="1098" y="2128"/>
                  </a:lnTo>
                  <a:lnTo>
                    <a:pt x="1101" y="2162"/>
                  </a:lnTo>
                  <a:lnTo>
                    <a:pt x="1012" y="2162"/>
                  </a:lnTo>
                  <a:lnTo>
                    <a:pt x="997" y="2169"/>
                  </a:lnTo>
                  <a:lnTo>
                    <a:pt x="959" y="2148"/>
                  </a:lnTo>
                  <a:lnTo>
                    <a:pt x="876" y="2145"/>
                  </a:lnTo>
                  <a:lnTo>
                    <a:pt x="859" y="2128"/>
                  </a:lnTo>
                  <a:lnTo>
                    <a:pt x="835" y="2131"/>
                  </a:lnTo>
                  <a:lnTo>
                    <a:pt x="807" y="2159"/>
                  </a:lnTo>
                  <a:lnTo>
                    <a:pt x="775" y="2155"/>
                  </a:lnTo>
                  <a:lnTo>
                    <a:pt x="706" y="2128"/>
                  </a:lnTo>
                  <a:lnTo>
                    <a:pt x="689" y="2142"/>
                  </a:lnTo>
                  <a:lnTo>
                    <a:pt x="668" y="2183"/>
                  </a:lnTo>
                  <a:lnTo>
                    <a:pt x="624" y="2159"/>
                  </a:lnTo>
                  <a:lnTo>
                    <a:pt x="603" y="2111"/>
                  </a:lnTo>
                  <a:lnTo>
                    <a:pt x="603" y="2093"/>
                  </a:lnTo>
                  <a:lnTo>
                    <a:pt x="613" y="2035"/>
                  </a:lnTo>
                  <a:lnTo>
                    <a:pt x="606" y="2006"/>
                  </a:lnTo>
                  <a:lnTo>
                    <a:pt x="575" y="1965"/>
                  </a:lnTo>
                  <a:lnTo>
                    <a:pt x="536" y="1965"/>
                  </a:lnTo>
                  <a:lnTo>
                    <a:pt x="502" y="1910"/>
                  </a:lnTo>
                  <a:lnTo>
                    <a:pt x="523" y="1872"/>
                  </a:lnTo>
                  <a:lnTo>
                    <a:pt x="523" y="1844"/>
                  </a:lnTo>
                  <a:lnTo>
                    <a:pt x="488" y="1796"/>
                  </a:lnTo>
                  <a:lnTo>
                    <a:pt x="467" y="1736"/>
                  </a:lnTo>
                  <a:lnTo>
                    <a:pt x="467" y="1647"/>
                  </a:lnTo>
                  <a:lnTo>
                    <a:pt x="478" y="1592"/>
                  </a:lnTo>
                  <a:lnTo>
                    <a:pt x="461" y="1578"/>
                  </a:lnTo>
                  <a:lnTo>
                    <a:pt x="450" y="1568"/>
                  </a:lnTo>
                  <a:lnTo>
                    <a:pt x="436" y="1536"/>
                  </a:lnTo>
                  <a:lnTo>
                    <a:pt x="426" y="1529"/>
                  </a:lnTo>
                  <a:lnTo>
                    <a:pt x="412" y="1536"/>
                  </a:lnTo>
                  <a:lnTo>
                    <a:pt x="315" y="1612"/>
                  </a:lnTo>
                  <a:lnTo>
                    <a:pt x="298" y="1619"/>
                  </a:lnTo>
                  <a:lnTo>
                    <a:pt x="236" y="1556"/>
                  </a:lnTo>
                  <a:lnTo>
                    <a:pt x="253" y="1522"/>
                  </a:lnTo>
                  <a:lnTo>
                    <a:pt x="249" y="1494"/>
                  </a:lnTo>
                  <a:lnTo>
                    <a:pt x="249" y="1456"/>
                  </a:lnTo>
                  <a:lnTo>
                    <a:pt x="301" y="1422"/>
                  </a:lnTo>
                  <a:lnTo>
                    <a:pt x="304" y="1384"/>
                  </a:lnTo>
                  <a:lnTo>
                    <a:pt x="298" y="1377"/>
                  </a:lnTo>
                  <a:lnTo>
                    <a:pt x="301" y="1307"/>
                  </a:lnTo>
                  <a:lnTo>
                    <a:pt x="325" y="1286"/>
                  </a:lnTo>
                  <a:lnTo>
                    <a:pt x="322" y="1262"/>
                  </a:lnTo>
                  <a:lnTo>
                    <a:pt x="392" y="1121"/>
                  </a:lnTo>
                  <a:lnTo>
                    <a:pt x="371" y="1096"/>
                  </a:lnTo>
                  <a:lnTo>
                    <a:pt x="304" y="1086"/>
                  </a:lnTo>
                  <a:lnTo>
                    <a:pt x="301" y="1051"/>
                  </a:lnTo>
                  <a:lnTo>
                    <a:pt x="253" y="1048"/>
                  </a:lnTo>
                  <a:lnTo>
                    <a:pt x="229" y="993"/>
                  </a:lnTo>
                  <a:lnTo>
                    <a:pt x="218" y="938"/>
                  </a:lnTo>
                  <a:lnTo>
                    <a:pt x="167" y="819"/>
                  </a:lnTo>
                  <a:lnTo>
                    <a:pt x="90" y="747"/>
                  </a:lnTo>
                  <a:lnTo>
                    <a:pt x="55" y="699"/>
                  </a:lnTo>
                  <a:lnTo>
                    <a:pt x="35" y="675"/>
                  </a:lnTo>
                  <a:lnTo>
                    <a:pt x="52" y="653"/>
                  </a:lnTo>
                  <a:lnTo>
                    <a:pt x="66" y="608"/>
                  </a:lnTo>
                  <a:lnTo>
                    <a:pt x="52" y="536"/>
                  </a:lnTo>
                  <a:lnTo>
                    <a:pt x="0" y="421"/>
                  </a:lnTo>
                  <a:lnTo>
                    <a:pt x="76" y="0"/>
                  </a:lnTo>
                  <a:lnTo>
                    <a:pt x="405" y="55"/>
                  </a:lnTo>
                  <a:lnTo>
                    <a:pt x="1285" y="203"/>
                  </a:lnTo>
                  <a:lnTo>
                    <a:pt x="2185" y="356"/>
                  </a:lnTo>
                  <a:lnTo>
                    <a:pt x="3590" y="501"/>
                  </a:lnTo>
                  <a:lnTo>
                    <a:pt x="3480" y="1841"/>
                  </a:lnTo>
                  <a:lnTo>
                    <a:pt x="3441" y="2270"/>
                  </a:lnTo>
                  <a:lnTo>
                    <a:pt x="3441" y="227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2046240" y="1995480"/>
              <a:ext cx="971640" cy="804960"/>
            </a:xfrm>
            <a:custGeom>
              <a:avLst/>
              <a:gdLst/>
              <a:ahLst/>
              <a:rect l="l" t="t" r="r" b="b"/>
              <a:pathLst>
                <a:path w="2448" h="2028">
                  <a:moveTo>
                    <a:pt x="2300" y="2028"/>
                  </a:moveTo>
                  <a:lnTo>
                    <a:pt x="2375" y="1143"/>
                  </a:lnTo>
                  <a:lnTo>
                    <a:pt x="2448" y="267"/>
                  </a:lnTo>
                  <a:lnTo>
                    <a:pt x="264" y="0"/>
                  </a:lnTo>
                  <a:lnTo>
                    <a:pt x="232" y="221"/>
                  </a:lnTo>
                  <a:lnTo>
                    <a:pt x="74" y="1319"/>
                  </a:lnTo>
                  <a:lnTo>
                    <a:pt x="70" y="1319"/>
                  </a:lnTo>
                  <a:lnTo>
                    <a:pt x="0" y="1748"/>
                  </a:lnTo>
                  <a:lnTo>
                    <a:pt x="651" y="1849"/>
                  </a:lnTo>
                  <a:lnTo>
                    <a:pt x="2300" y="2028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2046240" y="1995480"/>
              <a:ext cx="971640" cy="804960"/>
            </a:xfrm>
            <a:custGeom>
              <a:avLst/>
              <a:gdLst/>
              <a:ahLst/>
              <a:rect l="l" t="t" r="r" b="b"/>
              <a:pathLst>
                <a:path w="2448" h="2028">
                  <a:moveTo>
                    <a:pt x="2300" y="2028"/>
                  </a:moveTo>
                  <a:lnTo>
                    <a:pt x="2375" y="1143"/>
                  </a:lnTo>
                  <a:lnTo>
                    <a:pt x="2448" y="267"/>
                  </a:lnTo>
                  <a:lnTo>
                    <a:pt x="264" y="0"/>
                  </a:lnTo>
                  <a:lnTo>
                    <a:pt x="232" y="221"/>
                  </a:lnTo>
                  <a:lnTo>
                    <a:pt x="74" y="1319"/>
                  </a:lnTo>
                  <a:lnTo>
                    <a:pt x="70" y="1319"/>
                  </a:lnTo>
                  <a:lnTo>
                    <a:pt x="0" y="1748"/>
                  </a:lnTo>
                  <a:lnTo>
                    <a:pt x="651" y="1849"/>
                  </a:lnTo>
                  <a:lnTo>
                    <a:pt x="2300" y="2028"/>
                  </a:lnTo>
                  <a:lnTo>
                    <a:pt x="2300" y="2028"/>
                  </a:lnTo>
                  <a:lnTo>
                    <a:pt x="2300" y="202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2070000" y="3429000"/>
              <a:ext cx="974880" cy="1004760"/>
            </a:xfrm>
            <a:custGeom>
              <a:avLst/>
              <a:gdLst/>
              <a:ahLst/>
              <a:rect l="l" t="t" r="r" b="b"/>
              <a:pathLst>
                <a:path w="2458" h="2533">
                  <a:moveTo>
                    <a:pt x="352" y="0"/>
                  </a:moveTo>
                  <a:lnTo>
                    <a:pt x="0" y="2495"/>
                  </a:lnTo>
                  <a:lnTo>
                    <a:pt x="0" y="2499"/>
                  </a:lnTo>
                  <a:lnTo>
                    <a:pt x="321" y="2533"/>
                  </a:lnTo>
                  <a:lnTo>
                    <a:pt x="345" y="2339"/>
                  </a:lnTo>
                  <a:lnTo>
                    <a:pt x="955" y="2415"/>
                  </a:lnTo>
                  <a:lnTo>
                    <a:pt x="948" y="2408"/>
                  </a:lnTo>
                  <a:lnTo>
                    <a:pt x="934" y="2373"/>
                  </a:lnTo>
                  <a:lnTo>
                    <a:pt x="948" y="2346"/>
                  </a:lnTo>
                  <a:lnTo>
                    <a:pt x="945" y="2339"/>
                  </a:lnTo>
                  <a:lnTo>
                    <a:pt x="934" y="2325"/>
                  </a:lnTo>
                  <a:lnTo>
                    <a:pt x="941" y="2318"/>
                  </a:lnTo>
                  <a:lnTo>
                    <a:pt x="2267" y="2442"/>
                  </a:lnTo>
                  <a:lnTo>
                    <a:pt x="2427" y="450"/>
                  </a:lnTo>
                  <a:lnTo>
                    <a:pt x="2444" y="450"/>
                  </a:lnTo>
                  <a:lnTo>
                    <a:pt x="2458" y="2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8dff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2070000" y="3429000"/>
              <a:ext cx="974880" cy="1004760"/>
            </a:xfrm>
            <a:custGeom>
              <a:avLst/>
              <a:gdLst/>
              <a:ahLst/>
              <a:rect l="l" t="t" r="r" b="b"/>
              <a:pathLst>
                <a:path w="2458" h="2533">
                  <a:moveTo>
                    <a:pt x="352" y="0"/>
                  </a:moveTo>
                  <a:lnTo>
                    <a:pt x="0" y="2495"/>
                  </a:lnTo>
                  <a:lnTo>
                    <a:pt x="0" y="2499"/>
                  </a:lnTo>
                  <a:lnTo>
                    <a:pt x="321" y="2533"/>
                  </a:lnTo>
                  <a:lnTo>
                    <a:pt x="345" y="2339"/>
                  </a:lnTo>
                  <a:lnTo>
                    <a:pt x="955" y="2415"/>
                  </a:lnTo>
                  <a:lnTo>
                    <a:pt x="948" y="2408"/>
                  </a:lnTo>
                  <a:lnTo>
                    <a:pt x="934" y="2373"/>
                  </a:lnTo>
                  <a:lnTo>
                    <a:pt x="948" y="2346"/>
                  </a:lnTo>
                  <a:lnTo>
                    <a:pt x="945" y="2339"/>
                  </a:lnTo>
                  <a:lnTo>
                    <a:pt x="934" y="2325"/>
                  </a:lnTo>
                  <a:lnTo>
                    <a:pt x="941" y="2318"/>
                  </a:lnTo>
                  <a:lnTo>
                    <a:pt x="2267" y="2442"/>
                  </a:lnTo>
                  <a:lnTo>
                    <a:pt x="2427" y="450"/>
                  </a:lnTo>
                  <a:lnTo>
                    <a:pt x="2444" y="450"/>
                  </a:lnTo>
                  <a:lnTo>
                    <a:pt x="2458" y="235"/>
                  </a:lnTo>
                  <a:lnTo>
                    <a:pt x="352" y="0"/>
                  </a:lnTo>
                  <a:lnTo>
                    <a:pt x="35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2440080" y="3608280"/>
              <a:ext cx="1949400" cy="1900440"/>
            </a:xfrm>
            <a:custGeom>
              <a:avLst/>
              <a:gdLst/>
              <a:ahLst/>
              <a:rect l="l" t="t" r="r" b="b"/>
              <a:pathLst>
                <a:path w="4909" h="4789">
                  <a:moveTo>
                    <a:pt x="4521" y="1346"/>
                  </a:moveTo>
                  <a:lnTo>
                    <a:pt x="4504" y="1343"/>
                  </a:lnTo>
                  <a:lnTo>
                    <a:pt x="4490" y="1324"/>
                  </a:lnTo>
                  <a:lnTo>
                    <a:pt x="4459" y="1314"/>
                  </a:lnTo>
                  <a:lnTo>
                    <a:pt x="4282" y="1221"/>
                  </a:lnTo>
                  <a:lnTo>
                    <a:pt x="4272" y="1231"/>
                  </a:lnTo>
                  <a:lnTo>
                    <a:pt x="4220" y="1248"/>
                  </a:lnTo>
                  <a:lnTo>
                    <a:pt x="4140" y="1238"/>
                  </a:lnTo>
                  <a:lnTo>
                    <a:pt x="4109" y="1238"/>
                  </a:lnTo>
                  <a:lnTo>
                    <a:pt x="4085" y="1242"/>
                  </a:lnTo>
                  <a:lnTo>
                    <a:pt x="4020" y="1266"/>
                  </a:lnTo>
                  <a:lnTo>
                    <a:pt x="3939" y="1273"/>
                  </a:lnTo>
                  <a:lnTo>
                    <a:pt x="3919" y="1283"/>
                  </a:lnTo>
                  <a:lnTo>
                    <a:pt x="3860" y="1328"/>
                  </a:lnTo>
                  <a:lnTo>
                    <a:pt x="3805" y="1290"/>
                  </a:lnTo>
                  <a:lnTo>
                    <a:pt x="3770" y="1273"/>
                  </a:lnTo>
                  <a:lnTo>
                    <a:pt x="3770" y="1262"/>
                  </a:lnTo>
                  <a:lnTo>
                    <a:pt x="3764" y="1255"/>
                  </a:lnTo>
                  <a:lnTo>
                    <a:pt x="3735" y="1252"/>
                  </a:lnTo>
                  <a:lnTo>
                    <a:pt x="3721" y="1273"/>
                  </a:lnTo>
                  <a:lnTo>
                    <a:pt x="3704" y="1273"/>
                  </a:lnTo>
                  <a:lnTo>
                    <a:pt x="3662" y="1259"/>
                  </a:lnTo>
                  <a:lnTo>
                    <a:pt x="3659" y="1231"/>
                  </a:lnTo>
                  <a:lnTo>
                    <a:pt x="3645" y="1228"/>
                  </a:lnTo>
                  <a:lnTo>
                    <a:pt x="3611" y="1248"/>
                  </a:lnTo>
                  <a:lnTo>
                    <a:pt x="3583" y="1286"/>
                  </a:lnTo>
                  <a:lnTo>
                    <a:pt x="3587" y="1310"/>
                  </a:lnTo>
                  <a:lnTo>
                    <a:pt x="3563" y="1328"/>
                  </a:lnTo>
                  <a:lnTo>
                    <a:pt x="3549" y="1300"/>
                  </a:lnTo>
                  <a:lnTo>
                    <a:pt x="3556" y="1262"/>
                  </a:lnTo>
                  <a:lnTo>
                    <a:pt x="3552" y="1245"/>
                  </a:lnTo>
                  <a:lnTo>
                    <a:pt x="3521" y="1245"/>
                  </a:lnTo>
                  <a:lnTo>
                    <a:pt x="3482" y="1273"/>
                  </a:lnTo>
                  <a:lnTo>
                    <a:pt x="3468" y="1273"/>
                  </a:lnTo>
                  <a:lnTo>
                    <a:pt x="3382" y="1207"/>
                  </a:lnTo>
                  <a:lnTo>
                    <a:pt x="3355" y="1217"/>
                  </a:lnTo>
                  <a:lnTo>
                    <a:pt x="3341" y="1262"/>
                  </a:lnTo>
                  <a:lnTo>
                    <a:pt x="3271" y="1248"/>
                  </a:lnTo>
                  <a:lnTo>
                    <a:pt x="3271" y="1204"/>
                  </a:lnTo>
                  <a:lnTo>
                    <a:pt x="3257" y="1197"/>
                  </a:lnTo>
                  <a:lnTo>
                    <a:pt x="3216" y="1162"/>
                  </a:lnTo>
                  <a:lnTo>
                    <a:pt x="3216" y="1149"/>
                  </a:lnTo>
                  <a:lnTo>
                    <a:pt x="3123" y="1135"/>
                  </a:lnTo>
                  <a:lnTo>
                    <a:pt x="3099" y="1162"/>
                  </a:lnTo>
                  <a:lnTo>
                    <a:pt x="3060" y="1145"/>
                  </a:lnTo>
                  <a:lnTo>
                    <a:pt x="3036" y="1110"/>
                  </a:lnTo>
                  <a:lnTo>
                    <a:pt x="3008" y="1118"/>
                  </a:lnTo>
                  <a:lnTo>
                    <a:pt x="3001" y="1125"/>
                  </a:lnTo>
                  <a:lnTo>
                    <a:pt x="2981" y="1125"/>
                  </a:lnTo>
                  <a:lnTo>
                    <a:pt x="2946" y="1106"/>
                  </a:lnTo>
                  <a:lnTo>
                    <a:pt x="2850" y="1089"/>
                  </a:lnTo>
                  <a:lnTo>
                    <a:pt x="2839" y="1082"/>
                  </a:lnTo>
                  <a:lnTo>
                    <a:pt x="2818" y="1051"/>
                  </a:lnTo>
                  <a:lnTo>
                    <a:pt x="2821" y="1030"/>
                  </a:lnTo>
                  <a:lnTo>
                    <a:pt x="2811" y="1010"/>
                  </a:lnTo>
                  <a:lnTo>
                    <a:pt x="2769" y="989"/>
                  </a:lnTo>
                  <a:lnTo>
                    <a:pt x="2745" y="1010"/>
                  </a:lnTo>
                  <a:lnTo>
                    <a:pt x="2673" y="1017"/>
                  </a:lnTo>
                  <a:lnTo>
                    <a:pt x="2649" y="1006"/>
                  </a:lnTo>
                  <a:lnTo>
                    <a:pt x="2596" y="941"/>
                  </a:lnTo>
                  <a:lnTo>
                    <a:pt x="2575" y="924"/>
                  </a:lnTo>
                  <a:lnTo>
                    <a:pt x="2537" y="917"/>
                  </a:lnTo>
                  <a:lnTo>
                    <a:pt x="2565" y="62"/>
                  </a:lnTo>
                  <a:lnTo>
                    <a:pt x="1510" y="0"/>
                  </a:lnTo>
                  <a:lnTo>
                    <a:pt x="1493" y="0"/>
                  </a:lnTo>
                  <a:lnTo>
                    <a:pt x="1333" y="1992"/>
                  </a:lnTo>
                  <a:lnTo>
                    <a:pt x="7" y="1868"/>
                  </a:lnTo>
                  <a:lnTo>
                    <a:pt x="0" y="1875"/>
                  </a:lnTo>
                  <a:lnTo>
                    <a:pt x="11" y="1889"/>
                  </a:lnTo>
                  <a:lnTo>
                    <a:pt x="14" y="1896"/>
                  </a:lnTo>
                  <a:lnTo>
                    <a:pt x="0" y="1923"/>
                  </a:lnTo>
                  <a:lnTo>
                    <a:pt x="14" y="1958"/>
                  </a:lnTo>
                  <a:lnTo>
                    <a:pt x="21" y="1965"/>
                  </a:lnTo>
                  <a:lnTo>
                    <a:pt x="90" y="2009"/>
                  </a:lnTo>
                  <a:lnTo>
                    <a:pt x="107" y="2055"/>
                  </a:lnTo>
                  <a:lnTo>
                    <a:pt x="135" y="2117"/>
                  </a:lnTo>
                  <a:lnTo>
                    <a:pt x="205" y="2162"/>
                  </a:lnTo>
                  <a:lnTo>
                    <a:pt x="409" y="2408"/>
                  </a:lnTo>
                  <a:lnTo>
                    <a:pt x="581" y="2547"/>
                  </a:lnTo>
                  <a:lnTo>
                    <a:pt x="596" y="2571"/>
                  </a:lnTo>
                  <a:lnTo>
                    <a:pt x="607" y="2602"/>
                  </a:lnTo>
                  <a:lnTo>
                    <a:pt x="603" y="2640"/>
                  </a:lnTo>
                  <a:lnTo>
                    <a:pt x="617" y="2660"/>
                  </a:lnTo>
                  <a:lnTo>
                    <a:pt x="655" y="2723"/>
                  </a:lnTo>
                  <a:lnTo>
                    <a:pt x="651" y="2865"/>
                  </a:lnTo>
                  <a:lnTo>
                    <a:pt x="662" y="2906"/>
                  </a:lnTo>
                  <a:lnTo>
                    <a:pt x="724" y="3007"/>
                  </a:lnTo>
                  <a:lnTo>
                    <a:pt x="983" y="3197"/>
                  </a:lnTo>
                  <a:lnTo>
                    <a:pt x="1160" y="3308"/>
                  </a:lnTo>
                  <a:lnTo>
                    <a:pt x="1208" y="3315"/>
                  </a:lnTo>
                  <a:lnTo>
                    <a:pt x="1243" y="3297"/>
                  </a:lnTo>
                  <a:lnTo>
                    <a:pt x="1282" y="3249"/>
                  </a:lnTo>
                  <a:lnTo>
                    <a:pt x="1313" y="3225"/>
                  </a:lnTo>
                  <a:lnTo>
                    <a:pt x="1388" y="3052"/>
                  </a:lnTo>
                  <a:lnTo>
                    <a:pt x="1423" y="2997"/>
                  </a:lnTo>
                  <a:lnTo>
                    <a:pt x="1450" y="2983"/>
                  </a:lnTo>
                  <a:lnTo>
                    <a:pt x="1513" y="3000"/>
                  </a:lnTo>
                  <a:lnTo>
                    <a:pt x="1527" y="2997"/>
                  </a:lnTo>
                  <a:lnTo>
                    <a:pt x="1538" y="2969"/>
                  </a:lnTo>
                  <a:lnTo>
                    <a:pt x="1555" y="2948"/>
                  </a:lnTo>
                  <a:lnTo>
                    <a:pt x="1589" y="2962"/>
                  </a:lnTo>
                  <a:lnTo>
                    <a:pt x="1620" y="2983"/>
                  </a:lnTo>
                  <a:lnTo>
                    <a:pt x="1721" y="2997"/>
                  </a:lnTo>
                  <a:lnTo>
                    <a:pt x="1749" y="3010"/>
                  </a:lnTo>
                  <a:lnTo>
                    <a:pt x="1811" y="3028"/>
                  </a:lnTo>
                  <a:lnTo>
                    <a:pt x="1845" y="3014"/>
                  </a:lnTo>
                  <a:lnTo>
                    <a:pt x="1924" y="3059"/>
                  </a:lnTo>
                  <a:lnTo>
                    <a:pt x="1943" y="3103"/>
                  </a:lnTo>
                  <a:lnTo>
                    <a:pt x="1957" y="3110"/>
                  </a:lnTo>
                  <a:lnTo>
                    <a:pt x="1963" y="3127"/>
                  </a:lnTo>
                  <a:lnTo>
                    <a:pt x="1977" y="3131"/>
                  </a:lnTo>
                  <a:lnTo>
                    <a:pt x="2012" y="3153"/>
                  </a:lnTo>
                  <a:lnTo>
                    <a:pt x="2056" y="3215"/>
                  </a:lnTo>
                  <a:lnTo>
                    <a:pt x="2132" y="3280"/>
                  </a:lnTo>
                  <a:lnTo>
                    <a:pt x="2171" y="3339"/>
                  </a:lnTo>
                  <a:lnTo>
                    <a:pt x="2175" y="3367"/>
                  </a:lnTo>
                  <a:lnTo>
                    <a:pt x="2288" y="3641"/>
                  </a:lnTo>
                  <a:lnTo>
                    <a:pt x="2306" y="3696"/>
                  </a:lnTo>
                  <a:lnTo>
                    <a:pt x="2431" y="3838"/>
                  </a:lnTo>
                  <a:lnTo>
                    <a:pt x="2441" y="3872"/>
                  </a:lnTo>
                  <a:lnTo>
                    <a:pt x="2527" y="3965"/>
                  </a:lnTo>
                  <a:lnTo>
                    <a:pt x="2551" y="3979"/>
                  </a:lnTo>
                  <a:lnTo>
                    <a:pt x="2586" y="4020"/>
                  </a:lnTo>
                  <a:lnTo>
                    <a:pt x="2596" y="4046"/>
                  </a:lnTo>
                  <a:lnTo>
                    <a:pt x="2589" y="4139"/>
                  </a:lnTo>
                  <a:lnTo>
                    <a:pt x="2618" y="4173"/>
                  </a:lnTo>
                  <a:lnTo>
                    <a:pt x="2628" y="4278"/>
                  </a:lnTo>
                  <a:lnTo>
                    <a:pt x="2656" y="4312"/>
                  </a:lnTo>
                  <a:lnTo>
                    <a:pt x="2745" y="4484"/>
                  </a:lnTo>
                  <a:lnTo>
                    <a:pt x="2752" y="4534"/>
                  </a:lnTo>
                  <a:lnTo>
                    <a:pt x="2814" y="4540"/>
                  </a:lnTo>
                  <a:lnTo>
                    <a:pt x="2884" y="4582"/>
                  </a:lnTo>
                  <a:lnTo>
                    <a:pt x="2967" y="4609"/>
                  </a:lnTo>
                  <a:lnTo>
                    <a:pt x="3092" y="4688"/>
                  </a:lnTo>
                  <a:lnTo>
                    <a:pt x="3257" y="4702"/>
                  </a:lnTo>
                  <a:lnTo>
                    <a:pt x="3293" y="4706"/>
                  </a:lnTo>
                  <a:lnTo>
                    <a:pt x="3382" y="4769"/>
                  </a:lnTo>
                  <a:lnTo>
                    <a:pt x="3427" y="4789"/>
                  </a:lnTo>
                  <a:lnTo>
                    <a:pt x="3468" y="4738"/>
                  </a:lnTo>
                  <a:lnTo>
                    <a:pt x="3506" y="4748"/>
                  </a:lnTo>
                  <a:lnTo>
                    <a:pt x="3521" y="4734"/>
                  </a:lnTo>
                  <a:lnTo>
                    <a:pt x="3521" y="4709"/>
                  </a:lnTo>
                  <a:lnTo>
                    <a:pt x="3482" y="4695"/>
                  </a:lnTo>
                  <a:lnTo>
                    <a:pt x="3489" y="4682"/>
                  </a:lnTo>
                  <a:lnTo>
                    <a:pt x="3451" y="4637"/>
                  </a:lnTo>
                  <a:lnTo>
                    <a:pt x="3396" y="4429"/>
                  </a:lnTo>
                  <a:lnTo>
                    <a:pt x="3369" y="4346"/>
                  </a:lnTo>
                  <a:lnTo>
                    <a:pt x="3410" y="4221"/>
                  </a:lnTo>
                  <a:lnTo>
                    <a:pt x="3403" y="4180"/>
                  </a:lnTo>
                  <a:lnTo>
                    <a:pt x="3393" y="4173"/>
                  </a:lnTo>
                  <a:lnTo>
                    <a:pt x="3382" y="4170"/>
                  </a:lnTo>
                  <a:lnTo>
                    <a:pt x="3375" y="4163"/>
                  </a:lnTo>
                  <a:lnTo>
                    <a:pt x="3375" y="4152"/>
                  </a:lnTo>
                  <a:lnTo>
                    <a:pt x="3382" y="4146"/>
                  </a:lnTo>
                  <a:lnTo>
                    <a:pt x="3437" y="4111"/>
                  </a:lnTo>
                  <a:lnTo>
                    <a:pt x="3472" y="3996"/>
                  </a:lnTo>
                  <a:lnTo>
                    <a:pt x="3444" y="3986"/>
                  </a:lnTo>
                  <a:lnTo>
                    <a:pt x="3434" y="3931"/>
                  </a:lnTo>
                  <a:lnTo>
                    <a:pt x="3462" y="3896"/>
                  </a:lnTo>
                  <a:lnTo>
                    <a:pt x="3499" y="3924"/>
                  </a:lnTo>
                  <a:lnTo>
                    <a:pt x="3563" y="3879"/>
                  </a:lnTo>
                  <a:lnTo>
                    <a:pt x="3580" y="3821"/>
                  </a:lnTo>
                  <a:lnTo>
                    <a:pt x="3549" y="3795"/>
                  </a:lnTo>
                  <a:lnTo>
                    <a:pt x="3563" y="3768"/>
                  </a:lnTo>
                  <a:lnTo>
                    <a:pt x="3576" y="3775"/>
                  </a:lnTo>
                  <a:lnTo>
                    <a:pt x="3594" y="3778"/>
                  </a:lnTo>
                  <a:lnTo>
                    <a:pt x="3607" y="3761"/>
                  </a:lnTo>
                  <a:lnTo>
                    <a:pt x="3628" y="3771"/>
                  </a:lnTo>
                  <a:lnTo>
                    <a:pt x="3649" y="3771"/>
                  </a:lnTo>
                  <a:lnTo>
                    <a:pt x="3666" y="3764"/>
                  </a:lnTo>
                  <a:lnTo>
                    <a:pt x="3669" y="3751"/>
                  </a:lnTo>
                  <a:lnTo>
                    <a:pt x="3669" y="3703"/>
                  </a:lnTo>
                  <a:lnTo>
                    <a:pt x="3676" y="3689"/>
                  </a:lnTo>
                  <a:lnTo>
                    <a:pt x="3693" y="3685"/>
                  </a:lnTo>
                  <a:lnTo>
                    <a:pt x="3700" y="3692"/>
                  </a:lnTo>
                  <a:lnTo>
                    <a:pt x="3718" y="3696"/>
                  </a:lnTo>
                  <a:lnTo>
                    <a:pt x="3812" y="3672"/>
                  </a:lnTo>
                  <a:lnTo>
                    <a:pt x="3822" y="3668"/>
                  </a:lnTo>
                  <a:lnTo>
                    <a:pt x="3826" y="3651"/>
                  </a:lnTo>
                  <a:lnTo>
                    <a:pt x="3819" y="3641"/>
                  </a:lnTo>
                  <a:lnTo>
                    <a:pt x="3770" y="3613"/>
                  </a:lnTo>
                  <a:lnTo>
                    <a:pt x="3770" y="3592"/>
                  </a:lnTo>
                  <a:lnTo>
                    <a:pt x="3857" y="3567"/>
                  </a:lnTo>
                  <a:lnTo>
                    <a:pt x="3870" y="3550"/>
                  </a:lnTo>
                  <a:lnTo>
                    <a:pt x="3894" y="3543"/>
                  </a:lnTo>
                  <a:lnTo>
                    <a:pt x="3901" y="3550"/>
                  </a:lnTo>
                  <a:lnTo>
                    <a:pt x="3891" y="3560"/>
                  </a:lnTo>
                  <a:lnTo>
                    <a:pt x="3905" y="3584"/>
                  </a:lnTo>
                  <a:lnTo>
                    <a:pt x="3919" y="3584"/>
                  </a:lnTo>
                  <a:lnTo>
                    <a:pt x="3936" y="3571"/>
                  </a:lnTo>
                  <a:lnTo>
                    <a:pt x="4071" y="3529"/>
                  </a:lnTo>
                  <a:lnTo>
                    <a:pt x="4296" y="3385"/>
                  </a:lnTo>
                  <a:lnTo>
                    <a:pt x="4307" y="3328"/>
                  </a:lnTo>
                  <a:lnTo>
                    <a:pt x="4410" y="3239"/>
                  </a:lnTo>
                  <a:lnTo>
                    <a:pt x="4414" y="3225"/>
                  </a:lnTo>
                  <a:lnTo>
                    <a:pt x="4369" y="3163"/>
                  </a:lnTo>
                  <a:lnTo>
                    <a:pt x="4379" y="3114"/>
                  </a:lnTo>
                  <a:lnTo>
                    <a:pt x="4449" y="3086"/>
                  </a:lnTo>
                  <a:lnTo>
                    <a:pt x="4463" y="3086"/>
                  </a:lnTo>
                  <a:lnTo>
                    <a:pt x="4452" y="3142"/>
                  </a:lnTo>
                  <a:lnTo>
                    <a:pt x="4459" y="3160"/>
                  </a:lnTo>
                  <a:lnTo>
                    <a:pt x="4538" y="3149"/>
                  </a:lnTo>
                  <a:lnTo>
                    <a:pt x="4552" y="3170"/>
                  </a:lnTo>
                  <a:lnTo>
                    <a:pt x="4712" y="3100"/>
                  </a:lnTo>
                  <a:lnTo>
                    <a:pt x="4805" y="3090"/>
                  </a:lnTo>
                  <a:lnTo>
                    <a:pt x="4808" y="3086"/>
                  </a:lnTo>
                  <a:lnTo>
                    <a:pt x="4805" y="3076"/>
                  </a:lnTo>
                  <a:lnTo>
                    <a:pt x="4788" y="3059"/>
                  </a:lnTo>
                  <a:lnTo>
                    <a:pt x="4781" y="3031"/>
                  </a:lnTo>
                  <a:lnTo>
                    <a:pt x="4791" y="3017"/>
                  </a:lnTo>
                  <a:lnTo>
                    <a:pt x="4801" y="2990"/>
                  </a:lnTo>
                  <a:lnTo>
                    <a:pt x="4829" y="2962"/>
                  </a:lnTo>
                  <a:lnTo>
                    <a:pt x="4864" y="2865"/>
                  </a:lnTo>
                  <a:lnTo>
                    <a:pt x="4836" y="2823"/>
                  </a:lnTo>
                  <a:lnTo>
                    <a:pt x="4836" y="2792"/>
                  </a:lnTo>
                  <a:lnTo>
                    <a:pt x="4843" y="2772"/>
                  </a:lnTo>
                  <a:lnTo>
                    <a:pt x="4839" y="2744"/>
                  </a:lnTo>
                  <a:lnTo>
                    <a:pt x="4850" y="2688"/>
                  </a:lnTo>
                  <a:lnTo>
                    <a:pt x="4878" y="2667"/>
                  </a:lnTo>
                  <a:lnTo>
                    <a:pt x="4895" y="2626"/>
                  </a:lnTo>
                  <a:lnTo>
                    <a:pt x="4909" y="2547"/>
                  </a:lnTo>
                  <a:lnTo>
                    <a:pt x="4909" y="2498"/>
                  </a:lnTo>
                  <a:lnTo>
                    <a:pt x="4895" y="2428"/>
                  </a:lnTo>
                  <a:lnTo>
                    <a:pt x="4868" y="2380"/>
                  </a:lnTo>
                  <a:lnTo>
                    <a:pt x="4853" y="2366"/>
                  </a:lnTo>
                  <a:lnTo>
                    <a:pt x="4861" y="2342"/>
                  </a:lnTo>
                  <a:lnTo>
                    <a:pt x="4846" y="2325"/>
                  </a:lnTo>
                  <a:lnTo>
                    <a:pt x="4825" y="2284"/>
                  </a:lnTo>
                  <a:lnTo>
                    <a:pt x="4801" y="2263"/>
                  </a:lnTo>
                  <a:lnTo>
                    <a:pt x="4794" y="2249"/>
                  </a:lnTo>
                  <a:lnTo>
                    <a:pt x="4808" y="2200"/>
                  </a:lnTo>
                  <a:lnTo>
                    <a:pt x="4777" y="2138"/>
                  </a:lnTo>
                  <a:lnTo>
                    <a:pt x="4726" y="2090"/>
                  </a:lnTo>
                  <a:lnTo>
                    <a:pt x="4708" y="2062"/>
                  </a:lnTo>
                  <a:lnTo>
                    <a:pt x="4698" y="1619"/>
                  </a:lnTo>
                  <a:lnTo>
                    <a:pt x="4698" y="1384"/>
                  </a:lnTo>
                  <a:lnTo>
                    <a:pt x="4643" y="1370"/>
                  </a:lnTo>
                  <a:lnTo>
                    <a:pt x="4594" y="1391"/>
                  </a:lnTo>
                  <a:lnTo>
                    <a:pt x="4576" y="1387"/>
                  </a:lnTo>
                  <a:lnTo>
                    <a:pt x="4521" y="1346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2440080" y="3608280"/>
              <a:ext cx="1949400" cy="1900440"/>
            </a:xfrm>
            <a:custGeom>
              <a:avLst/>
              <a:gdLst/>
              <a:ahLst/>
              <a:rect l="l" t="t" r="r" b="b"/>
              <a:pathLst>
                <a:path w="4909" h="4789">
                  <a:moveTo>
                    <a:pt x="4521" y="1346"/>
                  </a:moveTo>
                  <a:lnTo>
                    <a:pt x="4504" y="1343"/>
                  </a:lnTo>
                  <a:lnTo>
                    <a:pt x="4490" y="1324"/>
                  </a:lnTo>
                  <a:lnTo>
                    <a:pt x="4459" y="1314"/>
                  </a:lnTo>
                  <a:lnTo>
                    <a:pt x="4282" y="1221"/>
                  </a:lnTo>
                  <a:lnTo>
                    <a:pt x="4272" y="1231"/>
                  </a:lnTo>
                  <a:lnTo>
                    <a:pt x="4220" y="1248"/>
                  </a:lnTo>
                  <a:lnTo>
                    <a:pt x="4140" y="1238"/>
                  </a:lnTo>
                  <a:lnTo>
                    <a:pt x="4109" y="1238"/>
                  </a:lnTo>
                  <a:lnTo>
                    <a:pt x="4085" y="1242"/>
                  </a:lnTo>
                  <a:lnTo>
                    <a:pt x="4020" y="1266"/>
                  </a:lnTo>
                  <a:lnTo>
                    <a:pt x="3939" y="1273"/>
                  </a:lnTo>
                  <a:lnTo>
                    <a:pt x="3919" y="1283"/>
                  </a:lnTo>
                  <a:lnTo>
                    <a:pt x="3860" y="1328"/>
                  </a:lnTo>
                  <a:lnTo>
                    <a:pt x="3805" y="1290"/>
                  </a:lnTo>
                  <a:lnTo>
                    <a:pt x="3770" y="1273"/>
                  </a:lnTo>
                  <a:lnTo>
                    <a:pt x="3770" y="1262"/>
                  </a:lnTo>
                  <a:lnTo>
                    <a:pt x="3764" y="1255"/>
                  </a:lnTo>
                  <a:lnTo>
                    <a:pt x="3735" y="1252"/>
                  </a:lnTo>
                  <a:lnTo>
                    <a:pt x="3721" y="1273"/>
                  </a:lnTo>
                  <a:lnTo>
                    <a:pt x="3704" y="1273"/>
                  </a:lnTo>
                  <a:lnTo>
                    <a:pt x="3662" y="1259"/>
                  </a:lnTo>
                  <a:lnTo>
                    <a:pt x="3659" y="1231"/>
                  </a:lnTo>
                  <a:lnTo>
                    <a:pt x="3645" y="1228"/>
                  </a:lnTo>
                  <a:lnTo>
                    <a:pt x="3611" y="1248"/>
                  </a:lnTo>
                  <a:lnTo>
                    <a:pt x="3583" y="1286"/>
                  </a:lnTo>
                  <a:lnTo>
                    <a:pt x="3587" y="1310"/>
                  </a:lnTo>
                  <a:lnTo>
                    <a:pt x="3563" y="1328"/>
                  </a:lnTo>
                  <a:lnTo>
                    <a:pt x="3549" y="1300"/>
                  </a:lnTo>
                  <a:lnTo>
                    <a:pt x="3556" y="1262"/>
                  </a:lnTo>
                  <a:lnTo>
                    <a:pt x="3552" y="1245"/>
                  </a:lnTo>
                  <a:lnTo>
                    <a:pt x="3521" y="1245"/>
                  </a:lnTo>
                  <a:lnTo>
                    <a:pt x="3482" y="1273"/>
                  </a:lnTo>
                  <a:lnTo>
                    <a:pt x="3468" y="1273"/>
                  </a:lnTo>
                  <a:lnTo>
                    <a:pt x="3382" y="1207"/>
                  </a:lnTo>
                  <a:lnTo>
                    <a:pt x="3355" y="1217"/>
                  </a:lnTo>
                  <a:lnTo>
                    <a:pt x="3341" y="1262"/>
                  </a:lnTo>
                  <a:lnTo>
                    <a:pt x="3271" y="1248"/>
                  </a:lnTo>
                  <a:lnTo>
                    <a:pt x="3271" y="1204"/>
                  </a:lnTo>
                  <a:lnTo>
                    <a:pt x="3257" y="1197"/>
                  </a:lnTo>
                  <a:lnTo>
                    <a:pt x="3216" y="1162"/>
                  </a:lnTo>
                  <a:lnTo>
                    <a:pt x="3216" y="1149"/>
                  </a:lnTo>
                  <a:lnTo>
                    <a:pt x="3123" y="1135"/>
                  </a:lnTo>
                  <a:lnTo>
                    <a:pt x="3099" y="1162"/>
                  </a:lnTo>
                  <a:lnTo>
                    <a:pt x="3060" y="1145"/>
                  </a:lnTo>
                  <a:lnTo>
                    <a:pt x="3036" y="1110"/>
                  </a:lnTo>
                  <a:lnTo>
                    <a:pt x="3008" y="1118"/>
                  </a:lnTo>
                  <a:lnTo>
                    <a:pt x="3001" y="1125"/>
                  </a:lnTo>
                  <a:lnTo>
                    <a:pt x="2981" y="1125"/>
                  </a:lnTo>
                  <a:lnTo>
                    <a:pt x="2946" y="1106"/>
                  </a:lnTo>
                  <a:lnTo>
                    <a:pt x="2850" y="1089"/>
                  </a:lnTo>
                  <a:lnTo>
                    <a:pt x="2839" y="1082"/>
                  </a:lnTo>
                  <a:lnTo>
                    <a:pt x="2818" y="1051"/>
                  </a:lnTo>
                  <a:lnTo>
                    <a:pt x="2821" y="1030"/>
                  </a:lnTo>
                  <a:lnTo>
                    <a:pt x="2811" y="1010"/>
                  </a:lnTo>
                  <a:lnTo>
                    <a:pt x="2769" y="989"/>
                  </a:lnTo>
                  <a:lnTo>
                    <a:pt x="2745" y="1010"/>
                  </a:lnTo>
                  <a:lnTo>
                    <a:pt x="2673" y="1017"/>
                  </a:lnTo>
                  <a:lnTo>
                    <a:pt x="2649" y="1006"/>
                  </a:lnTo>
                  <a:lnTo>
                    <a:pt x="2596" y="941"/>
                  </a:lnTo>
                  <a:lnTo>
                    <a:pt x="2575" y="924"/>
                  </a:lnTo>
                  <a:lnTo>
                    <a:pt x="2537" y="917"/>
                  </a:lnTo>
                  <a:lnTo>
                    <a:pt x="2565" y="62"/>
                  </a:lnTo>
                  <a:lnTo>
                    <a:pt x="1510" y="0"/>
                  </a:lnTo>
                  <a:lnTo>
                    <a:pt x="1493" y="0"/>
                  </a:lnTo>
                  <a:lnTo>
                    <a:pt x="1333" y="1992"/>
                  </a:lnTo>
                  <a:lnTo>
                    <a:pt x="7" y="1868"/>
                  </a:lnTo>
                  <a:lnTo>
                    <a:pt x="0" y="1875"/>
                  </a:lnTo>
                  <a:lnTo>
                    <a:pt x="11" y="1889"/>
                  </a:lnTo>
                  <a:lnTo>
                    <a:pt x="14" y="1896"/>
                  </a:lnTo>
                  <a:lnTo>
                    <a:pt x="0" y="1923"/>
                  </a:lnTo>
                  <a:lnTo>
                    <a:pt x="14" y="1958"/>
                  </a:lnTo>
                  <a:lnTo>
                    <a:pt x="21" y="1965"/>
                  </a:lnTo>
                  <a:lnTo>
                    <a:pt x="90" y="2009"/>
                  </a:lnTo>
                  <a:lnTo>
                    <a:pt x="107" y="2055"/>
                  </a:lnTo>
                  <a:lnTo>
                    <a:pt x="135" y="2117"/>
                  </a:lnTo>
                  <a:lnTo>
                    <a:pt x="205" y="2162"/>
                  </a:lnTo>
                  <a:lnTo>
                    <a:pt x="409" y="2408"/>
                  </a:lnTo>
                  <a:lnTo>
                    <a:pt x="581" y="2547"/>
                  </a:lnTo>
                  <a:lnTo>
                    <a:pt x="596" y="2571"/>
                  </a:lnTo>
                  <a:lnTo>
                    <a:pt x="607" y="2602"/>
                  </a:lnTo>
                  <a:lnTo>
                    <a:pt x="603" y="2640"/>
                  </a:lnTo>
                  <a:lnTo>
                    <a:pt x="617" y="2660"/>
                  </a:lnTo>
                  <a:lnTo>
                    <a:pt x="655" y="2723"/>
                  </a:lnTo>
                  <a:lnTo>
                    <a:pt x="651" y="2865"/>
                  </a:lnTo>
                  <a:lnTo>
                    <a:pt x="662" y="2906"/>
                  </a:lnTo>
                  <a:lnTo>
                    <a:pt x="724" y="3007"/>
                  </a:lnTo>
                  <a:lnTo>
                    <a:pt x="983" y="3197"/>
                  </a:lnTo>
                  <a:lnTo>
                    <a:pt x="1160" y="3308"/>
                  </a:lnTo>
                  <a:lnTo>
                    <a:pt x="1208" y="3315"/>
                  </a:lnTo>
                  <a:lnTo>
                    <a:pt x="1243" y="3297"/>
                  </a:lnTo>
                  <a:lnTo>
                    <a:pt x="1282" y="3249"/>
                  </a:lnTo>
                  <a:lnTo>
                    <a:pt x="1313" y="3225"/>
                  </a:lnTo>
                  <a:lnTo>
                    <a:pt x="1388" y="3052"/>
                  </a:lnTo>
                  <a:lnTo>
                    <a:pt x="1423" y="2997"/>
                  </a:lnTo>
                  <a:lnTo>
                    <a:pt x="1450" y="2983"/>
                  </a:lnTo>
                  <a:lnTo>
                    <a:pt x="1513" y="3000"/>
                  </a:lnTo>
                  <a:lnTo>
                    <a:pt x="1527" y="2997"/>
                  </a:lnTo>
                  <a:lnTo>
                    <a:pt x="1538" y="2969"/>
                  </a:lnTo>
                  <a:lnTo>
                    <a:pt x="1555" y="2948"/>
                  </a:lnTo>
                  <a:lnTo>
                    <a:pt x="1589" y="2962"/>
                  </a:lnTo>
                  <a:lnTo>
                    <a:pt x="1620" y="2983"/>
                  </a:lnTo>
                  <a:lnTo>
                    <a:pt x="1721" y="2997"/>
                  </a:lnTo>
                  <a:lnTo>
                    <a:pt x="1749" y="3010"/>
                  </a:lnTo>
                  <a:lnTo>
                    <a:pt x="1811" y="3028"/>
                  </a:lnTo>
                  <a:lnTo>
                    <a:pt x="1845" y="3014"/>
                  </a:lnTo>
                  <a:lnTo>
                    <a:pt x="1924" y="3059"/>
                  </a:lnTo>
                  <a:lnTo>
                    <a:pt x="1943" y="3103"/>
                  </a:lnTo>
                  <a:lnTo>
                    <a:pt x="1957" y="3110"/>
                  </a:lnTo>
                  <a:lnTo>
                    <a:pt x="1963" y="3127"/>
                  </a:lnTo>
                  <a:lnTo>
                    <a:pt x="1977" y="3131"/>
                  </a:lnTo>
                  <a:lnTo>
                    <a:pt x="2012" y="3153"/>
                  </a:lnTo>
                  <a:lnTo>
                    <a:pt x="2056" y="3215"/>
                  </a:lnTo>
                  <a:lnTo>
                    <a:pt x="2132" y="3280"/>
                  </a:lnTo>
                  <a:lnTo>
                    <a:pt x="2171" y="3339"/>
                  </a:lnTo>
                  <a:lnTo>
                    <a:pt x="2175" y="3367"/>
                  </a:lnTo>
                  <a:lnTo>
                    <a:pt x="2288" y="3641"/>
                  </a:lnTo>
                  <a:lnTo>
                    <a:pt x="2306" y="3696"/>
                  </a:lnTo>
                  <a:lnTo>
                    <a:pt x="2431" y="3838"/>
                  </a:lnTo>
                  <a:lnTo>
                    <a:pt x="2441" y="3872"/>
                  </a:lnTo>
                  <a:lnTo>
                    <a:pt x="2527" y="3965"/>
                  </a:lnTo>
                  <a:lnTo>
                    <a:pt x="2551" y="3979"/>
                  </a:lnTo>
                  <a:lnTo>
                    <a:pt x="2586" y="4020"/>
                  </a:lnTo>
                  <a:lnTo>
                    <a:pt x="2596" y="4046"/>
                  </a:lnTo>
                  <a:lnTo>
                    <a:pt x="2589" y="4139"/>
                  </a:lnTo>
                  <a:lnTo>
                    <a:pt x="2618" y="4173"/>
                  </a:lnTo>
                  <a:lnTo>
                    <a:pt x="2628" y="4278"/>
                  </a:lnTo>
                  <a:lnTo>
                    <a:pt x="2656" y="4312"/>
                  </a:lnTo>
                  <a:lnTo>
                    <a:pt x="2745" y="4484"/>
                  </a:lnTo>
                  <a:lnTo>
                    <a:pt x="2752" y="4534"/>
                  </a:lnTo>
                  <a:lnTo>
                    <a:pt x="2814" y="4540"/>
                  </a:lnTo>
                  <a:lnTo>
                    <a:pt x="2884" y="4582"/>
                  </a:lnTo>
                  <a:lnTo>
                    <a:pt x="2967" y="4609"/>
                  </a:lnTo>
                  <a:lnTo>
                    <a:pt x="3092" y="4688"/>
                  </a:lnTo>
                  <a:lnTo>
                    <a:pt x="3257" y="4702"/>
                  </a:lnTo>
                  <a:lnTo>
                    <a:pt x="3293" y="4706"/>
                  </a:lnTo>
                  <a:lnTo>
                    <a:pt x="3382" y="4769"/>
                  </a:lnTo>
                  <a:lnTo>
                    <a:pt x="3427" y="4789"/>
                  </a:lnTo>
                  <a:lnTo>
                    <a:pt x="3468" y="4738"/>
                  </a:lnTo>
                  <a:lnTo>
                    <a:pt x="3506" y="4748"/>
                  </a:lnTo>
                  <a:lnTo>
                    <a:pt x="3521" y="4734"/>
                  </a:lnTo>
                  <a:lnTo>
                    <a:pt x="3521" y="4709"/>
                  </a:lnTo>
                  <a:lnTo>
                    <a:pt x="3482" y="4695"/>
                  </a:lnTo>
                  <a:lnTo>
                    <a:pt x="3489" y="4682"/>
                  </a:lnTo>
                  <a:lnTo>
                    <a:pt x="3451" y="4637"/>
                  </a:lnTo>
                  <a:lnTo>
                    <a:pt x="3396" y="4429"/>
                  </a:lnTo>
                  <a:lnTo>
                    <a:pt x="3369" y="4346"/>
                  </a:lnTo>
                  <a:lnTo>
                    <a:pt x="3410" y="4221"/>
                  </a:lnTo>
                  <a:lnTo>
                    <a:pt x="3403" y="4180"/>
                  </a:lnTo>
                  <a:lnTo>
                    <a:pt x="3393" y="4173"/>
                  </a:lnTo>
                  <a:lnTo>
                    <a:pt x="3382" y="4170"/>
                  </a:lnTo>
                  <a:lnTo>
                    <a:pt x="3375" y="4163"/>
                  </a:lnTo>
                  <a:lnTo>
                    <a:pt x="3375" y="4152"/>
                  </a:lnTo>
                  <a:lnTo>
                    <a:pt x="3382" y="4146"/>
                  </a:lnTo>
                  <a:lnTo>
                    <a:pt x="3437" y="4111"/>
                  </a:lnTo>
                  <a:lnTo>
                    <a:pt x="3472" y="3996"/>
                  </a:lnTo>
                  <a:lnTo>
                    <a:pt x="3444" y="3986"/>
                  </a:lnTo>
                  <a:lnTo>
                    <a:pt x="3434" y="3931"/>
                  </a:lnTo>
                  <a:lnTo>
                    <a:pt x="3462" y="3896"/>
                  </a:lnTo>
                  <a:lnTo>
                    <a:pt x="3499" y="3924"/>
                  </a:lnTo>
                  <a:lnTo>
                    <a:pt x="3563" y="3879"/>
                  </a:lnTo>
                  <a:lnTo>
                    <a:pt x="3580" y="3821"/>
                  </a:lnTo>
                  <a:lnTo>
                    <a:pt x="3549" y="3795"/>
                  </a:lnTo>
                  <a:lnTo>
                    <a:pt x="3563" y="3768"/>
                  </a:lnTo>
                  <a:lnTo>
                    <a:pt x="3576" y="3775"/>
                  </a:lnTo>
                  <a:lnTo>
                    <a:pt x="3594" y="3778"/>
                  </a:lnTo>
                  <a:lnTo>
                    <a:pt x="3607" y="3761"/>
                  </a:lnTo>
                  <a:lnTo>
                    <a:pt x="3628" y="3771"/>
                  </a:lnTo>
                  <a:lnTo>
                    <a:pt x="3649" y="3771"/>
                  </a:lnTo>
                  <a:lnTo>
                    <a:pt x="3666" y="3764"/>
                  </a:lnTo>
                  <a:lnTo>
                    <a:pt x="3669" y="3751"/>
                  </a:lnTo>
                  <a:lnTo>
                    <a:pt x="3669" y="3703"/>
                  </a:lnTo>
                  <a:lnTo>
                    <a:pt x="3676" y="3689"/>
                  </a:lnTo>
                  <a:lnTo>
                    <a:pt x="3693" y="3685"/>
                  </a:lnTo>
                  <a:lnTo>
                    <a:pt x="3700" y="3692"/>
                  </a:lnTo>
                  <a:lnTo>
                    <a:pt x="3718" y="3696"/>
                  </a:lnTo>
                  <a:lnTo>
                    <a:pt x="3812" y="3672"/>
                  </a:lnTo>
                  <a:lnTo>
                    <a:pt x="3822" y="3668"/>
                  </a:lnTo>
                  <a:lnTo>
                    <a:pt x="3826" y="3651"/>
                  </a:lnTo>
                  <a:lnTo>
                    <a:pt x="3819" y="3641"/>
                  </a:lnTo>
                  <a:lnTo>
                    <a:pt x="3770" y="3613"/>
                  </a:lnTo>
                  <a:lnTo>
                    <a:pt x="3770" y="3592"/>
                  </a:lnTo>
                  <a:lnTo>
                    <a:pt x="3857" y="3567"/>
                  </a:lnTo>
                  <a:lnTo>
                    <a:pt x="3870" y="3550"/>
                  </a:lnTo>
                  <a:lnTo>
                    <a:pt x="3894" y="3543"/>
                  </a:lnTo>
                  <a:lnTo>
                    <a:pt x="3901" y="3550"/>
                  </a:lnTo>
                  <a:lnTo>
                    <a:pt x="3891" y="3560"/>
                  </a:lnTo>
                  <a:lnTo>
                    <a:pt x="3905" y="3584"/>
                  </a:lnTo>
                  <a:lnTo>
                    <a:pt x="3919" y="3584"/>
                  </a:lnTo>
                  <a:lnTo>
                    <a:pt x="3936" y="3571"/>
                  </a:lnTo>
                  <a:lnTo>
                    <a:pt x="4071" y="3529"/>
                  </a:lnTo>
                  <a:lnTo>
                    <a:pt x="4296" y="3385"/>
                  </a:lnTo>
                  <a:lnTo>
                    <a:pt x="4307" y="3328"/>
                  </a:lnTo>
                  <a:lnTo>
                    <a:pt x="4410" y="3239"/>
                  </a:lnTo>
                  <a:lnTo>
                    <a:pt x="4414" y="3225"/>
                  </a:lnTo>
                  <a:lnTo>
                    <a:pt x="4369" y="3163"/>
                  </a:lnTo>
                  <a:lnTo>
                    <a:pt x="4379" y="3114"/>
                  </a:lnTo>
                  <a:lnTo>
                    <a:pt x="4449" y="3086"/>
                  </a:lnTo>
                  <a:lnTo>
                    <a:pt x="4463" y="3086"/>
                  </a:lnTo>
                  <a:lnTo>
                    <a:pt x="4452" y="3142"/>
                  </a:lnTo>
                  <a:lnTo>
                    <a:pt x="4459" y="3160"/>
                  </a:lnTo>
                  <a:lnTo>
                    <a:pt x="4538" y="3149"/>
                  </a:lnTo>
                  <a:lnTo>
                    <a:pt x="4552" y="3170"/>
                  </a:lnTo>
                  <a:lnTo>
                    <a:pt x="4712" y="3100"/>
                  </a:lnTo>
                  <a:lnTo>
                    <a:pt x="4805" y="3090"/>
                  </a:lnTo>
                  <a:lnTo>
                    <a:pt x="4808" y="3086"/>
                  </a:lnTo>
                  <a:lnTo>
                    <a:pt x="4805" y="3076"/>
                  </a:lnTo>
                  <a:lnTo>
                    <a:pt x="4788" y="3059"/>
                  </a:lnTo>
                  <a:lnTo>
                    <a:pt x="4781" y="3031"/>
                  </a:lnTo>
                  <a:lnTo>
                    <a:pt x="4791" y="3017"/>
                  </a:lnTo>
                  <a:lnTo>
                    <a:pt x="4801" y="2990"/>
                  </a:lnTo>
                  <a:lnTo>
                    <a:pt x="4829" y="2962"/>
                  </a:lnTo>
                  <a:lnTo>
                    <a:pt x="4864" y="2865"/>
                  </a:lnTo>
                  <a:lnTo>
                    <a:pt x="4836" y="2823"/>
                  </a:lnTo>
                  <a:lnTo>
                    <a:pt x="4836" y="2792"/>
                  </a:lnTo>
                  <a:lnTo>
                    <a:pt x="4843" y="2772"/>
                  </a:lnTo>
                  <a:lnTo>
                    <a:pt x="4839" y="2744"/>
                  </a:lnTo>
                  <a:lnTo>
                    <a:pt x="4850" y="2688"/>
                  </a:lnTo>
                  <a:lnTo>
                    <a:pt x="4878" y="2667"/>
                  </a:lnTo>
                  <a:lnTo>
                    <a:pt x="4895" y="2626"/>
                  </a:lnTo>
                  <a:lnTo>
                    <a:pt x="4909" y="2547"/>
                  </a:lnTo>
                  <a:lnTo>
                    <a:pt x="4909" y="2498"/>
                  </a:lnTo>
                  <a:lnTo>
                    <a:pt x="4895" y="2428"/>
                  </a:lnTo>
                  <a:lnTo>
                    <a:pt x="4868" y="2380"/>
                  </a:lnTo>
                  <a:lnTo>
                    <a:pt x="4853" y="2366"/>
                  </a:lnTo>
                  <a:lnTo>
                    <a:pt x="4861" y="2342"/>
                  </a:lnTo>
                  <a:lnTo>
                    <a:pt x="4846" y="2325"/>
                  </a:lnTo>
                  <a:lnTo>
                    <a:pt x="4825" y="2284"/>
                  </a:lnTo>
                  <a:lnTo>
                    <a:pt x="4801" y="2263"/>
                  </a:lnTo>
                  <a:lnTo>
                    <a:pt x="4794" y="2249"/>
                  </a:lnTo>
                  <a:lnTo>
                    <a:pt x="4808" y="2200"/>
                  </a:lnTo>
                  <a:lnTo>
                    <a:pt x="4777" y="2138"/>
                  </a:lnTo>
                  <a:lnTo>
                    <a:pt x="4726" y="2090"/>
                  </a:lnTo>
                  <a:lnTo>
                    <a:pt x="4708" y="2062"/>
                  </a:lnTo>
                  <a:lnTo>
                    <a:pt x="4698" y="1619"/>
                  </a:lnTo>
                  <a:lnTo>
                    <a:pt x="4698" y="1384"/>
                  </a:lnTo>
                  <a:lnTo>
                    <a:pt x="4643" y="1370"/>
                  </a:lnTo>
                  <a:lnTo>
                    <a:pt x="4594" y="1391"/>
                  </a:lnTo>
                  <a:lnTo>
                    <a:pt x="4576" y="1387"/>
                  </a:lnTo>
                  <a:lnTo>
                    <a:pt x="4521" y="1346"/>
                  </a:lnTo>
                  <a:lnTo>
                    <a:pt x="4521" y="134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2209680" y="2730600"/>
              <a:ext cx="1013040" cy="799920"/>
            </a:xfrm>
            <a:custGeom>
              <a:avLst/>
              <a:gdLst/>
              <a:ahLst/>
              <a:rect l="l" t="t" r="r" b="b"/>
              <a:pathLst>
                <a:path w="2552" h="2018">
                  <a:moveTo>
                    <a:pt x="0" y="1762"/>
                  </a:moveTo>
                  <a:lnTo>
                    <a:pt x="239" y="0"/>
                  </a:lnTo>
                  <a:lnTo>
                    <a:pt x="1888" y="179"/>
                  </a:lnTo>
                  <a:lnTo>
                    <a:pt x="2552" y="235"/>
                  </a:lnTo>
                  <a:lnTo>
                    <a:pt x="2525" y="678"/>
                  </a:lnTo>
                  <a:lnTo>
                    <a:pt x="2448" y="2018"/>
                  </a:lnTo>
                  <a:lnTo>
                    <a:pt x="2106" y="1997"/>
                  </a:lnTo>
                  <a:lnTo>
                    <a:pt x="0" y="176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2209680" y="2730600"/>
              <a:ext cx="1013040" cy="799920"/>
            </a:xfrm>
            <a:custGeom>
              <a:avLst/>
              <a:gdLst/>
              <a:ahLst/>
              <a:rect l="l" t="t" r="r" b="b"/>
              <a:pathLst>
                <a:path w="2552" h="2018">
                  <a:moveTo>
                    <a:pt x="0" y="1762"/>
                  </a:moveTo>
                  <a:lnTo>
                    <a:pt x="239" y="0"/>
                  </a:lnTo>
                  <a:lnTo>
                    <a:pt x="1888" y="179"/>
                  </a:lnTo>
                  <a:lnTo>
                    <a:pt x="2552" y="235"/>
                  </a:lnTo>
                  <a:lnTo>
                    <a:pt x="2525" y="678"/>
                  </a:lnTo>
                  <a:lnTo>
                    <a:pt x="2448" y="2018"/>
                  </a:lnTo>
                  <a:lnTo>
                    <a:pt x="2106" y="1997"/>
                  </a:lnTo>
                  <a:lnTo>
                    <a:pt x="0" y="1762"/>
                  </a:lnTo>
                  <a:lnTo>
                    <a:pt x="0" y="1762"/>
                  </a:lnTo>
                </a:path>
              </a:pathLst>
            </a:custGeom>
            <a:solidFill>
              <a:srgbClr val="8dff9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3181320" y="2998800"/>
              <a:ext cx="1031760" cy="554040"/>
            </a:xfrm>
            <a:custGeom>
              <a:avLst/>
              <a:gdLst/>
              <a:ahLst/>
              <a:rect l="l" t="t" r="r" b="b"/>
              <a:pathLst>
                <a:path w="2600" h="1395">
                  <a:moveTo>
                    <a:pt x="77" y="0"/>
                  </a:moveTo>
                  <a:lnTo>
                    <a:pt x="2334" y="52"/>
                  </a:lnTo>
                  <a:lnTo>
                    <a:pt x="2478" y="162"/>
                  </a:lnTo>
                  <a:lnTo>
                    <a:pt x="2434" y="218"/>
                  </a:lnTo>
                  <a:lnTo>
                    <a:pt x="2423" y="273"/>
                  </a:lnTo>
                  <a:lnTo>
                    <a:pt x="2447" y="301"/>
                  </a:lnTo>
                  <a:lnTo>
                    <a:pt x="2485" y="318"/>
                  </a:lnTo>
                  <a:lnTo>
                    <a:pt x="2506" y="394"/>
                  </a:lnTo>
                  <a:lnTo>
                    <a:pt x="2540" y="419"/>
                  </a:lnTo>
                  <a:lnTo>
                    <a:pt x="2576" y="426"/>
                  </a:lnTo>
                  <a:lnTo>
                    <a:pt x="2590" y="436"/>
                  </a:lnTo>
                  <a:lnTo>
                    <a:pt x="2600" y="1395"/>
                  </a:lnTo>
                  <a:lnTo>
                    <a:pt x="0" y="134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3181320" y="2998800"/>
              <a:ext cx="1031760" cy="554040"/>
            </a:xfrm>
            <a:custGeom>
              <a:avLst/>
              <a:gdLst/>
              <a:ahLst/>
              <a:rect l="l" t="t" r="r" b="b"/>
              <a:pathLst>
                <a:path w="2600" h="1395">
                  <a:moveTo>
                    <a:pt x="77" y="0"/>
                  </a:moveTo>
                  <a:lnTo>
                    <a:pt x="2334" y="52"/>
                  </a:lnTo>
                  <a:lnTo>
                    <a:pt x="2478" y="162"/>
                  </a:lnTo>
                  <a:lnTo>
                    <a:pt x="2434" y="218"/>
                  </a:lnTo>
                  <a:lnTo>
                    <a:pt x="2423" y="273"/>
                  </a:lnTo>
                  <a:lnTo>
                    <a:pt x="2447" y="301"/>
                  </a:lnTo>
                  <a:lnTo>
                    <a:pt x="2485" y="318"/>
                  </a:lnTo>
                  <a:lnTo>
                    <a:pt x="2506" y="394"/>
                  </a:lnTo>
                  <a:lnTo>
                    <a:pt x="2540" y="419"/>
                  </a:lnTo>
                  <a:lnTo>
                    <a:pt x="2576" y="426"/>
                  </a:lnTo>
                  <a:lnTo>
                    <a:pt x="2590" y="436"/>
                  </a:lnTo>
                  <a:lnTo>
                    <a:pt x="2600" y="1395"/>
                  </a:lnTo>
                  <a:lnTo>
                    <a:pt x="0" y="1340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2959200" y="2449440"/>
              <a:ext cx="1149120" cy="569880"/>
            </a:xfrm>
            <a:custGeom>
              <a:avLst/>
              <a:gdLst/>
              <a:ahLst/>
              <a:rect l="l" t="t" r="r" b="b"/>
              <a:pathLst>
                <a:path w="2897" h="1436">
                  <a:moveTo>
                    <a:pt x="0" y="885"/>
                  </a:moveTo>
                  <a:lnTo>
                    <a:pt x="75" y="0"/>
                  </a:lnTo>
                  <a:lnTo>
                    <a:pt x="1862" y="93"/>
                  </a:lnTo>
                  <a:lnTo>
                    <a:pt x="1910" y="162"/>
                  </a:lnTo>
                  <a:lnTo>
                    <a:pt x="1968" y="162"/>
                  </a:lnTo>
                  <a:lnTo>
                    <a:pt x="2014" y="151"/>
                  </a:lnTo>
                  <a:lnTo>
                    <a:pt x="2049" y="176"/>
                  </a:lnTo>
                  <a:lnTo>
                    <a:pt x="2076" y="235"/>
                  </a:lnTo>
                  <a:lnTo>
                    <a:pt x="2121" y="246"/>
                  </a:lnTo>
                  <a:lnTo>
                    <a:pt x="2169" y="235"/>
                  </a:lnTo>
                  <a:lnTo>
                    <a:pt x="2215" y="200"/>
                  </a:lnTo>
                  <a:lnTo>
                    <a:pt x="2274" y="200"/>
                  </a:lnTo>
                  <a:lnTo>
                    <a:pt x="2308" y="210"/>
                  </a:lnTo>
                  <a:lnTo>
                    <a:pt x="2451" y="304"/>
                  </a:lnTo>
                  <a:lnTo>
                    <a:pt x="2520" y="352"/>
                  </a:lnTo>
                  <a:lnTo>
                    <a:pt x="2520" y="397"/>
                  </a:lnTo>
                  <a:lnTo>
                    <a:pt x="2568" y="425"/>
                  </a:lnTo>
                  <a:lnTo>
                    <a:pt x="2568" y="457"/>
                  </a:lnTo>
                  <a:lnTo>
                    <a:pt x="2547" y="519"/>
                  </a:lnTo>
                  <a:lnTo>
                    <a:pt x="2582" y="550"/>
                  </a:lnTo>
                  <a:lnTo>
                    <a:pt x="2602" y="622"/>
                  </a:lnTo>
                  <a:lnTo>
                    <a:pt x="2640" y="656"/>
                  </a:lnTo>
                  <a:lnTo>
                    <a:pt x="2626" y="692"/>
                  </a:lnTo>
                  <a:lnTo>
                    <a:pt x="2640" y="730"/>
                  </a:lnTo>
                  <a:lnTo>
                    <a:pt x="2686" y="764"/>
                  </a:lnTo>
                  <a:lnTo>
                    <a:pt x="2700" y="799"/>
                  </a:lnTo>
                  <a:lnTo>
                    <a:pt x="2686" y="837"/>
                  </a:lnTo>
                  <a:lnTo>
                    <a:pt x="2676" y="907"/>
                  </a:lnTo>
                  <a:lnTo>
                    <a:pt x="2720" y="931"/>
                  </a:lnTo>
                  <a:lnTo>
                    <a:pt x="2734" y="965"/>
                  </a:lnTo>
                  <a:lnTo>
                    <a:pt x="2710" y="1000"/>
                  </a:lnTo>
                  <a:lnTo>
                    <a:pt x="2720" y="1034"/>
                  </a:lnTo>
                  <a:lnTo>
                    <a:pt x="2745" y="1069"/>
                  </a:lnTo>
                  <a:lnTo>
                    <a:pt x="2734" y="1103"/>
                  </a:lnTo>
                  <a:lnTo>
                    <a:pt x="2745" y="1152"/>
                  </a:lnTo>
                  <a:lnTo>
                    <a:pt x="2758" y="1173"/>
                  </a:lnTo>
                  <a:lnTo>
                    <a:pt x="2782" y="1211"/>
                  </a:lnTo>
                  <a:lnTo>
                    <a:pt x="2817" y="1245"/>
                  </a:lnTo>
                  <a:lnTo>
                    <a:pt x="2827" y="1304"/>
                  </a:lnTo>
                  <a:lnTo>
                    <a:pt x="2875" y="1364"/>
                  </a:lnTo>
                  <a:lnTo>
                    <a:pt x="2897" y="1377"/>
                  </a:lnTo>
                  <a:lnTo>
                    <a:pt x="2887" y="1422"/>
                  </a:lnTo>
                  <a:lnTo>
                    <a:pt x="2894" y="1436"/>
                  </a:lnTo>
                  <a:lnTo>
                    <a:pt x="637" y="1384"/>
                  </a:lnTo>
                  <a:lnTo>
                    <a:pt x="664" y="941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2959200" y="2449440"/>
              <a:ext cx="1149120" cy="569880"/>
            </a:xfrm>
            <a:custGeom>
              <a:avLst/>
              <a:gdLst/>
              <a:ahLst/>
              <a:rect l="l" t="t" r="r" b="b"/>
              <a:pathLst>
                <a:path w="2897" h="1436">
                  <a:moveTo>
                    <a:pt x="0" y="885"/>
                  </a:moveTo>
                  <a:lnTo>
                    <a:pt x="75" y="0"/>
                  </a:lnTo>
                  <a:lnTo>
                    <a:pt x="1862" y="93"/>
                  </a:lnTo>
                  <a:lnTo>
                    <a:pt x="1910" y="162"/>
                  </a:lnTo>
                  <a:lnTo>
                    <a:pt x="1968" y="162"/>
                  </a:lnTo>
                  <a:lnTo>
                    <a:pt x="2014" y="151"/>
                  </a:lnTo>
                  <a:lnTo>
                    <a:pt x="2049" y="176"/>
                  </a:lnTo>
                  <a:lnTo>
                    <a:pt x="2076" y="235"/>
                  </a:lnTo>
                  <a:lnTo>
                    <a:pt x="2121" y="246"/>
                  </a:lnTo>
                  <a:lnTo>
                    <a:pt x="2169" y="235"/>
                  </a:lnTo>
                  <a:lnTo>
                    <a:pt x="2215" y="200"/>
                  </a:lnTo>
                  <a:lnTo>
                    <a:pt x="2274" y="200"/>
                  </a:lnTo>
                  <a:lnTo>
                    <a:pt x="2308" y="210"/>
                  </a:lnTo>
                  <a:lnTo>
                    <a:pt x="2451" y="304"/>
                  </a:lnTo>
                  <a:lnTo>
                    <a:pt x="2520" y="352"/>
                  </a:lnTo>
                  <a:lnTo>
                    <a:pt x="2520" y="397"/>
                  </a:lnTo>
                  <a:lnTo>
                    <a:pt x="2568" y="425"/>
                  </a:lnTo>
                  <a:lnTo>
                    <a:pt x="2568" y="457"/>
                  </a:lnTo>
                  <a:lnTo>
                    <a:pt x="2547" y="519"/>
                  </a:lnTo>
                  <a:lnTo>
                    <a:pt x="2582" y="550"/>
                  </a:lnTo>
                  <a:lnTo>
                    <a:pt x="2602" y="622"/>
                  </a:lnTo>
                  <a:lnTo>
                    <a:pt x="2640" y="656"/>
                  </a:lnTo>
                  <a:lnTo>
                    <a:pt x="2626" y="692"/>
                  </a:lnTo>
                  <a:lnTo>
                    <a:pt x="2640" y="730"/>
                  </a:lnTo>
                  <a:lnTo>
                    <a:pt x="2686" y="764"/>
                  </a:lnTo>
                  <a:lnTo>
                    <a:pt x="2700" y="799"/>
                  </a:lnTo>
                  <a:lnTo>
                    <a:pt x="2686" y="837"/>
                  </a:lnTo>
                  <a:lnTo>
                    <a:pt x="2676" y="907"/>
                  </a:lnTo>
                  <a:lnTo>
                    <a:pt x="2720" y="931"/>
                  </a:lnTo>
                  <a:lnTo>
                    <a:pt x="2734" y="965"/>
                  </a:lnTo>
                  <a:lnTo>
                    <a:pt x="2710" y="1000"/>
                  </a:lnTo>
                  <a:lnTo>
                    <a:pt x="2720" y="1034"/>
                  </a:lnTo>
                  <a:lnTo>
                    <a:pt x="2745" y="1069"/>
                  </a:lnTo>
                  <a:lnTo>
                    <a:pt x="2734" y="1103"/>
                  </a:lnTo>
                  <a:lnTo>
                    <a:pt x="2745" y="1152"/>
                  </a:lnTo>
                  <a:lnTo>
                    <a:pt x="2758" y="1173"/>
                  </a:lnTo>
                  <a:lnTo>
                    <a:pt x="2782" y="1211"/>
                  </a:lnTo>
                  <a:lnTo>
                    <a:pt x="2817" y="1245"/>
                  </a:lnTo>
                  <a:lnTo>
                    <a:pt x="2827" y="1304"/>
                  </a:lnTo>
                  <a:lnTo>
                    <a:pt x="2875" y="1364"/>
                  </a:lnTo>
                  <a:lnTo>
                    <a:pt x="2897" y="1377"/>
                  </a:lnTo>
                  <a:lnTo>
                    <a:pt x="2887" y="1422"/>
                  </a:lnTo>
                  <a:lnTo>
                    <a:pt x="2894" y="1436"/>
                  </a:lnTo>
                  <a:lnTo>
                    <a:pt x="637" y="1384"/>
                  </a:lnTo>
                  <a:lnTo>
                    <a:pt x="664" y="941"/>
                  </a:lnTo>
                  <a:lnTo>
                    <a:pt x="0" y="885"/>
                  </a:lnTo>
                  <a:lnTo>
                    <a:pt x="0" y="885"/>
                  </a:lnTo>
                  <a:lnTo>
                    <a:pt x="0" y="885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2989440" y="1932120"/>
              <a:ext cx="974520" cy="657000"/>
            </a:xfrm>
            <a:custGeom>
              <a:avLst/>
              <a:gdLst/>
              <a:ahLst/>
              <a:rect l="l" t="t" r="r" b="b"/>
              <a:pathLst>
                <a:path w="2458" h="1657">
                  <a:moveTo>
                    <a:pt x="0" y="1305"/>
                  </a:moveTo>
                  <a:lnTo>
                    <a:pt x="73" y="429"/>
                  </a:lnTo>
                  <a:lnTo>
                    <a:pt x="112" y="0"/>
                  </a:lnTo>
                  <a:lnTo>
                    <a:pt x="2414" y="100"/>
                  </a:lnTo>
                  <a:lnTo>
                    <a:pt x="2417" y="138"/>
                  </a:lnTo>
                  <a:lnTo>
                    <a:pt x="2396" y="183"/>
                  </a:lnTo>
                  <a:lnTo>
                    <a:pt x="2340" y="242"/>
                  </a:lnTo>
                  <a:lnTo>
                    <a:pt x="2343" y="280"/>
                  </a:lnTo>
                  <a:lnTo>
                    <a:pt x="2455" y="387"/>
                  </a:lnTo>
                  <a:lnTo>
                    <a:pt x="2458" y="1194"/>
                  </a:lnTo>
                  <a:lnTo>
                    <a:pt x="2438" y="1190"/>
                  </a:lnTo>
                  <a:lnTo>
                    <a:pt x="2410" y="1194"/>
                  </a:lnTo>
                  <a:lnTo>
                    <a:pt x="2420" y="1221"/>
                  </a:lnTo>
                  <a:lnTo>
                    <a:pt x="2434" y="1245"/>
                  </a:lnTo>
                  <a:lnTo>
                    <a:pt x="2417" y="1290"/>
                  </a:lnTo>
                  <a:lnTo>
                    <a:pt x="2441" y="1315"/>
                  </a:lnTo>
                  <a:lnTo>
                    <a:pt x="2455" y="1381"/>
                  </a:lnTo>
                  <a:lnTo>
                    <a:pt x="2431" y="1401"/>
                  </a:lnTo>
                  <a:lnTo>
                    <a:pt x="2438" y="1439"/>
                  </a:lnTo>
                  <a:lnTo>
                    <a:pt x="2403" y="1520"/>
                  </a:lnTo>
                  <a:lnTo>
                    <a:pt x="2438" y="1602"/>
                  </a:lnTo>
                  <a:lnTo>
                    <a:pt x="2445" y="1647"/>
                  </a:lnTo>
                  <a:lnTo>
                    <a:pt x="2445" y="1657"/>
                  </a:lnTo>
                  <a:lnTo>
                    <a:pt x="2376" y="1609"/>
                  </a:lnTo>
                  <a:lnTo>
                    <a:pt x="2233" y="1515"/>
                  </a:lnTo>
                  <a:lnTo>
                    <a:pt x="2199" y="1505"/>
                  </a:lnTo>
                  <a:lnTo>
                    <a:pt x="2140" y="1505"/>
                  </a:lnTo>
                  <a:lnTo>
                    <a:pt x="2094" y="1540"/>
                  </a:lnTo>
                  <a:lnTo>
                    <a:pt x="2046" y="1551"/>
                  </a:lnTo>
                  <a:lnTo>
                    <a:pt x="2001" y="1540"/>
                  </a:lnTo>
                  <a:lnTo>
                    <a:pt x="1974" y="1481"/>
                  </a:lnTo>
                  <a:lnTo>
                    <a:pt x="1939" y="1456"/>
                  </a:lnTo>
                  <a:lnTo>
                    <a:pt x="1893" y="1467"/>
                  </a:lnTo>
                  <a:lnTo>
                    <a:pt x="1835" y="1467"/>
                  </a:lnTo>
                  <a:lnTo>
                    <a:pt x="1787" y="1398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2989440" y="1932120"/>
              <a:ext cx="974520" cy="657000"/>
            </a:xfrm>
            <a:custGeom>
              <a:avLst/>
              <a:gdLst/>
              <a:ahLst/>
              <a:rect l="l" t="t" r="r" b="b"/>
              <a:pathLst>
                <a:path w="2458" h="1657">
                  <a:moveTo>
                    <a:pt x="0" y="1305"/>
                  </a:moveTo>
                  <a:lnTo>
                    <a:pt x="73" y="429"/>
                  </a:lnTo>
                  <a:lnTo>
                    <a:pt x="112" y="0"/>
                  </a:lnTo>
                  <a:lnTo>
                    <a:pt x="2414" y="100"/>
                  </a:lnTo>
                  <a:lnTo>
                    <a:pt x="2417" y="138"/>
                  </a:lnTo>
                  <a:lnTo>
                    <a:pt x="2396" y="183"/>
                  </a:lnTo>
                  <a:lnTo>
                    <a:pt x="2340" y="242"/>
                  </a:lnTo>
                  <a:lnTo>
                    <a:pt x="2343" y="280"/>
                  </a:lnTo>
                  <a:lnTo>
                    <a:pt x="2455" y="387"/>
                  </a:lnTo>
                  <a:lnTo>
                    <a:pt x="2458" y="1194"/>
                  </a:lnTo>
                  <a:lnTo>
                    <a:pt x="2438" y="1190"/>
                  </a:lnTo>
                  <a:lnTo>
                    <a:pt x="2410" y="1194"/>
                  </a:lnTo>
                  <a:lnTo>
                    <a:pt x="2420" y="1221"/>
                  </a:lnTo>
                  <a:lnTo>
                    <a:pt x="2434" y="1245"/>
                  </a:lnTo>
                  <a:lnTo>
                    <a:pt x="2417" y="1290"/>
                  </a:lnTo>
                  <a:lnTo>
                    <a:pt x="2441" y="1315"/>
                  </a:lnTo>
                  <a:lnTo>
                    <a:pt x="2455" y="1381"/>
                  </a:lnTo>
                  <a:lnTo>
                    <a:pt x="2431" y="1401"/>
                  </a:lnTo>
                  <a:lnTo>
                    <a:pt x="2438" y="1439"/>
                  </a:lnTo>
                  <a:lnTo>
                    <a:pt x="2403" y="1520"/>
                  </a:lnTo>
                  <a:lnTo>
                    <a:pt x="2438" y="1602"/>
                  </a:lnTo>
                  <a:lnTo>
                    <a:pt x="2445" y="1647"/>
                  </a:lnTo>
                  <a:lnTo>
                    <a:pt x="2445" y="1657"/>
                  </a:lnTo>
                  <a:lnTo>
                    <a:pt x="2376" y="1609"/>
                  </a:lnTo>
                  <a:lnTo>
                    <a:pt x="2233" y="1515"/>
                  </a:lnTo>
                  <a:lnTo>
                    <a:pt x="2199" y="1505"/>
                  </a:lnTo>
                  <a:lnTo>
                    <a:pt x="2140" y="1505"/>
                  </a:lnTo>
                  <a:lnTo>
                    <a:pt x="2094" y="1540"/>
                  </a:lnTo>
                  <a:lnTo>
                    <a:pt x="2046" y="1551"/>
                  </a:lnTo>
                  <a:lnTo>
                    <a:pt x="2001" y="1540"/>
                  </a:lnTo>
                  <a:lnTo>
                    <a:pt x="1974" y="1481"/>
                  </a:lnTo>
                  <a:lnTo>
                    <a:pt x="1939" y="1456"/>
                  </a:lnTo>
                  <a:lnTo>
                    <a:pt x="1893" y="1467"/>
                  </a:lnTo>
                  <a:lnTo>
                    <a:pt x="1835" y="1467"/>
                  </a:lnTo>
                  <a:lnTo>
                    <a:pt x="1787" y="1398"/>
                  </a:lnTo>
                  <a:lnTo>
                    <a:pt x="0" y="1305"/>
                  </a:lnTo>
                  <a:lnTo>
                    <a:pt x="0" y="1305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3875040" y="1374840"/>
              <a:ext cx="916200" cy="1030320"/>
            </a:xfrm>
            <a:custGeom>
              <a:avLst/>
              <a:gdLst/>
              <a:ahLst/>
              <a:rect l="l" t="t" r="r" b="b"/>
              <a:pathLst>
                <a:path w="2309" h="2597">
                  <a:moveTo>
                    <a:pt x="225" y="2597"/>
                  </a:moveTo>
                  <a:lnTo>
                    <a:pt x="222" y="1790"/>
                  </a:lnTo>
                  <a:lnTo>
                    <a:pt x="110" y="1683"/>
                  </a:lnTo>
                  <a:lnTo>
                    <a:pt x="107" y="1645"/>
                  </a:lnTo>
                  <a:lnTo>
                    <a:pt x="163" y="1586"/>
                  </a:lnTo>
                  <a:lnTo>
                    <a:pt x="184" y="1541"/>
                  </a:lnTo>
                  <a:lnTo>
                    <a:pt x="181" y="1503"/>
                  </a:lnTo>
                  <a:lnTo>
                    <a:pt x="177" y="1437"/>
                  </a:lnTo>
                  <a:lnTo>
                    <a:pt x="184" y="1379"/>
                  </a:lnTo>
                  <a:lnTo>
                    <a:pt x="132" y="1223"/>
                  </a:lnTo>
                  <a:lnTo>
                    <a:pt x="129" y="1188"/>
                  </a:lnTo>
                  <a:lnTo>
                    <a:pt x="129" y="1108"/>
                  </a:lnTo>
                  <a:lnTo>
                    <a:pt x="114" y="1063"/>
                  </a:lnTo>
                  <a:lnTo>
                    <a:pt x="107" y="842"/>
                  </a:lnTo>
                  <a:lnTo>
                    <a:pt x="83" y="714"/>
                  </a:lnTo>
                  <a:lnTo>
                    <a:pt x="45" y="672"/>
                  </a:lnTo>
                  <a:lnTo>
                    <a:pt x="18" y="530"/>
                  </a:lnTo>
                  <a:lnTo>
                    <a:pt x="14" y="405"/>
                  </a:lnTo>
                  <a:lnTo>
                    <a:pt x="24" y="333"/>
                  </a:lnTo>
                  <a:lnTo>
                    <a:pt x="35" y="302"/>
                  </a:lnTo>
                  <a:lnTo>
                    <a:pt x="4" y="198"/>
                  </a:lnTo>
                  <a:lnTo>
                    <a:pt x="0" y="163"/>
                  </a:lnTo>
                  <a:lnTo>
                    <a:pt x="600" y="160"/>
                  </a:lnTo>
                  <a:lnTo>
                    <a:pt x="603" y="60"/>
                  </a:lnTo>
                  <a:lnTo>
                    <a:pt x="610" y="0"/>
                  </a:lnTo>
                  <a:lnTo>
                    <a:pt x="655" y="0"/>
                  </a:lnTo>
                  <a:lnTo>
                    <a:pt x="717" y="25"/>
                  </a:lnTo>
                  <a:lnTo>
                    <a:pt x="724" y="122"/>
                  </a:lnTo>
                  <a:lnTo>
                    <a:pt x="741" y="187"/>
                  </a:lnTo>
                  <a:lnTo>
                    <a:pt x="737" y="247"/>
                  </a:lnTo>
                  <a:lnTo>
                    <a:pt x="804" y="295"/>
                  </a:lnTo>
                  <a:lnTo>
                    <a:pt x="828" y="288"/>
                  </a:lnTo>
                  <a:lnTo>
                    <a:pt x="873" y="295"/>
                  </a:lnTo>
                  <a:lnTo>
                    <a:pt x="893" y="319"/>
                  </a:lnTo>
                  <a:lnTo>
                    <a:pt x="945" y="312"/>
                  </a:lnTo>
                  <a:lnTo>
                    <a:pt x="1000" y="323"/>
                  </a:lnTo>
                  <a:lnTo>
                    <a:pt x="1014" y="343"/>
                  </a:lnTo>
                  <a:lnTo>
                    <a:pt x="1014" y="361"/>
                  </a:lnTo>
                  <a:lnTo>
                    <a:pt x="1101" y="357"/>
                  </a:lnTo>
                  <a:lnTo>
                    <a:pt x="1129" y="323"/>
                  </a:lnTo>
                  <a:lnTo>
                    <a:pt x="1257" y="316"/>
                  </a:lnTo>
                  <a:lnTo>
                    <a:pt x="1340" y="340"/>
                  </a:lnTo>
                  <a:lnTo>
                    <a:pt x="1361" y="340"/>
                  </a:lnTo>
                  <a:lnTo>
                    <a:pt x="1347" y="364"/>
                  </a:lnTo>
                  <a:lnTo>
                    <a:pt x="1374" y="388"/>
                  </a:lnTo>
                  <a:lnTo>
                    <a:pt x="1388" y="381"/>
                  </a:lnTo>
                  <a:lnTo>
                    <a:pt x="1402" y="395"/>
                  </a:lnTo>
                  <a:lnTo>
                    <a:pt x="1416" y="455"/>
                  </a:lnTo>
                  <a:lnTo>
                    <a:pt x="1447" y="472"/>
                  </a:lnTo>
                  <a:lnTo>
                    <a:pt x="1482" y="429"/>
                  </a:lnTo>
                  <a:lnTo>
                    <a:pt x="1500" y="419"/>
                  </a:lnTo>
                  <a:lnTo>
                    <a:pt x="1534" y="429"/>
                  </a:lnTo>
                  <a:lnTo>
                    <a:pt x="1555" y="472"/>
                  </a:lnTo>
                  <a:lnTo>
                    <a:pt x="1624" y="489"/>
                  </a:lnTo>
                  <a:lnTo>
                    <a:pt x="1644" y="517"/>
                  </a:lnTo>
                  <a:lnTo>
                    <a:pt x="1675" y="541"/>
                  </a:lnTo>
                  <a:lnTo>
                    <a:pt x="1721" y="541"/>
                  </a:lnTo>
                  <a:lnTo>
                    <a:pt x="1766" y="530"/>
                  </a:lnTo>
                  <a:lnTo>
                    <a:pt x="1880" y="450"/>
                  </a:lnTo>
                  <a:lnTo>
                    <a:pt x="1897" y="462"/>
                  </a:lnTo>
                  <a:lnTo>
                    <a:pt x="1929" y="500"/>
                  </a:lnTo>
                  <a:lnTo>
                    <a:pt x="2101" y="496"/>
                  </a:lnTo>
                  <a:lnTo>
                    <a:pt x="2129" y="503"/>
                  </a:lnTo>
                  <a:lnTo>
                    <a:pt x="2150" y="517"/>
                  </a:lnTo>
                  <a:lnTo>
                    <a:pt x="2195" y="548"/>
                  </a:lnTo>
                  <a:lnTo>
                    <a:pt x="2233" y="530"/>
                  </a:lnTo>
                  <a:lnTo>
                    <a:pt x="2309" y="527"/>
                  </a:lnTo>
                  <a:lnTo>
                    <a:pt x="2264" y="568"/>
                  </a:lnTo>
                  <a:lnTo>
                    <a:pt x="2164" y="627"/>
                  </a:lnTo>
                  <a:lnTo>
                    <a:pt x="2108" y="641"/>
                  </a:lnTo>
                  <a:lnTo>
                    <a:pt x="2067" y="658"/>
                  </a:lnTo>
                  <a:lnTo>
                    <a:pt x="2022" y="704"/>
                  </a:lnTo>
                  <a:lnTo>
                    <a:pt x="1932" y="742"/>
                  </a:lnTo>
                  <a:lnTo>
                    <a:pt x="1893" y="773"/>
                  </a:lnTo>
                  <a:lnTo>
                    <a:pt x="1749" y="932"/>
                  </a:lnTo>
                  <a:lnTo>
                    <a:pt x="1541" y="1122"/>
                  </a:lnTo>
                  <a:lnTo>
                    <a:pt x="1517" y="1154"/>
                  </a:lnTo>
                  <a:lnTo>
                    <a:pt x="1496" y="1174"/>
                  </a:lnTo>
                  <a:lnTo>
                    <a:pt x="1503" y="1413"/>
                  </a:lnTo>
                  <a:lnTo>
                    <a:pt x="1479" y="1441"/>
                  </a:lnTo>
                  <a:lnTo>
                    <a:pt x="1450" y="1454"/>
                  </a:lnTo>
                  <a:lnTo>
                    <a:pt x="1361" y="1527"/>
                  </a:lnTo>
                  <a:lnTo>
                    <a:pt x="1357" y="1565"/>
                  </a:lnTo>
                  <a:lnTo>
                    <a:pt x="1347" y="1575"/>
                  </a:lnTo>
                  <a:lnTo>
                    <a:pt x="1323" y="1642"/>
                  </a:lnTo>
                  <a:lnTo>
                    <a:pt x="1371" y="1666"/>
                  </a:lnTo>
                  <a:lnTo>
                    <a:pt x="1402" y="1721"/>
                  </a:lnTo>
                  <a:lnTo>
                    <a:pt x="1374" y="1772"/>
                  </a:lnTo>
                  <a:lnTo>
                    <a:pt x="1378" y="1818"/>
                  </a:lnTo>
                  <a:lnTo>
                    <a:pt x="1371" y="1891"/>
                  </a:lnTo>
                  <a:lnTo>
                    <a:pt x="1371" y="2008"/>
                  </a:lnTo>
                  <a:lnTo>
                    <a:pt x="1388" y="2033"/>
                  </a:lnTo>
                  <a:lnTo>
                    <a:pt x="1423" y="2057"/>
                  </a:lnTo>
                  <a:lnTo>
                    <a:pt x="1430" y="2078"/>
                  </a:lnTo>
                  <a:lnTo>
                    <a:pt x="1513" y="2092"/>
                  </a:lnTo>
                  <a:lnTo>
                    <a:pt x="1527" y="2102"/>
                  </a:lnTo>
                  <a:lnTo>
                    <a:pt x="1531" y="2123"/>
                  </a:lnTo>
                  <a:lnTo>
                    <a:pt x="1551" y="2136"/>
                  </a:lnTo>
                  <a:lnTo>
                    <a:pt x="1648" y="2178"/>
                  </a:lnTo>
                  <a:lnTo>
                    <a:pt x="1679" y="2246"/>
                  </a:lnTo>
                  <a:lnTo>
                    <a:pt x="1766" y="2313"/>
                  </a:lnTo>
                  <a:lnTo>
                    <a:pt x="1866" y="2382"/>
                  </a:lnTo>
                  <a:lnTo>
                    <a:pt x="1880" y="2406"/>
                  </a:lnTo>
                  <a:lnTo>
                    <a:pt x="1876" y="2461"/>
                  </a:lnTo>
                  <a:lnTo>
                    <a:pt x="1886" y="2541"/>
                  </a:lnTo>
                  <a:lnTo>
                    <a:pt x="225" y="2597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3875040" y="1374840"/>
              <a:ext cx="916200" cy="1030320"/>
            </a:xfrm>
            <a:custGeom>
              <a:avLst/>
              <a:gdLst/>
              <a:ahLst/>
              <a:rect l="l" t="t" r="r" b="b"/>
              <a:pathLst>
                <a:path w="2309" h="2597">
                  <a:moveTo>
                    <a:pt x="225" y="2597"/>
                  </a:moveTo>
                  <a:lnTo>
                    <a:pt x="222" y="1790"/>
                  </a:lnTo>
                  <a:lnTo>
                    <a:pt x="110" y="1683"/>
                  </a:lnTo>
                  <a:lnTo>
                    <a:pt x="107" y="1645"/>
                  </a:lnTo>
                  <a:lnTo>
                    <a:pt x="163" y="1586"/>
                  </a:lnTo>
                  <a:lnTo>
                    <a:pt x="184" y="1541"/>
                  </a:lnTo>
                  <a:lnTo>
                    <a:pt x="181" y="1503"/>
                  </a:lnTo>
                  <a:lnTo>
                    <a:pt x="177" y="1437"/>
                  </a:lnTo>
                  <a:lnTo>
                    <a:pt x="184" y="1379"/>
                  </a:lnTo>
                  <a:lnTo>
                    <a:pt x="132" y="1223"/>
                  </a:lnTo>
                  <a:lnTo>
                    <a:pt x="129" y="1188"/>
                  </a:lnTo>
                  <a:lnTo>
                    <a:pt x="129" y="1108"/>
                  </a:lnTo>
                  <a:lnTo>
                    <a:pt x="114" y="1063"/>
                  </a:lnTo>
                  <a:lnTo>
                    <a:pt x="107" y="842"/>
                  </a:lnTo>
                  <a:lnTo>
                    <a:pt x="83" y="714"/>
                  </a:lnTo>
                  <a:lnTo>
                    <a:pt x="45" y="672"/>
                  </a:lnTo>
                  <a:lnTo>
                    <a:pt x="18" y="530"/>
                  </a:lnTo>
                  <a:lnTo>
                    <a:pt x="14" y="405"/>
                  </a:lnTo>
                  <a:lnTo>
                    <a:pt x="24" y="333"/>
                  </a:lnTo>
                  <a:lnTo>
                    <a:pt x="35" y="302"/>
                  </a:lnTo>
                  <a:lnTo>
                    <a:pt x="4" y="198"/>
                  </a:lnTo>
                  <a:lnTo>
                    <a:pt x="0" y="163"/>
                  </a:lnTo>
                  <a:lnTo>
                    <a:pt x="600" y="160"/>
                  </a:lnTo>
                  <a:lnTo>
                    <a:pt x="603" y="60"/>
                  </a:lnTo>
                  <a:lnTo>
                    <a:pt x="610" y="0"/>
                  </a:lnTo>
                  <a:lnTo>
                    <a:pt x="655" y="0"/>
                  </a:lnTo>
                  <a:lnTo>
                    <a:pt x="717" y="25"/>
                  </a:lnTo>
                  <a:lnTo>
                    <a:pt x="724" y="122"/>
                  </a:lnTo>
                  <a:lnTo>
                    <a:pt x="741" y="187"/>
                  </a:lnTo>
                  <a:lnTo>
                    <a:pt x="737" y="247"/>
                  </a:lnTo>
                  <a:lnTo>
                    <a:pt x="804" y="295"/>
                  </a:lnTo>
                  <a:lnTo>
                    <a:pt x="828" y="288"/>
                  </a:lnTo>
                  <a:lnTo>
                    <a:pt x="873" y="295"/>
                  </a:lnTo>
                  <a:lnTo>
                    <a:pt x="893" y="319"/>
                  </a:lnTo>
                  <a:lnTo>
                    <a:pt x="945" y="312"/>
                  </a:lnTo>
                  <a:lnTo>
                    <a:pt x="1000" y="323"/>
                  </a:lnTo>
                  <a:lnTo>
                    <a:pt x="1014" y="343"/>
                  </a:lnTo>
                  <a:lnTo>
                    <a:pt x="1014" y="361"/>
                  </a:lnTo>
                  <a:lnTo>
                    <a:pt x="1101" y="357"/>
                  </a:lnTo>
                  <a:lnTo>
                    <a:pt x="1129" y="323"/>
                  </a:lnTo>
                  <a:lnTo>
                    <a:pt x="1257" y="316"/>
                  </a:lnTo>
                  <a:lnTo>
                    <a:pt x="1340" y="340"/>
                  </a:lnTo>
                  <a:lnTo>
                    <a:pt x="1361" y="340"/>
                  </a:lnTo>
                  <a:lnTo>
                    <a:pt x="1347" y="364"/>
                  </a:lnTo>
                  <a:lnTo>
                    <a:pt x="1374" y="388"/>
                  </a:lnTo>
                  <a:lnTo>
                    <a:pt x="1388" y="381"/>
                  </a:lnTo>
                  <a:lnTo>
                    <a:pt x="1402" y="395"/>
                  </a:lnTo>
                  <a:lnTo>
                    <a:pt x="1416" y="455"/>
                  </a:lnTo>
                  <a:lnTo>
                    <a:pt x="1447" y="472"/>
                  </a:lnTo>
                  <a:lnTo>
                    <a:pt x="1482" y="429"/>
                  </a:lnTo>
                  <a:lnTo>
                    <a:pt x="1500" y="419"/>
                  </a:lnTo>
                  <a:lnTo>
                    <a:pt x="1534" y="429"/>
                  </a:lnTo>
                  <a:lnTo>
                    <a:pt x="1555" y="472"/>
                  </a:lnTo>
                  <a:lnTo>
                    <a:pt x="1624" y="489"/>
                  </a:lnTo>
                  <a:lnTo>
                    <a:pt x="1644" y="517"/>
                  </a:lnTo>
                  <a:lnTo>
                    <a:pt x="1675" y="541"/>
                  </a:lnTo>
                  <a:lnTo>
                    <a:pt x="1721" y="541"/>
                  </a:lnTo>
                  <a:lnTo>
                    <a:pt x="1766" y="530"/>
                  </a:lnTo>
                  <a:lnTo>
                    <a:pt x="1880" y="450"/>
                  </a:lnTo>
                  <a:lnTo>
                    <a:pt x="1897" y="462"/>
                  </a:lnTo>
                  <a:lnTo>
                    <a:pt x="1929" y="500"/>
                  </a:lnTo>
                  <a:lnTo>
                    <a:pt x="2101" y="496"/>
                  </a:lnTo>
                  <a:lnTo>
                    <a:pt x="2129" y="503"/>
                  </a:lnTo>
                  <a:lnTo>
                    <a:pt x="2150" y="517"/>
                  </a:lnTo>
                  <a:lnTo>
                    <a:pt x="2195" y="548"/>
                  </a:lnTo>
                  <a:lnTo>
                    <a:pt x="2233" y="530"/>
                  </a:lnTo>
                  <a:lnTo>
                    <a:pt x="2309" y="527"/>
                  </a:lnTo>
                  <a:lnTo>
                    <a:pt x="2264" y="568"/>
                  </a:lnTo>
                  <a:lnTo>
                    <a:pt x="2164" y="627"/>
                  </a:lnTo>
                  <a:lnTo>
                    <a:pt x="2108" y="641"/>
                  </a:lnTo>
                  <a:lnTo>
                    <a:pt x="2067" y="658"/>
                  </a:lnTo>
                  <a:lnTo>
                    <a:pt x="2022" y="704"/>
                  </a:lnTo>
                  <a:lnTo>
                    <a:pt x="1932" y="742"/>
                  </a:lnTo>
                  <a:lnTo>
                    <a:pt x="1893" y="773"/>
                  </a:lnTo>
                  <a:lnTo>
                    <a:pt x="1749" y="932"/>
                  </a:lnTo>
                  <a:lnTo>
                    <a:pt x="1541" y="1122"/>
                  </a:lnTo>
                  <a:lnTo>
                    <a:pt x="1517" y="1154"/>
                  </a:lnTo>
                  <a:lnTo>
                    <a:pt x="1496" y="1174"/>
                  </a:lnTo>
                  <a:lnTo>
                    <a:pt x="1503" y="1413"/>
                  </a:lnTo>
                  <a:lnTo>
                    <a:pt x="1479" y="1441"/>
                  </a:lnTo>
                  <a:lnTo>
                    <a:pt x="1450" y="1454"/>
                  </a:lnTo>
                  <a:lnTo>
                    <a:pt x="1361" y="1527"/>
                  </a:lnTo>
                  <a:lnTo>
                    <a:pt x="1357" y="1565"/>
                  </a:lnTo>
                  <a:lnTo>
                    <a:pt x="1347" y="1575"/>
                  </a:lnTo>
                  <a:lnTo>
                    <a:pt x="1323" y="1642"/>
                  </a:lnTo>
                  <a:lnTo>
                    <a:pt x="1371" y="1666"/>
                  </a:lnTo>
                  <a:lnTo>
                    <a:pt x="1402" y="1721"/>
                  </a:lnTo>
                  <a:lnTo>
                    <a:pt x="1374" y="1772"/>
                  </a:lnTo>
                  <a:lnTo>
                    <a:pt x="1378" y="1818"/>
                  </a:lnTo>
                  <a:lnTo>
                    <a:pt x="1371" y="1891"/>
                  </a:lnTo>
                  <a:lnTo>
                    <a:pt x="1371" y="2008"/>
                  </a:lnTo>
                  <a:lnTo>
                    <a:pt x="1388" y="2033"/>
                  </a:lnTo>
                  <a:lnTo>
                    <a:pt x="1423" y="2057"/>
                  </a:lnTo>
                  <a:lnTo>
                    <a:pt x="1430" y="2078"/>
                  </a:lnTo>
                  <a:lnTo>
                    <a:pt x="1513" y="2092"/>
                  </a:lnTo>
                  <a:lnTo>
                    <a:pt x="1527" y="2102"/>
                  </a:lnTo>
                  <a:lnTo>
                    <a:pt x="1531" y="2123"/>
                  </a:lnTo>
                  <a:lnTo>
                    <a:pt x="1551" y="2136"/>
                  </a:lnTo>
                  <a:lnTo>
                    <a:pt x="1648" y="2178"/>
                  </a:lnTo>
                  <a:lnTo>
                    <a:pt x="1679" y="2246"/>
                  </a:lnTo>
                  <a:lnTo>
                    <a:pt x="1766" y="2313"/>
                  </a:lnTo>
                  <a:lnTo>
                    <a:pt x="1866" y="2382"/>
                  </a:lnTo>
                  <a:lnTo>
                    <a:pt x="1880" y="2406"/>
                  </a:lnTo>
                  <a:lnTo>
                    <a:pt x="1876" y="2461"/>
                  </a:lnTo>
                  <a:lnTo>
                    <a:pt x="1886" y="2541"/>
                  </a:lnTo>
                  <a:lnTo>
                    <a:pt x="225" y="2597"/>
                  </a:lnTo>
                  <a:lnTo>
                    <a:pt x="225" y="259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4398840" y="1776240"/>
              <a:ext cx="735120" cy="782640"/>
            </a:xfrm>
            <a:custGeom>
              <a:avLst/>
              <a:gdLst/>
              <a:ahLst/>
              <a:rect l="l" t="t" r="r" b="b"/>
              <a:pathLst>
                <a:path w="1852" h="1970">
                  <a:moveTo>
                    <a:pt x="785" y="1970"/>
                  </a:moveTo>
                  <a:lnTo>
                    <a:pt x="771" y="1929"/>
                  </a:lnTo>
                  <a:lnTo>
                    <a:pt x="740" y="1900"/>
                  </a:lnTo>
                  <a:lnTo>
                    <a:pt x="640" y="1866"/>
                  </a:lnTo>
                  <a:lnTo>
                    <a:pt x="609" y="1745"/>
                  </a:lnTo>
                  <a:lnTo>
                    <a:pt x="591" y="1690"/>
                  </a:lnTo>
                  <a:lnTo>
                    <a:pt x="620" y="1648"/>
                  </a:lnTo>
                  <a:lnTo>
                    <a:pt x="620" y="1620"/>
                  </a:lnTo>
                  <a:lnTo>
                    <a:pt x="581" y="1586"/>
                  </a:lnTo>
                  <a:lnTo>
                    <a:pt x="563" y="1530"/>
                  </a:lnTo>
                  <a:lnTo>
                    <a:pt x="553" y="1450"/>
                  </a:lnTo>
                  <a:lnTo>
                    <a:pt x="557" y="1395"/>
                  </a:lnTo>
                  <a:lnTo>
                    <a:pt x="543" y="1371"/>
                  </a:lnTo>
                  <a:lnTo>
                    <a:pt x="443" y="1302"/>
                  </a:lnTo>
                  <a:lnTo>
                    <a:pt x="356" y="1235"/>
                  </a:lnTo>
                  <a:lnTo>
                    <a:pt x="325" y="1167"/>
                  </a:lnTo>
                  <a:lnTo>
                    <a:pt x="228" y="1125"/>
                  </a:lnTo>
                  <a:lnTo>
                    <a:pt x="208" y="1112"/>
                  </a:lnTo>
                  <a:lnTo>
                    <a:pt x="204" y="1091"/>
                  </a:lnTo>
                  <a:lnTo>
                    <a:pt x="190" y="1081"/>
                  </a:lnTo>
                  <a:lnTo>
                    <a:pt x="107" y="1067"/>
                  </a:lnTo>
                  <a:lnTo>
                    <a:pt x="100" y="1046"/>
                  </a:lnTo>
                  <a:lnTo>
                    <a:pt x="65" y="1022"/>
                  </a:lnTo>
                  <a:lnTo>
                    <a:pt x="48" y="997"/>
                  </a:lnTo>
                  <a:lnTo>
                    <a:pt x="48" y="880"/>
                  </a:lnTo>
                  <a:lnTo>
                    <a:pt x="55" y="807"/>
                  </a:lnTo>
                  <a:lnTo>
                    <a:pt x="51" y="761"/>
                  </a:lnTo>
                  <a:lnTo>
                    <a:pt x="79" y="710"/>
                  </a:lnTo>
                  <a:lnTo>
                    <a:pt x="48" y="655"/>
                  </a:lnTo>
                  <a:lnTo>
                    <a:pt x="0" y="631"/>
                  </a:lnTo>
                  <a:lnTo>
                    <a:pt x="24" y="564"/>
                  </a:lnTo>
                  <a:lnTo>
                    <a:pt x="34" y="554"/>
                  </a:lnTo>
                  <a:lnTo>
                    <a:pt x="38" y="516"/>
                  </a:lnTo>
                  <a:lnTo>
                    <a:pt x="127" y="443"/>
                  </a:lnTo>
                  <a:lnTo>
                    <a:pt x="156" y="430"/>
                  </a:lnTo>
                  <a:lnTo>
                    <a:pt x="180" y="402"/>
                  </a:lnTo>
                  <a:lnTo>
                    <a:pt x="173" y="163"/>
                  </a:lnTo>
                  <a:lnTo>
                    <a:pt x="194" y="143"/>
                  </a:lnTo>
                  <a:lnTo>
                    <a:pt x="218" y="111"/>
                  </a:lnTo>
                  <a:lnTo>
                    <a:pt x="249" y="129"/>
                  </a:lnTo>
                  <a:lnTo>
                    <a:pt x="290" y="136"/>
                  </a:lnTo>
                  <a:lnTo>
                    <a:pt x="342" y="132"/>
                  </a:lnTo>
                  <a:lnTo>
                    <a:pt x="426" y="83"/>
                  </a:lnTo>
                  <a:lnTo>
                    <a:pt x="581" y="4"/>
                  </a:lnTo>
                  <a:lnTo>
                    <a:pt x="609" y="0"/>
                  </a:lnTo>
                  <a:lnTo>
                    <a:pt x="620" y="18"/>
                  </a:lnTo>
                  <a:lnTo>
                    <a:pt x="620" y="52"/>
                  </a:lnTo>
                  <a:lnTo>
                    <a:pt x="606" y="73"/>
                  </a:lnTo>
                  <a:lnTo>
                    <a:pt x="606" y="93"/>
                  </a:lnTo>
                  <a:lnTo>
                    <a:pt x="588" y="157"/>
                  </a:lnTo>
                  <a:lnTo>
                    <a:pt x="647" y="129"/>
                  </a:lnTo>
                  <a:lnTo>
                    <a:pt x="678" y="129"/>
                  </a:lnTo>
                  <a:lnTo>
                    <a:pt x="716" y="163"/>
                  </a:lnTo>
                  <a:lnTo>
                    <a:pt x="751" y="157"/>
                  </a:lnTo>
                  <a:lnTo>
                    <a:pt x="768" y="181"/>
                  </a:lnTo>
                  <a:lnTo>
                    <a:pt x="813" y="188"/>
                  </a:lnTo>
                  <a:lnTo>
                    <a:pt x="834" y="205"/>
                  </a:lnTo>
                  <a:lnTo>
                    <a:pt x="848" y="256"/>
                  </a:lnTo>
                  <a:lnTo>
                    <a:pt x="869" y="267"/>
                  </a:lnTo>
                  <a:lnTo>
                    <a:pt x="1159" y="325"/>
                  </a:lnTo>
                  <a:lnTo>
                    <a:pt x="1194" y="325"/>
                  </a:lnTo>
                  <a:lnTo>
                    <a:pt x="1256" y="378"/>
                  </a:lnTo>
                  <a:lnTo>
                    <a:pt x="1298" y="378"/>
                  </a:lnTo>
                  <a:lnTo>
                    <a:pt x="1312" y="392"/>
                  </a:lnTo>
                  <a:lnTo>
                    <a:pt x="1326" y="378"/>
                  </a:lnTo>
                  <a:lnTo>
                    <a:pt x="1346" y="378"/>
                  </a:lnTo>
                  <a:lnTo>
                    <a:pt x="1419" y="392"/>
                  </a:lnTo>
                  <a:lnTo>
                    <a:pt x="1463" y="406"/>
                  </a:lnTo>
                  <a:lnTo>
                    <a:pt x="1481" y="423"/>
                  </a:lnTo>
                  <a:lnTo>
                    <a:pt x="1474" y="433"/>
                  </a:lnTo>
                  <a:lnTo>
                    <a:pt x="1470" y="447"/>
                  </a:lnTo>
                  <a:lnTo>
                    <a:pt x="1520" y="461"/>
                  </a:lnTo>
                  <a:lnTo>
                    <a:pt x="1575" y="488"/>
                  </a:lnTo>
                  <a:lnTo>
                    <a:pt x="1582" y="530"/>
                  </a:lnTo>
                  <a:lnTo>
                    <a:pt x="1565" y="641"/>
                  </a:lnTo>
                  <a:lnTo>
                    <a:pt x="1575" y="644"/>
                  </a:lnTo>
                  <a:lnTo>
                    <a:pt x="1630" y="634"/>
                  </a:lnTo>
                  <a:lnTo>
                    <a:pt x="1637" y="641"/>
                  </a:lnTo>
                  <a:lnTo>
                    <a:pt x="1630" y="665"/>
                  </a:lnTo>
                  <a:lnTo>
                    <a:pt x="1613" y="682"/>
                  </a:lnTo>
                  <a:lnTo>
                    <a:pt x="1626" y="734"/>
                  </a:lnTo>
                  <a:lnTo>
                    <a:pt x="1675" y="761"/>
                  </a:lnTo>
                  <a:lnTo>
                    <a:pt x="1668" y="768"/>
                  </a:lnTo>
                  <a:lnTo>
                    <a:pt x="1602" y="835"/>
                  </a:lnTo>
                  <a:lnTo>
                    <a:pt x="1561" y="918"/>
                  </a:lnTo>
                  <a:lnTo>
                    <a:pt x="1547" y="976"/>
                  </a:lnTo>
                  <a:lnTo>
                    <a:pt x="1540" y="1004"/>
                  </a:lnTo>
                  <a:lnTo>
                    <a:pt x="1554" y="1015"/>
                  </a:lnTo>
                  <a:lnTo>
                    <a:pt x="1602" y="990"/>
                  </a:lnTo>
                  <a:lnTo>
                    <a:pt x="1654" y="893"/>
                  </a:lnTo>
                  <a:lnTo>
                    <a:pt x="1709" y="849"/>
                  </a:lnTo>
                  <a:lnTo>
                    <a:pt x="1738" y="835"/>
                  </a:lnTo>
                  <a:lnTo>
                    <a:pt x="1745" y="811"/>
                  </a:lnTo>
                  <a:lnTo>
                    <a:pt x="1769" y="790"/>
                  </a:lnTo>
                  <a:lnTo>
                    <a:pt x="1783" y="761"/>
                  </a:lnTo>
                  <a:lnTo>
                    <a:pt x="1779" y="730"/>
                  </a:lnTo>
                  <a:lnTo>
                    <a:pt x="1783" y="706"/>
                  </a:lnTo>
                  <a:lnTo>
                    <a:pt x="1796" y="696"/>
                  </a:lnTo>
                  <a:lnTo>
                    <a:pt x="1810" y="668"/>
                  </a:lnTo>
                  <a:lnTo>
                    <a:pt x="1824" y="655"/>
                  </a:lnTo>
                  <a:lnTo>
                    <a:pt x="1841" y="651"/>
                  </a:lnTo>
                  <a:lnTo>
                    <a:pt x="1852" y="668"/>
                  </a:lnTo>
                  <a:lnTo>
                    <a:pt x="1845" y="724"/>
                  </a:lnTo>
                  <a:lnTo>
                    <a:pt x="1800" y="835"/>
                  </a:lnTo>
                  <a:lnTo>
                    <a:pt x="1779" y="862"/>
                  </a:lnTo>
                  <a:lnTo>
                    <a:pt x="1769" y="904"/>
                  </a:lnTo>
                  <a:lnTo>
                    <a:pt x="1769" y="928"/>
                  </a:lnTo>
                  <a:lnTo>
                    <a:pt x="1728" y="1019"/>
                  </a:lnTo>
                  <a:lnTo>
                    <a:pt x="1728" y="1098"/>
                  </a:lnTo>
                  <a:lnTo>
                    <a:pt x="1724" y="1153"/>
                  </a:lnTo>
                  <a:lnTo>
                    <a:pt x="1682" y="1194"/>
                  </a:lnTo>
                  <a:lnTo>
                    <a:pt x="1671" y="1222"/>
                  </a:lnTo>
                  <a:lnTo>
                    <a:pt x="1685" y="1285"/>
                  </a:lnTo>
                  <a:lnTo>
                    <a:pt x="1688" y="1392"/>
                  </a:lnTo>
                  <a:lnTo>
                    <a:pt x="1671" y="1416"/>
                  </a:lnTo>
                  <a:lnTo>
                    <a:pt x="1637" y="1527"/>
                  </a:lnTo>
                  <a:lnTo>
                    <a:pt x="1657" y="1690"/>
                  </a:lnTo>
                  <a:lnTo>
                    <a:pt x="1702" y="1800"/>
                  </a:lnTo>
                  <a:lnTo>
                    <a:pt x="1692" y="1817"/>
                  </a:lnTo>
                  <a:lnTo>
                    <a:pt x="1699" y="1842"/>
                  </a:lnTo>
                  <a:lnTo>
                    <a:pt x="1695" y="1859"/>
                  </a:lnTo>
                  <a:lnTo>
                    <a:pt x="1699" y="1907"/>
                  </a:lnTo>
                  <a:lnTo>
                    <a:pt x="785" y="1970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4398840" y="1776240"/>
              <a:ext cx="735120" cy="782640"/>
            </a:xfrm>
            <a:custGeom>
              <a:avLst/>
              <a:gdLst/>
              <a:ahLst/>
              <a:rect l="l" t="t" r="r" b="b"/>
              <a:pathLst>
                <a:path w="1852" h="1970">
                  <a:moveTo>
                    <a:pt x="785" y="1970"/>
                  </a:moveTo>
                  <a:lnTo>
                    <a:pt x="771" y="1929"/>
                  </a:lnTo>
                  <a:lnTo>
                    <a:pt x="740" y="1900"/>
                  </a:lnTo>
                  <a:lnTo>
                    <a:pt x="640" y="1866"/>
                  </a:lnTo>
                  <a:lnTo>
                    <a:pt x="609" y="1745"/>
                  </a:lnTo>
                  <a:lnTo>
                    <a:pt x="591" y="1690"/>
                  </a:lnTo>
                  <a:lnTo>
                    <a:pt x="620" y="1648"/>
                  </a:lnTo>
                  <a:lnTo>
                    <a:pt x="620" y="1620"/>
                  </a:lnTo>
                  <a:lnTo>
                    <a:pt x="581" y="1586"/>
                  </a:lnTo>
                  <a:lnTo>
                    <a:pt x="563" y="1530"/>
                  </a:lnTo>
                  <a:lnTo>
                    <a:pt x="553" y="1450"/>
                  </a:lnTo>
                  <a:lnTo>
                    <a:pt x="557" y="1395"/>
                  </a:lnTo>
                  <a:lnTo>
                    <a:pt x="543" y="1371"/>
                  </a:lnTo>
                  <a:lnTo>
                    <a:pt x="443" y="1302"/>
                  </a:lnTo>
                  <a:lnTo>
                    <a:pt x="356" y="1235"/>
                  </a:lnTo>
                  <a:lnTo>
                    <a:pt x="325" y="1167"/>
                  </a:lnTo>
                  <a:lnTo>
                    <a:pt x="228" y="1125"/>
                  </a:lnTo>
                  <a:lnTo>
                    <a:pt x="208" y="1112"/>
                  </a:lnTo>
                  <a:lnTo>
                    <a:pt x="204" y="1091"/>
                  </a:lnTo>
                  <a:lnTo>
                    <a:pt x="190" y="1081"/>
                  </a:lnTo>
                  <a:lnTo>
                    <a:pt x="107" y="1067"/>
                  </a:lnTo>
                  <a:lnTo>
                    <a:pt x="100" y="1046"/>
                  </a:lnTo>
                  <a:lnTo>
                    <a:pt x="65" y="1022"/>
                  </a:lnTo>
                  <a:lnTo>
                    <a:pt x="48" y="997"/>
                  </a:lnTo>
                  <a:lnTo>
                    <a:pt x="48" y="880"/>
                  </a:lnTo>
                  <a:lnTo>
                    <a:pt x="55" y="807"/>
                  </a:lnTo>
                  <a:lnTo>
                    <a:pt x="51" y="761"/>
                  </a:lnTo>
                  <a:lnTo>
                    <a:pt x="79" y="710"/>
                  </a:lnTo>
                  <a:lnTo>
                    <a:pt x="48" y="655"/>
                  </a:lnTo>
                  <a:lnTo>
                    <a:pt x="0" y="631"/>
                  </a:lnTo>
                  <a:lnTo>
                    <a:pt x="24" y="564"/>
                  </a:lnTo>
                  <a:lnTo>
                    <a:pt x="34" y="554"/>
                  </a:lnTo>
                  <a:lnTo>
                    <a:pt x="38" y="516"/>
                  </a:lnTo>
                  <a:lnTo>
                    <a:pt x="127" y="443"/>
                  </a:lnTo>
                  <a:lnTo>
                    <a:pt x="156" y="430"/>
                  </a:lnTo>
                  <a:lnTo>
                    <a:pt x="180" y="402"/>
                  </a:lnTo>
                  <a:lnTo>
                    <a:pt x="173" y="163"/>
                  </a:lnTo>
                  <a:lnTo>
                    <a:pt x="194" y="143"/>
                  </a:lnTo>
                  <a:lnTo>
                    <a:pt x="218" y="111"/>
                  </a:lnTo>
                  <a:lnTo>
                    <a:pt x="249" y="129"/>
                  </a:lnTo>
                  <a:lnTo>
                    <a:pt x="290" y="136"/>
                  </a:lnTo>
                  <a:lnTo>
                    <a:pt x="342" y="132"/>
                  </a:lnTo>
                  <a:lnTo>
                    <a:pt x="426" y="83"/>
                  </a:lnTo>
                  <a:lnTo>
                    <a:pt x="581" y="4"/>
                  </a:lnTo>
                  <a:lnTo>
                    <a:pt x="609" y="0"/>
                  </a:lnTo>
                  <a:lnTo>
                    <a:pt x="620" y="18"/>
                  </a:lnTo>
                  <a:lnTo>
                    <a:pt x="620" y="52"/>
                  </a:lnTo>
                  <a:lnTo>
                    <a:pt x="606" y="73"/>
                  </a:lnTo>
                  <a:lnTo>
                    <a:pt x="606" y="93"/>
                  </a:lnTo>
                  <a:lnTo>
                    <a:pt x="588" y="157"/>
                  </a:lnTo>
                  <a:lnTo>
                    <a:pt x="647" y="129"/>
                  </a:lnTo>
                  <a:lnTo>
                    <a:pt x="678" y="129"/>
                  </a:lnTo>
                  <a:lnTo>
                    <a:pt x="716" y="163"/>
                  </a:lnTo>
                  <a:lnTo>
                    <a:pt x="751" y="157"/>
                  </a:lnTo>
                  <a:lnTo>
                    <a:pt x="768" y="181"/>
                  </a:lnTo>
                  <a:lnTo>
                    <a:pt x="813" y="188"/>
                  </a:lnTo>
                  <a:lnTo>
                    <a:pt x="834" y="205"/>
                  </a:lnTo>
                  <a:lnTo>
                    <a:pt x="848" y="256"/>
                  </a:lnTo>
                  <a:lnTo>
                    <a:pt x="869" y="267"/>
                  </a:lnTo>
                  <a:lnTo>
                    <a:pt x="1159" y="325"/>
                  </a:lnTo>
                  <a:lnTo>
                    <a:pt x="1194" y="325"/>
                  </a:lnTo>
                  <a:lnTo>
                    <a:pt x="1256" y="378"/>
                  </a:lnTo>
                  <a:lnTo>
                    <a:pt x="1298" y="378"/>
                  </a:lnTo>
                  <a:lnTo>
                    <a:pt x="1312" y="392"/>
                  </a:lnTo>
                  <a:lnTo>
                    <a:pt x="1326" y="378"/>
                  </a:lnTo>
                  <a:lnTo>
                    <a:pt x="1346" y="378"/>
                  </a:lnTo>
                  <a:lnTo>
                    <a:pt x="1419" y="392"/>
                  </a:lnTo>
                  <a:lnTo>
                    <a:pt x="1463" y="406"/>
                  </a:lnTo>
                  <a:lnTo>
                    <a:pt x="1481" y="423"/>
                  </a:lnTo>
                  <a:lnTo>
                    <a:pt x="1474" y="433"/>
                  </a:lnTo>
                  <a:lnTo>
                    <a:pt x="1470" y="447"/>
                  </a:lnTo>
                  <a:lnTo>
                    <a:pt x="1520" y="461"/>
                  </a:lnTo>
                  <a:lnTo>
                    <a:pt x="1575" y="488"/>
                  </a:lnTo>
                  <a:lnTo>
                    <a:pt x="1582" y="530"/>
                  </a:lnTo>
                  <a:lnTo>
                    <a:pt x="1565" y="641"/>
                  </a:lnTo>
                  <a:lnTo>
                    <a:pt x="1575" y="644"/>
                  </a:lnTo>
                  <a:lnTo>
                    <a:pt x="1630" y="634"/>
                  </a:lnTo>
                  <a:lnTo>
                    <a:pt x="1637" y="641"/>
                  </a:lnTo>
                  <a:lnTo>
                    <a:pt x="1630" y="665"/>
                  </a:lnTo>
                  <a:lnTo>
                    <a:pt x="1613" y="682"/>
                  </a:lnTo>
                  <a:lnTo>
                    <a:pt x="1626" y="734"/>
                  </a:lnTo>
                  <a:lnTo>
                    <a:pt x="1675" y="761"/>
                  </a:lnTo>
                  <a:lnTo>
                    <a:pt x="1668" y="768"/>
                  </a:lnTo>
                  <a:lnTo>
                    <a:pt x="1602" y="835"/>
                  </a:lnTo>
                  <a:lnTo>
                    <a:pt x="1561" y="918"/>
                  </a:lnTo>
                  <a:lnTo>
                    <a:pt x="1547" y="976"/>
                  </a:lnTo>
                  <a:lnTo>
                    <a:pt x="1540" y="1004"/>
                  </a:lnTo>
                  <a:lnTo>
                    <a:pt x="1554" y="1015"/>
                  </a:lnTo>
                  <a:lnTo>
                    <a:pt x="1602" y="990"/>
                  </a:lnTo>
                  <a:lnTo>
                    <a:pt x="1654" y="893"/>
                  </a:lnTo>
                  <a:lnTo>
                    <a:pt x="1709" y="849"/>
                  </a:lnTo>
                  <a:lnTo>
                    <a:pt x="1738" y="835"/>
                  </a:lnTo>
                  <a:lnTo>
                    <a:pt x="1745" y="811"/>
                  </a:lnTo>
                  <a:lnTo>
                    <a:pt x="1769" y="790"/>
                  </a:lnTo>
                  <a:lnTo>
                    <a:pt x="1783" y="761"/>
                  </a:lnTo>
                  <a:lnTo>
                    <a:pt x="1779" y="730"/>
                  </a:lnTo>
                  <a:lnTo>
                    <a:pt x="1783" y="706"/>
                  </a:lnTo>
                  <a:lnTo>
                    <a:pt x="1796" y="696"/>
                  </a:lnTo>
                  <a:lnTo>
                    <a:pt x="1810" y="668"/>
                  </a:lnTo>
                  <a:lnTo>
                    <a:pt x="1824" y="655"/>
                  </a:lnTo>
                  <a:lnTo>
                    <a:pt x="1841" y="651"/>
                  </a:lnTo>
                  <a:lnTo>
                    <a:pt x="1852" y="668"/>
                  </a:lnTo>
                  <a:lnTo>
                    <a:pt x="1845" y="724"/>
                  </a:lnTo>
                  <a:lnTo>
                    <a:pt x="1800" y="835"/>
                  </a:lnTo>
                  <a:lnTo>
                    <a:pt x="1779" y="862"/>
                  </a:lnTo>
                  <a:lnTo>
                    <a:pt x="1769" y="904"/>
                  </a:lnTo>
                  <a:lnTo>
                    <a:pt x="1769" y="928"/>
                  </a:lnTo>
                  <a:lnTo>
                    <a:pt x="1728" y="1019"/>
                  </a:lnTo>
                  <a:lnTo>
                    <a:pt x="1728" y="1098"/>
                  </a:lnTo>
                  <a:lnTo>
                    <a:pt x="1724" y="1153"/>
                  </a:lnTo>
                  <a:lnTo>
                    <a:pt x="1682" y="1194"/>
                  </a:lnTo>
                  <a:lnTo>
                    <a:pt x="1671" y="1222"/>
                  </a:lnTo>
                  <a:lnTo>
                    <a:pt x="1685" y="1285"/>
                  </a:lnTo>
                  <a:lnTo>
                    <a:pt x="1688" y="1392"/>
                  </a:lnTo>
                  <a:lnTo>
                    <a:pt x="1671" y="1416"/>
                  </a:lnTo>
                  <a:lnTo>
                    <a:pt x="1637" y="1527"/>
                  </a:lnTo>
                  <a:lnTo>
                    <a:pt x="1657" y="1690"/>
                  </a:lnTo>
                  <a:lnTo>
                    <a:pt x="1702" y="1800"/>
                  </a:lnTo>
                  <a:lnTo>
                    <a:pt x="1692" y="1817"/>
                  </a:lnTo>
                  <a:lnTo>
                    <a:pt x="1699" y="1842"/>
                  </a:lnTo>
                  <a:lnTo>
                    <a:pt x="1695" y="1859"/>
                  </a:lnTo>
                  <a:lnTo>
                    <a:pt x="1699" y="1907"/>
                  </a:lnTo>
                  <a:lnTo>
                    <a:pt x="785" y="1970"/>
                  </a:lnTo>
                  <a:lnTo>
                    <a:pt x="785" y="197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207040" y="1914480"/>
              <a:ext cx="541440" cy="741240"/>
            </a:xfrm>
            <a:custGeom>
              <a:avLst/>
              <a:gdLst/>
              <a:ahLst/>
              <a:rect l="l" t="t" r="r" b="b"/>
              <a:pathLst>
                <a:path w="1364" h="1869">
                  <a:moveTo>
                    <a:pt x="0" y="1869"/>
                  </a:moveTo>
                  <a:lnTo>
                    <a:pt x="679" y="1781"/>
                  </a:lnTo>
                  <a:lnTo>
                    <a:pt x="682" y="1803"/>
                  </a:lnTo>
                  <a:lnTo>
                    <a:pt x="1111" y="1747"/>
                  </a:lnTo>
                  <a:lnTo>
                    <a:pt x="1118" y="1726"/>
                  </a:lnTo>
                  <a:lnTo>
                    <a:pt x="1170" y="1623"/>
                  </a:lnTo>
                  <a:lnTo>
                    <a:pt x="1191" y="1596"/>
                  </a:lnTo>
                  <a:lnTo>
                    <a:pt x="1187" y="1526"/>
                  </a:lnTo>
                  <a:lnTo>
                    <a:pt x="1204" y="1470"/>
                  </a:lnTo>
                  <a:lnTo>
                    <a:pt x="1261" y="1426"/>
                  </a:lnTo>
                  <a:lnTo>
                    <a:pt x="1261" y="1367"/>
                  </a:lnTo>
                  <a:lnTo>
                    <a:pt x="1271" y="1357"/>
                  </a:lnTo>
                  <a:lnTo>
                    <a:pt x="1271" y="1325"/>
                  </a:lnTo>
                  <a:lnTo>
                    <a:pt x="1302" y="1297"/>
                  </a:lnTo>
                  <a:lnTo>
                    <a:pt x="1316" y="1328"/>
                  </a:lnTo>
                  <a:lnTo>
                    <a:pt x="1326" y="1332"/>
                  </a:lnTo>
                  <a:lnTo>
                    <a:pt x="1347" y="1318"/>
                  </a:lnTo>
                  <a:lnTo>
                    <a:pt x="1357" y="1304"/>
                  </a:lnTo>
                  <a:lnTo>
                    <a:pt x="1364" y="1273"/>
                  </a:lnTo>
                  <a:lnTo>
                    <a:pt x="1354" y="1214"/>
                  </a:lnTo>
                  <a:lnTo>
                    <a:pt x="1361" y="1139"/>
                  </a:lnTo>
                  <a:lnTo>
                    <a:pt x="1340" y="1089"/>
                  </a:lnTo>
                  <a:lnTo>
                    <a:pt x="1326" y="983"/>
                  </a:lnTo>
                  <a:lnTo>
                    <a:pt x="1229" y="730"/>
                  </a:lnTo>
                  <a:lnTo>
                    <a:pt x="1132" y="699"/>
                  </a:lnTo>
                  <a:lnTo>
                    <a:pt x="1094" y="723"/>
                  </a:lnTo>
                  <a:lnTo>
                    <a:pt x="1049" y="768"/>
                  </a:lnTo>
                  <a:lnTo>
                    <a:pt x="935" y="938"/>
                  </a:lnTo>
                  <a:lnTo>
                    <a:pt x="924" y="938"/>
                  </a:lnTo>
                  <a:lnTo>
                    <a:pt x="914" y="931"/>
                  </a:lnTo>
                  <a:lnTo>
                    <a:pt x="869" y="914"/>
                  </a:lnTo>
                  <a:lnTo>
                    <a:pt x="855" y="900"/>
                  </a:lnTo>
                  <a:lnTo>
                    <a:pt x="838" y="861"/>
                  </a:lnTo>
                  <a:lnTo>
                    <a:pt x="852" y="792"/>
                  </a:lnTo>
                  <a:lnTo>
                    <a:pt x="873" y="761"/>
                  </a:lnTo>
                  <a:lnTo>
                    <a:pt x="928" y="727"/>
                  </a:lnTo>
                  <a:lnTo>
                    <a:pt x="942" y="696"/>
                  </a:lnTo>
                  <a:lnTo>
                    <a:pt x="945" y="672"/>
                  </a:lnTo>
                  <a:lnTo>
                    <a:pt x="952" y="639"/>
                  </a:lnTo>
                  <a:lnTo>
                    <a:pt x="979" y="626"/>
                  </a:lnTo>
                  <a:lnTo>
                    <a:pt x="1004" y="571"/>
                  </a:lnTo>
                  <a:lnTo>
                    <a:pt x="1004" y="460"/>
                  </a:lnTo>
                  <a:lnTo>
                    <a:pt x="986" y="404"/>
                  </a:lnTo>
                  <a:lnTo>
                    <a:pt x="969" y="373"/>
                  </a:lnTo>
                  <a:lnTo>
                    <a:pt x="935" y="332"/>
                  </a:lnTo>
                  <a:lnTo>
                    <a:pt x="924" y="311"/>
                  </a:lnTo>
                  <a:lnTo>
                    <a:pt x="931" y="284"/>
                  </a:lnTo>
                  <a:lnTo>
                    <a:pt x="969" y="270"/>
                  </a:lnTo>
                  <a:lnTo>
                    <a:pt x="976" y="259"/>
                  </a:lnTo>
                  <a:lnTo>
                    <a:pt x="931" y="179"/>
                  </a:lnTo>
                  <a:lnTo>
                    <a:pt x="893" y="158"/>
                  </a:lnTo>
                  <a:lnTo>
                    <a:pt x="779" y="114"/>
                  </a:lnTo>
                  <a:lnTo>
                    <a:pt x="696" y="100"/>
                  </a:lnTo>
                  <a:lnTo>
                    <a:pt x="668" y="66"/>
                  </a:lnTo>
                  <a:lnTo>
                    <a:pt x="603" y="52"/>
                  </a:lnTo>
                  <a:lnTo>
                    <a:pt x="540" y="31"/>
                  </a:lnTo>
                  <a:lnTo>
                    <a:pt x="495" y="0"/>
                  </a:lnTo>
                  <a:lnTo>
                    <a:pt x="467" y="24"/>
                  </a:lnTo>
                  <a:lnTo>
                    <a:pt x="433" y="38"/>
                  </a:lnTo>
                  <a:lnTo>
                    <a:pt x="399" y="100"/>
                  </a:lnTo>
                  <a:lnTo>
                    <a:pt x="399" y="148"/>
                  </a:lnTo>
                  <a:lnTo>
                    <a:pt x="405" y="169"/>
                  </a:lnTo>
                  <a:lnTo>
                    <a:pt x="419" y="169"/>
                  </a:lnTo>
                  <a:lnTo>
                    <a:pt x="426" y="189"/>
                  </a:lnTo>
                  <a:lnTo>
                    <a:pt x="412" y="196"/>
                  </a:lnTo>
                  <a:lnTo>
                    <a:pt x="385" y="210"/>
                  </a:lnTo>
                  <a:lnTo>
                    <a:pt x="364" y="225"/>
                  </a:lnTo>
                  <a:lnTo>
                    <a:pt x="339" y="256"/>
                  </a:lnTo>
                  <a:lnTo>
                    <a:pt x="315" y="301"/>
                  </a:lnTo>
                  <a:lnTo>
                    <a:pt x="322" y="349"/>
                  </a:lnTo>
                  <a:lnTo>
                    <a:pt x="329" y="394"/>
                  </a:lnTo>
                  <a:lnTo>
                    <a:pt x="301" y="447"/>
                  </a:lnTo>
                  <a:lnTo>
                    <a:pt x="263" y="467"/>
                  </a:lnTo>
                  <a:lnTo>
                    <a:pt x="256" y="428"/>
                  </a:lnTo>
                  <a:lnTo>
                    <a:pt x="273" y="383"/>
                  </a:lnTo>
                  <a:lnTo>
                    <a:pt x="256" y="335"/>
                  </a:lnTo>
                  <a:lnTo>
                    <a:pt x="263" y="318"/>
                  </a:lnTo>
                  <a:lnTo>
                    <a:pt x="260" y="304"/>
                  </a:lnTo>
                  <a:lnTo>
                    <a:pt x="242" y="315"/>
                  </a:lnTo>
                  <a:lnTo>
                    <a:pt x="222" y="349"/>
                  </a:lnTo>
                  <a:lnTo>
                    <a:pt x="215" y="390"/>
                  </a:lnTo>
                  <a:lnTo>
                    <a:pt x="201" y="414"/>
                  </a:lnTo>
                  <a:lnTo>
                    <a:pt x="177" y="414"/>
                  </a:lnTo>
                  <a:lnTo>
                    <a:pt x="136" y="450"/>
                  </a:lnTo>
                  <a:lnTo>
                    <a:pt x="121" y="481"/>
                  </a:lnTo>
                  <a:lnTo>
                    <a:pt x="114" y="505"/>
                  </a:lnTo>
                  <a:lnTo>
                    <a:pt x="79" y="546"/>
                  </a:lnTo>
                  <a:lnTo>
                    <a:pt x="76" y="615"/>
                  </a:lnTo>
                  <a:lnTo>
                    <a:pt x="73" y="696"/>
                  </a:lnTo>
                  <a:lnTo>
                    <a:pt x="66" y="740"/>
                  </a:lnTo>
                  <a:lnTo>
                    <a:pt x="38" y="799"/>
                  </a:lnTo>
                  <a:lnTo>
                    <a:pt x="14" y="833"/>
                  </a:lnTo>
                  <a:lnTo>
                    <a:pt x="21" y="871"/>
                  </a:lnTo>
                  <a:lnTo>
                    <a:pt x="52" y="969"/>
                  </a:lnTo>
                  <a:lnTo>
                    <a:pt x="35" y="1027"/>
                  </a:lnTo>
                  <a:lnTo>
                    <a:pt x="59" y="1079"/>
                  </a:lnTo>
                  <a:lnTo>
                    <a:pt x="121" y="1211"/>
                  </a:lnTo>
                  <a:lnTo>
                    <a:pt x="167" y="1318"/>
                  </a:lnTo>
                  <a:lnTo>
                    <a:pt x="167" y="1408"/>
                  </a:lnTo>
                  <a:lnTo>
                    <a:pt x="187" y="1429"/>
                  </a:lnTo>
                  <a:lnTo>
                    <a:pt x="187" y="1443"/>
                  </a:lnTo>
                  <a:lnTo>
                    <a:pt x="174" y="1457"/>
                  </a:lnTo>
                  <a:lnTo>
                    <a:pt x="163" y="1550"/>
                  </a:lnTo>
                  <a:lnTo>
                    <a:pt x="146" y="1616"/>
                  </a:lnTo>
                  <a:lnTo>
                    <a:pt x="121" y="1682"/>
                  </a:lnTo>
                  <a:lnTo>
                    <a:pt x="66" y="1810"/>
                  </a:lnTo>
                  <a:lnTo>
                    <a:pt x="17" y="1852"/>
                  </a:lnTo>
                  <a:lnTo>
                    <a:pt x="0" y="1869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5207040" y="1914480"/>
              <a:ext cx="541440" cy="741240"/>
            </a:xfrm>
            <a:custGeom>
              <a:avLst/>
              <a:gdLst/>
              <a:ahLst/>
              <a:rect l="l" t="t" r="r" b="b"/>
              <a:pathLst>
                <a:path w="1364" h="1869">
                  <a:moveTo>
                    <a:pt x="0" y="1869"/>
                  </a:moveTo>
                  <a:lnTo>
                    <a:pt x="679" y="1781"/>
                  </a:lnTo>
                  <a:lnTo>
                    <a:pt x="682" y="1803"/>
                  </a:lnTo>
                  <a:lnTo>
                    <a:pt x="1111" y="1747"/>
                  </a:lnTo>
                  <a:lnTo>
                    <a:pt x="1118" y="1726"/>
                  </a:lnTo>
                  <a:lnTo>
                    <a:pt x="1170" y="1623"/>
                  </a:lnTo>
                  <a:lnTo>
                    <a:pt x="1191" y="1596"/>
                  </a:lnTo>
                  <a:lnTo>
                    <a:pt x="1187" y="1526"/>
                  </a:lnTo>
                  <a:lnTo>
                    <a:pt x="1204" y="1470"/>
                  </a:lnTo>
                  <a:lnTo>
                    <a:pt x="1261" y="1426"/>
                  </a:lnTo>
                  <a:lnTo>
                    <a:pt x="1261" y="1367"/>
                  </a:lnTo>
                  <a:lnTo>
                    <a:pt x="1271" y="1357"/>
                  </a:lnTo>
                  <a:lnTo>
                    <a:pt x="1271" y="1325"/>
                  </a:lnTo>
                  <a:lnTo>
                    <a:pt x="1302" y="1297"/>
                  </a:lnTo>
                  <a:lnTo>
                    <a:pt x="1316" y="1328"/>
                  </a:lnTo>
                  <a:lnTo>
                    <a:pt x="1326" y="1332"/>
                  </a:lnTo>
                  <a:lnTo>
                    <a:pt x="1347" y="1318"/>
                  </a:lnTo>
                  <a:lnTo>
                    <a:pt x="1357" y="1304"/>
                  </a:lnTo>
                  <a:lnTo>
                    <a:pt x="1364" y="1273"/>
                  </a:lnTo>
                  <a:lnTo>
                    <a:pt x="1354" y="1214"/>
                  </a:lnTo>
                  <a:lnTo>
                    <a:pt x="1361" y="1139"/>
                  </a:lnTo>
                  <a:lnTo>
                    <a:pt x="1340" y="1089"/>
                  </a:lnTo>
                  <a:lnTo>
                    <a:pt x="1326" y="983"/>
                  </a:lnTo>
                  <a:lnTo>
                    <a:pt x="1229" y="730"/>
                  </a:lnTo>
                  <a:lnTo>
                    <a:pt x="1132" y="699"/>
                  </a:lnTo>
                  <a:lnTo>
                    <a:pt x="1094" y="723"/>
                  </a:lnTo>
                  <a:lnTo>
                    <a:pt x="1049" y="768"/>
                  </a:lnTo>
                  <a:lnTo>
                    <a:pt x="935" y="938"/>
                  </a:lnTo>
                  <a:lnTo>
                    <a:pt x="924" y="938"/>
                  </a:lnTo>
                  <a:lnTo>
                    <a:pt x="914" y="931"/>
                  </a:lnTo>
                  <a:lnTo>
                    <a:pt x="869" y="914"/>
                  </a:lnTo>
                  <a:lnTo>
                    <a:pt x="855" y="900"/>
                  </a:lnTo>
                  <a:lnTo>
                    <a:pt x="838" y="861"/>
                  </a:lnTo>
                  <a:lnTo>
                    <a:pt x="852" y="792"/>
                  </a:lnTo>
                  <a:lnTo>
                    <a:pt x="873" y="761"/>
                  </a:lnTo>
                  <a:lnTo>
                    <a:pt x="928" y="727"/>
                  </a:lnTo>
                  <a:lnTo>
                    <a:pt x="942" y="696"/>
                  </a:lnTo>
                  <a:lnTo>
                    <a:pt x="945" y="672"/>
                  </a:lnTo>
                  <a:lnTo>
                    <a:pt x="952" y="639"/>
                  </a:lnTo>
                  <a:lnTo>
                    <a:pt x="979" y="626"/>
                  </a:lnTo>
                  <a:lnTo>
                    <a:pt x="1004" y="571"/>
                  </a:lnTo>
                  <a:lnTo>
                    <a:pt x="1004" y="460"/>
                  </a:lnTo>
                  <a:lnTo>
                    <a:pt x="986" y="404"/>
                  </a:lnTo>
                  <a:lnTo>
                    <a:pt x="969" y="373"/>
                  </a:lnTo>
                  <a:lnTo>
                    <a:pt x="935" y="332"/>
                  </a:lnTo>
                  <a:lnTo>
                    <a:pt x="924" y="311"/>
                  </a:lnTo>
                  <a:lnTo>
                    <a:pt x="931" y="284"/>
                  </a:lnTo>
                  <a:lnTo>
                    <a:pt x="969" y="270"/>
                  </a:lnTo>
                  <a:lnTo>
                    <a:pt x="976" y="259"/>
                  </a:lnTo>
                  <a:lnTo>
                    <a:pt x="931" y="179"/>
                  </a:lnTo>
                  <a:lnTo>
                    <a:pt x="893" y="158"/>
                  </a:lnTo>
                  <a:lnTo>
                    <a:pt x="779" y="114"/>
                  </a:lnTo>
                  <a:lnTo>
                    <a:pt x="696" y="100"/>
                  </a:lnTo>
                  <a:lnTo>
                    <a:pt x="668" y="66"/>
                  </a:lnTo>
                  <a:lnTo>
                    <a:pt x="603" y="52"/>
                  </a:lnTo>
                  <a:lnTo>
                    <a:pt x="540" y="31"/>
                  </a:lnTo>
                  <a:lnTo>
                    <a:pt x="495" y="0"/>
                  </a:lnTo>
                  <a:lnTo>
                    <a:pt x="467" y="24"/>
                  </a:lnTo>
                  <a:lnTo>
                    <a:pt x="433" y="38"/>
                  </a:lnTo>
                  <a:lnTo>
                    <a:pt x="399" y="100"/>
                  </a:lnTo>
                  <a:lnTo>
                    <a:pt x="399" y="148"/>
                  </a:lnTo>
                  <a:lnTo>
                    <a:pt x="405" y="169"/>
                  </a:lnTo>
                  <a:lnTo>
                    <a:pt x="419" y="169"/>
                  </a:lnTo>
                  <a:lnTo>
                    <a:pt x="426" y="189"/>
                  </a:lnTo>
                  <a:lnTo>
                    <a:pt x="412" y="196"/>
                  </a:lnTo>
                  <a:lnTo>
                    <a:pt x="385" y="210"/>
                  </a:lnTo>
                  <a:lnTo>
                    <a:pt x="364" y="225"/>
                  </a:lnTo>
                  <a:lnTo>
                    <a:pt x="339" y="256"/>
                  </a:lnTo>
                  <a:lnTo>
                    <a:pt x="315" y="301"/>
                  </a:lnTo>
                  <a:lnTo>
                    <a:pt x="322" y="349"/>
                  </a:lnTo>
                  <a:lnTo>
                    <a:pt x="329" y="394"/>
                  </a:lnTo>
                  <a:lnTo>
                    <a:pt x="301" y="447"/>
                  </a:lnTo>
                  <a:lnTo>
                    <a:pt x="263" y="467"/>
                  </a:lnTo>
                  <a:lnTo>
                    <a:pt x="256" y="428"/>
                  </a:lnTo>
                  <a:lnTo>
                    <a:pt x="273" y="383"/>
                  </a:lnTo>
                  <a:lnTo>
                    <a:pt x="256" y="335"/>
                  </a:lnTo>
                  <a:lnTo>
                    <a:pt x="263" y="318"/>
                  </a:lnTo>
                  <a:lnTo>
                    <a:pt x="260" y="304"/>
                  </a:lnTo>
                  <a:lnTo>
                    <a:pt x="242" y="315"/>
                  </a:lnTo>
                  <a:lnTo>
                    <a:pt x="222" y="349"/>
                  </a:lnTo>
                  <a:lnTo>
                    <a:pt x="215" y="390"/>
                  </a:lnTo>
                  <a:lnTo>
                    <a:pt x="201" y="414"/>
                  </a:lnTo>
                  <a:lnTo>
                    <a:pt x="177" y="414"/>
                  </a:lnTo>
                  <a:lnTo>
                    <a:pt x="136" y="450"/>
                  </a:lnTo>
                  <a:lnTo>
                    <a:pt x="121" y="481"/>
                  </a:lnTo>
                  <a:lnTo>
                    <a:pt x="114" y="505"/>
                  </a:lnTo>
                  <a:lnTo>
                    <a:pt x="79" y="546"/>
                  </a:lnTo>
                  <a:lnTo>
                    <a:pt x="76" y="615"/>
                  </a:lnTo>
                  <a:lnTo>
                    <a:pt x="73" y="696"/>
                  </a:lnTo>
                  <a:lnTo>
                    <a:pt x="66" y="740"/>
                  </a:lnTo>
                  <a:lnTo>
                    <a:pt x="38" y="799"/>
                  </a:lnTo>
                  <a:lnTo>
                    <a:pt x="14" y="833"/>
                  </a:lnTo>
                  <a:lnTo>
                    <a:pt x="21" y="871"/>
                  </a:lnTo>
                  <a:lnTo>
                    <a:pt x="52" y="969"/>
                  </a:lnTo>
                  <a:lnTo>
                    <a:pt x="35" y="1027"/>
                  </a:lnTo>
                  <a:lnTo>
                    <a:pt x="59" y="1079"/>
                  </a:lnTo>
                  <a:lnTo>
                    <a:pt x="121" y="1211"/>
                  </a:lnTo>
                  <a:lnTo>
                    <a:pt x="167" y="1318"/>
                  </a:lnTo>
                  <a:lnTo>
                    <a:pt x="167" y="1408"/>
                  </a:lnTo>
                  <a:lnTo>
                    <a:pt x="187" y="1429"/>
                  </a:lnTo>
                  <a:lnTo>
                    <a:pt x="187" y="1443"/>
                  </a:lnTo>
                  <a:lnTo>
                    <a:pt x="174" y="1457"/>
                  </a:lnTo>
                  <a:lnTo>
                    <a:pt x="163" y="1550"/>
                  </a:lnTo>
                  <a:lnTo>
                    <a:pt x="146" y="1616"/>
                  </a:lnTo>
                  <a:lnTo>
                    <a:pt x="121" y="1682"/>
                  </a:lnTo>
                  <a:lnTo>
                    <a:pt x="66" y="1810"/>
                  </a:lnTo>
                  <a:lnTo>
                    <a:pt x="17" y="1852"/>
                  </a:lnTo>
                  <a:lnTo>
                    <a:pt x="0" y="1869"/>
                  </a:lnTo>
                  <a:lnTo>
                    <a:pt x="0" y="186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3941640" y="2384280"/>
              <a:ext cx="838440" cy="554040"/>
            </a:xfrm>
            <a:custGeom>
              <a:avLst/>
              <a:gdLst/>
              <a:ahLst/>
              <a:rect l="l" t="t" r="r" b="b"/>
              <a:pathLst>
                <a:path w="2111" h="1399">
                  <a:moveTo>
                    <a:pt x="55" y="56"/>
                  </a:moveTo>
                  <a:lnTo>
                    <a:pt x="1716" y="0"/>
                  </a:lnTo>
                  <a:lnTo>
                    <a:pt x="1734" y="56"/>
                  </a:lnTo>
                  <a:lnTo>
                    <a:pt x="1773" y="90"/>
                  </a:lnTo>
                  <a:lnTo>
                    <a:pt x="1773" y="118"/>
                  </a:lnTo>
                  <a:lnTo>
                    <a:pt x="1744" y="160"/>
                  </a:lnTo>
                  <a:lnTo>
                    <a:pt x="1762" y="215"/>
                  </a:lnTo>
                  <a:lnTo>
                    <a:pt x="1793" y="336"/>
                  </a:lnTo>
                  <a:lnTo>
                    <a:pt x="1893" y="370"/>
                  </a:lnTo>
                  <a:lnTo>
                    <a:pt x="1924" y="399"/>
                  </a:lnTo>
                  <a:lnTo>
                    <a:pt x="1938" y="440"/>
                  </a:lnTo>
                  <a:lnTo>
                    <a:pt x="1952" y="464"/>
                  </a:lnTo>
                  <a:lnTo>
                    <a:pt x="2018" y="509"/>
                  </a:lnTo>
                  <a:lnTo>
                    <a:pt x="2025" y="550"/>
                  </a:lnTo>
                  <a:lnTo>
                    <a:pt x="2091" y="588"/>
                  </a:lnTo>
                  <a:lnTo>
                    <a:pt x="2111" y="665"/>
                  </a:lnTo>
                  <a:lnTo>
                    <a:pt x="2108" y="703"/>
                  </a:lnTo>
                  <a:lnTo>
                    <a:pt x="2087" y="748"/>
                  </a:lnTo>
                  <a:lnTo>
                    <a:pt x="2063" y="772"/>
                  </a:lnTo>
                  <a:lnTo>
                    <a:pt x="2063" y="810"/>
                  </a:lnTo>
                  <a:lnTo>
                    <a:pt x="2005" y="873"/>
                  </a:lnTo>
                  <a:lnTo>
                    <a:pt x="1952" y="890"/>
                  </a:lnTo>
                  <a:lnTo>
                    <a:pt x="1935" y="907"/>
                  </a:lnTo>
                  <a:lnTo>
                    <a:pt x="1869" y="911"/>
                  </a:lnTo>
                  <a:lnTo>
                    <a:pt x="1835" y="931"/>
                  </a:lnTo>
                  <a:lnTo>
                    <a:pt x="1814" y="976"/>
                  </a:lnTo>
                  <a:lnTo>
                    <a:pt x="1817" y="1014"/>
                  </a:lnTo>
                  <a:lnTo>
                    <a:pt x="1859" y="1056"/>
                  </a:lnTo>
                  <a:lnTo>
                    <a:pt x="1869" y="1084"/>
                  </a:lnTo>
                  <a:lnTo>
                    <a:pt x="1859" y="1149"/>
                  </a:lnTo>
                  <a:lnTo>
                    <a:pt x="1811" y="1256"/>
                  </a:lnTo>
                  <a:lnTo>
                    <a:pt x="1759" y="1292"/>
                  </a:lnTo>
                  <a:lnTo>
                    <a:pt x="1741" y="1326"/>
                  </a:lnTo>
                  <a:lnTo>
                    <a:pt x="1744" y="1361"/>
                  </a:lnTo>
                  <a:lnTo>
                    <a:pt x="1720" y="1399"/>
                  </a:lnTo>
                  <a:lnTo>
                    <a:pt x="1620" y="1299"/>
                  </a:lnTo>
                  <a:lnTo>
                    <a:pt x="280" y="1340"/>
                  </a:lnTo>
                  <a:lnTo>
                    <a:pt x="267" y="1319"/>
                  </a:lnTo>
                  <a:lnTo>
                    <a:pt x="256" y="1270"/>
                  </a:lnTo>
                  <a:lnTo>
                    <a:pt x="267" y="1236"/>
                  </a:lnTo>
                  <a:lnTo>
                    <a:pt x="242" y="1201"/>
                  </a:lnTo>
                  <a:lnTo>
                    <a:pt x="232" y="1167"/>
                  </a:lnTo>
                  <a:lnTo>
                    <a:pt x="256" y="1132"/>
                  </a:lnTo>
                  <a:lnTo>
                    <a:pt x="242" y="1098"/>
                  </a:lnTo>
                  <a:lnTo>
                    <a:pt x="198" y="1074"/>
                  </a:lnTo>
                  <a:lnTo>
                    <a:pt x="208" y="1004"/>
                  </a:lnTo>
                  <a:lnTo>
                    <a:pt x="222" y="966"/>
                  </a:lnTo>
                  <a:lnTo>
                    <a:pt x="208" y="931"/>
                  </a:lnTo>
                  <a:lnTo>
                    <a:pt x="162" y="897"/>
                  </a:lnTo>
                  <a:lnTo>
                    <a:pt x="148" y="859"/>
                  </a:lnTo>
                  <a:lnTo>
                    <a:pt x="162" y="823"/>
                  </a:lnTo>
                  <a:lnTo>
                    <a:pt x="124" y="789"/>
                  </a:lnTo>
                  <a:lnTo>
                    <a:pt x="104" y="717"/>
                  </a:lnTo>
                  <a:lnTo>
                    <a:pt x="69" y="686"/>
                  </a:lnTo>
                  <a:lnTo>
                    <a:pt x="90" y="624"/>
                  </a:lnTo>
                  <a:lnTo>
                    <a:pt x="90" y="592"/>
                  </a:lnTo>
                  <a:lnTo>
                    <a:pt x="42" y="564"/>
                  </a:lnTo>
                  <a:lnTo>
                    <a:pt x="42" y="519"/>
                  </a:lnTo>
                  <a:lnTo>
                    <a:pt x="42" y="509"/>
                  </a:lnTo>
                  <a:lnTo>
                    <a:pt x="35" y="464"/>
                  </a:lnTo>
                  <a:lnTo>
                    <a:pt x="0" y="382"/>
                  </a:lnTo>
                  <a:lnTo>
                    <a:pt x="35" y="301"/>
                  </a:lnTo>
                  <a:lnTo>
                    <a:pt x="28" y="263"/>
                  </a:lnTo>
                  <a:lnTo>
                    <a:pt x="52" y="243"/>
                  </a:lnTo>
                  <a:lnTo>
                    <a:pt x="38" y="177"/>
                  </a:lnTo>
                  <a:lnTo>
                    <a:pt x="14" y="152"/>
                  </a:lnTo>
                  <a:lnTo>
                    <a:pt x="31" y="107"/>
                  </a:lnTo>
                  <a:lnTo>
                    <a:pt x="17" y="83"/>
                  </a:lnTo>
                  <a:lnTo>
                    <a:pt x="7" y="56"/>
                  </a:lnTo>
                  <a:lnTo>
                    <a:pt x="35" y="52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3941640" y="2384280"/>
              <a:ext cx="838440" cy="554040"/>
            </a:xfrm>
            <a:custGeom>
              <a:avLst/>
              <a:gdLst/>
              <a:ahLst/>
              <a:rect l="l" t="t" r="r" b="b"/>
              <a:pathLst>
                <a:path w="2111" h="1399">
                  <a:moveTo>
                    <a:pt x="55" y="56"/>
                  </a:moveTo>
                  <a:lnTo>
                    <a:pt x="1716" y="0"/>
                  </a:lnTo>
                  <a:lnTo>
                    <a:pt x="1734" y="56"/>
                  </a:lnTo>
                  <a:lnTo>
                    <a:pt x="1773" y="90"/>
                  </a:lnTo>
                  <a:lnTo>
                    <a:pt x="1773" y="118"/>
                  </a:lnTo>
                  <a:lnTo>
                    <a:pt x="1744" y="160"/>
                  </a:lnTo>
                  <a:lnTo>
                    <a:pt x="1762" y="215"/>
                  </a:lnTo>
                  <a:lnTo>
                    <a:pt x="1793" y="336"/>
                  </a:lnTo>
                  <a:lnTo>
                    <a:pt x="1893" y="370"/>
                  </a:lnTo>
                  <a:lnTo>
                    <a:pt x="1924" y="399"/>
                  </a:lnTo>
                  <a:lnTo>
                    <a:pt x="1938" y="440"/>
                  </a:lnTo>
                  <a:lnTo>
                    <a:pt x="1952" y="464"/>
                  </a:lnTo>
                  <a:lnTo>
                    <a:pt x="2018" y="509"/>
                  </a:lnTo>
                  <a:lnTo>
                    <a:pt x="2025" y="550"/>
                  </a:lnTo>
                  <a:lnTo>
                    <a:pt x="2091" y="588"/>
                  </a:lnTo>
                  <a:lnTo>
                    <a:pt x="2111" y="665"/>
                  </a:lnTo>
                  <a:lnTo>
                    <a:pt x="2108" y="703"/>
                  </a:lnTo>
                  <a:lnTo>
                    <a:pt x="2087" y="748"/>
                  </a:lnTo>
                  <a:lnTo>
                    <a:pt x="2063" y="772"/>
                  </a:lnTo>
                  <a:lnTo>
                    <a:pt x="2063" y="810"/>
                  </a:lnTo>
                  <a:lnTo>
                    <a:pt x="2005" y="873"/>
                  </a:lnTo>
                  <a:lnTo>
                    <a:pt x="1952" y="890"/>
                  </a:lnTo>
                  <a:lnTo>
                    <a:pt x="1935" y="907"/>
                  </a:lnTo>
                  <a:lnTo>
                    <a:pt x="1869" y="911"/>
                  </a:lnTo>
                  <a:lnTo>
                    <a:pt x="1835" y="931"/>
                  </a:lnTo>
                  <a:lnTo>
                    <a:pt x="1814" y="976"/>
                  </a:lnTo>
                  <a:lnTo>
                    <a:pt x="1817" y="1014"/>
                  </a:lnTo>
                  <a:lnTo>
                    <a:pt x="1859" y="1056"/>
                  </a:lnTo>
                  <a:lnTo>
                    <a:pt x="1869" y="1084"/>
                  </a:lnTo>
                  <a:lnTo>
                    <a:pt x="1859" y="1149"/>
                  </a:lnTo>
                  <a:lnTo>
                    <a:pt x="1811" y="1256"/>
                  </a:lnTo>
                  <a:lnTo>
                    <a:pt x="1759" y="1292"/>
                  </a:lnTo>
                  <a:lnTo>
                    <a:pt x="1741" y="1326"/>
                  </a:lnTo>
                  <a:lnTo>
                    <a:pt x="1744" y="1361"/>
                  </a:lnTo>
                  <a:lnTo>
                    <a:pt x="1720" y="1399"/>
                  </a:lnTo>
                  <a:lnTo>
                    <a:pt x="1620" y="1299"/>
                  </a:lnTo>
                  <a:lnTo>
                    <a:pt x="280" y="1340"/>
                  </a:lnTo>
                  <a:lnTo>
                    <a:pt x="267" y="1319"/>
                  </a:lnTo>
                  <a:lnTo>
                    <a:pt x="256" y="1270"/>
                  </a:lnTo>
                  <a:lnTo>
                    <a:pt x="267" y="1236"/>
                  </a:lnTo>
                  <a:lnTo>
                    <a:pt x="242" y="1201"/>
                  </a:lnTo>
                  <a:lnTo>
                    <a:pt x="232" y="1167"/>
                  </a:lnTo>
                  <a:lnTo>
                    <a:pt x="256" y="1132"/>
                  </a:lnTo>
                  <a:lnTo>
                    <a:pt x="242" y="1098"/>
                  </a:lnTo>
                  <a:lnTo>
                    <a:pt x="198" y="1074"/>
                  </a:lnTo>
                  <a:lnTo>
                    <a:pt x="208" y="1004"/>
                  </a:lnTo>
                  <a:lnTo>
                    <a:pt x="222" y="966"/>
                  </a:lnTo>
                  <a:lnTo>
                    <a:pt x="208" y="931"/>
                  </a:lnTo>
                  <a:lnTo>
                    <a:pt x="162" y="897"/>
                  </a:lnTo>
                  <a:lnTo>
                    <a:pt x="148" y="859"/>
                  </a:lnTo>
                  <a:lnTo>
                    <a:pt x="162" y="823"/>
                  </a:lnTo>
                  <a:lnTo>
                    <a:pt x="124" y="789"/>
                  </a:lnTo>
                  <a:lnTo>
                    <a:pt x="104" y="717"/>
                  </a:lnTo>
                  <a:lnTo>
                    <a:pt x="69" y="686"/>
                  </a:lnTo>
                  <a:lnTo>
                    <a:pt x="90" y="624"/>
                  </a:lnTo>
                  <a:lnTo>
                    <a:pt x="90" y="592"/>
                  </a:lnTo>
                  <a:lnTo>
                    <a:pt x="42" y="564"/>
                  </a:lnTo>
                  <a:lnTo>
                    <a:pt x="42" y="519"/>
                  </a:lnTo>
                  <a:lnTo>
                    <a:pt x="42" y="509"/>
                  </a:lnTo>
                  <a:lnTo>
                    <a:pt x="35" y="464"/>
                  </a:lnTo>
                  <a:lnTo>
                    <a:pt x="0" y="382"/>
                  </a:lnTo>
                  <a:lnTo>
                    <a:pt x="35" y="301"/>
                  </a:lnTo>
                  <a:lnTo>
                    <a:pt x="28" y="263"/>
                  </a:lnTo>
                  <a:lnTo>
                    <a:pt x="52" y="243"/>
                  </a:lnTo>
                  <a:lnTo>
                    <a:pt x="38" y="177"/>
                  </a:lnTo>
                  <a:lnTo>
                    <a:pt x="14" y="152"/>
                  </a:lnTo>
                  <a:lnTo>
                    <a:pt x="31" y="107"/>
                  </a:lnTo>
                  <a:lnTo>
                    <a:pt x="17" y="83"/>
                  </a:lnTo>
                  <a:lnTo>
                    <a:pt x="7" y="56"/>
                  </a:lnTo>
                  <a:lnTo>
                    <a:pt x="35" y="52"/>
                  </a:lnTo>
                  <a:lnTo>
                    <a:pt x="55" y="56"/>
                  </a:lnTo>
                  <a:lnTo>
                    <a:pt x="55" y="5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4618080" y="2533680"/>
              <a:ext cx="555480" cy="985680"/>
            </a:xfrm>
            <a:custGeom>
              <a:avLst/>
              <a:gdLst/>
              <a:ahLst/>
              <a:rect l="l" t="t" r="r" b="b"/>
              <a:pathLst>
                <a:path w="1399" h="2486">
                  <a:moveTo>
                    <a:pt x="1149" y="0"/>
                  </a:moveTo>
                  <a:lnTo>
                    <a:pt x="235" y="63"/>
                  </a:lnTo>
                  <a:lnTo>
                    <a:pt x="249" y="87"/>
                  </a:lnTo>
                  <a:lnTo>
                    <a:pt x="315" y="132"/>
                  </a:lnTo>
                  <a:lnTo>
                    <a:pt x="322" y="173"/>
                  </a:lnTo>
                  <a:lnTo>
                    <a:pt x="388" y="211"/>
                  </a:lnTo>
                  <a:lnTo>
                    <a:pt x="408" y="288"/>
                  </a:lnTo>
                  <a:lnTo>
                    <a:pt x="405" y="326"/>
                  </a:lnTo>
                  <a:lnTo>
                    <a:pt x="384" y="371"/>
                  </a:lnTo>
                  <a:lnTo>
                    <a:pt x="360" y="395"/>
                  </a:lnTo>
                  <a:lnTo>
                    <a:pt x="360" y="433"/>
                  </a:lnTo>
                  <a:lnTo>
                    <a:pt x="302" y="496"/>
                  </a:lnTo>
                  <a:lnTo>
                    <a:pt x="249" y="513"/>
                  </a:lnTo>
                  <a:lnTo>
                    <a:pt x="232" y="530"/>
                  </a:lnTo>
                  <a:lnTo>
                    <a:pt x="166" y="534"/>
                  </a:lnTo>
                  <a:lnTo>
                    <a:pt x="132" y="554"/>
                  </a:lnTo>
                  <a:lnTo>
                    <a:pt x="111" y="599"/>
                  </a:lnTo>
                  <a:lnTo>
                    <a:pt x="114" y="637"/>
                  </a:lnTo>
                  <a:lnTo>
                    <a:pt x="156" y="679"/>
                  </a:lnTo>
                  <a:lnTo>
                    <a:pt x="166" y="707"/>
                  </a:lnTo>
                  <a:lnTo>
                    <a:pt x="156" y="772"/>
                  </a:lnTo>
                  <a:lnTo>
                    <a:pt x="108" y="879"/>
                  </a:lnTo>
                  <a:lnTo>
                    <a:pt x="56" y="915"/>
                  </a:lnTo>
                  <a:lnTo>
                    <a:pt x="38" y="949"/>
                  </a:lnTo>
                  <a:lnTo>
                    <a:pt x="41" y="984"/>
                  </a:lnTo>
                  <a:lnTo>
                    <a:pt x="17" y="1022"/>
                  </a:lnTo>
                  <a:lnTo>
                    <a:pt x="17" y="1039"/>
                  </a:lnTo>
                  <a:lnTo>
                    <a:pt x="0" y="1087"/>
                  </a:lnTo>
                  <a:lnTo>
                    <a:pt x="7" y="1171"/>
                  </a:lnTo>
                  <a:lnTo>
                    <a:pt x="31" y="1243"/>
                  </a:lnTo>
                  <a:lnTo>
                    <a:pt x="38" y="1274"/>
                  </a:lnTo>
                  <a:lnTo>
                    <a:pt x="139" y="1392"/>
                  </a:lnTo>
                  <a:lnTo>
                    <a:pt x="238" y="1471"/>
                  </a:lnTo>
                  <a:lnTo>
                    <a:pt x="266" y="1499"/>
                  </a:lnTo>
                  <a:lnTo>
                    <a:pt x="326" y="1659"/>
                  </a:lnTo>
                  <a:lnTo>
                    <a:pt x="343" y="1672"/>
                  </a:lnTo>
                  <a:lnTo>
                    <a:pt x="374" y="1641"/>
                  </a:lnTo>
                  <a:lnTo>
                    <a:pt x="401" y="1628"/>
                  </a:lnTo>
                  <a:lnTo>
                    <a:pt x="484" y="1669"/>
                  </a:lnTo>
                  <a:lnTo>
                    <a:pt x="499" y="1696"/>
                  </a:lnTo>
                  <a:lnTo>
                    <a:pt x="481" y="1752"/>
                  </a:lnTo>
                  <a:lnTo>
                    <a:pt x="488" y="1815"/>
                  </a:lnTo>
                  <a:lnTo>
                    <a:pt x="426" y="1887"/>
                  </a:lnTo>
                  <a:lnTo>
                    <a:pt x="415" y="1915"/>
                  </a:lnTo>
                  <a:lnTo>
                    <a:pt x="436" y="1966"/>
                  </a:lnTo>
                  <a:lnTo>
                    <a:pt x="494" y="2021"/>
                  </a:lnTo>
                  <a:lnTo>
                    <a:pt x="592" y="2084"/>
                  </a:lnTo>
                  <a:lnTo>
                    <a:pt x="640" y="2102"/>
                  </a:lnTo>
                  <a:lnTo>
                    <a:pt x="741" y="2188"/>
                  </a:lnTo>
                  <a:lnTo>
                    <a:pt x="758" y="2265"/>
                  </a:lnTo>
                  <a:lnTo>
                    <a:pt x="789" y="2302"/>
                  </a:lnTo>
                  <a:lnTo>
                    <a:pt x="789" y="2320"/>
                  </a:lnTo>
                  <a:lnTo>
                    <a:pt x="762" y="2347"/>
                  </a:lnTo>
                  <a:lnTo>
                    <a:pt x="762" y="2364"/>
                  </a:lnTo>
                  <a:lnTo>
                    <a:pt x="831" y="2486"/>
                  </a:lnTo>
                  <a:lnTo>
                    <a:pt x="845" y="2479"/>
                  </a:lnTo>
                  <a:lnTo>
                    <a:pt x="848" y="2461"/>
                  </a:lnTo>
                  <a:lnTo>
                    <a:pt x="872" y="2461"/>
                  </a:lnTo>
                  <a:lnTo>
                    <a:pt x="879" y="2471"/>
                  </a:lnTo>
                  <a:lnTo>
                    <a:pt x="900" y="2392"/>
                  </a:lnTo>
                  <a:lnTo>
                    <a:pt x="941" y="2371"/>
                  </a:lnTo>
                  <a:lnTo>
                    <a:pt x="1001" y="2382"/>
                  </a:lnTo>
                  <a:lnTo>
                    <a:pt x="1045" y="2402"/>
                  </a:lnTo>
                  <a:lnTo>
                    <a:pt x="1087" y="2433"/>
                  </a:lnTo>
                  <a:lnTo>
                    <a:pt x="1135" y="2413"/>
                  </a:lnTo>
                  <a:lnTo>
                    <a:pt x="1114" y="2323"/>
                  </a:lnTo>
                  <a:lnTo>
                    <a:pt x="1107" y="2278"/>
                  </a:lnTo>
                  <a:lnTo>
                    <a:pt x="1138" y="2261"/>
                  </a:lnTo>
                  <a:lnTo>
                    <a:pt x="1246" y="2229"/>
                  </a:lnTo>
                  <a:lnTo>
                    <a:pt x="1253" y="2222"/>
                  </a:lnTo>
                  <a:lnTo>
                    <a:pt x="1219" y="2177"/>
                  </a:lnTo>
                  <a:lnTo>
                    <a:pt x="1219" y="2164"/>
                  </a:lnTo>
                  <a:lnTo>
                    <a:pt x="1233" y="2153"/>
                  </a:lnTo>
                  <a:lnTo>
                    <a:pt x="1240" y="2119"/>
                  </a:lnTo>
                  <a:lnTo>
                    <a:pt x="1253" y="2098"/>
                  </a:lnTo>
                  <a:lnTo>
                    <a:pt x="1246" y="2091"/>
                  </a:lnTo>
                  <a:lnTo>
                    <a:pt x="1243" y="2074"/>
                  </a:lnTo>
                  <a:lnTo>
                    <a:pt x="1243" y="2057"/>
                  </a:lnTo>
                  <a:lnTo>
                    <a:pt x="1260" y="1973"/>
                  </a:lnTo>
                  <a:lnTo>
                    <a:pt x="1260" y="1908"/>
                  </a:lnTo>
                  <a:lnTo>
                    <a:pt x="1315" y="1856"/>
                  </a:lnTo>
                  <a:lnTo>
                    <a:pt x="1346" y="1786"/>
                  </a:lnTo>
                  <a:lnTo>
                    <a:pt x="1350" y="1758"/>
                  </a:lnTo>
                  <a:lnTo>
                    <a:pt x="1399" y="1672"/>
                  </a:lnTo>
                  <a:lnTo>
                    <a:pt x="1384" y="1576"/>
                  </a:lnTo>
                  <a:lnTo>
                    <a:pt x="1343" y="1496"/>
                  </a:lnTo>
                  <a:lnTo>
                    <a:pt x="1357" y="1440"/>
                  </a:lnTo>
                  <a:lnTo>
                    <a:pt x="1350" y="1403"/>
                  </a:lnTo>
                  <a:lnTo>
                    <a:pt x="1363" y="1385"/>
                  </a:lnTo>
                  <a:lnTo>
                    <a:pt x="1277" y="336"/>
                  </a:lnTo>
                  <a:lnTo>
                    <a:pt x="1260" y="326"/>
                  </a:lnTo>
                  <a:lnTo>
                    <a:pt x="1246" y="298"/>
                  </a:lnTo>
                  <a:lnTo>
                    <a:pt x="1226" y="201"/>
                  </a:lnTo>
                  <a:lnTo>
                    <a:pt x="1212" y="173"/>
                  </a:lnTo>
                  <a:lnTo>
                    <a:pt x="1181" y="146"/>
                  </a:lnTo>
                  <a:lnTo>
                    <a:pt x="1149" y="80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4618080" y="2533680"/>
              <a:ext cx="555480" cy="985680"/>
            </a:xfrm>
            <a:custGeom>
              <a:avLst/>
              <a:gdLst/>
              <a:ahLst/>
              <a:rect l="l" t="t" r="r" b="b"/>
              <a:pathLst>
                <a:path w="1399" h="2486">
                  <a:moveTo>
                    <a:pt x="1149" y="0"/>
                  </a:moveTo>
                  <a:lnTo>
                    <a:pt x="235" y="63"/>
                  </a:lnTo>
                  <a:lnTo>
                    <a:pt x="249" y="87"/>
                  </a:lnTo>
                  <a:lnTo>
                    <a:pt x="315" y="132"/>
                  </a:lnTo>
                  <a:lnTo>
                    <a:pt x="322" y="173"/>
                  </a:lnTo>
                  <a:lnTo>
                    <a:pt x="388" y="211"/>
                  </a:lnTo>
                  <a:lnTo>
                    <a:pt x="408" y="288"/>
                  </a:lnTo>
                  <a:lnTo>
                    <a:pt x="405" y="326"/>
                  </a:lnTo>
                  <a:lnTo>
                    <a:pt x="384" y="371"/>
                  </a:lnTo>
                  <a:lnTo>
                    <a:pt x="360" y="395"/>
                  </a:lnTo>
                  <a:lnTo>
                    <a:pt x="360" y="433"/>
                  </a:lnTo>
                  <a:lnTo>
                    <a:pt x="302" y="496"/>
                  </a:lnTo>
                  <a:lnTo>
                    <a:pt x="249" y="513"/>
                  </a:lnTo>
                  <a:lnTo>
                    <a:pt x="232" y="530"/>
                  </a:lnTo>
                  <a:lnTo>
                    <a:pt x="166" y="534"/>
                  </a:lnTo>
                  <a:lnTo>
                    <a:pt x="132" y="554"/>
                  </a:lnTo>
                  <a:lnTo>
                    <a:pt x="111" y="599"/>
                  </a:lnTo>
                  <a:lnTo>
                    <a:pt x="114" y="637"/>
                  </a:lnTo>
                  <a:lnTo>
                    <a:pt x="156" y="679"/>
                  </a:lnTo>
                  <a:lnTo>
                    <a:pt x="166" y="707"/>
                  </a:lnTo>
                  <a:lnTo>
                    <a:pt x="156" y="772"/>
                  </a:lnTo>
                  <a:lnTo>
                    <a:pt x="108" y="879"/>
                  </a:lnTo>
                  <a:lnTo>
                    <a:pt x="56" y="915"/>
                  </a:lnTo>
                  <a:lnTo>
                    <a:pt x="38" y="949"/>
                  </a:lnTo>
                  <a:lnTo>
                    <a:pt x="41" y="984"/>
                  </a:lnTo>
                  <a:lnTo>
                    <a:pt x="17" y="1022"/>
                  </a:lnTo>
                  <a:lnTo>
                    <a:pt x="17" y="1039"/>
                  </a:lnTo>
                  <a:lnTo>
                    <a:pt x="0" y="1087"/>
                  </a:lnTo>
                  <a:lnTo>
                    <a:pt x="7" y="1171"/>
                  </a:lnTo>
                  <a:lnTo>
                    <a:pt x="31" y="1243"/>
                  </a:lnTo>
                  <a:lnTo>
                    <a:pt x="38" y="1274"/>
                  </a:lnTo>
                  <a:lnTo>
                    <a:pt x="139" y="1392"/>
                  </a:lnTo>
                  <a:lnTo>
                    <a:pt x="238" y="1471"/>
                  </a:lnTo>
                  <a:lnTo>
                    <a:pt x="266" y="1499"/>
                  </a:lnTo>
                  <a:lnTo>
                    <a:pt x="326" y="1659"/>
                  </a:lnTo>
                  <a:lnTo>
                    <a:pt x="343" y="1672"/>
                  </a:lnTo>
                  <a:lnTo>
                    <a:pt x="374" y="1641"/>
                  </a:lnTo>
                  <a:lnTo>
                    <a:pt x="401" y="1628"/>
                  </a:lnTo>
                  <a:lnTo>
                    <a:pt x="484" y="1669"/>
                  </a:lnTo>
                  <a:lnTo>
                    <a:pt x="499" y="1696"/>
                  </a:lnTo>
                  <a:lnTo>
                    <a:pt x="481" y="1752"/>
                  </a:lnTo>
                  <a:lnTo>
                    <a:pt x="488" y="1815"/>
                  </a:lnTo>
                  <a:lnTo>
                    <a:pt x="426" y="1887"/>
                  </a:lnTo>
                  <a:lnTo>
                    <a:pt x="415" y="1915"/>
                  </a:lnTo>
                  <a:lnTo>
                    <a:pt x="436" y="1966"/>
                  </a:lnTo>
                  <a:lnTo>
                    <a:pt x="494" y="2021"/>
                  </a:lnTo>
                  <a:lnTo>
                    <a:pt x="592" y="2084"/>
                  </a:lnTo>
                  <a:lnTo>
                    <a:pt x="640" y="2102"/>
                  </a:lnTo>
                  <a:lnTo>
                    <a:pt x="741" y="2188"/>
                  </a:lnTo>
                  <a:lnTo>
                    <a:pt x="758" y="2265"/>
                  </a:lnTo>
                  <a:lnTo>
                    <a:pt x="789" y="2302"/>
                  </a:lnTo>
                  <a:lnTo>
                    <a:pt x="789" y="2320"/>
                  </a:lnTo>
                  <a:lnTo>
                    <a:pt x="762" y="2347"/>
                  </a:lnTo>
                  <a:lnTo>
                    <a:pt x="762" y="2364"/>
                  </a:lnTo>
                  <a:lnTo>
                    <a:pt x="831" y="2486"/>
                  </a:lnTo>
                  <a:lnTo>
                    <a:pt x="845" y="2479"/>
                  </a:lnTo>
                  <a:lnTo>
                    <a:pt x="848" y="2461"/>
                  </a:lnTo>
                  <a:lnTo>
                    <a:pt x="872" y="2461"/>
                  </a:lnTo>
                  <a:lnTo>
                    <a:pt x="879" y="2471"/>
                  </a:lnTo>
                  <a:lnTo>
                    <a:pt x="900" y="2392"/>
                  </a:lnTo>
                  <a:lnTo>
                    <a:pt x="941" y="2371"/>
                  </a:lnTo>
                  <a:lnTo>
                    <a:pt x="1001" y="2382"/>
                  </a:lnTo>
                  <a:lnTo>
                    <a:pt x="1045" y="2402"/>
                  </a:lnTo>
                  <a:lnTo>
                    <a:pt x="1087" y="2433"/>
                  </a:lnTo>
                  <a:lnTo>
                    <a:pt x="1135" y="2413"/>
                  </a:lnTo>
                  <a:lnTo>
                    <a:pt x="1114" y="2323"/>
                  </a:lnTo>
                  <a:lnTo>
                    <a:pt x="1107" y="2278"/>
                  </a:lnTo>
                  <a:lnTo>
                    <a:pt x="1138" y="2261"/>
                  </a:lnTo>
                  <a:lnTo>
                    <a:pt x="1246" y="2229"/>
                  </a:lnTo>
                  <a:lnTo>
                    <a:pt x="1253" y="2222"/>
                  </a:lnTo>
                  <a:lnTo>
                    <a:pt x="1219" y="2177"/>
                  </a:lnTo>
                  <a:lnTo>
                    <a:pt x="1219" y="2164"/>
                  </a:lnTo>
                  <a:lnTo>
                    <a:pt x="1233" y="2153"/>
                  </a:lnTo>
                  <a:lnTo>
                    <a:pt x="1240" y="2119"/>
                  </a:lnTo>
                  <a:lnTo>
                    <a:pt x="1253" y="2098"/>
                  </a:lnTo>
                  <a:lnTo>
                    <a:pt x="1246" y="2091"/>
                  </a:lnTo>
                  <a:lnTo>
                    <a:pt x="1243" y="2074"/>
                  </a:lnTo>
                  <a:lnTo>
                    <a:pt x="1243" y="2057"/>
                  </a:lnTo>
                  <a:lnTo>
                    <a:pt x="1260" y="1973"/>
                  </a:lnTo>
                  <a:lnTo>
                    <a:pt x="1260" y="1908"/>
                  </a:lnTo>
                  <a:lnTo>
                    <a:pt x="1315" y="1856"/>
                  </a:lnTo>
                  <a:lnTo>
                    <a:pt x="1346" y="1786"/>
                  </a:lnTo>
                  <a:lnTo>
                    <a:pt x="1350" y="1758"/>
                  </a:lnTo>
                  <a:lnTo>
                    <a:pt x="1399" y="1672"/>
                  </a:lnTo>
                  <a:lnTo>
                    <a:pt x="1384" y="1576"/>
                  </a:lnTo>
                  <a:lnTo>
                    <a:pt x="1343" y="1496"/>
                  </a:lnTo>
                  <a:lnTo>
                    <a:pt x="1357" y="1440"/>
                  </a:lnTo>
                  <a:lnTo>
                    <a:pt x="1350" y="1403"/>
                  </a:lnTo>
                  <a:lnTo>
                    <a:pt x="1363" y="1385"/>
                  </a:lnTo>
                  <a:lnTo>
                    <a:pt x="1277" y="336"/>
                  </a:lnTo>
                  <a:lnTo>
                    <a:pt x="1260" y="326"/>
                  </a:lnTo>
                  <a:lnTo>
                    <a:pt x="1246" y="298"/>
                  </a:lnTo>
                  <a:lnTo>
                    <a:pt x="1226" y="201"/>
                  </a:lnTo>
                  <a:lnTo>
                    <a:pt x="1212" y="173"/>
                  </a:lnTo>
                  <a:lnTo>
                    <a:pt x="1181" y="146"/>
                  </a:lnTo>
                  <a:lnTo>
                    <a:pt x="1149" y="80"/>
                  </a:lnTo>
                  <a:lnTo>
                    <a:pt x="1149" y="0"/>
                  </a:lnTo>
                  <a:lnTo>
                    <a:pt x="1149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4052880" y="2898720"/>
              <a:ext cx="933480" cy="806400"/>
            </a:xfrm>
            <a:custGeom>
              <a:avLst/>
              <a:gdLst/>
              <a:ahLst/>
              <a:rect l="l" t="t" r="r" b="b"/>
              <a:pathLst>
                <a:path w="2350" h="2031">
                  <a:moveTo>
                    <a:pt x="406" y="1868"/>
                  </a:moveTo>
                  <a:lnTo>
                    <a:pt x="1977" y="1799"/>
                  </a:lnTo>
                  <a:lnTo>
                    <a:pt x="1970" y="1817"/>
                  </a:lnTo>
                  <a:lnTo>
                    <a:pt x="2005" y="1841"/>
                  </a:lnTo>
                  <a:lnTo>
                    <a:pt x="2018" y="1879"/>
                  </a:lnTo>
                  <a:lnTo>
                    <a:pt x="2012" y="1913"/>
                  </a:lnTo>
                  <a:lnTo>
                    <a:pt x="1963" y="1951"/>
                  </a:lnTo>
                  <a:lnTo>
                    <a:pt x="1922" y="1999"/>
                  </a:lnTo>
                  <a:lnTo>
                    <a:pt x="1917" y="2031"/>
                  </a:lnTo>
                  <a:lnTo>
                    <a:pt x="2157" y="2014"/>
                  </a:lnTo>
                  <a:lnTo>
                    <a:pt x="2175" y="1947"/>
                  </a:lnTo>
                  <a:lnTo>
                    <a:pt x="2168" y="1923"/>
                  </a:lnTo>
                  <a:lnTo>
                    <a:pt x="2185" y="1848"/>
                  </a:lnTo>
                  <a:lnTo>
                    <a:pt x="2212" y="1786"/>
                  </a:lnTo>
                  <a:lnTo>
                    <a:pt x="2233" y="1754"/>
                  </a:lnTo>
                  <a:lnTo>
                    <a:pt x="2278" y="1733"/>
                  </a:lnTo>
                  <a:lnTo>
                    <a:pt x="2295" y="1743"/>
                  </a:lnTo>
                  <a:lnTo>
                    <a:pt x="2316" y="1729"/>
                  </a:lnTo>
                  <a:lnTo>
                    <a:pt x="2350" y="1619"/>
                  </a:lnTo>
                  <a:lnTo>
                    <a:pt x="2336" y="1578"/>
                  </a:lnTo>
                  <a:lnTo>
                    <a:pt x="2319" y="1564"/>
                  </a:lnTo>
                  <a:lnTo>
                    <a:pt x="2309" y="1557"/>
                  </a:lnTo>
                  <a:lnTo>
                    <a:pt x="2302" y="1549"/>
                  </a:lnTo>
                  <a:lnTo>
                    <a:pt x="2295" y="1539"/>
                  </a:lnTo>
                  <a:lnTo>
                    <a:pt x="2271" y="1539"/>
                  </a:lnTo>
                  <a:lnTo>
                    <a:pt x="2268" y="1557"/>
                  </a:lnTo>
                  <a:lnTo>
                    <a:pt x="2254" y="1564"/>
                  </a:lnTo>
                  <a:lnTo>
                    <a:pt x="2185" y="1442"/>
                  </a:lnTo>
                  <a:lnTo>
                    <a:pt x="2185" y="1425"/>
                  </a:lnTo>
                  <a:lnTo>
                    <a:pt x="2212" y="1398"/>
                  </a:lnTo>
                  <a:lnTo>
                    <a:pt x="2212" y="1380"/>
                  </a:lnTo>
                  <a:lnTo>
                    <a:pt x="2181" y="1343"/>
                  </a:lnTo>
                  <a:lnTo>
                    <a:pt x="2164" y="1266"/>
                  </a:lnTo>
                  <a:lnTo>
                    <a:pt x="2063" y="1180"/>
                  </a:lnTo>
                  <a:lnTo>
                    <a:pt x="2015" y="1162"/>
                  </a:lnTo>
                  <a:lnTo>
                    <a:pt x="1917" y="1099"/>
                  </a:lnTo>
                  <a:lnTo>
                    <a:pt x="1859" y="1044"/>
                  </a:lnTo>
                  <a:lnTo>
                    <a:pt x="1838" y="993"/>
                  </a:lnTo>
                  <a:lnTo>
                    <a:pt x="1849" y="965"/>
                  </a:lnTo>
                  <a:lnTo>
                    <a:pt x="1911" y="893"/>
                  </a:lnTo>
                  <a:lnTo>
                    <a:pt x="1904" y="830"/>
                  </a:lnTo>
                  <a:lnTo>
                    <a:pt x="1922" y="774"/>
                  </a:lnTo>
                  <a:lnTo>
                    <a:pt x="1907" y="747"/>
                  </a:lnTo>
                  <a:lnTo>
                    <a:pt x="1824" y="706"/>
                  </a:lnTo>
                  <a:lnTo>
                    <a:pt x="1797" y="719"/>
                  </a:lnTo>
                  <a:lnTo>
                    <a:pt x="1766" y="750"/>
                  </a:lnTo>
                  <a:lnTo>
                    <a:pt x="1749" y="737"/>
                  </a:lnTo>
                  <a:lnTo>
                    <a:pt x="1689" y="577"/>
                  </a:lnTo>
                  <a:lnTo>
                    <a:pt x="1661" y="549"/>
                  </a:lnTo>
                  <a:lnTo>
                    <a:pt x="1562" y="470"/>
                  </a:lnTo>
                  <a:lnTo>
                    <a:pt x="1461" y="352"/>
                  </a:lnTo>
                  <a:lnTo>
                    <a:pt x="1454" y="321"/>
                  </a:lnTo>
                  <a:lnTo>
                    <a:pt x="1430" y="249"/>
                  </a:lnTo>
                  <a:lnTo>
                    <a:pt x="1423" y="165"/>
                  </a:lnTo>
                  <a:lnTo>
                    <a:pt x="1440" y="117"/>
                  </a:lnTo>
                  <a:lnTo>
                    <a:pt x="1440" y="100"/>
                  </a:lnTo>
                  <a:lnTo>
                    <a:pt x="1340" y="0"/>
                  </a:lnTo>
                  <a:lnTo>
                    <a:pt x="0" y="41"/>
                  </a:lnTo>
                  <a:lnTo>
                    <a:pt x="24" y="79"/>
                  </a:lnTo>
                  <a:lnTo>
                    <a:pt x="59" y="113"/>
                  </a:lnTo>
                  <a:lnTo>
                    <a:pt x="69" y="172"/>
                  </a:lnTo>
                  <a:lnTo>
                    <a:pt x="117" y="232"/>
                  </a:lnTo>
                  <a:lnTo>
                    <a:pt x="139" y="245"/>
                  </a:lnTo>
                  <a:lnTo>
                    <a:pt x="129" y="290"/>
                  </a:lnTo>
                  <a:lnTo>
                    <a:pt x="136" y="304"/>
                  </a:lnTo>
                  <a:lnTo>
                    <a:pt x="280" y="414"/>
                  </a:lnTo>
                  <a:lnTo>
                    <a:pt x="236" y="470"/>
                  </a:lnTo>
                  <a:lnTo>
                    <a:pt x="225" y="525"/>
                  </a:lnTo>
                  <a:lnTo>
                    <a:pt x="249" y="553"/>
                  </a:lnTo>
                  <a:lnTo>
                    <a:pt x="287" y="570"/>
                  </a:lnTo>
                  <a:lnTo>
                    <a:pt x="308" y="646"/>
                  </a:lnTo>
                  <a:lnTo>
                    <a:pt x="342" y="671"/>
                  </a:lnTo>
                  <a:lnTo>
                    <a:pt x="378" y="678"/>
                  </a:lnTo>
                  <a:lnTo>
                    <a:pt x="392" y="688"/>
                  </a:lnTo>
                  <a:lnTo>
                    <a:pt x="402" y="1647"/>
                  </a:lnTo>
                  <a:lnTo>
                    <a:pt x="406" y="1868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4052880" y="2898720"/>
              <a:ext cx="933480" cy="806400"/>
            </a:xfrm>
            <a:custGeom>
              <a:avLst/>
              <a:gdLst/>
              <a:ahLst/>
              <a:rect l="l" t="t" r="r" b="b"/>
              <a:pathLst>
                <a:path w="2350" h="2031">
                  <a:moveTo>
                    <a:pt x="406" y="1868"/>
                  </a:moveTo>
                  <a:lnTo>
                    <a:pt x="1977" y="1799"/>
                  </a:lnTo>
                  <a:lnTo>
                    <a:pt x="1970" y="1817"/>
                  </a:lnTo>
                  <a:lnTo>
                    <a:pt x="2005" y="1841"/>
                  </a:lnTo>
                  <a:lnTo>
                    <a:pt x="2018" y="1879"/>
                  </a:lnTo>
                  <a:lnTo>
                    <a:pt x="2012" y="1913"/>
                  </a:lnTo>
                  <a:lnTo>
                    <a:pt x="1963" y="1951"/>
                  </a:lnTo>
                  <a:lnTo>
                    <a:pt x="1922" y="1999"/>
                  </a:lnTo>
                  <a:lnTo>
                    <a:pt x="1917" y="2031"/>
                  </a:lnTo>
                  <a:lnTo>
                    <a:pt x="2157" y="2014"/>
                  </a:lnTo>
                  <a:lnTo>
                    <a:pt x="2175" y="1947"/>
                  </a:lnTo>
                  <a:lnTo>
                    <a:pt x="2168" y="1923"/>
                  </a:lnTo>
                  <a:lnTo>
                    <a:pt x="2185" y="1848"/>
                  </a:lnTo>
                  <a:lnTo>
                    <a:pt x="2212" y="1786"/>
                  </a:lnTo>
                  <a:lnTo>
                    <a:pt x="2233" y="1754"/>
                  </a:lnTo>
                  <a:lnTo>
                    <a:pt x="2278" y="1733"/>
                  </a:lnTo>
                  <a:lnTo>
                    <a:pt x="2295" y="1743"/>
                  </a:lnTo>
                  <a:lnTo>
                    <a:pt x="2316" y="1729"/>
                  </a:lnTo>
                  <a:lnTo>
                    <a:pt x="2350" y="1619"/>
                  </a:lnTo>
                  <a:lnTo>
                    <a:pt x="2336" y="1578"/>
                  </a:lnTo>
                  <a:lnTo>
                    <a:pt x="2319" y="1564"/>
                  </a:lnTo>
                  <a:lnTo>
                    <a:pt x="2309" y="1557"/>
                  </a:lnTo>
                  <a:lnTo>
                    <a:pt x="2302" y="1549"/>
                  </a:lnTo>
                  <a:lnTo>
                    <a:pt x="2295" y="1539"/>
                  </a:lnTo>
                  <a:lnTo>
                    <a:pt x="2271" y="1539"/>
                  </a:lnTo>
                  <a:lnTo>
                    <a:pt x="2268" y="1557"/>
                  </a:lnTo>
                  <a:lnTo>
                    <a:pt x="2254" y="1564"/>
                  </a:lnTo>
                  <a:lnTo>
                    <a:pt x="2185" y="1442"/>
                  </a:lnTo>
                  <a:lnTo>
                    <a:pt x="2185" y="1425"/>
                  </a:lnTo>
                  <a:lnTo>
                    <a:pt x="2212" y="1398"/>
                  </a:lnTo>
                  <a:lnTo>
                    <a:pt x="2212" y="1380"/>
                  </a:lnTo>
                  <a:lnTo>
                    <a:pt x="2181" y="1343"/>
                  </a:lnTo>
                  <a:lnTo>
                    <a:pt x="2164" y="1266"/>
                  </a:lnTo>
                  <a:lnTo>
                    <a:pt x="2063" y="1180"/>
                  </a:lnTo>
                  <a:lnTo>
                    <a:pt x="2015" y="1162"/>
                  </a:lnTo>
                  <a:lnTo>
                    <a:pt x="1917" y="1099"/>
                  </a:lnTo>
                  <a:lnTo>
                    <a:pt x="1859" y="1044"/>
                  </a:lnTo>
                  <a:lnTo>
                    <a:pt x="1838" y="993"/>
                  </a:lnTo>
                  <a:lnTo>
                    <a:pt x="1849" y="965"/>
                  </a:lnTo>
                  <a:lnTo>
                    <a:pt x="1911" y="893"/>
                  </a:lnTo>
                  <a:lnTo>
                    <a:pt x="1904" y="830"/>
                  </a:lnTo>
                  <a:lnTo>
                    <a:pt x="1922" y="774"/>
                  </a:lnTo>
                  <a:lnTo>
                    <a:pt x="1907" y="747"/>
                  </a:lnTo>
                  <a:lnTo>
                    <a:pt x="1824" y="706"/>
                  </a:lnTo>
                  <a:lnTo>
                    <a:pt x="1797" y="719"/>
                  </a:lnTo>
                  <a:lnTo>
                    <a:pt x="1766" y="750"/>
                  </a:lnTo>
                  <a:lnTo>
                    <a:pt x="1749" y="737"/>
                  </a:lnTo>
                  <a:lnTo>
                    <a:pt x="1689" y="577"/>
                  </a:lnTo>
                  <a:lnTo>
                    <a:pt x="1661" y="549"/>
                  </a:lnTo>
                  <a:lnTo>
                    <a:pt x="1562" y="470"/>
                  </a:lnTo>
                  <a:lnTo>
                    <a:pt x="1461" y="352"/>
                  </a:lnTo>
                  <a:lnTo>
                    <a:pt x="1454" y="321"/>
                  </a:lnTo>
                  <a:lnTo>
                    <a:pt x="1430" y="249"/>
                  </a:lnTo>
                  <a:lnTo>
                    <a:pt x="1423" y="165"/>
                  </a:lnTo>
                  <a:lnTo>
                    <a:pt x="1440" y="117"/>
                  </a:lnTo>
                  <a:lnTo>
                    <a:pt x="1440" y="100"/>
                  </a:lnTo>
                  <a:lnTo>
                    <a:pt x="1340" y="0"/>
                  </a:lnTo>
                  <a:lnTo>
                    <a:pt x="0" y="41"/>
                  </a:lnTo>
                  <a:lnTo>
                    <a:pt x="24" y="79"/>
                  </a:lnTo>
                  <a:lnTo>
                    <a:pt x="59" y="113"/>
                  </a:lnTo>
                  <a:lnTo>
                    <a:pt x="69" y="172"/>
                  </a:lnTo>
                  <a:lnTo>
                    <a:pt x="117" y="232"/>
                  </a:lnTo>
                  <a:lnTo>
                    <a:pt x="139" y="245"/>
                  </a:lnTo>
                  <a:lnTo>
                    <a:pt x="129" y="290"/>
                  </a:lnTo>
                  <a:lnTo>
                    <a:pt x="136" y="304"/>
                  </a:lnTo>
                  <a:lnTo>
                    <a:pt x="280" y="414"/>
                  </a:lnTo>
                  <a:lnTo>
                    <a:pt x="236" y="470"/>
                  </a:lnTo>
                  <a:lnTo>
                    <a:pt x="225" y="525"/>
                  </a:lnTo>
                  <a:lnTo>
                    <a:pt x="249" y="553"/>
                  </a:lnTo>
                  <a:lnTo>
                    <a:pt x="287" y="570"/>
                  </a:lnTo>
                  <a:lnTo>
                    <a:pt x="308" y="646"/>
                  </a:lnTo>
                  <a:lnTo>
                    <a:pt x="342" y="671"/>
                  </a:lnTo>
                  <a:lnTo>
                    <a:pt x="378" y="678"/>
                  </a:lnTo>
                  <a:lnTo>
                    <a:pt x="392" y="688"/>
                  </a:lnTo>
                  <a:lnTo>
                    <a:pt x="402" y="1647"/>
                  </a:lnTo>
                  <a:lnTo>
                    <a:pt x="406" y="1868"/>
                  </a:lnTo>
                  <a:lnTo>
                    <a:pt x="406" y="186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4214880" y="3613320"/>
              <a:ext cx="695160" cy="637920"/>
            </a:xfrm>
            <a:custGeom>
              <a:avLst/>
              <a:gdLst/>
              <a:ahLst/>
              <a:rect l="l" t="t" r="r" b="b"/>
              <a:pathLst>
                <a:path w="1751" h="1606">
                  <a:moveTo>
                    <a:pt x="0" y="69"/>
                  </a:moveTo>
                  <a:lnTo>
                    <a:pt x="1571" y="0"/>
                  </a:lnTo>
                  <a:lnTo>
                    <a:pt x="1564" y="18"/>
                  </a:lnTo>
                  <a:lnTo>
                    <a:pt x="1599" y="42"/>
                  </a:lnTo>
                  <a:lnTo>
                    <a:pt x="1612" y="80"/>
                  </a:lnTo>
                  <a:lnTo>
                    <a:pt x="1606" y="114"/>
                  </a:lnTo>
                  <a:lnTo>
                    <a:pt x="1557" y="152"/>
                  </a:lnTo>
                  <a:lnTo>
                    <a:pt x="1516" y="200"/>
                  </a:lnTo>
                  <a:lnTo>
                    <a:pt x="1511" y="232"/>
                  </a:lnTo>
                  <a:lnTo>
                    <a:pt x="1751" y="215"/>
                  </a:lnTo>
                  <a:lnTo>
                    <a:pt x="1736" y="236"/>
                  </a:lnTo>
                  <a:lnTo>
                    <a:pt x="1745" y="256"/>
                  </a:lnTo>
                  <a:lnTo>
                    <a:pt x="1730" y="294"/>
                  </a:lnTo>
                  <a:lnTo>
                    <a:pt x="1685" y="342"/>
                  </a:lnTo>
                  <a:lnTo>
                    <a:pt x="1668" y="433"/>
                  </a:lnTo>
                  <a:lnTo>
                    <a:pt x="1623" y="492"/>
                  </a:lnTo>
                  <a:lnTo>
                    <a:pt x="1630" y="554"/>
                  </a:lnTo>
                  <a:lnTo>
                    <a:pt x="1626" y="629"/>
                  </a:lnTo>
                  <a:lnTo>
                    <a:pt x="1612" y="636"/>
                  </a:lnTo>
                  <a:lnTo>
                    <a:pt x="1575" y="672"/>
                  </a:lnTo>
                  <a:lnTo>
                    <a:pt x="1571" y="696"/>
                  </a:lnTo>
                  <a:lnTo>
                    <a:pt x="1501" y="758"/>
                  </a:lnTo>
                  <a:lnTo>
                    <a:pt x="1477" y="823"/>
                  </a:lnTo>
                  <a:lnTo>
                    <a:pt x="1484" y="897"/>
                  </a:lnTo>
                  <a:lnTo>
                    <a:pt x="1474" y="935"/>
                  </a:lnTo>
                  <a:lnTo>
                    <a:pt x="1408" y="976"/>
                  </a:lnTo>
                  <a:lnTo>
                    <a:pt x="1363" y="1038"/>
                  </a:lnTo>
                  <a:lnTo>
                    <a:pt x="1346" y="1059"/>
                  </a:lnTo>
                  <a:lnTo>
                    <a:pt x="1346" y="1118"/>
                  </a:lnTo>
                  <a:lnTo>
                    <a:pt x="1315" y="1156"/>
                  </a:lnTo>
                  <a:lnTo>
                    <a:pt x="1315" y="1201"/>
                  </a:lnTo>
                  <a:lnTo>
                    <a:pt x="1294" y="1260"/>
                  </a:lnTo>
                  <a:lnTo>
                    <a:pt x="1255" y="1318"/>
                  </a:lnTo>
                  <a:lnTo>
                    <a:pt x="1273" y="1385"/>
                  </a:lnTo>
                  <a:lnTo>
                    <a:pt x="1305" y="1423"/>
                  </a:lnTo>
                  <a:lnTo>
                    <a:pt x="1308" y="1467"/>
                  </a:lnTo>
                  <a:lnTo>
                    <a:pt x="1322" y="1481"/>
                  </a:lnTo>
                  <a:lnTo>
                    <a:pt x="1322" y="1498"/>
                  </a:lnTo>
                  <a:lnTo>
                    <a:pt x="1301" y="1512"/>
                  </a:lnTo>
                  <a:lnTo>
                    <a:pt x="1294" y="1550"/>
                  </a:lnTo>
                  <a:lnTo>
                    <a:pt x="1294" y="1575"/>
                  </a:lnTo>
                  <a:lnTo>
                    <a:pt x="228" y="1606"/>
                  </a:lnTo>
                  <a:lnTo>
                    <a:pt x="228" y="1371"/>
                  </a:lnTo>
                  <a:lnTo>
                    <a:pt x="173" y="1357"/>
                  </a:lnTo>
                  <a:lnTo>
                    <a:pt x="124" y="1378"/>
                  </a:lnTo>
                  <a:lnTo>
                    <a:pt x="106" y="1374"/>
                  </a:lnTo>
                  <a:lnTo>
                    <a:pt x="51" y="1333"/>
                  </a:lnTo>
                  <a:lnTo>
                    <a:pt x="62" y="5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4214880" y="3613320"/>
              <a:ext cx="695160" cy="637920"/>
            </a:xfrm>
            <a:custGeom>
              <a:avLst/>
              <a:gdLst/>
              <a:ahLst/>
              <a:rect l="l" t="t" r="r" b="b"/>
              <a:pathLst>
                <a:path w="1751" h="1606">
                  <a:moveTo>
                    <a:pt x="0" y="69"/>
                  </a:moveTo>
                  <a:lnTo>
                    <a:pt x="1571" y="0"/>
                  </a:lnTo>
                  <a:lnTo>
                    <a:pt x="1564" y="18"/>
                  </a:lnTo>
                  <a:lnTo>
                    <a:pt x="1599" y="42"/>
                  </a:lnTo>
                  <a:lnTo>
                    <a:pt x="1612" y="80"/>
                  </a:lnTo>
                  <a:lnTo>
                    <a:pt x="1606" y="114"/>
                  </a:lnTo>
                  <a:lnTo>
                    <a:pt x="1557" y="152"/>
                  </a:lnTo>
                  <a:lnTo>
                    <a:pt x="1516" y="200"/>
                  </a:lnTo>
                  <a:lnTo>
                    <a:pt x="1511" y="232"/>
                  </a:lnTo>
                  <a:lnTo>
                    <a:pt x="1751" y="215"/>
                  </a:lnTo>
                  <a:lnTo>
                    <a:pt x="1736" y="236"/>
                  </a:lnTo>
                  <a:lnTo>
                    <a:pt x="1745" y="256"/>
                  </a:lnTo>
                  <a:lnTo>
                    <a:pt x="1730" y="294"/>
                  </a:lnTo>
                  <a:lnTo>
                    <a:pt x="1685" y="342"/>
                  </a:lnTo>
                  <a:lnTo>
                    <a:pt x="1668" y="433"/>
                  </a:lnTo>
                  <a:lnTo>
                    <a:pt x="1623" y="492"/>
                  </a:lnTo>
                  <a:lnTo>
                    <a:pt x="1630" y="554"/>
                  </a:lnTo>
                  <a:lnTo>
                    <a:pt x="1626" y="629"/>
                  </a:lnTo>
                  <a:lnTo>
                    <a:pt x="1612" y="636"/>
                  </a:lnTo>
                  <a:lnTo>
                    <a:pt x="1575" y="672"/>
                  </a:lnTo>
                  <a:lnTo>
                    <a:pt x="1571" y="696"/>
                  </a:lnTo>
                  <a:lnTo>
                    <a:pt x="1501" y="758"/>
                  </a:lnTo>
                  <a:lnTo>
                    <a:pt x="1477" y="823"/>
                  </a:lnTo>
                  <a:lnTo>
                    <a:pt x="1484" y="897"/>
                  </a:lnTo>
                  <a:lnTo>
                    <a:pt x="1474" y="935"/>
                  </a:lnTo>
                  <a:lnTo>
                    <a:pt x="1408" y="976"/>
                  </a:lnTo>
                  <a:lnTo>
                    <a:pt x="1363" y="1038"/>
                  </a:lnTo>
                  <a:lnTo>
                    <a:pt x="1346" y="1059"/>
                  </a:lnTo>
                  <a:lnTo>
                    <a:pt x="1346" y="1118"/>
                  </a:lnTo>
                  <a:lnTo>
                    <a:pt x="1315" y="1156"/>
                  </a:lnTo>
                  <a:lnTo>
                    <a:pt x="1315" y="1201"/>
                  </a:lnTo>
                  <a:lnTo>
                    <a:pt x="1294" y="1260"/>
                  </a:lnTo>
                  <a:lnTo>
                    <a:pt x="1255" y="1318"/>
                  </a:lnTo>
                  <a:lnTo>
                    <a:pt x="1273" y="1385"/>
                  </a:lnTo>
                  <a:lnTo>
                    <a:pt x="1305" y="1423"/>
                  </a:lnTo>
                  <a:lnTo>
                    <a:pt x="1308" y="1467"/>
                  </a:lnTo>
                  <a:lnTo>
                    <a:pt x="1322" y="1481"/>
                  </a:lnTo>
                  <a:lnTo>
                    <a:pt x="1322" y="1498"/>
                  </a:lnTo>
                  <a:lnTo>
                    <a:pt x="1301" y="1512"/>
                  </a:lnTo>
                  <a:lnTo>
                    <a:pt x="1294" y="1550"/>
                  </a:lnTo>
                  <a:lnTo>
                    <a:pt x="1294" y="1575"/>
                  </a:lnTo>
                  <a:lnTo>
                    <a:pt x="228" y="1606"/>
                  </a:lnTo>
                  <a:lnTo>
                    <a:pt x="228" y="1371"/>
                  </a:lnTo>
                  <a:lnTo>
                    <a:pt x="173" y="1357"/>
                  </a:lnTo>
                  <a:lnTo>
                    <a:pt x="124" y="1378"/>
                  </a:lnTo>
                  <a:lnTo>
                    <a:pt x="106" y="1374"/>
                  </a:lnTo>
                  <a:lnTo>
                    <a:pt x="51" y="1333"/>
                  </a:lnTo>
                  <a:lnTo>
                    <a:pt x="62" y="554"/>
                  </a:lnTo>
                  <a:lnTo>
                    <a:pt x="0" y="6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4305240" y="4238640"/>
              <a:ext cx="790560" cy="687240"/>
            </a:xfrm>
            <a:custGeom>
              <a:avLst/>
              <a:gdLst/>
              <a:ahLst/>
              <a:rect l="l" t="t" r="r" b="b"/>
              <a:pathLst>
                <a:path w="1994" h="1733">
                  <a:moveTo>
                    <a:pt x="0" y="31"/>
                  </a:moveTo>
                  <a:lnTo>
                    <a:pt x="1066" y="0"/>
                  </a:lnTo>
                  <a:lnTo>
                    <a:pt x="1066" y="38"/>
                  </a:lnTo>
                  <a:lnTo>
                    <a:pt x="1111" y="128"/>
                  </a:lnTo>
                  <a:lnTo>
                    <a:pt x="1118" y="211"/>
                  </a:lnTo>
                  <a:lnTo>
                    <a:pt x="1142" y="256"/>
                  </a:lnTo>
                  <a:lnTo>
                    <a:pt x="1163" y="280"/>
                  </a:lnTo>
                  <a:lnTo>
                    <a:pt x="1166" y="322"/>
                  </a:lnTo>
                  <a:lnTo>
                    <a:pt x="1118" y="349"/>
                  </a:lnTo>
                  <a:lnTo>
                    <a:pt x="1108" y="363"/>
                  </a:lnTo>
                  <a:lnTo>
                    <a:pt x="1084" y="457"/>
                  </a:lnTo>
                  <a:lnTo>
                    <a:pt x="1014" y="564"/>
                  </a:lnTo>
                  <a:lnTo>
                    <a:pt x="955" y="751"/>
                  </a:lnTo>
                  <a:lnTo>
                    <a:pt x="948" y="890"/>
                  </a:lnTo>
                  <a:lnTo>
                    <a:pt x="1640" y="858"/>
                  </a:lnTo>
                  <a:lnTo>
                    <a:pt x="1658" y="879"/>
                  </a:lnTo>
                  <a:lnTo>
                    <a:pt x="1637" y="948"/>
                  </a:lnTo>
                  <a:lnTo>
                    <a:pt x="1637" y="1045"/>
                  </a:lnTo>
                  <a:lnTo>
                    <a:pt x="1713" y="1118"/>
                  </a:lnTo>
                  <a:lnTo>
                    <a:pt x="1730" y="1201"/>
                  </a:lnTo>
                  <a:lnTo>
                    <a:pt x="1630" y="1180"/>
                  </a:lnTo>
                  <a:lnTo>
                    <a:pt x="1541" y="1139"/>
                  </a:lnTo>
                  <a:lnTo>
                    <a:pt x="1517" y="1135"/>
                  </a:lnTo>
                  <a:lnTo>
                    <a:pt x="1491" y="1149"/>
                  </a:lnTo>
                  <a:lnTo>
                    <a:pt x="1426" y="1208"/>
                  </a:lnTo>
                  <a:lnTo>
                    <a:pt x="1422" y="1239"/>
                  </a:lnTo>
                  <a:lnTo>
                    <a:pt x="1450" y="1273"/>
                  </a:lnTo>
                  <a:lnTo>
                    <a:pt x="1484" y="1283"/>
                  </a:lnTo>
                  <a:lnTo>
                    <a:pt x="1561" y="1277"/>
                  </a:lnTo>
                  <a:lnTo>
                    <a:pt x="1603" y="1249"/>
                  </a:lnTo>
                  <a:lnTo>
                    <a:pt x="1630" y="1235"/>
                  </a:lnTo>
                  <a:lnTo>
                    <a:pt x="1675" y="1235"/>
                  </a:lnTo>
                  <a:lnTo>
                    <a:pt x="1696" y="1232"/>
                  </a:lnTo>
                  <a:lnTo>
                    <a:pt x="1699" y="1249"/>
                  </a:lnTo>
                  <a:lnTo>
                    <a:pt x="1689" y="1266"/>
                  </a:lnTo>
                  <a:lnTo>
                    <a:pt x="1661" y="1290"/>
                  </a:lnTo>
                  <a:lnTo>
                    <a:pt x="1668" y="1318"/>
                  </a:lnTo>
                  <a:lnTo>
                    <a:pt x="1696" y="1333"/>
                  </a:lnTo>
                  <a:lnTo>
                    <a:pt x="1716" y="1340"/>
                  </a:lnTo>
                  <a:lnTo>
                    <a:pt x="1733" y="1321"/>
                  </a:lnTo>
                  <a:lnTo>
                    <a:pt x="1766" y="1266"/>
                  </a:lnTo>
                  <a:lnTo>
                    <a:pt x="1841" y="1235"/>
                  </a:lnTo>
                  <a:lnTo>
                    <a:pt x="1869" y="1222"/>
                  </a:lnTo>
                  <a:lnTo>
                    <a:pt x="1886" y="1222"/>
                  </a:lnTo>
                  <a:lnTo>
                    <a:pt x="1903" y="1246"/>
                  </a:lnTo>
                  <a:lnTo>
                    <a:pt x="1893" y="1277"/>
                  </a:lnTo>
                  <a:lnTo>
                    <a:pt x="1903" y="1294"/>
                  </a:lnTo>
                  <a:lnTo>
                    <a:pt x="1900" y="1318"/>
                  </a:lnTo>
                  <a:lnTo>
                    <a:pt x="1865" y="1343"/>
                  </a:lnTo>
                  <a:lnTo>
                    <a:pt x="1810" y="1415"/>
                  </a:lnTo>
                  <a:lnTo>
                    <a:pt x="1752" y="1457"/>
                  </a:lnTo>
                  <a:lnTo>
                    <a:pt x="1748" y="1498"/>
                  </a:lnTo>
                  <a:lnTo>
                    <a:pt x="1769" y="1529"/>
                  </a:lnTo>
                  <a:lnTo>
                    <a:pt x="1845" y="1575"/>
                  </a:lnTo>
                  <a:lnTo>
                    <a:pt x="1977" y="1627"/>
                  </a:lnTo>
                  <a:lnTo>
                    <a:pt x="1994" y="1651"/>
                  </a:lnTo>
                  <a:lnTo>
                    <a:pt x="1980" y="1682"/>
                  </a:lnTo>
                  <a:lnTo>
                    <a:pt x="1952" y="1689"/>
                  </a:lnTo>
                  <a:lnTo>
                    <a:pt x="1852" y="1733"/>
                  </a:lnTo>
                  <a:lnTo>
                    <a:pt x="1841" y="1651"/>
                  </a:lnTo>
                  <a:lnTo>
                    <a:pt x="1783" y="1623"/>
                  </a:lnTo>
                  <a:lnTo>
                    <a:pt x="1668" y="1578"/>
                  </a:lnTo>
                  <a:lnTo>
                    <a:pt x="1654" y="1539"/>
                  </a:lnTo>
                  <a:lnTo>
                    <a:pt x="1634" y="1526"/>
                  </a:lnTo>
                  <a:lnTo>
                    <a:pt x="1603" y="1543"/>
                  </a:lnTo>
                  <a:lnTo>
                    <a:pt x="1585" y="1623"/>
                  </a:lnTo>
                  <a:lnTo>
                    <a:pt x="1596" y="1634"/>
                  </a:lnTo>
                  <a:lnTo>
                    <a:pt x="1599" y="1651"/>
                  </a:lnTo>
                  <a:lnTo>
                    <a:pt x="1541" y="1692"/>
                  </a:lnTo>
                  <a:lnTo>
                    <a:pt x="1517" y="1685"/>
                  </a:lnTo>
                  <a:lnTo>
                    <a:pt x="1484" y="1640"/>
                  </a:lnTo>
                  <a:lnTo>
                    <a:pt x="1467" y="1637"/>
                  </a:lnTo>
                  <a:lnTo>
                    <a:pt x="1429" y="1651"/>
                  </a:lnTo>
                  <a:lnTo>
                    <a:pt x="1412" y="1634"/>
                  </a:lnTo>
                  <a:lnTo>
                    <a:pt x="1395" y="1637"/>
                  </a:lnTo>
                  <a:lnTo>
                    <a:pt x="1343" y="1692"/>
                  </a:lnTo>
                  <a:lnTo>
                    <a:pt x="1283" y="1696"/>
                  </a:lnTo>
                  <a:lnTo>
                    <a:pt x="1263" y="1682"/>
                  </a:lnTo>
                  <a:lnTo>
                    <a:pt x="1201" y="1668"/>
                  </a:lnTo>
                  <a:lnTo>
                    <a:pt x="1108" y="1554"/>
                  </a:lnTo>
                  <a:lnTo>
                    <a:pt x="1055" y="1543"/>
                  </a:lnTo>
                  <a:lnTo>
                    <a:pt x="1003" y="1519"/>
                  </a:lnTo>
                  <a:lnTo>
                    <a:pt x="983" y="1484"/>
                  </a:lnTo>
                  <a:lnTo>
                    <a:pt x="969" y="1484"/>
                  </a:lnTo>
                  <a:lnTo>
                    <a:pt x="965" y="1477"/>
                  </a:lnTo>
                  <a:lnTo>
                    <a:pt x="959" y="1471"/>
                  </a:lnTo>
                  <a:lnTo>
                    <a:pt x="965" y="1450"/>
                  </a:lnTo>
                  <a:lnTo>
                    <a:pt x="941" y="1443"/>
                  </a:lnTo>
                  <a:lnTo>
                    <a:pt x="928" y="1450"/>
                  </a:lnTo>
                  <a:lnTo>
                    <a:pt x="886" y="1443"/>
                  </a:lnTo>
                  <a:lnTo>
                    <a:pt x="876" y="1436"/>
                  </a:lnTo>
                  <a:lnTo>
                    <a:pt x="869" y="1409"/>
                  </a:lnTo>
                  <a:lnTo>
                    <a:pt x="845" y="1409"/>
                  </a:lnTo>
                  <a:lnTo>
                    <a:pt x="771" y="1474"/>
                  </a:lnTo>
                  <a:lnTo>
                    <a:pt x="806" y="1512"/>
                  </a:lnTo>
                  <a:lnTo>
                    <a:pt x="792" y="1526"/>
                  </a:lnTo>
                  <a:lnTo>
                    <a:pt x="678" y="1529"/>
                  </a:lnTo>
                  <a:lnTo>
                    <a:pt x="481" y="1495"/>
                  </a:lnTo>
                  <a:lnTo>
                    <a:pt x="366" y="1450"/>
                  </a:lnTo>
                  <a:lnTo>
                    <a:pt x="107" y="1488"/>
                  </a:lnTo>
                  <a:lnTo>
                    <a:pt x="90" y="1471"/>
                  </a:lnTo>
                  <a:lnTo>
                    <a:pt x="83" y="1443"/>
                  </a:lnTo>
                  <a:lnTo>
                    <a:pt x="93" y="1429"/>
                  </a:lnTo>
                  <a:lnTo>
                    <a:pt x="103" y="1402"/>
                  </a:lnTo>
                  <a:lnTo>
                    <a:pt x="131" y="1374"/>
                  </a:lnTo>
                  <a:lnTo>
                    <a:pt x="166" y="1277"/>
                  </a:lnTo>
                  <a:lnTo>
                    <a:pt x="138" y="1235"/>
                  </a:lnTo>
                  <a:lnTo>
                    <a:pt x="138" y="1204"/>
                  </a:lnTo>
                  <a:lnTo>
                    <a:pt x="145" y="1184"/>
                  </a:lnTo>
                  <a:lnTo>
                    <a:pt x="141" y="1156"/>
                  </a:lnTo>
                  <a:lnTo>
                    <a:pt x="152" y="1100"/>
                  </a:lnTo>
                  <a:lnTo>
                    <a:pt x="180" y="1079"/>
                  </a:lnTo>
                  <a:lnTo>
                    <a:pt x="197" y="1038"/>
                  </a:lnTo>
                  <a:lnTo>
                    <a:pt x="211" y="959"/>
                  </a:lnTo>
                  <a:lnTo>
                    <a:pt x="211" y="910"/>
                  </a:lnTo>
                  <a:lnTo>
                    <a:pt x="197" y="840"/>
                  </a:lnTo>
                  <a:lnTo>
                    <a:pt x="170" y="792"/>
                  </a:lnTo>
                  <a:lnTo>
                    <a:pt x="155" y="778"/>
                  </a:lnTo>
                  <a:lnTo>
                    <a:pt x="163" y="754"/>
                  </a:lnTo>
                  <a:lnTo>
                    <a:pt x="148" y="737"/>
                  </a:lnTo>
                  <a:lnTo>
                    <a:pt x="127" y="696"/>
                  </a:lnTo>
                  <a:lnTo>
                    <a:pt x="103" y="675"/>
                  </a:lnTo>
                  <a:lnTo>
                    <a:pt x="96" y="661"/>
                  </a:lnTo>
                  <a:lnTo>
                    <a:pt x="110" y="612"/>
                  </a:lnTo>
                  <a:lnTo>
                    <a:pt x="79" y="550"/>
                  </a:lnTo>
                  <a:lnTo>
                    <a:pt x="28" y="502"/>
                  </a:lnTo>
                  <a:lnTo>
                    <a:pt x="10" y="47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4305240" y="4238640"/>
              <a:ext cx="790560" cy="687240"/>
            </a:xfrm>
            <a:custGeom>
              <a:avLst/>
              <a:gdLst/>
              <a:ahLst/>
              <a:rect l="l" t="t" r="r" b="b"/>
              <a:pathLst>
                <a:path w="1994" h="1733">
                  <a:moveTo>
                    <a:pt x="0" y="31"/>
                  </a:moveTo>
                  <a:lnTo>
                    <a:pt x="1066" y="0"/>
                  </a:lnTo>
                  <a:lnTo>
                    <a:pt x="1066" y="38"/>
                  </a:lnTo>
                  <a:lnTo>
                    <a:pt x="1111" y="128"/>
                  </a:lnTo>
                  <a:lnTo>
                    <a:pt x="1118" y="211"/>
                  </a:lnTo>
                  <a:lnTo>
                    <a:pt x="1142" y="256"/>
                  </a:lnTo>
                  <a:lnTo>
                    <a:pt x="1163" y="280"/>
                  </a:lnTo>
                  <a:lnTo>
                    <a:pt x="1166" y="322"/>
                  </a:lnTo>
                  <a:lnTo>
                    <a:pt x="1118" y="349"/>
                  </a:lnTo>
                  <a:lnTo>
                    <a:pt x="1108" y="363"/>
                  </a:lnTo>
                  <a:lnTo>
                    <a:pt x="1084" y="457"/>
                  </a:lnTo>
                  <a:lnTo>
                    <a:pt x="1014" y="564"/>
                  </a:lnTo>
                  <a:lnTo>
                    <a:pt x="955" y="751"/>
                  </a:lnTo>
                  <a:lnTo>
                    <a:pt x="948" y="890"/>
                  </a:lnTo>
                  <a:lnTo>
                    <a:pt x="1640" y="858"/>
                  </a:lnTo>
                  <a:lnTo>
                    <a:pt x="1658" y="879"/>
                  </a:lnTo>
                  <a:lnTo>
                    <a:pt x="1637" y="948"/>
                  </a:lnTo>
                  <a:lnTo>
                    <a:pt x="1637" y="1045"/>
                  </a:lnTo>
                  <a:lnTo>
                    <a:pt x="1713" y="1118"/>
                  </a:lnTo>
                  <a:lnTo>
                    <a:pt x="1730" y="1201"/>
                  </a:lnTo>
                  <a:lnTo>
                    <a:pt x="1630" y="1180"/>
                  </a:lnTo>
                  <a:lnTo>
                    <a:pt x="1541" y="1139"/>
                  </a:lnTo>
                  <a:lnTo>
                    <a:pt x="1517" y="1135"/>
                  </a:lnTo>
                  <a:lnTo>
                    <a:pt x="1491" y="1149"/>
                  </a:lnTo>
                  <a:lnTo>
                    <a:pt x="1426" y="1208"/>
                  </a:lnTo>
                  <a:lnTo>
                    <a:pt x="1422" y="1239"/>
                  </a:lnTo>
                  <a:lnTo>
                    <a:pt x="1450" y="1273"/>
                  </a:lnTo>
                  <a:lnTo>
                    <a:pt x="1484" y="1283"/>
                  </a:lnTo>
                  <a:lnTo>
                    <a:pt x="1561" y="1277"/>
                  </a:lnTo>
                  <a:lnTo>
                    <a:pt x="1603" y="1249"/>
                  </a:lnTo>
                  <a:lnTo>
                    <a:pt x="1630" y="1235"/>
                  </a:lnTo>
                  <a:lnTo>
                    <a:pt x="1675" y="1235"/>
                  </a:lnTo>
                  <a:lnTo>
                    <a:pt x="1696" y="1232"/>
                  </a:lnTo>
                  <a:lnTo>
                    <a:pt x="1699" y="1249"/>
                  </a:lnTo>
                  <a:lnTo>
                    <a:pt x="1689" y="1266"/>
                  </a:lnTo>
                  <a:lnTo>
                    <a:pt x="1661" y="1290"/>
                  </a:lnTo>
                  <a:lnTo>
                    <a:pt x="1668" y="1318"/>
                  </a:lnTo>
                  <a:lnTo>
                    <a:pt x="1696" y="1333"/>
                  </a:lnTo>
                  <a:lnTo>
                    <a:pt x="1716" y="1340"/>
                  </a:lnTo>
                  <a:lnTo>
                    <a:pt x="1733" y="1321"/>
                  </a:lnTo>
                  <a:lnTo>
                    <a:pt x="1766" y="1266"/>
                  </a:lnTo>
                  <a:lnTo>
                    <a:pt x="1841" y="1235"/>
                  </a:lnTo>
                  <a:lnTo>
                    <a:pt x="1869" y="1222"/>
                  </a:lnTo>
                  <a:lnTo>
                    <a:pt x="1886" y="1222"/>
                  </a:lnTo>
                  <a:lnTo>
                    <a:pt x="1903" y="1246"/>
                  </a:lnTo>
                  <a:lnTo>
                    <a:pt x="1893" y="1277"/>
                  </a:lnTo>
                  <a:lnTo>
                    <a:pt x="1903" y="1294"/>
                  </a:lnTo>
                  <a:lnTo>
                    <a:pt x="1900" y="1318"/>
                  </a:lnTo>
                  <a:lnTo>
                    <a:pt x="1865" y="1343"/>
                  </a:lnTo>
                  <a:lnTo>
                    <a:pt x="1810" y="1415"/>
                  </a:lnTo>
                  <a:lnTo>
                    <a:pt x="1752" y="1457"/>
                  </a:lnTo>
                  <a:lnTo>
                    <a:pt x="1748" y="1498"/>
                  </a:lnTo>
                  <a:lnTo>
                    <a:pt x="1769" y="1529"/>
                  </a:lnTo>
                  <a:lnTo>
                    <a:pt x="1845" y="1575"/>
                  </a:lnTo>
                  <a:lnTo>
                    <a:pt x="1977" y="1627"/>
                  </a:lnTo>
                  <a:lnTo>
                    <a:pt x="1994" y="1651"/>
                  </a:lnTo>
                  <a:lnTo>
                    <a:pt x="1980" y="1682"/>
                  </a:lnTo>
                  <a:lnTo>
                    <a:pt x="1952" y="1689"/>
                  </a:lnTo>
                  <a:lnTo>
                    <a:pt x="1852" y="1733"/>
                  </a:lnTo>
                  <a:lnTo>
                    <a:pt x="1841" y="1651"/>
                  </a:lnTo>
                  <a:lnTo>
                    <a:pt x="1783" y="1623"/>
                  </a:lnTo>
                  <a:lnTo>
                    <a:pt x="1668" y="1578"/>
                  </a:lnTo>
                  <a:lnTo>
                    <a:pt x="1654" y="1539"/>
                  </a:lnTo>
                  <a:lnTo>
                    <a:pt x="1634" y="1526"/>
                  </a:lnTo>
                  <a:lnTo>
                    <a:pt x="1603" y="1543"/>
                  </a:lnTo>
                  <a:lnTo>
                    <a:pt x="1585" y="1623"/>
                  </a:lnTo>
                  <a:lnTo>
                    <a:pt x="1596" y="1634"/>
                  </a:lnTo>
                  <a:lnTo>
                    <a:pt x="1599" y="1651"/>
                  </a:lnTo>
                  <a:lnTo>
                    <a:pt x="1541" y="1692"/>
                  </a:lnTo>
                  <a:lnTo>
                    <a:pt x="1517" y="1685"/>
                  </a:lnTo>
                  <a:lnTo>
                    <a:pt x="1484" y="1640"/>
                  </a:lnTo>
                  <a:lnTo>
                    <a:pt x="1467" y="1637"/>
                  </a:lnTo>
                  <a:lnTo>
                    <a:pt x="1429" y="1651"/>
                  </a:lnTo>
                  <a:lnTo>
                    <a:pt x="1412" y="1634"/>
                  </a:lnTo>
                  <a:lnTo>
                    <a:pt x="1395" y="1637"/>
                  </a:lnTo>
                  <a:lnTo>
                    <a:pt x="1343" y="1692"/>
                  </a:lnTo>
                  <a:lnTo>
                    <a:pt x="1283" y="1696"/>
                  </a:lnTo>
                  <a:lnTo>
                    <a:pt x="1263" y="1682"/>
                  </a:lnTo>
                  <a:lnTo>
                    <a:pt x="1201" y="1668"/>
                  </a:lnTo>
                  <a:lnTo>
                    <a:pt x="1108" y="1554"/>
                  </a:lnTo>
                  <a:lnTo>
                    <a:pt x="1055" y="1543"/>
                  </a:lnTo>
                  <a:lnTo>
                    <a:pt x="1003" y="1519"/>
                  </a:lnTo>
                  <a:lnTo>
                    <a:pt x="983" y="1484"/>
                  </a:lnTo>
                  <a:lnTo>
                    <a:pt x="969" y="1484"/>
                  </a:lnTo>
                  <a:lnTo>
                    <a:pt x="965" y="1477"/>
                  </a:lnTo>
                  <a:lnTo>
                    <a:pt x="959" y="1471"/>
                  </a:lnTo>
                  <a:lnTo>
                    <a:pt x="965" y="1450"/>
                  </a:lnTo>
                  <a:lnTo>
                    <a:pt x="941" y="1443"/>
                  </a:lnTo>
                  <a:lnTo>
                    <a:pt x="928" y="1450"/>
                  </a:lnTo>
                  <a:lnTo>
                    <a:pt x="886" y="1443"/>
                  </a:lnTo>
                  <a:lnTo>
                    <a:pt x="876" y="1436"/>
                  </a:lnTo>
                  <a:lnTo>
                    <a:pt x="869" y="1409"/>
                  </a:lnTo>
                  <a:lnTo>
                    <a:pt x="845" y="1409"/>
                  </a:lnTo>
                  <a:lnTo>
                    <a:pt x="771" y="1474"/>
                  </a:lnTo>
                  <a:lnTo>
                    <a:pt x="806" y="1512"/>
                  </a:lnTo>
                  <a:lnTo>
                    <a:pt x="792" y="1526"/>
                  </a:lnTo>
                  <a:lnTo>
                    <a:pt x="678" y="1529"/>
                  </a:lnTo>
                  <a:lnTo>
                    <a:pt x="481" y="1495"/>
                  </a:lnTo>
                  <a:lnTo>
                    <a:pt x="366" y="1450"/>
                  </a:lnTo>
                  <a:lnTo>
                    <a:pt x="107" y="1488"/>
                  </a:lnTo>
                  <a:lnTo>
                    <a:pt x="90" y="1471"/>
                  </a:lnTo>
                  <a:lnTo>
                    <a:pt x="83" y="1443"/>
                  </a:lnTo>
                  <a:lnTo>
                    <a:pt x="93" y="1429"/>
                  </a:lnTo>
                  <a:lnTo>
                    <a:pt x="103" y="1402"/>
                  </a:lnTo>
                  <a:lnTo>
                    <a:pt x="131" y="1374"/>
                  </a:lnTo>
                  <a:lnTo>
                    <a:pt x="166" y="1277"/>
                  </a:lnTo>
                  <a:lnTo>
                    <a:pt x="138" y="1235"/>
                  </a:lnTo>
                  <a:lnTo>
                    <a:pt x="138" y="1204"/>
                  </a:lnTo>
                  <a:lnTo>
                    <a:pt x="145" y="1184"/>
                  </a:lnTo>
                  <a:lnTo>
                    <a:pt x="141" y="1156"/>
                  </a:lnTo>
                  <a:lnTo>
                    <a:pt x="152" y="1100"/>
                  </a:lnTo>
                  <a:lnTo>
                    <a:pt x="180" y="1079"/>
                  </a:lnTo>
                  <a:lnTo>
                    <a:pt x="197" y="1038"/>
                  </a:lnTo>
                  <a:lnTo>
                    <a:pt x="211" y="959"/>
                  </a:lnTo>
                  <a:lnTo>
                    <a:pt x="211" y="910"/>
                  </a:lnTo>
                  <a:lnTo>
                    <a:pt x="197" y="840"/>
                  </a:lnTo>
                  <a:lnTo>
                    <a:pt x="170" y="792"/>
                  </a:lnTo>
                  <a:lnTo>
                    <a:pt x="155" y="778"/>
                  </a:lnTo>
                  <a:lnTo>
                    <a:pt x="163" y="754"/>
                  </a:lnTo>
                  <a:lnTo>
                    <a:pt x="148" y="737"/>
                  </a:lnTo>
                  <a:lnTo>
                    <a:pt x="127" y="696"/>
                  </a:lnTo>
                  <a:lnTo>
                    <a:pt x="103" y="675"/>
                  </a:lnTo>
                  <a:lnTo>
                    <a:pt x="96" y="661"/>
                  </a:lnTo>
                  <a:lnTo>
                    <a:pt x="110" y="612"/>
                  </a:lnTo>
                  <a:lnTo>
                    <a:pt x="79" y="550"/>
                  </a:lnTo>
                  <a:lnTo>
                    <a:pt x="28" y="502"/>
                  </a:lnTo>
                  <a:lnTo>
                    <a:pt x="10" y="474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solidFill>
              <a:srgbClr val="ff99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4681440" y="3859200"/>
              <a:ext cx="490680" cy="857160"/>
            </a:xfrm>
            <a:custGeom>
              <a:avLst/>
              <a:gdLst/>
              <a:ahLst/>
              <a:rect l="l" t="t" r="r" b="b"/>
              <a:pathLst>
                <a:path w="1237" h="2160">
                  <a:moveTo>
                    <a:pt x="1143" y="0"/>
                  </a:moveTo>
                  <a:lnTo>
                    <a:pt x="399" y="53"/>
                  </a:lnTo>
                  <a:lnTo>
                    <a:pt x="395" y="77"/>
                  </a:lnTo>
                  <a:lnTo>
                    <a:pt x="325" y="139"/>
                  </a:lnTo>
                  <a:lnTo>
                    <a:pt x="301" y="204"/>
                  </a:lnTo>
                  <a:lnTo>
                    <a:pt x="308" y="278"/>
                  </a:lnTo>
                  <a:lnTo>
                    <a:pt x="298" y="316"/>
                  </a:lnTo>
                  <a:lnTo>
                    <a:pt x="232" y="357"/>
                  </a:lnTo>
                  <a:lnTo>
                    <a:pt x="187" y="419"/>
                  </a:lnTo>
                  <a:lnTo>
                    <a:pt x="170" y="440"/>
                  </a:lnTo>
                  <a:lnTo>
                    <a:pt x="170" y="499"/>
                  </a:lnTo>
                  <a:lnTo>
                    <a:pt x="139" y="537"/>
                  </a:lnTo>
                  <a:lnTo>
                    <a:pt x="139" y="582"/>
                  </a:lnTo>
                  <a:lnTo>
                    <a:pt x="118" y="641"/>
                  </a:lnTo>
                  <a:lnTo>
                    <a:pt x="79" y="699"/>
                  </a:lnTo>
                  <a:lnTo>
                    <a:pt x="97" y="766"/>
                  </a:lnTo>
                  <a:lnTo>
                    <a:pt x="129" y="804"/>
                  </a:lnTo>
                  <a:lnTo>
                    <a:pt x="132" y="848"/>
                  </a:lnTo>
                  <a:lnTo>
                    <a:pt x="146" y="862"/>
                  </a:lnTo>
                  <a:lnTo>
                    <a:pt x="146" y="879"/>
                  </a:lnTo>
                  <a:lnTo>
                    <a:pt x="125" y="893"/>
                  </a:lnTo>
                  <a:lnTo>
                    <a:pt x="118" y="931"/>
                  </a:lnTo>
                  <a:lnTo>
                    <a:pt x="118" y="956"/>
                  </a:lnTo>
                  <a:lnTo>
                    <a:pt x="118" y="994"/>
                  </a:lnTo>
                  <a:lnTo>
                    <a:pt x="163" y="1084"/>
                  </a:lnTo>
                  <a:lnTo>
                    <a:pt x="170" y="1167"/>
                  </a:lnTo>
                  <a:lnTo>
                    <a:pt x="194" y="1212"/>
                  </a:lnTo>
                  <a:lnTo>
                    <a:pt x="215" y="1236"/>
                  </a:lnTo>
                  <a:lnTo>
                    <a:pt x="218" y="1278"/>
                  </a:lnTo>
                  <a:lnTo>
                    <a:pt x="170" y="1305"/>
                  </a:lnTo>
                  <a:lnTo>
                    <a:pt x="160" y="1319"/>
                  </a:lnTo>
                  <a:lnTo>
                    <a:pt x="136" y="1413"/>
                  </a:lnTo>
                  <a:lnTo>
                    <a:pt x="66" y="1520"/>
                  </a:lnTo>
                  <a:lnTo>
                    <a:pt x="7" y="1707"/>
                  </a:lnTo>
                  <a:lnTo>
                    <a:pt x="0" y="1846"/>
                  </a:lnTo>
                  <a:lnTo>
                    <a:pt x="692" y="1814"/>
                  </a:lnTo>
                  <a:lnTo>
                    <a:pt x="710" y="1835"/>
                  </a:lnTo>
                  <a:lnTo>
                    <a:pt x="689" y="1904"/>
                  </a:lnTo>
                  <a:lnTo>
                    <a:pt x="689" y="2001"/>
                  </a:lnTo>
                  <a:lnTo>
                    <a:pt x="765" y="2074"/>
                  </a:lnTo>
                  <a:lnTo>
                    <a:pt x="782" y="2157"/>
                  </a:lnTo>
                  <a:lnTo>
                    <a:pt x="831" y="2160"/>
                  </a:lnTo>
                  <a:lnTo>
                    <a:pt x="904" y="2098"/>
                  </a:lnTo>
                  <a:lnTo>
                    <a:pt x="1074" y="2046"/>
                  </a:lnTo>
                  <a:lnTo>
                    <a:pt x="1115" y="2060"/>
                  </a:lnTo>
                  <a:lnTo>
                    <a:pt x="1173" y="2039"/>
                  </a:lnTo>
                  <a:lnTo>
                    <a:pt x="1184" y="2056"/>
                  </a:lnTo>
                  <a:lnTo>
                    <a:pt x="1222" y="2067"/>
                  </a:lnTo>
                  <a:lnTo>
                    <a:pt x="1237" y="2060"/>
                  </a:lnTo>
                  <a:lnTo>
                    <a:pt x="1156" y="1403"/>
                  </a:lnTo>
                  <a:lnTo>
                    <a:pt x="1149" y="1340"/>
                  </a:lnTo>
                  <a:lnTo>
                    <a:pt x="1177" y="39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d1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4681440" y="3859200"/>
              <a:ext cx="490680" cy="857160"/>
            </a:xfrm>
            <a:custGeom>
              <a:avLst/>
              <a:gdLst/>
              <a:ahLst/>
              <a:rect l="l" t="t" r="r" b="b"/>
              <a:pathLst>
                <a:path w="1237" h="2160">
                  <a:moveTo>
                    <a:pt x="1143" y="0"/>
                  </a:moveTo>
                  <a:lnTo>
                    <a:pt x="399" y="53"/>
                  </a:lnTo>
                  <a:lnTo>
                    <a:pt x="395" y="77"/>
                  </a:lnTo>
                  <a:lnTo>
                    <a:pt x="325" y="139"/>
                  </a:lnTo>
                  <a:lnTo>
                    <a:pt x="301" y="204"/>
                  </a:lnTo>
                  <a:lnTo>
                    <a:pt x="308" y="278"/>
                  </a:lnTo>
                  <a:lnTo>
                    <a:pt x="298" y="316"/>
                  </a:lnTo>
                  <a:lnTo>
                    <a:pt x="232" y="357"/>
                  </a:lnTo>
                  <a:lnTo>
                    <a:pt x="187" y="419"/>
                  </a:lnTo>
                  <a:lnTo>
                    <a:pt x="170" y="440"/>
                  </a:lnTo>
                  <a:lnTo>
                    <a:pt x="170" y="499"/>
                  </a:lnTo>
                  <a:lnTo>
                    <a:pt x="139" y="537"/>
                  </a:lnTo>
                  <a:lnTo>
                    <a:pt x="139" y="582"/>
                  </a:lnTo>
                  <a:lnTo>
                    <a:pt x="118" y="641"/>
                  </a:lnTo>
                  <a:lnTo>
                    <a:pt x="79" y="699"/>
                  </a:lnTo>
                  <a:lnTo>
                    <a:pt x="97" y="766"/>
                  </a:lnTo>
                  <a:lnTo>
                    <a:pt x="129" y="804"/>
                  </a:lnTo>
                  <a:lnTo>
                    <a:pt x="132" y="848"/>
                  </a:lnTo>
                  <a:lnTo>
                    <a:pt x="146" y="862"/>
                  </a:lnTo>
                  <a:lnTo>
                    <a:pt x="146" y="879"/>
                  </a:lnTo>
                  <a:lnTo>
                    <a:pt x="125" y="893"/>
                  </a:lnTo>
                  <a:lnTo>
                    <a:pt x="118" y="931"/>
                  </a:lnTo>
                  <a:lnTo>
                    <a:pt x="118" y="956"/>
                  </a:lnTo>
                  <a:lnTo>
                    <a:pt x="118" y="994"/>
                  </a:lnTo>
                  <a:lnTo>
                    <a:pt x="163" y="1084"/>
                  </a:lnTo>
                  <a:lnTo>
                    <a:pt x="170" y="1167"/>
                  </a:lnTo>
                  <a:lnTo>
                    <a:pt x="194" y="1212"/>
                  </a:lnTo>
                  <a:lnTo>
                    <a:pt x="215" y="1236"/>
                  </a:lnTo>
                  <a:lnTo>
                    <a:pt x="218" y="1278"/>
                  </a:lnTo>
                  <a:lnTo>
                    <a:pt x="170" y="1305"/>
                  </a:lnTo>
                  <a:lnTo>
                    <a:pt x="160" y="1319"/>
                  </a:lnTo>
                  <a:lnTo>
                    <a:pt x="136" y="1413"/>
                  </a:lnTo>
                  <a:lnTo>
                    <a:pt x="66" y="1520"/>
                  </a:lnTo>
                  <a:lnTo>
                    <a:pt x="7" y="1707"/>
                  </a:lnTo>
                  <a:lnTo>
                    <a:pt x="0" y="1846"/>
                  </a:lnTo>
                  <a:lnTo>
                    <a:pt x="692" y="1814"/>
                  </a:lnTo>
                  <a:lnTo>
                    <a:pt x="710" y="1835"/>
                  </a:lnTo>
                  <a:lnTo>
                    <a:pt x="689" y="1904"/>
                  </a:lnTo>
                  <a:lnTo>
                    <a:pt x="689" y="2001"/>
                  </a:lnTo>
                  <a:lnTo>
                    <a:pt x="765" y="2074"/>
                  </a:lnTo>
                  <a:lnTo>
                    <a:pt x="782" y="2157"/>
                  </a:lnTo>
                  <a:lnTo>
                    <a:pt x="831" y="2160"/>
                  </a:lnTo>
                  <a:lnTo>
                    <a:pt x="904" y="2098"/>
                  </a:lnTo>
                  <a:lnTo>
                    <a:pt x="1074" y="2046"/>
                  </a:lnTo>
                  <a:lnTo>
                    <a:pt x="1115" y="2060"/>
                  </a:lnTo>
                  <a:lnTo>
                    <a:pt x="1173" y="2039"/>
                  </a:lnTo>
                  <a:lnTo>
                    <a:pt x="1184" y="2056"/>
                  </a:lnTo>
                  <a:lnTo>
                    <a:pt x="1222" y="2067"/>
                  </a:lnTo>
                  <a:lnTo>
                    <a:pt x="1237" y="2060"/>
                  </a:lnTo>
                  <a:lnTo>
                    <a:pt x="1156" y="1403"/>
                  </a:lnTo>
                  <a:lnTo>
                    <a:pt x="1149" y="1340"/>
                  </a:lnTo>
                  <a:lnTo>
                    <a:pt x="1177" y="39"/>
                  </a:lnTo>
                  <a:lnTo>
                    <a:pt x="1143" y="0"/>
                  </a:lnTo>
                  <a:lnTo>
                    <a:pt x="114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5133960" y="3825720"/>
              <a:ext cx="538200" cy="854280"/>
            </a:xfrm>
            <a:custGeom>
              <a:avLst/>
              <a:gdLst/>
              <a:ahLst/>
              <a:rect l="l" t="t" r="r" b="b"/>
              <a:pathLst>
                <a:path w="1353" h="2154">
                  <a:moveTo>
                    <a:pt x="0" y="83"/>
                  </a:moveTo>
                  <a:lnTo>
                    <a:pt x="34" y="122"/>
                  </a:lnTo>
                  <a:lnTo>
                    <a:pt x="6" y="1423"/>
                  </a:lnTo>
                  <a:lnTo>
                    <a:pt x="13" y="1486"/>
                  </a:lnTo>
                  <a:lnTo>
                    <a:pt x="94" y="2143"/>
                  </a:lnTo>
                  <a:lnTo>
                    <a:pt x="111" y="2129"/>
                  </a:lnTo>
                  <a:lnTo>
                    <a:pt x="132" y="2115"/>
                  </a:lnTo>
                  <a:lnTo>
                    <a:pt x="190" y="2135"/>
                  </a:lnTo>
                  <a:lnTo>
                    <a:pt x="204" y="2108"/>
                  </a:lnTo>
                  <a:lnTo>
                    <a:pt x="214" y="2015"/>
                  </a:lnTo>
                  <a:lnTo>
                    <a:pt x="238" y="1949"/>
                  </a:lnTo>
                  <a:lnTo>
                    <a:pt x="276" y="2015"/>
                  </a:lnTo>
                  <a:lnTo>
                    <a:pt x="273" y="2039"/>
                  </a:lnTo>
                  <a:lnTo>
                    <a:pt x="290" y="2091"/>
                  </a:lnTo>
                  <a:lnTo>
                    <a:pt x="332" y="2150"/>
                  </a:lnTo>
                  <a:lnTo>
                    <a:pt x="370" y="2154"/>
                  </a:lnTo>
                  <a:lnTo>
                    <a:pt x="401" y="2150"/>
                  </a:lnTo>
                  <a:lnTo>
                    <a:pt x="446" y="2101"/>
                  </a:lnTo>
                  <a:lnTo>
                    <a:pt x="456" y="2098"/>
                  </a:lnTo>
                  <a:lnTo>
                    <a:pt x="477" y="2080"/>
                  </a:lnTo>
                  <a:lnTo>
                    <a:pt x="477" y="2070"/>
                  </a:lnTo>
                  <a:lnTo>
                    <a:pt x="470" y="2060"/>
                  </a:lnTo>
                  <a:lnTo>
                    <a:pt x="450" y="2049"/>
                  </a:lnTo>
                  <a:lnTo>
                    <a:pt x="450" y="2039"/>
                  </a:lnTo>
                  <a:lnTo>
                    <a:pt x="467" y="1998"/>
                  </a:lnTo>
                  <a:lnTo>
                    <a:pt x="460" y="1984"/>
                  </a:lnTo>
                  <a:lnTo>
                    <a:pt x="432" y="1960"/>
                  </a:lnTo>
                  <a:lnTo>
                    <a:pt x="422" y="1960"/>
                  </a:lnTo>
                  <a:lnTo>
                    <a:pt x="401" y="1943"/>
                  </a:lnTo>
                  <a:lnTo>
                    <a:pt x="374" y="1900"/>
                  </a:lnTo>
                  <a:lnTo>
                    <a:pt x="370" y="1869"/>
                  </a:lnTo>
                  <a:lnTo>
                    <a:pt x="381" y="1859"/>
                  </a:lnTo>
                  <a:lnTo>
                    <a:pt x="377" y="1848"/>
                  </a:lnTo>
                  <a:lnTo>
                    <a:pt x="377" y="1831"/>
                  </a:lnTo>
                  <a:lnTo>
                    <a:pt x="1353" y="1735"/>
                  </a:lnTo>
                  <a:lnTo>
                    <a:pt x="1346" y="1707"/>
                  </a:lnTo>
                  <a:lnTo>
                    <a:pt x="1301" y="1637"/>
                  </a:lnTo>
                  <a:lnTo>
                    <a:pt x="1308" y="1524"/>
                  </a:lnTo>
                  <a:lnTo>
                    <a:pt x="1263" y="1426"/>
                  </a:lnTo>
                  <a:lnTo>
                    <a:pt x="1260" y="1347"/>
                  </a:lnTo>
                  <a:lnTo>
                    <a:pt x="1281" y="1295"/>
                  </a:lnTo>
                  <a:lnTo>
                    <a:pt x="1281" y="1236"/>
                  </a:lnTo>
                  <a:lnTo>
                    <a:pt x="1315" y="1187"/>
                  </a:lnTo>
                  <a:lnTo>
                    <a:pt x="1319" y="1174"/>
                  </a:lnTo>
                  <a:lnTo>
                    <a:pt x="1288" y="1136"/>
                  </a:lnTo>
                  <a:lnTo>
                    <a:pt x="1301" y="1098"/>
                  </a:lnTo>
                  <a:lnTo>
                    <a:pt x="1277" y="1070"/>
                  </a:lnTo>
                  <a:lnTo>
                    <a:pt x="1246" y="1050"/>
                  </a:lnTo>
                  <a:lnTo>
                    <a:pt x="1232" y="1022"/>
                  </a:lnTo>
                  <a:lnTo>
                    <a:pt x="1211" y="955"/>
                  </a:lnTo>
                  <a:lnTo>
                    <a:pt x="1187" y="931"/>
                  </a:lnTo>
                  <a:lnTo>
                    <a:pt x="927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d1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5133960" y="3825720"/>
              <a:ext cx="538200" cy="854280"/>
            </a:xfrm>
            <a:custGeom>
              <a:avLst/>
              <a:gdLst/>
              <a:ahLst/>
              <a:rect l="l" t="t" r="r" b="b"/>
              <a:pathLst>
                <a:path w="1353" h="2154">
                  <a:moveTo>
                    <a:pt x="0" y="83"/>
                  </a:moveTo>
                  <a:lnTo>
                    <a:pt x="34" y="122"/>
                  </a:lnTo>
                  <a:lnTo>
                    <a:pt x="6" y="1423"/>
                  </a:lnTo>
                  <a:lnTo>
                    <a:pt x="13" y="1486"/>
                  </a:lnTo>
                  <a:lnTo>
                    <a:pt x="94" y="2143"/>
                  </a:lnTo>
                  <a:lnTo>
                    <a:pt x="111" y="2129"/>
                  </a:lnTo>
                  <a:lnTo>
                    <a:pt x="132" y="2115"/>
                  </a:lnTo>
                  <a:lnTo>
                    <a:pt x="190" y="2135"/>
                  </a:lnTo>
                  <a:lnTo>
                    <a:pt x="204" y="2108"/>
                  </a:lnTo>
                  <a:lnTo>
                    <a:pt x="214" y="2015"/>
                  </a:lnTo>
                  <a:lnTo>
                    <a:pt x="238" y="1949"/>
                  </a:lnTo>
                  <a:lnTo>
                    <a:pt x="276" y="2015"/>
                  </a:lnTo>
                  <a:lnTo>
                    <a:pt x="273" y="2039"/>
                  </a:lnTo>
                  <a:lnTo>
                    <a:pt x="290" y="2091"/>
                  </a:lnTo>
                  <a:lnTo>
                    <a:pt x="332" y="2150"/>
                  </a:lnTo>
                  <a:lnTo>
                    <a:pt x="370" y="2154"/>
                  </a:lnTo>
                  <a:lnTo>
                    <a:pt x="401" y="2150"/>
                  </a:lnTo>
                  <a:lnTo>
                    <a:pt x="446" y="2101"/>
                  </a:lnTo>
                  <a:lnTo>
                    <a:pt x="456" y="2098"/>
                  </a:lnTo>
                  <a:lnTo>
                    <a:pt x="477" y="2080"/>
                  </a:lnTo>
                  <a:lnTo>
                    <a:pt x="477" y="2070"/>
                  </a:lnTo>
                  <a:lnTo>
                    <a:pt x="470" y="2060"/>
                  </a:lnTo>
                  <a:lnTo>
                    <a:pt x="450" y="2049"/>
                  </a:lnTo>
                  <a:lnTo>
                    <a:pt x="450" y="2039"/>
                  </a:lnTo>
                  <a:lnTo>
                    <a:pt x="467" y="1998"/>
                  </a:lnTo>
                  <a:lnTo>
                    <a:pt x="460" y="1984"/>
                  </a:lnTo>
                  <a:lnTo>
                    <a:pt x="432" y="1960"/>
                  </a:lnTo>
                  <a:lnTo>
                    <a:pt x="422" y="1960"/>
                  </a:lnTo>
                  <a:lnTo>
                    <a:pt x="401" y="1943"/>
                  </a:lnTo>
                  <a:lnTo>
                    <a:pt x="374" y="1900"/>
                  </a:lnTo>
                  <a:lnTo>
                    <a:pt x="370" y="1869"/>
                  </a:lnTo>
                  <a:lnTo>
                    <a:pt x="381" y="1859"/>
                  </a:lnTo>
                  <a:lnTo>
                    <a:pt x="377" y="1848"/>
                  </a:lnTo>
                  <a:lnTo>
                    <a:pt x="377" y="1831"/>
                  </a:lnTo>
                  <a:lnTo>
                    <a:pt x="1353" y="1735"/>
                  </a:lnTo>
                  <a:lnTo>
                    <a:pt x="1346" y="1707"/>
                  </a:lnTo>
                  <a:lnTo>
                    <a:pt x="1301" y="1637"/>
                  </a:lnTo>
                  <a:lnTo>
                    <a:pt x="1308" y="1524"/>
                  </a:lnTo>
                  <a:lnTo>
                    <a:pt x="1263" y="1426"/>
                  </a:lnTo>
                  <a:lnTo>
                    <a:pt x="1260" y="1347"/>
                  </a:lnTo>
                  <a:lnTo>
                    <a:pt x="1281" y="1295"/>
                  </a:lnTo>
                  <a:lnTo>
                    <a:pt x="1281" y="1236"/>
                  </a:lnTo>
                  <a:lnTo>
                    <a:pt x="1315" y="1187"/>
                  </a:lnTo>
                  <a:lnTo>
                    <a:pt x="1319" y="1174"/>
                  </a:lnTo>
                  <a:lnTo>
                    <a:pt x="1288" y="1136"/>
                  </a:lnTo>
                  <a:lnTo>
                    <a:pt x="1301" y="1098"/>
                  </a:lnTo>
                  <a:lnTo>
                    <a:pt x="1277" y="1070"/>
                  </a:lnTo>
                  <a:lnTo>
                    <a:pt x="1246" y="1050"/>
                  </a:lnTo>
                  <a:lnTo>
                    <a:pt x="1232" y="1022"/>
                  </a:lnTo>
                  <a:lnTo>
                    <a:pt x="1211" y="955"/>
                  </a:lnTo>
                  <a:lnTo>
                    <a:pt x="1187" y="931"/>
                  </a:lnTo>
                  <a:lnTo>
                    <a:pt x="927" y="0"/>
                  </a:lnTo>
                  <a:lnTo>
                    <a:pt x="0" y="83"/>
                  </a:lnTo>
                  <a:lnTo>
                    <a:pt x="0" y="8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5278320" y="4478400"/>
              <a:ext cx="1271880" cy="960480"/>
            </a:xfrm>
            <a:custGeom>
              <a:avLst/>
              <a:gdLst/>
              <a:ahLst/>
              <a:rect l="l" t="t" r="r" b="b"/>
              <a:pathLst>
                <a:path w="3202" h="2420">
                  <a:moveTo>
                    <a:pt x="983" y="91"/>
                  </a:moveTo>
                  <a:lnTo>
                    <a:pt x="7" y="187"/>
                  </a:lnTo>
                  <a:lnTo>
                    <a:pt x="7" y="204"/>
                  </a:lnTo>
                  <a:lnTo>
                    <a:pt x="11" y="215"/>
                  </a:lnTo>
                  <a:lnTo>
                    <a:pt x="0" y="225"/>
                  </a:lnTo>
                  <a:lnTo>
                    <a:pt x="4" y="256"/>
                  </a:lnTo>
                  <a:lnTo>
                    <a:pt x="31" y="299"/>
                  </a:lnTo>
                  <a:lnTo>
                    <a:pt x="52" y="316"/>
                  </a:lnTo>
                  <a:lnTo>
                    <a:pt x="62" y="316"/>
                  </a:lnTo>
                  <a:lnTo>
                    <a:pt x="90" y="340"/>
                  </a:lnTo>
                  <a:lnTo>
                    <a:pt x="97" y="354"/>
                  </a:lnTo>
                  <a:lnTo>
                    <a:pt x="79" y="395"/>
                  </a:lnTo>
                  <a:lnTo>
                    <a:pt x="79" y="405"/>
                  </a:lnTo>
                  <a:lnTo>
                    <a:pt x="100" y="416"/>
                  </a:lnTo>
                  <a:lnTo>
                    <a:pt x="107" y="426"/>
                  </a:lnTo>
                  <a:lnTo>
                    <a:pt x="107" y="436"/>
                  </a:lnTo>
                  <a:lnTo>
                    <a:pt x="86" y="454"/>
                  </a:lnTo>
                  <a:lnTo>
                    <a:pt x="86" y="481"/>
                  </a:lnTo>
                  <a:lnTo>
                    <a:pt x="97" y="488"/>
                  </a:lnTo>
                  <a:lnTo>
                    <a:pt x="152" y="471"/>
                  </a:lnTo>
                  <a:lnTo>
                    <a:pt x="169" y="457"/>
                  </a:lnTo>
                  <a:lnTo>
                    <a:pt x="191" y="405"/>
                  </a:lnTo>
                  <a:lnTo>
                    <a:pt x="198" y="388"/>
                  </a:lnTo>
                  <a:lnTo>
                    <a:pt x="222" y="395"/>
                  </a:lnTo>
                  <a:lnTo>
                    <a:pt x="242" y="395"/>
                  </a:lnTo>
                  <a:lnTo>
                    <a:pt x="253" y="388"/>
                  </a:lnTo>
                  <a:lnTo>
                    <a:pt x="270" y="392"/>
                  </a:lnTo>
                  <a:lnTo>
                    <a:pt x="267" y="405"/>
                  </a:lnTo>
                  <a:lnTo>
                    <a:pt x="229" y="436"/>
                  </a:lnTo>
                  <a:lnTo>
                    <a:pt x="236" y="443"/>
                  </a:lnTo>
                  <a:lnTo>
                    <a:pt x="267" y="429"/>
                  </a:lnTo>
                  <a:lnTo>
                    <a:pt x="311" y="426"/>
                  </a:lnTo>
                  <a:lnTo>
                    <a:pt x="488" y="367"/>
                  </a:lnTo>
                  <a:lnTo>
                    <a:pt x="512" y="367"/>
                  </a:lnTo>
                  <a:lnTo>
                    <a:pt x="512" y="381"/>
                  </a:lnTo>
                  <a:lnTo>
                    <a:pt x="481" y="409"/>
                  </a:lnTo>
                  <a:lnTo>
                    <a:pt x="495" y="416"/>
                  </a:lnTo>
                  <a:lnTo>
                    <a:pt x="571" y="423"/>
                  </a:lnTo>
                  <a:lnTo>
                    <a:pt x="644" y="450"/>
                  </a:lnTo>
                  <a:lnTo>
                    <a:pt x="724" y="491"/>
                  </a:lnTo>
                  <a:lnTo>
                    <a:pt x="744" y="495"/>
                  </a:lnTo>
                  <a:lnTo>
                    <a:pt x="741" y="471"/>
                  </a:lnTo>
                  <a:lnTo>
                    <a:pt x="758" y="457"/>
                  </a:lnTo>
                  <a:lnTo>
                    <a:pt x="775" y="478"/>
                  </a:lnTo>
                  <a:lnTo>
                    <a:pt x="820" y="491"/>
                  </a:lnTo>
                  <a:lnTo>
                    <a:pt x="830" y="499"/>
                  </a:lnTo>
                  <a:lnTo>
                    <a:pt x="834" y="506"/>
                  </a:lnTo>
                  <a:lnTo>
                    <a:pt x="816" y="517"/>
                  </a:lnTo>
                  <a:lnTo>
                    <a:pt x="823" y="530"/>
                  </a:lnTo>
                  <a:lnTo>
                    <a:pt x="921" y="603"/>
                  </a:lnTo>
                  <a:lnTo>
                    <a:pt x="928" y="630"/>
                  </a:lnTo>
                  <a:lnTo>
                    <a:pt x="924" y="654"/>
                  </a:lnTo>
                  <a:lnTo>
                    <a:pt x="918" y="672"/>
                  </a:lnTo>
                  <a:lnTo>
                    <a:pt x="904" y="658"/>
                  </a:lnTo>
                  <a:lnTo>
                    <a:pt x="897" y="641"/>
                  </a:lnTo>
                  <a:lnTo>
                    <a:pt x="890" y="658"/>
                  </a:lnTo>
                  <a:lnTo>
                    <a:pt x="893" y="678"/>
                  </a:lnTo>
                  <a:lnTo>
                    <a:pt x="914" y="685"/>
                  </a:lnTo>
                  <a:lnTo>
                    <a:pt x="1048" y="647"/>
                  </a:lnTo>
                  <a:lnTo>
                    <a:pt x="1055" y="630"/>
                  </a:lnTo>
                  <a:lnTo>
                    <a:pt x="1105" y="627"/>
                  </a:lnTo>
                  <a:lnTo>
                    <a:pt x="1215" y="537"/>
                  </a:lnTo>
                  <a:lnTo>
                    <a:pt x="1287" y="537"/>
                  </a:lnTo>
                  <a:lnTo>
                    <a:pt x="1287" y="520"/>
                  </a:lnTo>
                  <a:lnTo>
                    <a:pt x="1277" y="503"/>
                  </a:lnTo>
                  <a:lnTo>
                    <a:pt x="1298" y="454"/>
                  </a:lnTo>
                  <a:lnTo>
                    <a:pt x="1416" y="440"/>
                  </a:lnTo>
                  <a:lnTo>
                    <a:pt x="1593" y="530"/>
                  </a:lnTo>
                  <a:lnTo>
                    <a:pt x="1596" y="555"/>
                  </a:lnTo>
                  <a:lnTo>
                    <a:pt x="1641" y="589"/>
                  </a:lnTo>
                  <a:lnTo>
                    <a:pt x="1679" y="647"/>
                  </a:lnTo>
                  <a:lnTo>
                    <a:pt x="1790" y="728"/>
                  </a:lnTo>
                  <a:lnTo>
                    <a:pt x="1804" y="759"/>
                  </a:lnTo>
                  <a:lnTo>
                    <a:pt x="1835" y="786"/>
                  </a:lnTo>
                  <a:lnTo>
                    <a:pt x="1917" y="783"/>
                  </a:lnTo>
                  <a:lnTo>
                    <a:pt x="1984" y="879"/>
                  </a:lnTo>
                  <a:lnTo>
                    <a:pt x="2001" y="893"/>
                  </a:lnTo>
                  <a:lnTo>
                    <a:pt x="1994" y="921"/>
                  </a:lnTo>
                  <a:lnTo>
                    <a:pt x="2022" y="1018"/>
                  </a:lnTo>
                  <a:lnTo>
                    <a:pt x="2012" y="1128"/>
                  </a:lnTo>
                  <a:lnTo>
                    <a:pt x="1984" y="1243"/>
                  </a:lnTo>
                  <a:lnTo>
                    <a:pt x="1987" y="1336"/>
                  </a:lnTo>
                  <a:lnTo>
                    <a:pt x="2001" y="1367"/>
                  </a:lnTo>
                  <a:lnTo>
                    <a:pt x="2067" y="1413"/>
                  </a:lnTo>
                  <a:lnTo>
                    <a:pt x="2087" y="1374"/>
                  </a:lnTo>
                  <a:lnTo>
                    <a:pt x="2067" y="1357"/>
                  </a:lnTo>
                  <a:lnTo>
                    <a:pt x="2049" y="1295"/>
                  </a:lnTo>
                  <a:lnTo>
                    <a:pt x="2053" y="1285"/>
                  </a:lnTo>
                  <a:lnTo>
                    <a:pt x="2091" y="1278"/>
                  </a:lnTo>
                  <a:lnTo>
                    <a:pt x="2118" y="1336"/>
                  </a:lnTo>
                  <a:lnTo>
                    <a:pt x="2136" y="1336"/>
                  </a:lnTo>
                  <a:lnTo>
                    <a:pt x="2142" y="1305"/>
                  </a:lnTo>
                  <a:lnTo>
                    <a:pt x="2153" y="1298"/>
                  </a:lnTo>
                  <a:lnTo>
                    <a:pt x="2170" y="1312"/>
                  </a:lnTo>
                  <a:lnTo>
                    <a:pt x="2167" y="1340"/>
                  </a:lnTo>
                  <a:lnTo>
                    <a:pt x="2149" y="1371"/>
                  </a:lnTo>
                  <a:lnTo>
                    <a:pt x="2132" y="1399"/>
                  </a:lnTo>
                  <a:lnTo>
                    <a:pt x="2108" y="1472"/>
                  </a:lnTo>
                  <a:lnTo>
                    <a:pt x="2087" y="1482"/>
                  </a:lnTo>
                  <a:lnTo>
                    <a:pt x="2087" y="1516"/>
                  </a:lnTo>
                  <a:lnTo>
                    <a:pt x="2111" y="1544"/>
                  </a:lnTo>
                  <a:lnTo>
                    <a:pt x="2149" y="1578"/>
                  </a:lnTo>
                  <a:lnTo>
                    <a:pt x="2209" y="1710"/>
                  </a:lnTo>
                  <a:lnTo>
                    <a:pt x="2302" y="1769"/>
                  </a:lnTo>
                  <a:lnTo>
                    <a:pt x="2312" y="1765"/>
                  </a:lnTo>
                  <a:lnTo>
                    <a:pt x="2316" y="1734"/>
                  </a:lnTo>
                  <a:lnTo>
                    <a:pt x="2343" y="1734"/>
                  </a:lnTo>
                  <a:lnTo>
                    <a:pt x="2364" y="1790"/>
                  </a:lnTo>
                  <a:lnTo>
                    <a:pt x="2367" y="1821"/>
                  </a:lnTo>
                  <a:lnTo>
                    <a:pt x="2398" y="1891"/>
                  </a:lnTo>
                  <a:lnTo>
                    <a:pt x="2437" y="1915"/>
                  </a:lnTo>
                  <a:lnTo>
                    <a:pt x="2479" y="1928"/>
                  </a:lnTo>
                  <a:lnTo>
                    <a:pt x="2548" y="2116"/>
                  </a:lnTo>
                  <a:lnTo>
                    <a:pt x="2565" y="2126"/>
                  </a:lnTo>
                  <a:lnTo>
                    <a:pt x="2659" y="2147"/>
                  </a:lnTo>
                  <a:lnTo>
                    <a:pt x="2697" y="2167"/>
                  </a:lnTo>
                  <a:lnTo>
                    <a:pt x="2800" y="2296"/>
                  </a:lnTo>
                  <a:lnTo>
                    <a:pt x="2845" y="2330"/>
                  </a:lnTo>
                  <a:lnTo>
                    <a:pt x="2862" y="2330"/>
                  </a:lnTo>
                  <a:lnTo>
                    <a:pt x="2891" y="2344"/>
                  </a:lnTo>
                  <a:lnTo>
                    <a:pt x="2898" y="2368"/>
                  </a:lnTo>
                  <a:lnTo>
                    <a:pt x="2877" y="2375"/>
                  </a:lnTo>
                  <a:lnTo>
                    <a:pt x="2859" y="2368"/>
                  </a:lnTo>
                  <a:lnTo>
                    <a:pt x="2848" y="2368"/>
                  </a:lnTo>
                  <a:lnTo>
                    <a:pt x="2835" y="2375"/>
                  </a:lnTo>
                  <a:lnTo>
                    <a:pt x="2831" y="2392"/>
                  </a:lnTo>
                  <a:lnTo>
                    <a:pt x="2845" y="2409"/>
                  </a:lnTo>
                  <a:lnTo>
                    <a:pt x="2898" y="2420"/>
                  </a:lnTo>
                  <a:lnTo>
                    <a:pt x="2925" y="2403"/>
                  </a:lnTo>
                  <a:lnTo>
                    <a:pt x="2967" y="2399"/>
                  </a:lnTo>
                  <a:lnTo>
                    <a:pt x="3119" y="2341"/>
                  </a:lnTo>
                  <a:lnTo>
                    <a:pt x="3154" y="2277"/>
                  </a:lnTo>
                  <a:lnTo>
                    <a:pt x="3157" y="2264"/>
                  </a:lnTo>
                  <a:lnTo>
                    <a:pt x="3137" y="2181"/>
                  </a:lnTo>
                  <a:lnTo>
                    <a:pt x="3140" y="2140"/>
                  </a:lnTo>
                  <a:lnTo>
                    <a:pt x="3171" y="2066"/>
                  </a:lnTo>
                  <a:lnTo>
                    <a:pt x="3202" y="2074"/>
                  </a:lnTo>
                  <a:lnTo>
                    <a:pt x="3164" y="1922"/>
                  </a:lnTo>
                  <a:lnTo>
                    <a:pt x="3174" y="1846"/>
                  </a:lnTo>
                  <a:lnTo>
                    <a:pt x="3168" y="1703"/>
                  </a:lnTo>
                  <a:lnTo>
                    <a:pt x="3137" y="1589"/>
                  </a:lnTo>
                  <a:lnTo>
                    <a:pt x="3116" y="1547"/>
                  </a:lnTo>
                  <a:lnTo>
                    <a:pt x="3008" y="1410"/>
                  </a:lnTo>
                  <a:lnTo>
                    <a:pt x="2943" y="1254"/>
                  </a:lnTo>
                  <a:lnTo>
                    <a:pt x="2859" y="1142"/>
                  </a:lnTo>
                  <a:lnTo>
                    <a:pt x="2862" y="1128"/>
                  </a:lnTo>
                  <a:lnTo>
                    <a:pt x="2855" y="1101"/>
                  </a:lnTo>
                  <a:lnTo>
                    <a:pt x="2828" y="1042"/>
                  </a:lnTo>
                  <a:lnTo>
                    <a:pt x="2828" y="1015"/>
                  </a:lnTo>
                  <a:lnTo>
                    <a:pt x="2855" y="977"/>
                  </a:lnTo>
                  <a:lnTo>
                    <a:pt x="2855" y="960"/>
                  </a:lnTo>
                  <a:lnTo>
                    <a:pt x="2749" y="810"/>
                  </a:lnTo>
                  <a:lnTo>
                    <a:pt x="2687" y="752"/>
                  </a:lnTo>
                  <a:lnTo>
                    <a:pt x="2644" y="728"/>
                  </a:lnTo>
                  <a:lnTo>
                    <a:pt x="2634" y="706"/>
                  </a:lnTo>
                  <a:lnTo>
                    <a:pt x="2565" y="613"/>
                  </a:lnTo>
                  <a:lnTo>
                    <a:pt x="2472" y="447"/>
                  </a:lnTo>
                  <a:lnTo>
                    <a:pt x="2448" y="350"/>
                  </a:lnTo>
                  <a:lnTo>
                    <a:pt x="2388" y="215"/>
                  </a:lnTo>
                  <a:lnTo>
                    <a:pt x="2388" y="191"/>
                  </a:lnTo>
                  <a:lnTo>
                    <a:pt x="2364" y="170"/>
                  </a:lnTo>
                  <a:lnTo>
                    <a:pt x="2350" y="160"/>
                  </a:lnTo>
                  <a:lnTo>
                    <a:pt x="2340" y="63"/>
                  </a:lnTo>
                  <a:lnTo>
                    <a:pt x="2326" y="28"/>
                  </a:lnTo>
                  <a:lnTo>
                    <a:pt x="2295" y="38"/>
                  </a:lnTo>
                  <a:lnTo>
                    <a:pt x="2230" y="35"/>
                  </a:lnTo>
                  <a:lnTo>
                    <a:pt x="2156" y="0"/>
                  </a:lnTo>
                  <a:lnTo>
                    <a:pt x="2129" y="21"/>
                  </a:lnTo>
                  <a:lnTo>
                    <a:pt x="2118" y="38"/>
                  </a:lnTo>
                  <a:lnTo>
                    <a:pt x="2115" y="74"/>
                  </a:lnTo>
                  <a:lnTo>
                    <a:pt x="2146" y="170"/>
                  </a:lnTo>
                  <a:lnTo>
                    <a:pt x="2136" y="222"/>
                  </a:lnTo>
                  <a:lnTo>
                    <a:pt x="2080" y="215"/>
                  </a:lnTo>
                  <a:lnTo>
                    <a:pt x="2067" y="194"/>
                  </a:lnTo>
                  <a:lnTo>
                    <a:pt x="2053" y="146"/>
                  </a:lnTo>
                  <a:lnTo>
                    <a:pt x="1042" y="208"/>
                  </a:lnTo>
                  <a:lnTo>
                    <a:pt x="1017" y="173"/>
                  </a:lnTo>
                  <a:lnTo>
                    <a:pt x="1021" y="146"/>
                  </a:lnTo>
                  <a:lnTo>
                    <a:pt x="986" y="111"/>
                  </a:lnTo>
                  <a:lnTo>
                    <a:pt x="983" y="91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5278320" y="4478400"/>
              <a:ext cx="1271880" cy="960480"/>
            </a:xfrm>
            <a:custGeom>
              <a:avLst/>
              <a:gdLst/>
              <a:ahLst/>
              <a:rect l="l" t="t" r="r" b="b"/>
              <a:pathLst>
                <a:path w="3202" h="2420">
                  <a:moveTo>
                    <a:pt x="983" y="91"/>
                  </a:moveTo>
                  <a:lnTo>
                    <a:pt x="7" y="187"/>
                  </a:lnTo>
                  <a:lnTo>
                    <a:pt x="7" y="204"/>
                  </a:lnTo>
                  <a:lnTo>
                    <a:pt x="11" y="215"/>
                  </a:lnTo>
                  <a:lnTo>
                    <a:pt x="0" y="225"/>
                  </a:lnTo>
                  <a:lnTo>
                    <a:pt x="4" y="256"/>
                  </a:lnTo>
                  <a:lnTo>
                    <a:pt x="31" y="299"/>
                  </a:lnTo>
                  <a:lnTo>
                    <a:pt x="52" y="316"/>
                  </a:lnTo>
                  <a:lnTo>
                    <a:pt x="62" y="316"/>
                  </a:lnTo>
                  <a:lnTo>
                    <a:pt x="90" y="340"/>
                  </a:lnTo>
                  <a:lnTo>
                    <a:pt x="97" y="354"/>
                  </a:lnTo>
                  <a:lnTo>
                    <a:pt x="79" y="395"/>
                  </a:lnTo>
                  <a:lnTo>
                    <a:pt x="79" y="405"/>
                  </a:lnTo>
                  <a:lnTo>
                    <a:pt x="100" y="416"/>
                  </a:lnTo>
                  <a:lnTo>
                    <a:pt x="107" y="426"/>
                  </a:lnTo>
                  <a:lnTo>
                    <a:pt x="107" y="436"/>
                  </a:lnTo>
                  <a:lnTo>
                    <a:pt x="86" y="454"/>
                  </a:lnTo>
                  <a:lnTo>
                    <a:pt x="86" y="481"/>
                  </a:lnTo>
                  <a:lnTo>
                    <a:pt x="97" y="488"/>
                  </a:lnTo>
                  <a:lnTo>
                    <a:pt x="152" y="471"/>
                  </a:lnTo>
                  <a:lnTo>
                    <a:pt x="169" y="457"/>
                  </a:lnTo>
                  <a:lnTo>
                    <a:pt x="191" y="405"/>
                  </a:lnTo>
                  <a:lnTo>
                    <a:pt x="198" y="388"/>
                  </a:lnTo>
                  <a:lnTo>
                    <a:pt x="222" y="395"/>
                  </a:lnTo>
                  <a:lnTo>
                    <a:pt x="242" y="395"/>
                  </a:lnTo>
                  <a:lnTo>
                    <a:pt x="253" y="388"/>
                  </a:lnTo>
                  <a:lnTo>
                    <a:pt x="270" y="392"/>
                  </a:lnTo>
                  <a:lnTo>
                    <a:pt x="267" y="405"/>
                  </a:lnTo>
                  <a:lnTo>
                    <a:pt x="229" y="436"/>
                  </a:lnTo>
                  <a:lnTo>
                    <a:pt x="236" y="443"/>
                  </a:lnTo>
                  <a:lnTo>
                    <a:pt x="267" y="429"/>
                  </a:lnTo>
                  <a:lnTo>
                    <a:pt x="311" y="426"/>
                  </a:lnTo>
                  <a:lnTo>
                    <a:pt x="488" y="367"/>
                  </a:lnTo>
                  <a:lnTo>
                    <a:pt x="512" y="367"/>
                  </a:lnTo>
                  <a:lnTo>
                    <a:pt x="512" y="381"/>
                  </a:lnTo>
                  <a:lnTo>
                    <a:pt x="481" y="409"/>
                  </a:lnTo>
                  <a:lnTo>
                    <a:pt x="495" y="416"/>
                  </a:lnTo>
                  <a:lnTo>
                    <a:pt x="571" y="423"/>
                  </a:lnTo>
                  <a:lnTo>
                    <a:pt x="644" y="450"/>
                  </a:lnTo>
                  <a:lnTo>
                    <a:pt x="724" y="491"/>
                  </a:lnTo>
                  <a:lnTo>
                    <a:pt x="744" y="495"/>
                  </a:lnTo>
                  <a:lnTo>
                    <a:pt x="741" y="471"/>
                  </a:lnTo>
                  <a:lnTo>
                    <a:pt x="758" y="457"/>
                  </a:lnTo>
                  <a:lnTo>
                    <a:pt x="775" y="478"/>
                  </a:lnTo>
                  <a:lnTo>
                    <a:pt x="820" y="491"/>
                  </a:lnTo>
                  <a:lnTo>
                    <a:pt x="830" y="499"/>
                  </a:lnTo>
                  <a:lnTo>
                    <a:pt x="834" y="506"/>
                  </a:lnTo>
                  <a:lnTo>
                    <a:pt x="816" y="517"/>
                  </a:lnTo>
                  <a:lnTo>
                    <a:pt x="823" y="530"/>
                  </a:lnTo>
                  <a:lnTo>
                    <a:pt x="921" y="603"/>
                  </a:lnTo>
                  <a:lnTo>
                    <a:pt x="928" y="630"/>
                  </a:lnTo>
                  <a:lnTo>
                    <a:pt x="924" y="654"/>
                  </a:lnTo>
                  <a:lnTo>
                    <a:pt x="918" y="672"/>
                  </a:lnTo>
                  <a:lnTo>
                    <a:pt x="904" y="658"/>
                  </a:lnTo>
                  <a:lnTo>
                    <a:pt x="897" y="641"/>
                  </a:lnTo>
                  <a:lnTo>
                    <a:pt x="890" y="658"/>
                  </a:lnTo>
                  <a:lnTo>
                    <a:pt x="893" y="678"/>
                  </a:lnTo>
                  <a:lnTo>
                    <a:pt x="914" y="685"/>
                  </a:lnTo>
                  <a:lnTo>
                    <a:pt x="1048" y="647"/>
                  </a:lnTo>
                  <a:lnTo>
                    <a:pt x="1055" y="630"/>
                  </a:lnTo>
                  <a:lnTo>
                    <a:pt x="1105" y="627"/>
                  </a:lnTo>
                  <a:lnTo>
                    <a:pt x="1215" y="537"/>
                  </a:lnTo>
                  <a:lnTo>
                    <a:pt x="1287" y="537"/>
                  </a:lnTo>
                  <a:lnTo>
                    <a:pt x="1287" y="520"/>
                  </a:lnTo>
                  <a:lnTo>
                    <a:pt x="1277" y="503"/>
                  </a:lnTo>
                  <a:lnTo>
                    <a:pt x="1298" y="454"/>
                  </a:lnTo>
                  <a:lnTo>
                    <a:pt x="1416" y="440"/>
                  </a:lnTo>
                  <a:lnTo>
                    <a:pt x="1593" y="530"/>
                  </a:lnTo>
                  <a:lnTo>
                    <a:pt x="1596" y="555"/>
                  </a:lnTo>
                  <a:lnTo>
                    <a:pt x="1641" y="589"/>
                  </a:lnTo>
                  <a:lnTo>
                    <a:pt x="1679" y="647"/>
                  </a:lnTo>
                  <a:lnTo>
                    <a:pt x="1790" y="728"/>
                  </a:lnTo>
                  <a:lnTo>
                    <a:pt x="1804" y="759"/>
                  </a:lnTo>
                  <a:lnTo>
                    <a:pt x="1835" y="786"/>
                  </a:lnTo>
                  <a:lnTo>
                    <a:pt x="1917" y="783"/>
                  </a:lnTo>
                  <a:lnTo>
                    <a:pt x="1984" y="879"/>
                  </a:lnTo>
                  <a:lnTo>
                    <a:pt x="2001" y="893"/>
                  </a:lnTo>
                  <a:lnTo>
                    <a:pt x="1994" y="921"/>
                  </a:lnTo>
                  <a:lnTo>
                    <a:pt x="2022" y="1018"/>
                  </a:lnTo>
                  <a:lnTo>
                    <a:pt x="2012" y="1128"/>
                  </a:lnTo>
                  <a:lnTo>
                    <a:pt x="1984" y="1243"/>
                  </a:lnTo>
                  <a:lnTo>
                    <a:pt x="1987" y="1336"/>
                  </a:lnTo>
                  <a:lnTo>
                    <a:pt x="2001" y="1367"/>
                  </a:lnTo>
                  <a:lnTo>
                    <a:pt x="2067" y="1413"/>
                  </a:lnTo>
                  <a:lnTo>
                    <a:pt x="2087" y="1374"/>
                  </a:lnTo>
                  <a:lnTo>
                    <a:pt x="2067" y="1357"/>
                  </a:lnTo>
                  <a:lnTo>
                    <a:pt x="2049" y="1295"/>
                  </a:lnTo>
                  <a:lnTo>
                    <a:pt x="2053" y="1285"/>
                  </a:lnTo>
                  <a:lnTo>
                    <a:pt x="2091" y="1278"/>
                  </a:lnTo>
                  <a:lnTo>
                    <a:pt x="2118" y="1336"/>
                  </a:lnTo>
                  <a:lnTo>
                    <a:pt x="2136" y="1336"/>
                  </a:lnTo>
                  <a:lnTo>
                    <a:pt x="2142" y="1305"/>
                  </a:lnTo>
                  <a:lnTo>
                    <a:pt x="2153" y="1298"/>
                  </a:lnTo>
                  <a:lnTo>
                    <a:pt x="2170" y="1312"/>
                  </a:lnTo>
                  <a:lnTo>
                    <a:pt x="2167" y="1340"/>
                  </a:lnTo>
                  <a:lnTo>
                    <a:pt x="2149" y="1371"/>
                  </a:lnTo>
                  <a:lnTo>
                    <a:pt x="2132" y="1399"/>
                  </a:lnTo>
                  <a:lnTo>
                    <a:pt x="2108" y="1472"/>
                  </a:lnTo>
                  <a:lnTo>
                    <a:pt x="2087" y="1482"/>
                  </a:lnTo>
                  <a:lnTo>
                    <a:pt x="2087" y="1516"/>
                  </a:lnTo>
                  <a:lnTo>
                    <a:pt x="2111" y="1544"/>
                  </a:lnTo>
                  <a:lnTo>
                    <a:pt x="2149" y="1578"/>
                  </a:lnTo>
                  <a:lnTo>
                    <a:pt x="2209" y="1710"/>
                  </a:lnTo>
                  <a:lnTo>
                    <a:pt x="2302" y="1769"/>
                  </a:lnTo>
                  <a:lnTo>
                    <a:pt x="2312" y="1765"/>
                  </a:lnTo>
                  <a:lnTo>
                    <a:pt x="2316" y="1734"/>
                  </a:lnTo>
                  <a:lnTo>
                    <a:pt x="2343" y="1734"/>
                  </a:lnTo>
                  <a:lnTo>
                    <a:pt x="2364" y="1790"/>
                  </a:lnTo>
                  <a:lnTo>
                    <a:pt x="2367" y="1821"/>
                  </a:lnTo>
                  <a:lnTo>
                    <a:pt x="2398" y="1891"/>
                  </a:lnTo>
                  <a:lnTo>
                    <a:pt x="2437" y="1915"/>
                  </a:lnTo>
                  <a:lnTo>
                    <a:pt x="2479" y="1928"/>
                  </a:lnTo>
                  <a:lnTo>
                    <a:pt x="2548" y="2116"/>
                  </a:lnTo>
                  <a:lnTo>
                    <a:pt x="2565" y="2126"/>
                  </a:lnTo>
                  <a:lnTo>
                    <a:pt x="2659" y="2147"/>
                  </a:lnTo>
                  <a:lnTo>
                    <a:pt x="2697" y="2167"/>
                  </a:lnTo>
                  <a:lnTo>
                    <a:pt x="2800" y="2296"/>
                  </a:lnTo>
                  <a:lnTo>
                    <a:pt x="2845" y="2330"/>
                  </a:lnTo>
                  <a:lnTo>
                    <a:pt x="2862" y="2330"/>
                  </a:lnTo>
                  <a:lnTo>
                    <a:pt x="2891" y="2344"/>
                  </a:lnTo>
                  <a:lnTo>
                    <a:pt x="2898" y="2368"/>
                  </a:lnTo>
                  <a:lnTo>
                    <a:pt x="2877" y="2375"/>
                  </a:lnTo>
                  <a:lnTo>
                    <a:pt x="2859" y="2368"/>
                  </a:lnTo>
                  <a:lnTo>
                    <a:pt x="2848" y="2368"/>
                  </a:lnTo>
                  <a:lnTo>
                    <a:pt x="2835" y="2375"/>
                  </a:lnTo>
                  <a:lnTo>
                    <a:pt x="2831" y="2392"/>
                  </a:lnTo>
                  <a:lnTo>
                    <a:pt x="2845" y="2409"/>
                  </a:lnTo>
                  <a:lnTo>
                    <a:pt x="2898" y="2420"/>
                  </a:lnTo>
                  <a:lnTo>
                    <a:pt x="2925" y="2403"/>
                  </a:lnTo>
                  <a:lnTo>
                    <a:pt x="2967" y="2399"/>
                  </a:lnTo>
                  <a:lnTo>
                    <a:pt x="3119" y="2341"/>
                  </a:lnTo>
                  <a:lnTo>
                    <a:pt x="3154" y="2277"/>
                  </a:lnTo>
                  <a:lnTo>
                    <a:pt x="3157" y="2264"/>
                  </a:lnTo>
                  <a:lnTo>
                    <a:pt x="3137" y="2181"/>
                  </a:lnTo>
                  <a:lnTo>
                    <a:pt x="3140" y="2140"/>
                  </a:lnTo>
                  <a:lnTo>
                    <a:pt x="3171" y="2066"/>
                  </a:lnTo>
                  <a:lnTo>
                    <a:pt x="3202" y="2074"/>
                  </a:lnTo>
                  <a:lnTo>
                    <a:pt x="3164" y="1922"/>
                  </a:lnTo>
                  <a:lnTo>
                    <a:pt x="3174" y="1846"/>
                  </a:lnTo>
                  <a:lnTo>
                    <a:pt x="3168" y="1703"/>
                  </a:lnTo>
                  <a:lnTo>
                    <a:pt x="3137" y="1589"/>
                  </a:lnTo>
                  <a:lnTo>
                    <a:pt x="3116" y="1547"/>
                  </a:lnTo>
                  <a:lnTo>
                    <a:pt x="3008" y="1410"/>
                  </a:lnTo>
                  <a:lnTo>
                    <a:pt x="2943" y="1254"/>
                  </a:lnTo>
                  <a:lnTo>
                    <a:pt x="2859" y="1142"/>
                  </a:lnTo>
                  <a:lnTo>
                    <a:pt x="2862" y="1128"/>
                  </a:lnTo>
                  <a:lnTo>
                    <a:pt x="2855" y="1101"/>
                  </a:lnTo>
                  <a:lnTo>
                    <a:pt x="2828" y="1042"/>
                  </a:lnTo>
                  <a:lnTo>
                    <a:pt x="2828" y="1015"/>
                  </a:lnTo>
                  <a:lnTo>
                    <a:pt x="2855" y="977"/>
                  </a:lnTo>
                  <a:lnTo>
                    <a:pt x="2855" y="960"/>
                  </a:lnTo>
                  <a:lnTo>
                    <a:pt x="2749" y="810"/>
                  </a:lnTo>
                  <a:lnTo>
                    <a:pt x="2687" y="752"/>
                  </a:lnTo>
                  <a:lnTo>
                    <a:pt x="2644" y="728"/>
                  </a:lnTo>
                  <a:lnTo>
                    <a:pt x="2634" y="706"/>
                  </a:lnTo>
                  <a:lnTo>
                    <a:pt x="2565" y="613"/>
                  </a:lnTo>
                  <a:lnTo>
                    <a:pt x="2472" y="447"/>
                  </a:lnTo>
                  <a:lnTo>
                    <a:pt x="2448" y="350"/>
                  </a:lnTo>
                  <a:lnTo>
                    <a:pt x="2388" y="215"/>
                  </a:lnTo>
                  <a:lnTo>
                    <a:pt x="2388" y="191"/>
                  </a:lnTo>
                  <a:lnTo>
                    <a:pt x="2364" y="170"/>
                  </a:lnTo>
                  <a:lnTo>
                    <a:pt x="2350" y="160"/>
                  </a:lnTo>
                  <a:lnTo>
                    <a:pt x="2340" y="63"/>
                  </a:lnTo>
                  <a:lnTo>
                    <a:pt x="2326" y="28"/>
                  </a:lnTo>
                  <a:lnTo>
                    <a:pt x="2295" y="38"/>
                  </a:lnTo>
                  <a:lnTo>
                    <a:pt x="2230" y="35"/>
                  </a:lnTo>
                  <a:lnTo>
                    <a:pt x="2156" y="0"/>
                  </a:lnTo>
                  <a:lnTo>
                    <a:pt x="2129" y="21"/>
                  </a:lnTo>
                  <a:lnTo>
                    <a:pt x="2118" y="38"/>
                  </a:lnTo>
                  <a:lnTo>
                    <a:pt x="2115" y="74"/>
                  </a:lnTo>
                  <a:lnTo>
                    <a:pt x="2146" y="170"/>
                  </a:lnTo>
                  <a:lnTo>
                    <a:pt x="2136" y="222"/>
                  </a:lnTo>
                  <a:lnTo>
                    <a:pt x="2080" y="215"/>
                  </a:lnTo>
                  <a:lnTo>
                    <a:pt x="2067" y="194"/>
                  </a:lnTo>
                  <a:lnTo>
                    <a:pt x="2053" y="146"/>
                  </a:lnTo>
                  <a:lnTo>
                    <a:pt x="1042" y="208"/>
                  </a:lnTo>
                  <a:lnTo>
                    <a:pt x="1017" y="173"/>
                  </a:lnTo>
                  <a:lnTo>
                    <a:pt x="1021" y="146"/>
                  </a:lnTo>
                  <a:lnTo>
                    <a:pt x="986" y="111"/>
                  </a:lnTo>
                  <a:lnTo>
                    <a:pt x="983" y="91"/>
                  </a:lnTo>
                  <a:lnTo>
                    <a:pt x="983" y="9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5502240" y="3780000"/>
              <a:ext cx="765360" cy="785520"/>
            </a:xfrm>
            <a:custGeom>
              <a:avLst/>
              <a:gdLst/>
              <a:ahLst/>
              <a:rect l="l" t="t" r="r" b="b"/>
              <a:pathLst>
                <a:path w="1925" h="1984">
                  <a:moveTo>
                    <a:pt x="0" y="118"/>
                  </a:moveTo>
                  <a:lnTo>
                    <a:pt x="260" y="1049"/>
                  </a:lnTo>
                  <a:lnTo>
                    <a:pt x="284" y="1073"/>
                  </a:lnTo>
                  <a:lnTo>
                    <a:pt x="305" y="1140"/>
                  </a:lnTo>
                  <a:lnTo>
                    <a:pt x="319" y="1168"/>
                  </a:lnTo>
                  <a:lnTo>
                    <a:pt x="350" y="1188"/>
                  </a:lnTo>
                  <a:lnTo>
                    <a:pt x="374" y="1216"/>
                  </a:lnTo>
                  <a:lnTo>
                    <a:pt x="361" y="1254"/>
                  </a:lnTo>
                  <a:lnTo>
                    <a:pt x="392" y="1292"/>
                  </a:lnTo>
                  <a:lnTo>
                    <a:pt x="388" y="1305"/>
                  </a:lnTo>
                  <a:lnTo>
                    <a:pt x="354" y="1354"/>
                  </a:lnTo>
                  <a:lnTo>
                    <a:pt x="354" y="1413"/>
                  </a:lnTo>
                  <a:lnTo>
                    <a:pt x="333" y="1465"/>
                  </a:lnTo>
                  <a:lnTo>
                    <a:pt x="336" y="1544"/>
                  </a:lnTo>
                  <a:lnTo>
                    <a:pt x="381" y="1642"/>
                  </a:lnTo>
                  <a:lnTo>
                    <a:pt x="374" y="1755"/>
                  </a:lnTo>
                  <a:lnTo>
                    <a:pt x="419" y="1825"/>
                  </a:lnTo>
                  <a:lnTo>
                    <a:pt x="426" y="1853"/>
                  </a:lnTo>
                  <a:lnTo>
                    <a:pt x="429" y="1873"/>
                  </a:lnTo>
                  <a:lnTo>
                    <a:pt x="464" y="1908"/>
                  </a:lnTo>
                  <a:lnTo>
                    <a:pt x="460" y="1935"/>
                  </a:lnTo>
                  <a:lnTo>
                    <a:pt x="485" y="1970"/>
                  </a:lnTo>
                  <a:lnTo>
                    <a:pt x="1496" y="1908"/>
                  </a:lnTo>
                  <a:lnTo>
                    <a:pt x="1510" y="1956"/>
                  </a:lnTo>
                  <a:lnTo>
                    <a:pt x="1523" y="1977"/>
                  </a:lnTo>
                  <a:lnTo>
                    <a:pt x="1579" y="1984"/>
                  </a:lnTo>
                  <a:lnTo>
                    <a:pt x="1589" y="1932"/>
                  </a:lnTo>
                  <a:lnTo>
                    <a:pt x="1558" y="1836"/>
                  </a:lnTo>
                  <a:lnTo>
                    <a:pt x="1561" y="1800"/>
                  </a:lnTo>
                  <a:lnTo>
                    <a:pt x="1572" y="1783"/>
                  </a:lnTo>
                  <a:lnTo>
                    <a:pt x="1599" y="1762"/>
                  </a:lnTo>
                  <a:lnTo>
                    <a:pt x="1673" y="1797"/>
                  </a:lnTo>
                  <a:lnTo>
                    <a:pt x="1738" y="1800"/>
                  </a:lnTo>
                  <a:lnTo>
                    <a:pt x="1769" y="1790"/>
                  </a:lnTo>
                  <a:lnTo>
                    <a:pt x="1759" y="1717"/>
                  </a:lnTo>
                  <a:lnTo>
                    <a:pt x="1745" y="1679"/>
                  </a:lnTo>
                  <a:lnTo>
                    <a:pt x="1745" y="1631"/>
                  </a:lnTo>
                  <a:lnTo>
                    <a:pt x="1752" y="1593"/>
                  </a:lnTo>
                  <a:lnTo>
                    <a:pt x="1804" y="1441"/>
                  </a:lnTo>
                  <a:lnTo>
                    <a:pt x="1814" y="1375"/>
                  </a:lnTo>
                  <a:lnTo>
                    <a:pt x="1838" y="1312"/>
                  </a:lnTo>
                  <a:lnTo>
                    <a:pt x="1870" y="1250"/>
                  </a:lnTo>
                  <a:lnTo>
                    <a:pt x="1901" y="1219"/>
                  </a:lnTo>
                  <a:lnTo>
                    <a:pt x="1918" y="1212"/>
                  </a:lnTo>
                  <a:lnTo>
                    <a:pt x="1925" y="1192"/>
                  </a:lnTo>
                  <a:lnTo>
                    <a:pt x="1898" y="1185"/>
                  </a:lnTo>
                  <a:lnTo>
                    <a:pt x="1898" y="1174"/>
                  </a:lnTo>
                  <a:lnTo>
                    <a:pt x="1881" y="1174"/>
                  </a:lnTo>
                  <a:lnTo>
                    <a:pt x="1828" y="1171"/>
                  </a:lnTo>
                  <a:lnTo>
                    <a:pt x="1814" y="1161"/>
                  </a:lnTo>
                  <a:lnTo>
                    <a:pt x="1800" y="1140"/>
                  </a:lnTo>
                  <a:lnTo>
                    <a:pt x="1779" y="1049"/>
                  </a:lnTo>
                  <a:lnTo>
                    <a:pt x="1735" y="987"/>
                  </a:lnTo>
                  <a:lnTo>
                    <a:pt x="1680" y="967"/>
                  </a:lnTo>
                  <a:lnTo>
                    <a:pt x="1652" y="873"/>
                  </a:lnTo>
                  <a:lnTo>
                    <a:pt x="1616" y="831"/>
                  </a:lnTo>
                  <a:lnTo>
                    <a:pt x="1599" y="783"/>
                  </a:lnTo>
                  <a:lnTo>
                    <a:pt x="1568" y="769"/>
                  </a:lnTo>
                  <a:lnTo>
                    <a:pt x="1506" y="745"/>
                  </a:lnTo>
                  <a:lnTo>
                    <a:pt x="1468" y="697"/>
                  </a:lnTo>
                  <a:lnTo>
                    <a:pt x="1427" y="668"/>
                  </a:lnTo>
                  <a:lnTo>
                    <a:pt x="1424" y="644"/>
                  </a:lnTo>
                  <a:lnTo>
                    <a:pt x="1402" y="599"/>
                  </a:lnTo>
                  <a:lnTo>
                    <a:pt x="1388" y="586"/>
                  </a:lnTo>
                  <a:lnTo>
                    <a:pt x="1329" y="565"/>
                  </a:lnTo>
                  <a:lnTo>
                    <a:pt x="1216" y="457"/>
                  </a:lnTo>
                  <a:lnTo>
                    <a:pt x="1163" y="440"/>
                  </a:lnTo>
                  <a:lnTo>
                    <a:pt x="1149" y="405"/>
                  </a:lnTo>
                  <a:lnTo>
                    <a:pt x="1101" y="364"/>
                  </a:lnTo>
                  <a:lnTo>
                    <a:pt x="1067" y="295"/>
                  </a:lnTo>
                  <a:lnTo>
                    <a:pt x="1032" y="261"/>
                  </a:lnTo>
                  <a:lnTo>
                    <a:pt x="1018" y="232"/>
                  </a:lnTo>
                  <a:lnTo>
                    <a:pt x="945" y="218"/>
                  </a:lnTo>
                  <a:lnTo>
                    <a:pt x="848" y="170"/>
                  </a:lnTo>
                  <a:lnTo>
                    <a:pt x="817" y="143"/>
                  </a:lnTo>
                  <a:lnTo>
                    <a:pt x="852" y="70"/>
                  </a:lnTo>
                  <a:lnTo>
                    <a:pt x="876" y="50"/>
                  </a:lnTo>
                  <a:lnTo>
                    <a:pt x="893" y="25"/>
                  </a:lnTo>
                  <a:lnTo>
                    <a:pt x="897" y="7"/>
                  </a:lnTo>
                  <a:lnTo>
                    <a:pt x="893" y="0"/>
                  </a:lnTo>
                  <a:lnTo>
                    <a:pt x="361" y="7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5502240" y="3780000"/>
              <a:ext cx="765360" cy="785520"/>
            </a:xfrm>
            <a:custGeom>
              <a:avLst/>
              <a:gdLst/>
              <a:ahLst/>
              <a:rect l="l" t="t" r="r" b="b"/>
              <a:pathLst>
                <a:path w="1925" h="1984">
                  <a:moveTo>
                    <a:pt x="0" y="118"/>
                  </a:moveTo>
                  <a:lnTo>
                    <a:pt x="260" y="1049"/>
                  </a:lnTo>
                  <a:lnTo>
                    <a:pt x="284" y="1073"/>
                  </a:lnTo>
                  <a:lnTo>
                    <a:pt x="305" y="1140"/>
                  </a:lnTo>
                  <a:lnTo>
                    <a:pt x="319" y="1168"/>
                  </a:lnTo>
                  <a:lnTo>
                    <a:pt x="350" y="1188"/>
                  </a:lnTo>
                  <a:lnTo>
                    <a:pt x="374" y="1216"/>
                  </a:lnTo>
                  <a:lnTo>
                    <a:pt x="361" y="1254"/>
                  </a:lnTo>
                  <a:lnTo>
                    <a:pt x="392" y="1292"/>
                  </a:lnTo>
                  <a:lnTo>
                    <a:pt x="388" y="1305"/>
                  </a:lnTo>
                  <a:lnTo>
                    <a:pt x="354" y="1354"/>
                  </a:lnTo>
                  <a:lnTo>
                    <a:pt x="354" y="1413"/>
                  </a:lnTo>
                  <a:lnTo>
                    <a:pt x="333" y="1465"/>
                  </a:lnTo>
                  <a:lnTo>
                    <a:pt x="336" y="1544"/>
                  </a:lnTo>
                  <a:lnTo>
                    <a:pt x="381" y="1642"/>
                  </a:lnTo>
                  <a:lnTo>
                    <a:pt x="374" y="1755"/>
                  </a:lnTo>
                  <a:lnTo>
                    <a:pt x="419" y="1825"/>
                  </a:lnTo>
                  <a:lnTo>
                    <a:pt x="426" y="1853"/>
                  </a:lnTo>
                  <a:lnTo>
                    <a:pt x="429" y="1873"/>
                  </a:lnTo>
                  <a:lnTo>
                    <a:pt x="464" y="1908"/>
                  </a:lnTo>
                  <a:lnTo>
                    <a:pt x="460" y="1935"/>
                  </a:lnTo>
                  <a:lnTo>
                    <a:pt x="485" y="1970"/>
                  </a:lnTo>
                  <a:lnTo>
                    <a:pt x="1496" y="1908"/>
                  </a:lnTo>
                  <a:lnTo>
                    <a:pt x="1510" y="1956"/>
                  </a:lnTo>
                  <a:lnTo>
                    <a:pt x="1523" y="1977"/>
                  </a:lnTo>
                  <a:lnTo>
                    <a:pt x="1579" y="1984"/>
                  </a:lnTo>
                  <a:lnTo>
                    <a:pt x="1589" y="1932"/>
                  </a:lnTo>
                  <a:lnTo>
                    <a:pt x="1558" y="1836"/>
                  </a:lnTo>
                  <a:lnTo>
                    <a:pt x="1561" y="1800"/>
                  </a:lnTo>
                  <a:lnTo>
                    <a:pt x="1572" y="1783"/>
                  </a:lnTo>
                  <a:lnTo>
                    <a:pt x="1599" y="1762"/>
                  </a:lnTo>
                  <a:lnTo>
                    <a:pt x="1673" y="1797"/>
                  </a:lnTo>
                  <a:lnTo>
                    <a:pt x="1738" y="1800"/>
                  </a:lnTo>
                  <a:lnTo>
                    <a:pt x="1769" y="1790"/>
                  </a:lnTo>
                  <a:lnTo>
                    <a:pt x="1759" y="1717"/>
                  </a:lnTo>
                  <a:lnTo>
                    <a:pt x="1745" y="1679"/>
                  </a:lnTo>
                  <a:lnTo>
                    <a:pt x="1745" y="1631"/>
                  </a:lnTo>
                  <a:lnTo>
                    <a:pt x="1752" y="1593"/>
                  </a:lnTo>
                  <a:lnTo>
                    <a:pt x="1804" y="1441"/>
                  </a:lnTo>
                  <a:lnTo>
                    <a:pt x="1814" y="1375"/>
                  </a:lnTo>
                  <a:lnTo>
                    <a:pt x="1838" y="1312"/>
                  </a:lnTo>
                  <a:lnTo>
                    <a:pt x="1870" y="1250"/>
                  </a:lnTo>
                  <a:lnTo>
                    <a:pt x="1901" y="1219"/>
                  </a:lnTo>
                  <a:lnTo>
                    <a:pt x="1918" y="1212"/>
                  </a:lnTo>
                  <a:lnTo>
                    <a:pt x="1925" y="1192"/>
                  </a:lnTo>
                  <a:lnTo>
                    <a:pt x="1898" y="1185"/>
                  </a:lnTo>
                  <a:lnTo>
                    <a:pt x="1898" y="1174"/>
                  </a:lnTo>
                  <a:lnTo>
                    <a:pt x="1881" y="1174"/>
                  </a:lnTo>
                  <a:lnTo>
                    <a:pt x="1828" y="1171"/>
                  </a:lnTo>
                  <a:lnTo>
                    <a:pt x="1814" y="1161"/>
                  </a:lnTo>
                  <a:lnTo>
                    <a:pt x="1800" y="1140"/>
                  </a:lnTo>
                  <a:lnTo>
                    <a:pt x="1779" y="1049"/>
                  </a:lnTo>
                  <a:lnTo>
                    <a:pt x="1735" y="987"/>
                  </a:lnTo>
                  <a:lnTo>
                    <a:pt x="1680" y="967"/>
                  </a:lnTo>
                  <a:lnTo>
                    <a:pt x="1652" y="873"/>
                  </a:lnTo>
                  <a:lnTo>
                    <a:pt x="1616" y="831"/>
                  </a:lnTo>
                  <a:lnTo>
                    <a:pt x="1599" y="783"/>
                  </a:lnTo>
                  <a:lnTo>
                    <a:pt x="1568" y="769"/>
                  </a:lnTo>
                  <a:lnTo>
                    <a:pt x="1506" y="745"/>
                  </a:lnTo>
                  <a:lnTo>
                    <a:pt x="1468" y="697"/>
                  </a:lnTo>
                  <a:lnTo>
                    <a:pt x="1427" y="668"/>
                  </a:lnTo>
                  <a:lnTo>
                    <a:pt x="1424" y="644"/>
                  </a:lnTo>
                  <a:lnTo>
                    <a:pt x="1402" y="599"/>
                  </a:lnTo>
                  <a:lnTo>
                    <a:pt x="1388" y="586"/>
                  </a:lnTo>
                  <a:lnTo>
                    <a:pt x="1329" y="565"/>
                  </a:lnTo>
                  <a:lnTo>
                    <a:pt x="1216" y="457"/>
                  </a:lnTo>
                  <a:lnTo>
                    <a:pt x="1163" y="440"/>
                  </a:lnTo>
                  <a:lnTo>
                    <a:pt x="1149" y="405"/>
                  </a:lnTo>
                  <a:lnTo>
                    <a:pt x="1101" y="364"/>
                  </a:lnTo>
                  <a:lnTo>
                    <a:pt x="1067" y="295"/>
                  </a:lnTo>
                  <a:lnTo>
                    <a:pt x="1032" y="261"/>
                  </a:lnTo>
                  <a:lnTo>
                    <a:pt x="1018" y="232"/>
                  </a:lnTo>
                  <a:lnTo>
                    <a:pt x="945" y="218"/>
                  </a:lnTo>
                  <a:lnTo>
                    <a:pt x="848" y="170"/>
                  </a:lnTo>
                  <a:lnTo>
                    <a:pt x="817" y="143"/>
                  </a:lnTo>
                  <a:lnTo>
                    <a:pt x="852" y="70"/>
                  </a:lnTo>
                  <a:lnTo>
                    <a:pt x="876" y="50"/>
                  </a:lnTo>
                  <a:lnTo>
                    <a:pt x="893" y="25"/>
                  </a:lnTo>
                  <a:lnTo>
                    <a:pt x="897" y="7"/>
                  </a:lnTo>
                  <a:lnTo>
                    <a:pt x="893" y="0"/>
                  </a:lnTo>
                  <a:lnTo>
                    <a:pt x="361" y="77"/>
                  </a:lnTo>
                  <a:lnTo>
                    <a:pt x="0" y="118"/>
                  </a:lnTo>
                  <a:lnTo>
                    <a:pt x="0" y="11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5827680" y="3706920"/>
              <a:ext cx="714240" cy="538200"/>
            </a:xfrm>
            <a:custGeom>
              <a:avLst/>
              <a:gdLst/>
              <a:ahLst/>
              <a:rect l="l" t="t" r="r" b="b"/>
              <a:pathLst>
                <a:path w="1801" h="1356">
                  <a:moveTo>
                    <a:pt x="1081" y="1356"/>
                  </a:moveTo>
                  <a:lnTo>
                    <a:pt x="1064" y="1356"/>
                  </a:lnTo>
                  <a:lnTo>
                    <a:pt x="1011" y="1353"/>
                  </a:lnTo>
                  <a:lnTo>
                    <a:pt x="997" y="1343"/>
                  </a:lnTo>
                  <a:lnTo>
                    <a:pt x="983" y="1322"/>
                  </a:lnTo>
                  <a:lnTo>
                    <a:pt x="962" y="1231"/>
                  </a:lnTo>
                  <a:lnTo>
                    <a:pt x="918" y="1169"/>
                  </a:lnTo>
                  <a:lnTo>
                    <a:pt x="863" y="1149"/>
                  </a:lnTo>
                  <a:lnTo>
                    <a:pt x="835" y="1055"/>
                  </a:lnTo>
                  <a:lnTo>
                    <a:pt x="799" y="1013"/>
                  </a:lnTo>
                  <a:lnTo>
                    <a:pt x="782" y="965"/>
                  </a:lnTo>
                  <a:lnTo>
                    <a:pt x="751" y="951"/>
                  </a:lnTo>
                  <a:lnTo>
                    <a:pt x="689" y="927"/>
                  </a:lnTo>
                  <a:lnTo>
                    <a:pt x="651" y="879"/>
                  </a:lnTo>
                  <a:lnTo>
                    <a:pt x="610" y="850"/>
                  </a:lnTo>
                  <a:lnTo>
                    <a:pt x="607" y="826"/>
                  </a:lnTo>
                  <a:lnTo>
                    <a:pt x="585" y="781"/>
                  </a:lnTo>
                  <a:lnTo>
                    <a:pt x="571" y="768"/>
                  </a:lnTo>
                  <a:lnTo>
                    <a:pt x="512" y="747"/>
                  </a:lnTo>
                  <a:lnTo>
                    <a:pt x="399" y="639"/>
                  </a:lnTo>
                  <a:lnTo>
                    <a:pt x="346" y="622"/>
                  </a:lnTo>
                  <a:lnTo>
                    <a:pt x="332" y="587"/>
                  </a:lnTo>
                  <a:lnTo>
                    <a:pt x="284" y="546"/>
                  </a:lnTo>
                  <a:lnTo>
                    <a:pt x="250" y="477"/>
                  </a:lnTo>
                  <a:lnTo>
                    <a:pt x="215" y="443"/>
                  </a:lnTo>
                  <a:lnTo>
                    <a:pt x="201" y="414"/>
                  </a:lnTo>
                  <a:lnTo>
                    <a:pt x="128" y="400"/>
                  </a:lnTo>
                  <a:lnTo>
                    <a:pt x="31" y="352"/>
                  </a:lnTo>
                  <a:lnTo>
                    <a:pt x="0" y="325"/>
                  </a:lnTo>
                  <a:lnTo>
                    <a:pt x="35" y="252"/>
                  </a:lnTo>
                  <a:lnTo>
                    <a:pt x="59" y="232"/>
                  </a:lnTo>
                  <a:lnTo>
                    <a:pt x="76" y="207"/>
                  </a:lnTo>
                  <a:lnTo>
                    <a:pt x="80" y="189"/>
                  </a:lnTo>
                  <a:lnTo>
                    <a:pt x="76" y="182"/>
                  </a:lnTo>
                  <a:lnTo>
                    <a:pt x="181" y="131"/>
                  </a:lnTo>
                  <a:lnTo>
                    <a:pt x="212" y="131"/>
                  </a:lnTo>
                  <a:lnTo>
                    <a:pt x="215" y="110"/>
                  </a:lnTo>
                  <a:lnTo>
                    <a:pt x="308" y="69"/>
                  </a:lnTo>
                  <a:lnTo>
                    <a:pt x="318" y="55"/>
                  </a:lnTo>
                  <a:lnTo>
                    <a:pt x="332" y="55"/>
                  </a:lnTo>
                  <a:lnTo>
                    <a:pt x="799" y="0"/>
                  </a:lnTo>
                  <a:lnTo>
                    <a:pt x="803" y="14"/>
                  </a:lnTo>
                  <a:lnTo>
                    <a:pt x="796" y="27"/>
                  </a:lnTo>
                  <a:lnTo>
                    <a:pt x="810" y="44"/>
                  </a:lnTo>
                  <a:lnTo>
                    <a:pt x="845" y="27"/>
                  </a:lnTo>
                  <a:lnTo>
                    <a:pt x="914" y="82"/>
                  </a:lnTo>
                  <a:lnTo>
                    <a:pt x="925" y="137"/>
                  </a:lnTo>
                  <a:lnTo>
                    <a:pt x="1326" y="86"/>
                  </a:lnTo>
                  <a:lnTo>
                    <a:pt x="1801" y="414"/>
                  </a:lnTo>
                  <a:lnTo>
                    <a:pt x="1783" y="426"/>
                  </a:lnTo>
                  <a:lnTo>
                    <a:pt x="1745" y="450"/>
                  </a:lnTo>
                  <a:lnTo>
                    <a:pt x="1713" y="494"/>
                  </a:lnTo>
                  <a:lnTo>
                    <a:pt x="1669" y="550"/>
                  </a:lnTo>
                  <a:lnTo>
                    <a:pt x="1638" y="618"/>
                  </a:lnTo>
                  <a:lnTo>
                    <a:pt x="1620" y="668"/>
                  </a:lnTo>
                  <a:lnTo>
                    <a:pt x="1620" y="716"/>
                  </a:lnTo>
                  <a:lnTo>
                    <a:pt x="1620" y="757"/>
                  </a:lnTo>
                  <a:lnTo>
                    <a:pt x="1607" y="771"/>
                  </a:lnTo>
                  <a:lnTo>
                    <a:pt x="1596" y="792"/>
                  </a:lnTo>
                  <a:lnTo>
                    <a:pt x="1565" y="795"/>
                  </a:lnTo>
                  <a:lnTo>
                    <a:pt x="1548" y="816"/>
                  </a:lnTo>
                  <a:lnTo>
                    <a:pt x="1524" y="843"/>
                  </a:lnTo>
                  <a:lnTo>
                    <a:pt x="1500" y="882"/>
                  </a:lnTo>
                  <a:lnTo>
                    <a:pt x="1481" y="913"/>
                  </a:lnTo>
                  <a:lnTo>
                    <a:pt x="1423" y="955"/>
                  </a:lnTo>
                  <a:lnTo>
                    <a:pt x="1388" y="1006"/>
                  </a:lnTo>
                  <a:lnTo>
                    <a:pt x="1357" y="1034"/>
                  </a:lnTo>
                  <a:lnTo>
                    <a:pt x="1316" y="1065"/>
                  </a:lnTo>
                  <a:lnTo>
                    <a:pt x="1289" y="1094"/>
                  </a:lnTo>
                  <a:lnTo>
                    <a:pt x="1268" y="1111"/>
                  </a:lnTo>
                  <a:lnTo>
                    <a:pt x="1232" y="1128"/>
                  </a:lnTo>
                  <a:lnTo>
                    <a:pt x="1212" y="1135"/>
                  </a:lnTo>
                  <a:lnTo>
                    <a:pt x="1201" y="1149"/>
                  </a:lnTo>
                  <a:lnTo>
                    <a:pt x="1205" y="1162"/>
                  </a:lnTo>
                  <a:lnTo>
                    <a:pt x="1198" y="1169"/>
                  </a:lnTo>
                  <a:lnTo>
                    <a:pt x="1181" y="1204"/>
                  </a:lnTo>
                  <a:lnTo>
                    <a:pt x="1153" y="1231"/>
                  </a:lnTo>
                  <a:lnTo>
                    <a:pt x="1126" y="1231"/>
                  </a:lnTo>
                  <a:lnTo>
                    <a:pt x="1119" y="1238"/>
                  </a:lnTo>
                  <a:lnTo>
                    <a:pt x="1115" y="1245"/>
                  </a:lnTo>
                  <a:lnTo>
                    <a:pt x="1122" y="1255"/>
                  </a:lnTo>
                  <a:lnTo>
                    <a:pt x="1136" y="1259"/>
                  </a:lnTo>
                  <a:lnTo>
                    <a:pt x="1143" y="1266"/>
                  </a:lnTo>
                  <a:lnTo>
                    <a:pt x="1139" y="1283"/>
                  </a:lnTo>
                  <a:lnTo>
                    <a:pt x="1122" y="1293"/>
                  </a:lnTo>
                  <a:lnTo>
                    <a:pt x="1091" y="1325"/>
                  </a:lnTo>
                  <a:lnTo>
                    <a:pt x="1081" y="1350"/>
                  </a:lnTo>
                  <a:lnTo>
                    <a:pt x="1081" y="1356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5827680" y="3706920"/>
              <a:ext cx="714240" cy="538200"/>
            </a:xfrm>
            <a:custGeom>
              <a:avLst/>
              <a:gdLst/>
              <a:ahLst/>
              <a:rect l="l" t="t" r="r" b="b"/>
              <a:pathLst>
                <a:path w="1801" h="1356">
                  <a:moveTo>
                    <a:pt x="1081" y="1356"/>
                  </a:moveTo>
                  <a:lnTo>
                    <a:pt x="1064" y="1356"/>
                  </a:lnTo>
                  <a:lnTo>
                    <a:pt x="1011" y="1353"/>
                  </a:lnTo>
                  <a:lnTo>
                    <a:pt x="997" y="1343"/>
                  </a:lnTo>
                  <a:lnTo>
                    <a:pt x="983" y="1322"/>
                  </a:lnTo>
                  <a:lnTo>
                    <a:pt x="962" y="1231"/>
                  </a:lnTo>
                  <a:lnTo>
                    <a:pt x="918" y="1169"/>
                  </a:lnTo>
                  <a:lnTo>
                    <a:pt x="863" y="1149"/>
                  </a:lnTo>
                  <a:lnTo>
                    <a:pt x="835" y="1055"/>
                  </a:lnTo>
                  <a:lnTo>
                    <a:pt x="799" y="1013"/>
                  </a:lnTo>
                  <a:lnTo>
                    <a:pt x="782" y="965"/>
                  </a:lnTo>
                  <a:lnTo>
                    <a:pt x="751" y="951"/>
                  </a:lnTo>
                  <a:lnTo>
                    <a:pt x="689" y="927"/>
                  </a:lnTo>
                  <a:lnTo>
                    <a:pt x="651" y="879"/>
                  </a:lnTo>
                  <a:lnTo>
                    <a:pt x="610" y="850"/>
                  </a:lnTo>
                  <a:lnTo>
                    <a:pt x="607" y="826"/>
                  </a:lnTo>
                  <a:lnTo>
                    <a:pt x="585" y="781"/>
                  </a:lnTo>
                  <a:lnTo>
                    <a:pt x="571" y="768"/>
                  </a:lnTo>
                  <a:lnTo>
                    <a:pt x="512" y="747"/>
                  </a:lnTo>
                  <a:lnTo>
                    <a:pt x="399" y="639"/>
                  </a:lnTo>
                  <a:lnTo>
                    <a:pt x="346" y="622"/>
                  </a:lnTo>
                  <a:lnTo>
                    <a:pt x="332" y="587"/>
                  </a:lnTo>
                  <a:lnTo>
                    <a:pt x="284" y="546"/>
                  </a:lnTo>
                  <a:lnTo>
                    <a:pt x="250" y="477"/>
                  </a:lnTo>
                  <a:lnTo>
                    <a:pt x="215" y="443"/>
                  </a:lnTo>
                  <a:lnTo>
                    <a:pt x="201" y="414"/>
                  </a:lnTo>
                  <a:lnTo>
                    <a:pt x="128" y="400"/>
                  </a:lnTo>
                  <a:lnTo>
                    <a:pt x="31" y="352"/>
                  </a:lnTo>
                  <a:lnTo>
                    <a:pt x="0" y="325"/>
                  </a:lnTo>
                  <a:lnTo>
                    <a:pt x="35" y="252"/>
                  </a:lnTo>
                  <a:lnTo>
                    <a:pt x="59" y="232"/>
                  </a:lnTo>
                  <a:lnTo>
                    <a:pt x="76" y="207"/>
                  </a:lnTo>
                  <a:lnTo>
                    <a:pt x="80" y="189"/>
                  </a:lnTo>
                  <a:lnTo>
                    <a:pt x="76" y="182"/>
                  </a:lnTo>
                  <a:lnTo>
                    <a:pt x="181" y="131"/>
                  </a:lnTo>
                  <a:lnTo>
                    <a:pt x="212" y="131"/>
                  </a:lnTo>
                  <a:lnTo>
                    <a:pt x="215" y="110"/>
                  </a:lnTo>
                  <a:lnTo>
                    <a:pt x="308" y="69"/>
                  </a:lnTo>
                  <a:lnTo>
                    <a:pt x="318" y="55"/>
                  </a:lnTo>
                  <a:lnTo>
                    <a:pt x="332" y="55"/>
                  </a:lnTo>
                  <a:lnTo>
                    <a:pt x="799" y="0"/>
                  </a:lnTo>
                  <a:lnTo>
                    <a:pt x="803" y="14"/>
                  </a:lnTo>
                  <a:lnTo>
                    <a:pt x="796" y="27"/>
                  </a:lnTo>
                  <a:lnTo>
                    <a:pt x="810" y="44"/>
                  </a:lnTo>
                  <a:lnTo>
                    <a:pt x="845" y="27"/>
                  </a:lnTo>
                  <a:lnTo>
                    <a:pt x="914" y="82"/>
                  </a:lnTo>
                  <a:lnTo>
                    <a:pt x="925" y="137"/>
                  </a:lnTo>
                  <a:lnTo>
                    <a:pt x="1326" y="86"/>
                  </a:lnTo>
                  <a:lnTo>
                    <a:pt x="1801" y="414"/>
                  </a:lnTo>
                  <a:lnTo>
                    <a:pt x="1783" y="426"/>
                  </a:lnTo>
                  <a:lnTo>
                    <a:pt x="1745" y="450"/>
                  </a:lnTo>
                  <a:lnTo>
                    <a:pt x="1713" y="494"/>
                  </a:lnTo>
                  <a:lnTo>
                    <a:pt x="1669" y="550"/>
                  </a:lnTo>
                  <a:lnTo>
                    <a:pt x="1638" y="618"/>
                  </a:lnTo>
                  <a:lnTo>
                    <a:pt x="1620" y="668"/>
                  </a:lnTo>
                  <a:lnTo>
                    <a:pt x="1620" y="716"/>
                  </a:lnTo>
                  <a:lnTo>
                    <a:pt x="1620" y="757"/>
                  </a:lnTo>
                  <a:lnTo>
                    <a:pt x="1607" y="771"/>
                  </a:lnTo>
                  <a:lnTo>
                    <a:pt x="1596" y="792"/>
                  </a:lnTo>
                  <a:lnTo>
                    <a:pt x="1565" y="795"/>
                  </a:lnTo>
                  <a:lnTo>
                    <a:pt x="1548" y="816"/>
                  </a:lnTo>
                  <a:lnTo>
                    <a:pt x="1524" y="843"/>
                  </a:lnTo>
                  <a:lnTo>
                    <a:pt x="1500" y="882"/>
                  </a:lnTo>
                  <a:lnTo>
                    <a:pt x="1481" y="913"/>
                  </a:lnTo>
                  <a:lnTo>
                    <a:pt x="1423" y="955"/>
                  </a:lnTo>
                  <a:lnTo>
                    <a:pt x="1388" y="1006"/>
                  </a:lnTo>
                  <a:lnTo>
                    <a:pt x="1357" y="1034"/>
                  </a:lnTo>
                  <a:lnTo>
                    <a:pt x="1316" y="1065"/>
                  </a:lnTo>
                  <a:lnTo>
                    <a:pt x="1289" y="1094"/>
                  </a:lnTo>
                  <a:lnTo>
                    <a:pt x="1268" y="1111"/>
                  </a:lnTo>
                  <a:lnTo>
                    <a:pt x="1232" y="1128"/>
                  </a:lnTo>
                  <a:lnTo>
                    <a:pt x="1212" y="1135"/>
                  </a:lnTo>
                  <a:lnTo>
                    <a:pt x="1201" y="1149"/>
                  </a:lnTo>
                  <a:lnTo>
                    <a:pt x="1205" y="1162"/>
                  </a:lnTo>
                  <a:lnTo>
                    <a:pt x="1198" y="1169"/>
                  </a:lnTo>
                  <a:lnTo>
                    <a:pt x="1181" y="1204"/>
                  </a:lnTo>
                  <a:lnTo>
                    <a:pt x="1153" y="1231"/>
                  </a:lnTo>
                  <a:lnTo>
                    <a:pt x="1126" y="1231"/>
                  </a:lnTo>
                  <a:lnTo>
                    <a:pt x="1119" y="1238"/>
                  </a:lnTo>
                  <a:lnTo>
                    <a:pt x="1115" y="1245"/>
                  </a:lnTo>
                  <a:lnTo>
                    <a:pt x="1122" y="1255"/>
                  </a:lnTo>
                  <a:lnTo>
                    <a:pt x="1136" y="1259"/>
                  </a:lnTo>
                  <a:lnTo>
                    <a:pt x="1143" y="1266"/>
                  </a:lnTo>
                  <a:lnTo>
                    <a:pt x="1139" y="1283"/>
                  </a:lnTo>
                  <a:lnTo>
                    <a:pt x="1122" y="1293"/>
                  </a:lnTo>
                  <a:lnTo>
                    <a:pt x="1091" y="1325"/>
                  </a:lnTo>
                  <a:lnTo>
                    <a:pt x="1081" y="1350"/>
                  </a:lnTo>
                  <a:lnTo>
                    <a:pt x="1081" y="1356"/>
                  </a:lnTo>
                  <a:lnTo>
                    <a:pt x="1081" y="135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4838760" y="3478320"/>
              <a:ext cx="1144440" cy="401400"/>
            </a:xfrm>
            <a:custGeom>
              <a:avLst/>
              <a:gdLst/>
              <a:ahLst/>
              <a:rect l="l" t="t" r="r" b="b"/>
              <a:pathLst>
                <a:path w="2883" h="1011">
                  <a:moveTo>
                    <a:pt x="2883" y="0"/>
                  </a:moveTo>
                  <a:lnTo>
                    <a:pt x="2298" y="72"/>
                  </a:lnTo>
                  <a:lnTo>
                    <a:pt x="2267" y="93"/>
                  </a:lnTo>
                  <a:lnTo>
                    <a:pt x="812" y="228"/>
                  </a:lnTo>
                  <a:lnTo>
                    <a:pt x="788" y="211"/>
                  </a:lnTo>
                  <a:lnTo>
                    <a:pt x="730" y="218"/>
                  </a:lnTo>
                  <a:lnTo>
                    <a:pt x="744" y="242"/>
                  </a:lnTo>
                  <a:lnTo>
                    <a:pt x="744" y="283"/>
                  </a:lnTo>
                  <a:lnTo>
                    <a:pt x="231" y="326"/>
                  </a:lnTo>
                  <a:lnTo>
                    <a:pt x="204" y="388"/>
                  </a:lnTo>
                  <a:lnTo>
                    <a:pt x="187" y="463"/>
                  </a:lnTo>
                  <a:lnTo>
                    <a:pt x="194" y="487"/>
                  </a:lnTo>
                  <a:lnTo>
                    <a:pt x="176" y="554"/>
                  </a:lnTo>
                  <a:lnTo>
                    <a:pt x="161" y="575"/>
                  </a:lnTo>
                  <a:lnTo>
                    <a:pt x="170" y="595"/>
                  </a:lnTo>
                  <a:lnTo>
                    <a:pt x="155" y="633"/>
                  </a:lnTo>
                  <a:lnTo>
                    <a:pt x="110" y="681"/>
                  </a:lnTo>
                  <a:lnTo>
                    <a:pt x="93" y="772"/>
                  </a:lnTo>
                  <a:lnTo>
                    <a:pt x="48" y="831"/>
                  </a:lnTo>
                  <a:lnTo>
                    <a:pt x="55" y="893"/>
                  </a:lnTo>
                  <a:lnTo>
                    <a:pt x="51" y="968"/>
                  </a:lnTo>
                  <a:lnTo>
                    <a:pt x="37" y="975"/>
                  </a:lnTo>
                  <a:lnTo>
                    <a:pt x="0" y="1011"/>
                  </a:lnTo>
                  <a:lnTo>
                    <a:pt x="744" y="958"/>
                  </a:lnTo>
                  <a:lnTo>
                    <a:pt x="1671" y="875"/>
                  </a:lnTo>
                  <a:lnTo>
                    <a:pt x="2032" y="834"/>
                  </a:lnTo>
                  <a:lnTo>
                    <a:pt x="2042" y="730"/>
                  </a:lnTo>
                  <a:lnTo>
                    <a:pt x="2073" y="730"/>
                  </a:lnTo>
                  <a:lnTo>
                    <a:pt x="2087" y="726"/>
                  </a:lnTo>
                  <a:lnTo>
                    <a:pt x="2114" y="699"/>
                  </a:lnTo>
                  <a:lnTo>
                    <a:pt x="2118" y="671"/>
                  </a:lnTo>
                  <a:lnTo>
                    <a:pt x="2114" y="654"/>
                  </a:lnTo>
                  <a:lnTo>
                    <a:pt x="2128" y="630"/>
                  </a:lnTo>
                  <a:lnTo>
                    <a:pt x="2152" y="595"/>
                  </a:lnTo>
                  <a:lnTo>
                    <a:pt x="2226" y="564"/>
                  </a:lnTo>
                  <a:lnTo>
                    <a:pt x="2308" y="543"/>
                  </a:lnTo>
                  <a:lnTo>
                    <a:pt x="2391" y="470"/>
                  </a:lnTo>
                  <a:lnTo>
                    <a:pt x="2426" y="457"/>
                  </a:lnTo>
                  <a:lnTo>
                    <a:pt x="2475" y="408"/>
                  </a:lnTo>
                  <a:lnTo>
                    <a:pt x="2488" y="367"/>
                  </a:lnTo>
                  <a:lnTo>
                    <a:pt x="2495" y="364"/>
                  </a:lnTo>
                  <a:lnTo>
                    <a:pt x="2516" y="367"/>
                  </a:lnTo>
                  <a:lnTo>
                    <a:pt x="2530" y="346"/>
                  </a:lnTo>
                  <a:lnTo>
                    <a:pt x="2537" y="336"/>
                  </a:lnTo>
                  <a:lnTo>
                    <a:pt x="2564" y="307"/>
                  </a:lnTo>
                  <a:lnTo>
                    <a:pt x="2575" y="311"/>
                  </a:lnTo>
                  <a:lnTo>
                    <a:pt x="2599" y="326"/>
                  </a:lnTo>
                  <a:lnTo>
                    <a:pt x="2626" y="311"/>
                  </a:lnTo>
                  <a:lnTo>
                    <a:pt x="2630" y="297"/>
                  </a:lnTo>
                  <a:lnTo>
                    <a:pt x="2676" y="263"/>
                  </a:lnTo>
                  <a:lnTo>
                    <a:pt x="2707" y="249"/>
                  </a:lnTo>
                  <a:lnTo>
                    <a:pt x="2762" y="245"/>
                  </a:lnTo>
                  <a:lnTo>
                    <a:pt x="2820" y="145"/>
                  </a:lnTo>
                  <a:lnTo>
                    <a:pt x="2870" y="118"/>
                  </a:lnTo>
                  <a:lnTo>
                    <a:pt x="2873" y="89"/>
                  </a:lnTo>
                  <a:lnTo>
                    <a:pt x="2880" y="62"/>
                  </a:lnTo>
                  <a:lnTo>
                    <a:pt x="2876" y="2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fd1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4838760" y="3478320"/>
              <a:ext cx="1144440" cy="401400"/>
            </a:xfrm>
            <a:custGeom>
              <a:avLst/>
              <a:gdLst/>
              <a:ahLst/>
              <a:rect l="l" t="t" r="r" b="b"/>
              <a:pathLst>
                <a:path w="2883" h="1011">
                  <a:moveTo>
                    <a:pt x="2883" y="0"/>
                  </a:moveTo>
                  <a:lnTo>
                    <a:pt x="2298" y="72"/>
                  </a:lnTo>
                  <a:lnTo>
                    <a:pt x="2267" y="93"/>
                  </a:lnTo>
                  <a:lnTo>
                    <a:pt x="812" y="228"/>
                  </a:lnTo>
                  <a:lnTo>
                    <a:pt x="788" y="211"/>
                  </a:lnTo>
                  <a:lnTo>
                    <a:pt x="730" y="218"/>
                  </a:lnTo>
                  <a:lnTo>
                    <a:pt x="744" y="242"/>
                  </a:lnTo>
                  <a:lnTo>
                    <a:pt x="744" y="283"/>
                  </a:lnTo>
                  <a:lnTo>
                    <a:pt x="231" y="326"/>
                  </a:lnTo>
                  <a:lnTo>
                    <a:pt x="204" y="388"/>
                  </a:lnTo>
                  <a:lnTo>
                    <a:pt x="187" y="463"/>
                  </a:lnTo>
                  <a:lnTo>
                    <a:pt x="194" y="487"/>
                  </a:lnTo>
                  <a:lnTo>
                    <a:pt x="176" y="554"/>
                  </a:lnTo>
                  <a:lnTo>
                    <a:pt x="161" y="575"/>
                  </a:lnTo>
                  <a:lnTo>
                    <a:pt x="170" y="595"/>
                  </a:lnTo>
                  <a:lnTo>
                    <a:pt x="155" y="633"/>
                  </a:lnTo>
                  <a:lnTo>
                    <a:pt x="110" y="681"/>
                  </a:lnTo>
                  <a:lnTo>
                    <a:pt x="93" y="772"/>
                  </a:lnTo>
                  <a:lnTo>
                    <a:pt x="48" y="831"/>
                  </a:lnTo>
                  <a:lnTo>
                    <a:pt x="55" y="893"/>
                  </a:lnTo>
                  <a:lnTo>
                    <a:pt x="51" y="968"/>
                  </a:lnTo>
                  <a:lnTo>
                    <a:pt x="37" y="975"/>
                  </a:lnTo>
                  <a:lnTo>
                    <a:pt x="0" y="1011"/>
                  </a:lnTo>
                  <a:lnTo>
                    <a:pt x="744" y="958"/>
                  </a:lnTo>
                  <a:lnTo>
                    <a:pt x="1671" y="875"/>
                  </a:lnTo>
                  <a:lnTo>
                    <a:pt x="2032" y="834"/>
                  </a:lnTo>
                  <a:lnTo>
                    <a:pt x="2042" y="730"/>
                  </a:lnTo>
                  <a:lnTo>
                    <a:pt x="2073" y="730"/>
                  </a:lnTo>
                  <a:lnTo>
                    <a:pt x="2087" y="726"/>
                  </a:lnTo>
                  <a:lnTo>
                    <a:pt x="2114" y="699"/>
                  </a:lnTo>
                  <a:lnTo>
                    <a:pt x="2118" y="671"/>
                  </a:lnTo>
                  <a:lnTo>
                    <a:pt x="2114" y="654"/>
                  </a:lnTo>
                  <a:lnTo>
                    <a:pt x="2128" y="630"/>
                  </a:lnTo>
                  <a:lnTo>
                    <a:pt x="2152" y="595"/>
                  </a:lnTo>
                  <a:lnTo>
                    <a:pt x="2226" y="564"/>
                  </a:lnTo>
                  <a:lnTo>
                    <a:pt x="2308" y="543"/>
                  </a:lnTo>
                  <a:lnTo>
                    <a:pt x="2391" y="470"/>
                  </a:lnTo>
                  <a:lnTo>
                    <a:pt x="2426" y="457"/>
                  </a:lnTo>
                  <a:lnTo>
                    <a:pt x="2475" y="408"/>
                  </a:lnTo>
                  <a:lnTo>
                    <a:pt x="2488" y="367"/>
                  </a:lnTo>
                  <a:lnTo>
                    <a:pt x="2495" y="364"/>
                  </a:lnTo>
                  <a:lnTo>
                    <a:pt x="2516" y="367"/>
                  </a:lnTo>
                  <a:lnTo>
                    <a:pt x="2530" y="346"/>
                  </a:lnTo>
                  <a:lnTo>
                    <a:pt x="2537" y="336"/>
                  </a:lnTo>
                  <a:lnTo>
                    <a:pt x="2564" y="307"/>
                  </a:lnTo>
                  <a:lnTo>
                    <a:pt x="2575" y="311"/>
                  </a:lnTo>
                  <a:lnTo>
                    <a:pt x="2599" y="326"/>
                  </a:lnTo>
                  <a:lnTo>
                    <a:pt x="2626" y="311"/>
                  </a:lnTo>
                  <a:lnTo>
                    <a:pt x="2630" y="297"/>
                  </a:lnTo>
                  <a:lnTo>
                    <a:pt x="2676" y="263"/>
                  </a:lnTo>
                  <a:lnTo>
                    <a:pt x="2707" y="249"/>
                  </a:lnTo>
                  <a:lnTo>
                    <a:pt x="2762" y="245"/>
                  </a:lnTo>
                  <a:lnTo>
                    <a:pt x="2820" y="145"/>
                  </a:lnTo>
                  <a:lnTo>
                    <a:pt x="2870" y="118"/>
                  </a:lnTo>
                  <a:lnTo>
                    <a:pt x="2873" y="89"/>
                  </a:lnTo>
                  <a:lnTo>
                    <a:pt x="2880" y="62"/>
                  </a:lnTo>
                  <a:lnTo>
                    <a:pt x="2876" y="27"/>
                  </a:lnTo>
                  <a:lnTo>
                    <a:pt x="2883" y="0"/>
                  </a:lnTo>
                  <a:lnTo>
                    <a:pt x="288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4930920" y="3084480"/>
              <a:ext cx="1022040" cy="523800"/>
            </a:xfrm>
            <a:custGeom>
              <a:avLst/>
              <a:gdLst/>
              <a:ahLst/>
              <a:rect l="l" t="t" r="r" b="b"/>
              <a:pathLst>
                <a:path w="2575" h="1319">
                  <a:moveTo>
                    <a:pt x="0" y="1319"/>
                  </a:moveTo>
                  <a:lnTo>
                    <a:pt x="513" y="1276"/>
                  </a:lnTo>
                  <a:lnTo>
                    <a:pt x="513" y="1235"/>
                  </a:lnTo>
                  <a:lnTo>
                    <a:pt x="499" y="1211"/>
                  </a:lnTo>
                  <a:lnTo>
                    <a:pt x="557" y="1204"/>
                  </a:lnTo>
                  <a:lnTo>
                    <a:pt x="581" y="1221"/>
                  </a:lnTo>
                  <a:lnTo>
                    <a:pt x="2036" y="1086"/>
                  </a:lnTo>
                  <a:lnTo>
                    <a:pt x="2067" y="1065"/>
                  </a:lnTo>
                  <a:lnTo>
                    <a:pt x="2091" y="1041"/>
                  </a:lnTo>
                  <a:lnTo>
                    <a:pt x="2216" y="982"/>
                  </a:lnTo>
                  <a:lnTo>
                    <a:pt x="2230" y="951"/>
                  </a:lnTo>
                  <a:lnTo>
                    <a:pt x="2299" y="903"/>
                  </a:lnTo>
                  <a:lnTo>
                    <a:pt x="2302" y="872"/>
                  </a:lnTo>
                  <a:lnTo>
                    <a:pt x="2313" y="854"/>
                  </a:lnTo>
                  <a:lnTo>
                    <a:pt x="2347" y="833"/>
                  </a:lnTo>
                  <a:lnTo>
                    <a:pt x="2350" y="795"/>
                  </a:lnTo>
                  <a:lnTo>
                    <a:pt x="2385" y="764"/>
                  </a:lnTo>
                  <a:lnTo>
                    <a:pt x="2565" y="608"/>
                  </a:lnTo>
                  <a:lnTo>
                    <a:pt x="2575" y="574"/>
                  </a:lnTo>
                  <a:lnTo>
                    <a:pt x="2551" y="574"/>
                  </a:lnTo>
                  <a:lnTo>
                    <a:pt x="2527" y="557"/>
                  </a:lnTo>
                  <a:lnTo>
                    <a:pt x="2517" y="557"/>
                  </a:lnTo>
                  <a:lnTo>
                    <a:pt x="2507" y="543"/>
                  </a:lnTo>
                  <a:lnTo>
                    <a:pt x="2472" y="526"/>
                  </a:lnTo>
                  <a:lnTo>
                    <a:pt x="2455" y="529"/>
                  </a:lnTo>
                  <a:lnTo>
                    <a:pt x="2445" y="522"/>
                  </a:lnTo>
                  <a:lnTo>
                    <a:pt x="2399" y="453"/>
                  </a:lnTo>
                  <a:lnTo>
                    <a:pt x="2326" y="363"/>
                  </a:lnTo>
                  <a:lnTo>
                    <a:pt x="2319" y="335"/>
                  </a:lnTo>
                  <a:lnTo>
                    <a:pt x="2323" y="307"/>
                  </a:lnTo>
                  <a:lnTo>
                    <a:pt x="2323" y="266"/>
                  </a:lnTo>
                  <a:lnTo>
                    <a:pt x="2313" y="211"/>
                  </a:lnTo>
                  <a:lnTo>
                    <a:pt x="2299" y="197"/>
                  </a:lnTo>
                  <a:lnTo>
                    <a:pt x="2261" y="169"/>
                  </a:lnTo>
                  <a:lnTo>
                    <a:pt x="2223" y="158"/>
                  </a:lnTo>
                  <a:lnTo>
                    <a:pt x="2189" y="110"/>
                  </a:lnTo>
                  <a:lnTo>
                    <a:pt x="2170" y="82"/>
                  </a:lnTo>
                  <a:lnTo>
                    <a:pt x="2129" y="113"/>
                  </a:lnTo>
                  <a:lnTo>
                    <a:pt x="2119" y="131"/>
                  </a:lnTo>
                  <a:lnTo>
                    <a:pt x="2094" y="144"/>
                  </a:lnTo>
                  <a:lnTo>
                    <a:pt x="2088" y="155"/>
                  </a:lnTo>
                  <a:lnTo>
                    <a:pt x="2036" y="162"/>
                  </a:lnTo>
                  <a:lnTo>
                    <a:pt x="1974" y="138"/>
                  </a:lnTo>
                  <a:lnTo>
                    <a:pt x="1949" y="141"/>
                  </a:lnTo>
                  <a:lnTo>
                    <a:pt x="1921" y="179"/>
                  </a:lnTo>
                  <a:lnTo>
                    <a:pt x="1849" y="127"/>
                  </a:lnTo>
                  <a:lnTo>
                    <a:pt x="1776" y="134"/>
                  </a:lnTo>
                  <a:lnTo>
                    <a:pt x="1724" y="113"/>
                  </a:lnTo>
                  <a:lnTo>
                    <a:pt x="1700" y="51"/>
                  </a:lnTo>
                  <a:lnTo>
                    <a:pt x="1631" y="0"/>
                  </a:lnTo>
                  <a:lnTo>
                    <a:pt x="1593" y="20"/>
                  </a:lnTo>
                  <a:lnTo>
                    <a:pt x="1572" y="20"/>
                  </a:lnTo>
                  <a:lnTo>
                    <a:pt x="1538" y="3"/>
                  </a:lnTo>
                  <a:lnTo>
                    <a:pt x="1510" y="3"/>
                  </a:lnTo>
                  <a:lnTo>
                    <a:pt x="1495" y="34"/>
                  </a:lnTo>
                  <a:lnTo>
                    <a:pt x="1495" y="58"/>
                  </a:lnTo>
                  <a:lnTo>
                    <a:pt x="1517" y="134"/>
                  </a:lnTo>
                  <a:lnTo>
                    <a:pt x="1503" y="162"/>
                  </a:lnTo>
                  <a:lnTo>
                    <a:pt x="1464" y="172"/>
                  </a:lnTo>
                  <a:lnTo>
                    <a:pt x="1416" y="211"/>
                  </a:lnTo>
                  <a:lnTo>
                    <a:pt x="1357" y="197"/>
                  </a:lnTo>
                  <a:lnTo>
                    <a:pt x="1330" y="218"/>
                  </a:lnTo>
                  <a:lnTo>
                    <a:pt x="1330" y="283"/>
                  </a:lnTo>
                  <a:lnTo>
                    <a:pt x="1191" y="464"/>
                  </a:lnTo>
                  <a:lnTo>
                    <a:pt x="1167" y="543"/>
                  </a:lnTo>
                  <a:lnTo>
                    <a:pt x="1081" y="546"/>
                  </a:lnTo>
                  <a:lnTo>
                    <a:pt x="1042" y="501"/>
                  </a:lnTo>
                  <a:lnTo>
                    <a:pt x="1018" y="498"/>
                  </a:lnTo>
                  <a:lnTo>
                    <a:pt x="997" y="526"/>
                  </a:lnTo>
                  <a:lnTo>
                    <a:pt x="969" y="615"/>
                  </a:lnTo>
                  <a:lnTo>
                    <a:pt x="942" y="640"/>
                  </a:lnTo>
                  <a:lnTo>
                    <a:pt x="907" y="615"/>
                  </a:lnTo>
                  <a:lnTo>
                    <a:pt x="883" y="584"/>
                  </a:lnTo>
                  <a:lnTo>
                    <a:pt x="824" y="605"/>
                  </a:lnTo>
                  <a:lnTo>
                    <a:pt x="803" y="675"/>
                  </a:lnTo>
                  <a:lnTo>
                    <a:pt x="782" y="682"/>
                  </a:lnTo>
                  <a:lnTo>
                    <a:pt x="772" y="671"/>
                  </a:lnTo>
                  <a:lnTo>
                    <a:pt x="669" y="622"/>
                  </a:lnTo>
                  <a:lnTo>
                    <a:pt x="585" y="654"/>
                  </a:lnTo>
                  <a:lnTo>
                    <a:pt x="519" y="651"/>
                  </a:lnTo>
                  <a:lnTo>
                    <a:pt x="509" y="682"/>
                  </a:lnTo>
                  <a:lnTo>
                    <a:pt x="513" y="695"/>
                  </a:lnTo>
                  <a:lnTo>
                    <a:pt x="485" y="706"/>
                  </a:lnTo>
                  <a:lnTo>
                    <a:pt x="457" y="702"/>
                  </a:lnTo>
                  <a:lnTo>
                    <a:pt x="464" y="709"/>
                  </a:lnTo>
                  <a:lnTo>
                    <a:pt x="451" y="730"/>
                  </a:lnTo>
                  <a:lnTo>
                    <a:pt x="444" y="764"/>
                  </a:lnTo>
                  <a:lnTo>
                    <a:pt x="430" y="775"/>
                  </a:lnTo>
                  <a:lnTo>
                    <a:pt x="430" y="788"/>
                  </a:lnTo>
                  <a:lnTo>
                    <a:pt x="464" y="833"/>
                  </a:lnTo>
                  <a:lnTo>
                    <a:pt x="457" y="840"/>
                  </a:lnTo>
                  <a:lnTo>
                    <a:pt x="349" y="872"/>
                  </a:lnTo>
                  <a:lnTo>
                    <a:pt x="318" y="889"/>
                  </a:lnTo>
                  <a:lnTo>
                    <a:pt x="325" y="934"/>
                  </a:lnTo>
                  <a:lnTo>
                    <a:pt x="346" y="1024"/>
                  </a:lnTo>
                  <a:lnTo>
                    <a:pt x="298" y="1044"/>
                  </a:lnTo>
                  <a:lnTo>
                    <a:pt x="256" y="1013"/>
                  </a:lnTo>
                  <a:lnTo>
                    <a:pt x="212" y="993"/>
                  </a:lnTo>
                  <a:lnTo>
                    <a:pt x="152" y="982"/>
                  </a:lnTo>
                  <a:lnTo>
                    <a:pt x="111" y="1003"/>
                  </a:lnTo>
                  <a:lnTo>
                    <a:pt x="90" y="1082"/>
                  </a:lnTo>
                  <a:lnTo>
                    <a:pt x="97" y="1090"/>
                  </a:lnTo>
                  <a:lnTo>
                    <a:pt x="107" y="1097"/>
                  </a:lnTo>
                  <a:lnTo>
                    <a:pt x="124" y="1111"/>
                  </a:lnTo>
                  <a:lnTo>
                    <a:pt x="138" y="1152"/>
                  </a:lnTo>
                  <a:lnTo>
                    <a:pt x="104" y="1262"/>
                  </a:lnTo>
                  <a:lnTo>
                    <a:pt x="83" y="1276"/>
                  </a:lnTo>
                  <a:lnTo>
                    <a:pt x="66" y="1266"/>
                  </a:lnTo>
                  <a:lnTo>
                    <a:pt x="21" y="1287"/>
                  </a:lnTo>
                  <a:lnTo>
                    <a:pt x="0" y="1319"/>
                  </a:lnTo>
                  <a:close/>
                </a:path>
              </a:pathLst>
            </a:custGeom>
            <a:solidFill>
              <a:srgbClr val="ffd16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4930920" y="3084480"/>
              <a:ext cx="1022040" cy="523800"/>
            </a:xfrm>
            <a:custGeom>
              <a:avLst/>
              <a:gdLst/>
              <a:ahLst/>
              <a:rect l="l" t="t" r="r" b="b"/>
              <a:pathLst>
                <a:path w="2575" h="1319">
                  <a:moveTo>
                    <a:pt x="0" y="1319"/>
                  </a:moveTo>
                  <a:lnTo>
                    <a:pt x="513" y="1276"/>
                  </a:lnTo>
                  <a:lnTo>
                    <a:pt x="513" y="1235"/>
                  </a:lnTo>
                  <a:lnTo>
                    <a:pt x="499" y="1211"/>
                  </a:lnTo>
                  <a:lnTo>
                    <a:pt x="557" y="1204"/>
                  </a:lnTo>
                  <a:lnTo>
                    <a:pt x="581" y="1221"/>
                  </a:lnTo>
                  <a:lnTo>
                    <a:pt x="2036" y="1086"/>
                  </a:lnTo>
                  <a:lnTo>
                    <a:pt x="2067" y="1065"/>
                  </a:lnTo>
                  <a:lnTo>
                    <a:pt x="2091" y="1041"/>
                  </a:lnTo>
                  <a:lnTo>
                    <a:pt x="2216" y="982"/>
                  </a:lnTo>
                  <a:lnTo>
                    <a:pt x="2230" y="951"/>
                  </a:lnTo>
                  <a:lnTo>
                    <a:pt x="2299" y="903"/>
                  </a:lnTo>
                  <a:lnTo>
                    <a:pt x="2302" y="872"/>
                  </a:lnTo>
                  <a:lnTo>
                    <a:pt x="2313" y="854"/>
                  </a:lnTo>
                  <a:lnTo>
                    <a:pt x="2347" y="833"/>
                  </a:lnTo>
                  <a:lnTo>
                    <a:pt x="2350" y="795"/>
                  </a:lnTo>
                  <a:lnTo>
                    <a:pt x="2385" y="764"/>
                  </a:lnTo>
                  <a:lnTo>
                    <a:pt x="2565" y="608"/>
                  </a:lnTo>
                  <a:lnTo>
                    <a:pt x="2575" y="574"/>
                  </a:lnTo>
                  <a:lnTo>
                    <a:pt x="2551" y="574"/>
                  </a:lnTo>
                  <a:lnTo>
                    <a:pt x="2527" y="557"/>
                  </a:lnTo>
                  <a:lnTo>
                    <a:pt x="2517" y="557"/>
                  </a:lnTo>
                  <a:lnTo>
                    <a:pt x="2507" y="543"/>
                  </a:lnTo>
                  <a:lnTo>
                    <a:pt x="2472" y="526"/>
                  </a:lnTo>
                  <a:lnTo>
                    <a:pt x="2455" y="529"/>
                  </a:lnTo>
                  <a:lnTo>
                    <a:pt x="2445" y="522"/>
                  </a:lnTo>
                  <a:lnTo>
                    <a:pt x="2399" y="453"/>
                  </a:lnTo>
                  <a:lnTo>
                    <a:pt x="2326" y="363"/>
                  </a:lnTo>
                  <a:lnTo>
                    <a:pt x="2319" y="335"/>
                  </a:lnTo>
                  <a:lnTo>
                    <a:pt x="2323" y="307"/>
                  </a:lnTo>
                  <a:lnTo>
                    <a:pt x="2323" y="266"/>
                  </a:lnTo>
                  <a:lnTo>
                    <a:pt x="2313" y="211"/>
                  </a:lnTo>
                  <a:lnTo>
                    <a:pt x="2299" y="197"/>
                  </a:lnTo>
                  <a:lnTo>
                    <a:pt x="2261" y="169"/>
                  </a:lnTo>
                  <a:lnTo>
                    <a:pt x="2223" y="158"/>
                  </a:lnTo>
                  <a:lnTo>
                    <a:pt x="2189" y="110"/>
                  </a:lnTo>
                  <a:lnTo>
                    <a:pt x="2170" y="82"/>
                  </a:lnTo>
                  <a:lnTo>
                    <a:pt x="2129" y="113"/>
                  </a:lnTo>
                  <a:lnTo>
                    <a:pt x="2119" y="131"/>
                  </a:lnTo>
                  <a:lnTo>
                    <a:pt x="2094" y="144"/>
                  </a:lnTo>
                  <a:lnTo>
                    <a:pt x="2088" y="155"/>
                  </a:lnTo>
                  <a:lnTo>
                    <a:pt x="2036" y="162"/>
                  </a:lnTo>
                  <a:lnTo>
                    <a:pt x="1974" y="138"/>
                  </a:lnTo>
                  <a:lnTo>
                    <a:pt x="1949" y="141"/>
                  </a:lnTo>
                  <a:lnTo>
                    <a:pt x="1921" y="179"/>
                  </a:lnTo>
                  <a:lnTo>
                    <a:pt x="1849" y="127"/>
                  </a:lnTo>
                  <a:lnTo>
                    <a:pt x="1776" y="134"/>
                  </a:lnTo>
                  <a:lnTo>
                    <a:pt x="1724" y="113"/>
                  </a:lnTo>
                  <a:lnTo>
                    <a:pt x="1700" y="51"/>
                  </a:lnTo>
                  <a:lnTo>
                    <a:pt x="1631" y="0"/>
                  </a:lnTo>
                  <a:lnTo>
                    <a:pt x="1593" y="20"/>
                  </a:lnTo>
                  <a:lnTo>
                    <a:pt x="1572" y="20"/>
                  </a:lnTo>
                  <a:lnTo>
                    <a:pt x="1538" y="3"/>
                  </a:lnTo>
                  <a:lnTo>
                    <a:pt x="1510" y="3"/>
                  </a:lnTo>
                  <a:lnTo>
                    <a:pt x="1495" y="34"/>
                  </a:lnTo>
                  <a:lnTo>
                    <a:pt x="1495" y="58"/>
                  </a:lnTo>
                  <a:lnTo>
                    <a:pt x="1517" y="134"/>
                  </a:lnTo>
                  <a:lnTo>
                    <a:pt x="1503" y="162"/>
                  </a:lnTo>
                  <a:lnTo>
                    <a:pt x="1464" y="172"/>
                  </a:lnTo>
                  <a:lnTo>
                    <a:pt x="1416" y="211"/>
                  </a:lnTo>
                  <a:lnTo>
                    <a:pt x="1357" y="197"/>
                  </a:lnTo>
                  <a:lnTo>
                    <a:pt x="1330" y="218"/>
                  </a:lnTo>
                  <a:lnTo>
                    <a:pt x="1330" y="283"/>
                  </a:lnTo>
                  <a:lnTo>
                    <a:pt x="1191" y="464"/>
                  </a:lnTo>
                  <a:lnTo>
                    <a:pt x="1167" y="543"/>
                  </a:lnTo>
                  <a:lnTo>
                    <a:pt x="1081" y="546"/>
                  </a:lnTo>
                  <a:lnTo>
                    <a:pt x="1042" y="501"/>
                  </a:lnTo>
                  <a:lnTo>
                    <a:pt x="1018" y="498"/>
                  </a:lnTo>
                  <a:lnTo>
                    <a:pt x="997" y="526"/>
                  </a:lnTo>
                  <a:lnTo>
                    <a:pt x="969" y="615"/>
                  </a:lnTo>
                  <a:lnTo>
                    <a:pt x="942" y="640"/>
                  </a:lnTo>
                  <a:lnTo>
                    <a:pt x="907" y="615"/>
                  </a:lnTo>
                  <a:lnTo>
                    <a:pt x="883" y="584"/>
                  </a:lnTo>
                  <a:lnTo>
                    <a:pt x="824" y="605"/>
                  </a:lnTo>
                  <a:lnTo>
                    <a:pt x="803" y="675"/>
                  </a:lnTo>
                  <a:lnTo>
                    <a:pt x="782" y="682"/>
                  </a:lnTo>
                  <a:lnTo>
                    <a:pt x="772" y="671"/>
                  </a:lnTo>
                  <a:lnTo>
                    <a:pt x="669" y="622"/>
                  </a:lnTo>
                  <a:lnTo>
                    <a:pt x="585" y="654"/>
                  </a:lnTo>
                  <a:lnTo>
                    <a:pt x="519" y="651"/>
                  </a:lnTo>
                  <a:lnTo>
                    <a:pt x="509" y="682"/>
                  </a:lnTo>
                  <a:lnTo>
                    <a:pt x="513" y="695"/>
                  </a:lnTo>
                  <a:lnTo>
                    <a:pt x="485" y="706"/>
                  </a:lnTo>
                  <a:lnTo>
                    <a:pt x="457" y="702"/>
                  </a:lnTo>
                  <a:lnTo>
                    <a:pt x="457" y="702"/>
                  </a:lnTo>
                  <a:lnTo>
                    <a:pt x="464" y="709"/>
                  </a:lnTo>
                  <a:lnTo>
                    <a:pt x="451" y="730"/>
                  </a:lnTo>
                  <a:lnTo>
                    <a:pt x="444" y="764"/>
                  </a:lnTo>
                  <a:lnTo>
                    <a:pt x="430" y="775"/>
                  </a:lnTo>
                  <a:lnTo>
                    <a:pt x="430" y="788"/>
                  </a:lnTo>
                  <a:lnTo>
                    <a:pt x="464" y="833"/>
                  </a:lnTo>
                  <a:lnTo>
                    <a:pt x="457" y="840"/>
                  </a:lnTo>
                  <a:lnTo>
                    <a:pt x="349" y="872"/>
                  </a:lnTo>
                  <a:lnTo>
                    <a:pt x="318" y="889"/>
                  </a:lnTo>
                  <a:lnTo>
                    <a:pt x="325" y="934"/>
                  </a:lnTo>
                  <a:lnTo>
                    <a:pt x="346" y="1024"/>
                  </a:lnTo>
                  <a:lnTo>
                    <a:pt x="298" y="1044"/>
                  </a:lnTo>
                  <a:lnTo>
                    <a:pt x="256" y="1013"/>
                  </a:lnTo>
                  <a:lnTo>
                    <a:pt x="212" y="993"/>
                  </a:lnTo>
                  <a:lnTo>
                    <a:pt x="152" y="982"/>
                  </a:lnTo>
                  <a:lnTo>
                    <a:pt x="111" y="1003"/>
                  </a:lnTo>
                  <a:lnTo>
                    <a:pt x="90" y="1082"/>
                  </a:lnTo>
                  <a:lnTo>
                    <a:pt x="97" y="1090"/>
                  </a:lnTo>
                  <a:lnTo>
                    <a:pt x="107" y="1097"/>
                  </a:lnTo>
                  <a:lnTo>
                    <a:pt x="124" y="1111"/>
                  </a:lnTo>
                  <a:lnTo>
                    <a:pt x="138" y="1152"/>
                  </a:lnTo>
                  <a:lnTo>
                    <a:pt x="104" y="1262"/>
                  </a:lnTo>
                  <a:lnTo>
                    <a:pt x="83" y="1276"/>
                  </a:lnTo>
                  <a:lnTo>
                    <a:pt x="66" y="1266"/>
                  </a:lnTo>
                  <a:lnTo>
                    <a:pt x="21" y="1287"/>
                  </a:lnTo>
                  <a:lnTo>
                    <a:pt x="0" y="1319"/>
                  </a:lnTo>
                  <a:lnTo>
                    <a:pt x="0" y="131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5111640" y="2620800"/>
              <a:ext cx="422280" cy="743040"/>
            </a:xfrm>
            <a:custGeom>
              <a:avLst/>
              <a:gdLst/>
              <a:ahLst/>
              <a:rect l="l" t="t" r="r" b="b"/>
              <a:pathLst>
                <a:path w="1063" h="1874">
                  <a:moveTo>
                    <a:pt x="34" y="115"/>
                  </a:moveTo>
                  <a:lnTo>
                    <a:pt x="120" y="1164"/>
                  </a:lnTo>
                  <a:lnTo>
                    <a:pt x="107" y="1182"/>
                  </a:lnTo>
                  <a:lnTo>
                    <a:pt x="114" y="1219"/>
                  </a:lnTo>
                  <a:lnTo>
                    <a:pt x="100" y="1275"/>
                  </a:lnTo>
                  <a:lnTo>
                    <a:pt x="141" y="1355"/>
                  </a:lnTo>
                  <a:lnTo>
                    <a:pt x="156" y="1451"/>
                  </a:lnTo>
                  <a:lnTo>
                    <a:pt x="107" y="1537"/>
                  </a:lnTo>
                  <a:lnTo>
                    <a:pt x="103" y="1565"/>
                  </a:lnTo>
                  <a:lnTo>
                    <a:pt x="72" y="1635"/>
                  </a:lnTo>
                  <a:lnTo>
                    <a:pt x="17" y="1687"/>
                  </a:lnTo>
                  <a:lnTo>
                    <a:pt x="17" y="1752"/>
                  </a:lnTo>
                  <a:lnTo>
                    <a:pt x="0" y="1836"/>
                  </a:lnTo>
                  <a:lnTo>
                    <a:pt x="0" y="1853"/>
                  </a:lnTo>
                  <a:lnTo>
                    <a:pt x="3" y="1870"/>
                  </a:lnTo>
                  <a:lnTo>
                    <a:pt x="31" y="1874"/>
                  </a:lnTo>
                  <a:lnTo>
                    <a:pt x="59" y="1863"/>
                  </a:lnTo>
                  <a:lnTo>
                    <a:pt x="55" y="1850"/>
                  </a:lnTo>
                  <a:lnTo>
                    <a:pt x="65" y="1819"/>
                  </a:lnTo>
                  <a:lnTo>
                    <a:pt x="131" y="1822"/>
                  </a:lnTo>
                  <a:lnTo>
                    <a:pt x="215" y="1790"/>
                  </a:lnTo>
                  <a:lnTo>
                    <a:pt x="318" y="1839"/>
                  </a:lnTo>
                  <a:lnTo>
                    <a:pt x="328" y="1850"/>
                  </a:lnTo>
                  <a:lnTo>
                    <a:pt x="349" y="1843"/>
                  </a:lnTo>
                  <a:lnTo>
                    <a:pt x="370" y="1773"/>
                  </a:lnTo>
                  <a:lnTo>
                    <a:pt x="429" y="1752"/>
                  </a:lnTo>
                  <a:lnTo>
                    <a:pt x="453" y="1783"/>
                  </a:lnTo>
                  <a:lnTo>
                    <a:pt x="488" y="1808"/>
                  </a:lnTo>
                  <a:lnTo>
                    <a:pt x="515" y="1783"/>
                  </a:lnTo>
                  <a:lnTo>
                    <a:pt x="543" y="1694"/>
                  </a:lnTo>
                  <a:lnTo>
                    <a:pt x="564" y="1666"/>
                  </a:lnTo>
                  <a:lnTo>
                    <a:pt x="588" y="1669"/>
                  </a:lnTo>
                  <a:lnTo>
                    <a:pt x="627" y="1714"/>
                  </a:lnTo>
                  <a:lnTo>
                    <a:pt x="713" y="1711"/>
                  </a:lnTo>
                  <a:lnTo>
                    <a:pt x="737" y="1632"/>
                  </a:lnTo>
                  <a:lnTo>
                    <a:pt x="876" y="1451"/>
                  </a:lnTo>
                  <a:lnTo>
                    <a:pt x="876" y="1386"/>
                  </a:lnTo>
                  <a:lnTo>
                    <a:pt x="903" y="1365"/>
                  </a:lnTo>
                  <a:lnTo>
                    <a:pt x="962" y="1379"/>
                  </a:lnTo>
                  <a:lnTo>
                    <a:pt x="1010" y="1340"/>
                  </a:lnTo>
                  <a:lnTo>
                    <a:pt x="1049" y="1330"/>
                  </a:lnTo>
                  <a:lnTo>
                    <a:pt x="1063" y="1302"/>
                  </a:lnTo>
                  <a:lnTo>
                    <a:pt x="1041" y="1226"/>
                  </a:lnTo>
                  <a:lnTo>
                    <a:pt x="1041" y="1202"/>
                  </a:lnTo>
                  <a:lnTo>
                    <a:pt x="1056" y="1171"/>
                  </a:lnTo>
                  <a:lnTo>
                    <a:pt x="924" y="22"/>
                  </a:lnTo>
                  <a:lnTo>
                    <a:pt x="921" y="0"/>
                  </a:lnTo>
                  <a:lnTo>
                    <a:pt x="242" y="88"/>
                  </a:lnTo>
                  <a:lnTo>
                    <a:pt x="222" y="105"/>
                  </a:lnTo>
                  <a:lnTo>
                    <a:pt x="170" y="126"/>
                  </a:lnTo>
                  <a:lnTo>
                    <a:pt x="141" y="139"/>
                  </a:lnTo>
                  <a:lnTo>
                    <a:pt x="79" y="150"/>
                  </a:lnTo>
                  <a:lnTo>
                    <a:pt x="34" y="115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5111640" y="2620800"/>
              <a:ext cx="422280" cy="743040"/>
            </a:xfrm>
            <a:custGeom>
              <a:avLst/>
              <a:gdLst/>
              <a:ahLst/>
              <a:rect l="l" t="t" r="r" b="b"/>
              <a:pathLst>
                <a:path w="1063" h="1874">
                  <a:moveTo>
                    <a:pt x="34" y="115"/>
                  </a:moveTo>
                  <a:lnTo>
                    <a:pt x="120" y="1164"/>
                  </a:lnTo>
                  <a:lnTo>
                    <a:pt x="107" y="1182"/>
                  </a:lnTo>
                  <a:lnTo>
                    <a:pt x="114" y="1219"/>
                  </a:lnTo>
                  <a:lnTo>
                    <a:pt x="100" y="1275"/>
                  </a:lnTo>
                  <a:lnTo>
                    <a:pt x="141" y="1355"/>
                  </a:lnTo>
                  <a:lnTo>
                    <a:pt x="156" y="1451"/>
                  </a:lnTo>
                  <a:lnTo>
                    <a:pt x="107" y="1537"/>
                  </a:lnTo>
                  <a:lnTo>
                    <a:pt x="103" y="1565"/>
                  </a:lnTo>
                  <a:lnTo>
                    <a:pt x="72" y="1635"/>
                  </a:lnTo>
                  <a:lnTo>
                    <a:pt x="17" y="1687"/>
                  </a:lnTo>
                  <a:lnTo>
                    <a:pt x="17" y="1752"/>
                  </a:lnTo>
                  <a:lnTo>
                    <a:pt x="0" y="1836"/>
                  </a:lnTo>
                  <a:lnTo>
                    <a:pt x="0" y="1853"/>
                  </a:lnTo>
                  <a:lnTo>
                    <a:pt x="3" y="1870"/>
                  </a:lnTo>
                  <a:lnTo>
                    <a:pt x="3" y="1870"/>
                  </a:lnTo>
                  <a:lnTo>
                    <a:pt x="31" y="1874"/>
                  </a:lnTo>
                  <a:lnTo>
                    <a:pt x="59" y="1863"/>
                  </a:lnTo>
                  <a:lnTo>
                    <a:pt x="55" y="1850"/>
                  </a:lnTo>
                  <a:lnTo>
                    <a:pt x="65" y="1819"/>
                  </a:lnTo>
                  <a:lnTo>
                    <a:pt x="131" y="1822"/>
                  </a:lnTo>
                  <a:lnTo>
                    <a:pt x="215" y="1790"/>
                  </a:lnTo>
                  <a:lnTo>
                    <a:pt x="318" y="1839"/>
                  </a:lnTo>
                  <a:lnTo>
                    <a:pt x="328" y="1850"/>
                  </a:lnTo>
                  <a:lnTo>
                    <a:pt x="349" y="1843"/>
                  </a:lnTo>
                  <a:lnTo>
                    <a:pt x="370" y="1773"/>
                  </a:lnTo>
                  <a:lnTo>
                    <a:pt x="429" y="1752"/>
                  </a:lnTo>
                  <a:lnTo>
                    <a:pt x="453" y="1783"/>
                  </a:lnTo>
                  <a:lnTo>
                    <a:pt x="488" y="1808"/>
                  </a:lnTo>
                  <a:lnTo>
                    <a:pt x="515" y="1783"/>
                  </a:lnTo>
                  <a:lnTo>
                    <a:pt x="543" y="1694"/>
                  </a:lnTo>
                  <a:lnTo>
                    <a:pt x="564" y="1666"/>
                  </a:lnTo>
                  <a:lnTo>
                    <a:pt x="588" y="1669"/>
                  </a:lnTo>
                  <a:lnTo>
                    <a:pt x="627" y="1714"/>
                  </a:lnTo>
                  <a:lnTo>
                    <a:pt x="713" y="1711"/>
                  </a:lnTo>
                  <a:lnTo>
                    <a:pt x="737" y="1632"/>
                  </a:lnTo>
                  <a:lnTo>
                    <a:pt x="876" y="1451"/>
                  </a:lnTo>
                  <a:lnTo>
                    <a:pt x="876" y="1386"/>
                  </a:lnTo>
                  <a:lnTo>
                    <a:pt x="903" y="1365"/>
                  </a:lnTo>
                  <a:lnTo>
                    <a:pt x="962" y="1379"/>
                  </a:lnTo>
                  <a:lnTo>
                    <a:pt x="1010" y="1340"/>
                  </a:lnTo>
                  <a:lnTo>
                    <a:pt x="1049" y="1330"/>
                  </a:lnTo>
                  <a:lnTo>
                    <a:pt x="1063" y="1302"/>
                  </a:lnTo>
                  <a:lnTo>
                    <a:pt x="1041" y="1226"/>
                  </a:lnTo>
                  <a:lnTo>
                    <a:pt x="1041" y="1202"/>
                  </a:lnTo>
                  <a:lnTo>
                    <a:pt x="1056" y="1171"/>
                  </a:lnTo>
                  <a:lnTo>
                    <a:pt x="924" y="22"/>
                  </a:lnTo>
                  <a:lnTo>
                    <a:pt x="921" y="0"/>
                  </a:lnTo>
                  <a:lnTo>
                    <a:pt x="242" y="88"/>
                  </a:lnTo>
                  <a:lnTo>
                    <a:pt x="222" y="105"/>
                  </a:lnTo>
                  <a:lnTo>
                    <a:pt x="170" y="126"/>
                  </a:lnTo>
                  <a:lnTo>
                    <a:pt x="141" y="139"/>
                  </a:lnTo>
                  <a:lnTo>
                    <a:pt x="79" y="150"/>
                  </a:lnTo>
                  <a:lnTo>
                    <a:pt x="34" y="115"/>
                  </a:lnTo>
                  <a:lnTo>
                    <a:pt x="34" y="115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5478480" y="2514600"/>
              <a:ext cx="582480" cy="654120"/>
            </a:xfrm>
            <a:custGeom>
              <a:avLst/>
              <a:gdLst/>
              <a:ahLst/>
              <a:rect l="l" t="t" r="r" b="b"/>
              <a:pathLst>
                <a:path w="1471" h="1648">
                  <a:moveTo>
                    <a:pt x="0" y="291"/>
                  </a:moveTo>
                  <a:lnTo>
                    <a:pt x="132" y="1440"/>
                  </a:lnTo>
                  <a:lnTo>
                    <a:pt x="160" y="1440"/>
                  </a:lnTo>
                  <a:lnTo>
                    <a:pt x="194" y="1457"/>
                  </a:lnTo>
                  <a:lnTo>
                    <a:pt x="215" y="1457"/>
                  </a:lnTo>
                  <a:lnTo>
                    <a:pt x="253" y="1437"/>
                  </a:lnTo>
                  <a:lnTo>
                    <a:pt x="322" y="1488"/>
                  </a:lnTo>
                  <a:lnTo>
                    <a:pt x="346" y="1550"/>
                  </a:lnTo>
                  <a:lnTo>
                    <a:pt x="398" y="1571"/>
                  </a:lnTo>
                  <a:lnTo>
                    <a:pt x="471" y="1564"/>
                  </a:lnTo>
                  <a:lnTo>
                    <a:pt x="543" y="1616"/>
                  </a:lnTo>
                  <a:lnTo>
                    <a:pt x="571" y="1578"/>
                  </a:lnTo>
                  <a:lnTo>
                    <a:pt x="596" y="1575"/>
                  </a:lnTo>
                  <a:lnTo>
                    <a:pt x="658" y="1599"/>
                  </a:lnTo>
                  <a:lnTo>
                    <a:pt x="710" y="1592"/>
                  </a:lnTo>
                  <a:lnTo>
                    <a:pt x="716" y="1581"/>
                  </a:lnTo>
                  <a:lnTo>
                    <a:pt x="741" y="1568"/>
                  </a:lnTo>
                  <a:lnTo>
                    <a:pt x="751" y="1550"/>
                  </a:lnTo>
                  <a:lnTo>
                    <a:pt x="792" y="1519"/>
                  </a:lnTo>
                  <a:lnTo>
                    <a:pt x="811" y="1547"/>
                  </a:lnTo>
                  <a:lnTo>
                    <a:pt x="845" y="1595"/>
                  </a:lnTo>
                  <a:lnTo>
                    <a:pt x="883" y="1606"/>
                  </a:lnTo>
                  <a:lnTo>
                    <a:pt x="921" y="1634"/>
                  </a:lnTo>
                  <a:lnTo>
                    <a:pt x="935" y="1648"/>
                  </a:lnTo>
                  <a:lnTo>
                    <a:pt x="979" y="1645"/>
                  </a:lnTo>
                  <a:lnTo>
                    <a:pt x="1014" y="1585"/>
                  </a:lnTo>
                  <a:lnTo>
                    <a:pt x="1039" y="1564"/>
                  </a:lnTo>
                  <a:lnTo>
                    <a:pt x="1046" y="1519"/>
                  </a:lnTo>
                  <a:lnTo>
                    <a:pt x="1039" y="1468"/>
                  </a:lnTo>
                  <a:lnTo>
                    <a:pt x="1073" y="1363"/>
                  </a:lnTo>
                  <a:lnTo>
                    <a:pt x="1101" y="1363"/>
                  </a:lnTo>
                  <a:lnTo>
                    <a:pt x="1129" y="1416"/>
                  </a:lnTo>
                  <a:lnTo>
                    <a:pt x="1170" y="1370"/>
                  </a:lnTo>
                  <a:lnTo>
                    <a:pt x="1156" y="1315"/>
                  </a:lnTo>
                  <a:lnTo>
                    <a:pt x="1191" y="1239"/>
                  </a:lnTo>
                  <a:lnTo>
                    <a:pt x="1222" y="1212"/>
                  </a:lnTo>
                  <a:lnTo>
                    <a:pt x="1225" y="1195"/>
                  </a:lnTo>
                  <a:lnTo>
                    <a:pt x="1254" y="1162"/>
                  </a:lnTo>
                  <a:lnTo>
                    <a:pt x="1281" y="1169"/>
                  </a:lnTo>
                  <a:lnTo>
                    <a:pt x="1323" y="1159"/>
                  </a:lnTo>
                  <a:lnTo>
                    <a:pt x="1323" y="1142"/>
                  </a:lnTo>
                  <a:lnTo>
                    <a:pt x="1388" y="1066"/>
                  </a:lnTo>
                  <a:lnTo>
                    <a:pt x="1405" y="1059"/>
                  </a:lnTo>
                  <a:lnTo>
                    <a:pt x="1443" y="1025"/>
                  </a:lnTo>
                  <a:lnTo>
                    <a:pt x="1440" y="973"/>
                  </a:lnTo>
                  <a:lnTo>
                    <a:pt x="1433" y="952"/>
                  </a:lnTo>
                  <a:lnTo>
                    <a:pt x="1433" y="913"/>
                  </a:lnTo>
                  <a:lnTo>
                    <a:pt x="1447" y="876"/>
                  </a:lnTo>
                  <a:lnTo>
                    <a:pt x="1471" y="716"/>
                  </a:lnTo>
                  <a:lnTo>
                    <a:pt x="1405" y="685"/>
                  </a:lnTo>
                  <a:lnTo>
                    <a:pt x="1453" y="644"/>
                  </a:lnTo>
                  <a:lnTo>
                    <a:pt x="1436" y="599"/>
                  </a:lnTo>
                  <a:lnTo>
                    <a:pt x="1460" y="578"/>
                  </a:lnTo>
                  <a:lnTo>
                    <a:pt x="1471" y="582"/>
                  </a:lnTo>
                  <a:lnTo>
                    <a:pt x="1367" y="0"/>
                  </a:lnTo>
                  <a:lnTo>
                    <a:pt x="1201" y="84"/>
                  </a:lnTo>
                  <a:lnTo>
                    <a:pt x="1129" y="128"/>
                  </a:lnTo>
                  <a:lnTo>
                    <a:pt x="1101" y="152"/>
                  </a:lnTo>
                  <a:lnTo>
                    <a:pt x="1003" y="256"/>
                  </a:lnTo>
                  <a:lnTo>
                    <a:pt x="976" y="273"/>
                  </a:lnTo>
                  <a:lnTo>
                    <a:pt x="948" y="269"/>
                  </a:lnTo>
                  <a:lnTo>
                    <a:pt x="893" y="269"/>
                  </a:lnTo>
                  <a:lnTo>
                    <a:pt x="862" y="276"/>
                  </a:lnTo>
                  <a:lnTo>
                    <a:pt x="782" y="346"/>
                  </a:lnTo>
                  <a:lnTo>
                    <a:pt x="751" y="340"/>
                  </a:lnTo>
                  <a:lnTo>
                    <a:pt x="689" y="319"/>
                  </a:lnTo>
                  <a:lnTo>
                    <a:pt x="672" y="329"/>
                  </a:lnTo>
                  <a:lnTo>
                    <a:pt x="648" y="322"/>
                  </a:lnTo>
                  <a:lnTo>
                    <a:pt x="665" y="295"/>
                  </a:lnTo>
                  <a:lnTo>
                    <a:pt x="651" y="291"/>
                  </a:lnTo>
                  <a:lnTo>
                    <a:pt x="603" y="284"/>
                  </a:lnTo>
                  <a:lnTo>
                    <a:pt x="498" y="249"/>
                  </a:lnTo>
                  <a:lnTo>
                    <a:pt x="478" y="242"/>
                  </a:lnTo>
                  <a:lnTo>
                    <a:pt x="429" y="252"/>
                  </a:lnTo>
                  <a:lnTo>
                    <a:pt x="429" y="235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5478480" y="2514600"/>
              <a:ext cx="582480" cy="654120"/>
            </a:xfrm>
            <a:custGeom>
              <a:avLst/>
              <a:gdLst/>
              <a:ahLst/>
              <a:rect l="l" t="t" r="r" b="b"/>
              <a:pathLst>
                <a:path w="1471" h="1648">
                  <a:moveTo>
                    <a:pt x="0" y="291"/>
                  </a:moveTo>
                  <a:lnTo>
                    <a:pt x="132" y="1440"/>
                  </a:lnTo>
                  <a:lnTo>
                    <a:pt x="160" y="1440"/>
                  </a:lnTo>
                  <a:lnTo>
                    <a:pt x="194" y="1457"/>
                  </a:lnTo>
                  <a:lnTo>
                    <a:pt x="215" y="1457"/>
                  </a:lnTo>
                  <a:lnTo>
                    <a:pt x="253" y="1437"/>
                  </a:lnTo>
                  <a:lnTo>
                    <a:pt x="322" y="1488"/>
                  </a:lnTo>
                  <a:lnTo>
                    <a:pt x="346" y="1550"/>
                  </a:lnTo>
                  <a:lnTo>
                    <a:pt x="398" y="1571"/>
                  </a:lnTo>
                  <a:lnTo>
                    <a:pt x="471" y="1564"/>
                  </a:lnTo>
                  <a:lnTo>
                    <a:pt x="543" y="1616"/>
                  </a:lnTo>
                  <a:lnTo>
                    <a:pt x="571" y="1578"/>
                  </a:lnTo>
                  <a:lnTo>
                    <a:pt x="596" y="1575"/>
                  </a:lnTo>
                  <a:lnTo>
                    <a:pt x="658" y="1599"/>
                  </a:lnTo>
                  <a:lnTo>
                    <a:pt x="710" y="1592"/>
                  </a:lnTo>
                  <a:lnTo>
                    <a:pt x="716" y="1581"/>
                  </a:lnTo>
                  <a:lnTo>
                    <a:pt x="741" y="1568"/>
                  </a:lnTo>
                  <a:lnTo>
                    <a:pt x="751" y="1550"/>
                  </a:lnTo>
                  <a:lnTo>
                    <a:pt x="792" y="1519"/>
                  </a:lnTo>
                  <a:lnTo>
                    <a:pt x="811" y="1547"/>
                  </a:lnTo>
                  <a:lnTo>
                    <a:pt x="845" y="1595"/>
                  </a:lnTo>
                  <a:lnTo>
                    <a:pt x="883" y="1606"/>
                  </a:lnTo>
                  <a:lnTo>
                    <a:pt x="921" y="1634"/>
                  </a:lnTo>
                  <a:lnTo>
                    <a:pt x="935" y="1648"/>
                  </a:lnTo>
                  <a:lnTo>
                    <a:pt x="979" y="1645"/>
                  </a:lnTo>
                  <a:lnTo>
                    <a:pt x="1014" y="1585"/>
                  </a:lnTo>
                  <a:lnTo>
                    <a:pt x="1039" y="1564"/>
                  </a:lnTo>
                  <a:lnTo>
                    <a:pt x="1046" y="1519"/>
                  </a:lnTo>
                  <a:lnTo>
                    <a:pt x="1039" y="1468"/>
                  </a:lnTo>
                  <a:lnTo>
                    <a:pt x="1073" y="1363"/>
                  </a:lnTo>
                  <a:lnTo>
                    <a:pt x="1101" y="1363"/>
                  </a:lnTo>
                  <a:lnTo>
                    <a:pt x="1129" y="1416"/>
                  </a:lnTo>
                  <a:lnTo>
                    <a:pt x="1170" y="1370"/>
                  </a:lnTo>
                  <a:lnTo>
                    <a:pt x="1156" y="1315"/>
                  </a:lnTo>
                  <a:lnTo>
                    <a:pt x="1191" y="1239"/>
                  </a:lnTo>
                  <a:lnTo>
                    <a:pt x="1222" y="1212"/>
                  </a:lnTo>
                  <a:lnTo>
                    <a:pt x="1225" y="1195"/>
                  </a:lnTo>
                  <a:lnTo>
                    <a:pt x="1254" y="1162"/>
                  </a:lnTo>
                  <a:lnTo>
                    <a:pt x="1281" y="1169"/>
                  </a:lnTo>
                  <a:lnTo>
                    <a:pt x="1323" y="1159"/>
                  </a:lnTo>
                  <a:lnTo>
                    <a:pt x="1323" y="1142"/>
                  </a:lnTo>
                  <a:lnTo>
                    <a:pt x="1388" y="1066"/>
                  </a:lnTo>
                  <a:lnTo>
                    <a:pt x="1405" y="1059"/>
                  </a:lnTo>
                  <a:lnTo>
                    <a:pt x="1443" y="1025"/>
                  </a:lnTo>
                  <a:lnTo>
                    <a:pt x="1440" y="973"/>
                  </a:lnTo>
                  <a:lnTo>
                    <a:pt x="1433" y="952"/>
                  </a:lnTo>
                  <a:lnTo>
                    <a:pt x="1433" y="913"/>
                  </a:lnTo>
                  <a:lnTo>
                    <a:pt x="1447" y="876"/>
                  </a:lnTo>
                  <a:lnTo>
                    <a:pt x="1471" y="716"/>
                  </a:lnTo>
                  <a:lnTo>
                    <a:pt x="1405" y="685"/>
                  </a:lnTo>
                  <a:lnTo>
                    <a:pt x="1453" y="644"/>
                  </a:lnTo>
                  <a:lnTo>
                    <a:pt x="1436" y="599"/>
                  </a:lnTo>
                  <a:lnTo>
                    <a:pt x="1460" y="578"/>
                  </a:lnTo>
                  <a:lnTo>
                    <a:pt x="1471" y="582"/>
                  </a:lnTo>
                  <a:lnTo>
                    <a:pt x="1367" y="0"/>
                  </a:lnTo>
                  <a:lnTo>
                    <a:pt x="1201" y="84"/>
                  </a:lnTo>
                  <a:lnTo>
                    <a:pt x="1129" y="128"/>
                  </a:lnTo>
                  <a:lnTo>
                    <a:pt x="1101" y="152"/>
                  </a:lnTo>
                  <a:lnTo>
                    <a:pt x="1003" y="256"/>
                  </a:lnTo>
                  <a:lnTo>
                    <a:pt x="976" y="273"/>
                  </a:lnTo>
                  <a:lnTo>
                    <a:pt x="948" y="269"/>
                  </a:lnTo>
                  <a:lnTo>
                    <a:pt x="893" y="269"/>
                  </a:lnTo>
                  <a:lnTo>
                    <a:pt x="862" y="276"/>
                  </a:lnTo>
                  <a:lnTo>
                    <a:pt x="782" y="346"/>
                  </a:lnTo>
                  <a:lnTo>
                    <a:pt x="751" y="340"/>
                  </a:lnTo>
                  <a:lnTo>
                    <a:pt x="689" y="319"/>
                  </a:lnTo>
                  <a:lnTo>
                    <a:pt x="672" y="329"/>
                  </a:lnTo>
                  <a:lnTo>
                    <a:pt x="648" y="322"/>
                  </a:lnTo>
                  <a:lnTo>
                    <a:pt x="665" y="295"/>
                  </a:lnTo>
                  <a:lnTo>
                    <a:pt x="651" y="291"/>
                  </a:lnTo>
                  <a:lnTo>
                    <a:pt x="603" y="284"/>
                  </a:lnTo>
                  <a:lnTo>
                    <a:pt x="498" y="249"/>
                  </a:lnTo>
                  <a:lnTo>
                    <a:pt x="478" y="242"/>
                  </a:lnTo>
                  <a:lnTo>
                    <a:pt x="429" y="252"/>
                  </a:lnTo>
                  <a:lnTo>
                    <a:pt x="429" y="235"/>
                  </a:lnTo>
                  <a:lnTo>
                    <a:pt x="0" y="291"/>
                  </a:lnTo>
                  <a:lnTo>
                    <a:pt x="0" y="29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5848200" y="2743200"/>
              <a:ext cx="627120" cy="620640"/>
            </a:xfrm>
            <a:custGeom>
              <a:avLst/>
              <a:gdLst/>
              <a:ahLst/>
              <a:rect l="l" t="t" r="r" b="b"/>
              <a:pathLst>
                <a:path w="1578" h="1561">
                  <a:moveTo>
                    <a:pt x="536" y="4"/>
                  </a:moveTo>
                  <a:lnTo>
                    <a:pt x="525" y="0"/>
                  </a:lnTo>
                  <a:lnTo>
                    <a:pt x="501" y="21"/>
                  </a:lnTo>
                  <a:lnTo>
                    <a:pt x="518" y="66"/>
                  </a:lnTo>
                  <a:lnTo>
                    <a:pt x="470" y="107"/>
                  </a:lnTo>
                  <a:lnTo>
                    <a:pt x="536" y="138"/>
                  </a:lnTo>
                  <a:lnTo>
                    <a:pt x="512" y="298"/>
                  </a:lnTo>
                  <a:lnTo>
                    <a:pt x="498" y="335"/>
                  </a:lnTo>
                  <a:lnTo>
                    <a:pt x="498" y="374"/>
                  </a:lnTo>
                  <a:lnTo>
                    <a:pt x="505" y="395"/>
                  </a:lnTo>
                  <a:lnTo>
                    <a:pt x="508" y="447"/>
                  </a:lnTo>
                  <a:lnTo>
                    <a:pt x="470" y="481"/>
                  </a:lnTo>
                  <a:lnTo>
                    <a:pt x="453" y="488"/>
                  </a:lnTo>
                  <a:lnTo>
                    <a:pt x="388" y="564"/>
                  </a:lnTo>
                  <a:lnTo>
                    <a:pt x="388" y="581"/>
                  </a:lnTo>
                  <a:lnTo>
                    <a:pt x="346" y="591"/>
                  </a:lnTo>
                  <a:lnTo>
                    <a:pt x="319" y="584"/>
                  </a:lnTo>
                  <a:lnTo>
                    <a:pt x="290" y="617"/>
                  </a:lnTo>
                  <a:lnTo>
                    <a:pt x="287" y="634"/>
                  </a:lnTo>
                  <a:lnTo>
                    <a:pt x="256" y="661"/>
                  </a:lnTo>
                  <a:lnTo>
                    <a:pt x="221" y="737"/>
                  </a:lnTo>
                  <a:lnTo>
                    <a:pt x="235" y="792"/>
                  </a:lnTo>
                  <a:lnTo>
                    <a:pt x="194" y="838"/>
                  </a:lnTo>
                  <a:lnTo>
                    <a:pt x="166" y="785"/>
                  </a:lnTo>
                  <a:lnTo>
                    <a:pt x="138" y="785"/>
                  </a:lnTo>
                  <a:lnTo>
                    <a:pt x="104" y="890"/>
                  </a:lnTo>
                  <a:lnTo>
                    <a:pt x="111" y="941"/>
                  </a:lnTo>
                  <a:lnTo>
                    <a:pt x="104" y="986"/>
                  </a:lnTo>
                  <a:lnTo>
                    <a:pt x="79" y="1007"/>
                  </a:lnTo>
                  <a:lnTo>
                    <a:pt x="44" y="1067"/>
                  </a:lnTo>
                  <a:lnTo>
                    <a:pt x="0" y="1070"/>
                  </a:lnTo>
                  <a:lnTo>
                    <a:pt x="10" y="1125"/>
                  </a:lnTo>
                  <a:lnTo>
                    <a:pt x="10" y="1166"/>
                  </a:lnTo>
                  <a:lnTo>
                    <a:pt x="6" y="1194"/>
                  </a:lnTo>
                  <a:lnTo>
                    <a:pt x="13" y="1222"/>
                  </a:lnTo>
                  <a:lnTo>
                    <a:pt x="86" y="1312"/>
                  </a:lnTo>
                  <a:lnTo>
                    <a:pt x="132" y="1381"/>
                  </a:lnTo>
                  <a:lnTo>
                    <a:pt x="142" y="1388"/>
                  </a:lnTo>
                  <a:lnTo>
                    <a:pt x="159" y="1385"/>
                  </a:lnTo>
                  <a:lnTo>
                    <a:pt x="194" y="1402"/>
                  </a:lnTo>
                  <a:lnTo>
                    <a:pt x="204" y="1416"/>
                  </a:lnTo>
                  <a:lnTo>
                    <a:pt x="214" y="1416"/>
                  </a:lnTo>
                  <a:lnTo>
                    <a:pt x="238" y="1433"/>
                  </a:lnTo>
                  <a:lnTo>
                    <a:pt x="262" y="1433"/>
                  </a:lnTo>
                  <a:lnTo>
                    <a:pt x="276" y="1443"/>
                  </a:lnTo>
                  <a:lnTo>
                    <a:pt x="262" y="1477"/>
                  </a:lnTo>
                  <a:lnTo>
                    <a:pt x="319" y="1530"/>
                  </a:lnTo>
                  <a:lnTo>
                    <a:pt x="394" y="1558"/>
                  </a:lnTo>
                  <a:lnTo>
                    <a:pt x="429" y="1561"/>
                  </a:lnTo>
                  <a:lnTo>
                    <a:pt x="470" y="1527"/>
                  </a:lnTo>
                  <a:lnTo>
                    <a:pt x="474" y="1503"/>
                  </a:lnTo>
                  <a:lnTo>
                    <a:pt x="501" y="1488"/>
                  </a:lnTo>
                  <a:lnTo>
                    <a:pt x="529" y="1513"/>
                  </a:lnTo>
                  <a:lnTo>
                    <a:pt x="547" y="1523"/>
                  </a:lnTo>
                  <a:lnTo>
                    <a:pt x="575" y="1517"/>
                  </a:lnTo>
                  <a:lnTo>
                    <a:pt x="661" y="1481"/>
                  </a:lnTo>
                  <a:lnTo>
                    <a:pt x="675" y="1426"/>
                  </a:lnTo>
                  <a:lnTo>
                    <a:pt x="685" y="1426"/>
                  </a:lnTo>
                  <a:lnTo>
                    <a:pt x="706" y="1443"/>
                  </a:lnTo>
                  <a:lnTo>
                    <a:pt x="776" y="1381"/>
                  </a:lnTo>
                  <a:lnTo>
                    <a:pt x="800" y="1395"/>
                  </a:lnTo>
                  <a:lnTo>
                    <a:pt x="858" y="1319"/>
                  </a:lnTo>
                  <a:lnTo>
                    <a:pt x="844" y="1288"/>
                  </a:lnTo>
                  <a:lnTo>
                    <a:pt x="848" y="1235"/>
                  </a:lnTo>
                  <a:lnTo>
                    <a:pt x="906" y="1125"/>
                  </a:lnTo>
                  <a:lnTo>
                    <a:pt x="982" y="838"/>
                  </a:lnTo>
                  <a:lnTo>
                    <a:pt x="997" y="835"/>
                  </a:lnTo>
                  <a:lnTo>
                    <a:pt x="1039" y="862"/>
                  </a:lnTo>
                  <a:lnTo>
                    <a:pt x="1045" y="879"/>
                  </a:lnTo>
                  <a:lnTo>
                    <a:pt x="1066" y="904"/>
                  </a:lnTo>
                  <a:lnTo>
                    <a:pt x="1111" y="893"/>
                  </a:lnTo>
                  <a:lnTo>
                    <a:pt x="1142" y="842"/>
                  </a:lnTo>
                  <a:lnTo>
                    <a:pt x="1169" y="734"/>
                  </a:lnTo>
                  <a:lnTo>
                    <a:pt x="1193" y="692"/>
                  </a:lnTo>
                  <a:lnTo>
                    <a:pt x="1236" y="710"/>
                  </a:lnTo>
                  <a:lnTo>
                    <a:pt x="1264" y="648"/>
                  </a:lnTo>
                  <a:lnTo>
                    <a:pt x="1291" y="637"/>
                  </a:lnTo>
                  <a:lnTo>
                    <a:pt x="1315" y="603"/>
                  </a:lnTo>
                  <a:lnTo>
                    <a:pt x="1336" y="543"/>
                  </a:lnTo>
                  <a:lnTo>
                    <a:pt x="1353" y="529"/>
                  </a:lnTo>
                  <a:lnTo>
                    <a:pt x="1357" y="516"/>
                  </a:lnTo>
                  <a:lnTo>
                    <a:pt x="1343" y="502"/>
                  </a:lnTo>
                  <a:lnTo>
                    <a:pt x="1350" y="416"/>
                  </a:lnTo>
                  <a:lnTo>
                    <a:pt x="1357" y="402"/>
                  </a:lnTo>
                  <a:lnTo>
                    <a:pt x="1370" y="392"/>
                  </a:lnTo>
                  <a:lnTo>
                    <a:pt x="1530" y="492"/>
                  </a:lnTo>
                  <a:lnTo>
                    <a:pt x="1554" y="498"/>
                  </a:lnTo>
                  <a:lnTo>
                    <a:pt x="1561" y="492"/>
                  </a:lnTo>
                  <a:lnTo>
                    <a:pt x="1578" y="405"/>
                  </a:lnTo>
                  <a:lnTo>
                    <a:pt x="1540" y="325"/>
                  </a:lnTo>
                  <a:lnTo>
                    <a:pt x="1523" y="322"/>
                  </a:lnTo>
                  <a:lnTo>
                    <a:pt x="1509" y="284"/>
                  </a:lnTo>
                  <a:lnTo>
                    <a:pt x="1482" y="294"/>
                  </a:lnTo>
                  <a:lnTo>
                    <a:pt x="1454" y="294"/>
                  </a:lnTo>
                  <a:lnTo>
                    <a:pt x="1429" y="280"/>
                  </a:lnTo>
                  <a:lnTo>
                    <a:pt x="1319" y="318"/>
                  </a:lnTo>
                  <a:lnTo>
                    <a:pt x="1308" y="349"/>
                  </a:lnTo>
                  <a:lnTo>
                    <a:pt x="1264" y="363"/>
                  </a:lnTo>
                  <a:lnTo>
                    <a:pt x="1222" y="353"/>
                  </a:lnTo>
                  <a:lnTo>
                    <a:pt x="1204" y="332"/>
                  </a:lnTo>
                  <a:lnTo>
                    <a:pt x="1183" y="378"/>
                  </a:lnTo>
                  <a:lnTo>
                    <a:pt x="1159" y="388"/>
                  </a:lnTo>
                  <a:lnTo>
                    <a:pt x="1135" y="430"/>
                  </a:lnTo>
                  <a:lnTo>
                    <a:pt x="1104" y="436"/>
                  </a:lnTo>
                  <a:lnTo>
                    <a:pt x="1035" y="516"/>
                  </a:lnTo>
                  <a:lnTo>
                    <a:pt x="1014" y="526"/>
                  </a:lnTo>
                  <a:lnTo>
                    <a:pt x="997" y="557"/>
                  </a:lnTo>
                  <a:lnTo>
                    <a:pt x="944" y="329"/>
                  </a:lnTo>
                  <a:lnTo>
                    <a:pt x="602" y="395"/>
                  </a:lnTo>
                  <a:lnTo>
                    <a:pt x="536" y="4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5848200" y="2743200"/>
              <a:ext cx="627120" cy="620640"/>
            </a:xfrm>
            <a:custGeom>
              <a:avLst/>
              <a:gdLst/>
              <a:ahLst/>
              <a:rect l="l" t="t" r="r" b="b"/>
              <a:pathLst>
                <a:path w="1578" h="1561">
                  <a:moveTo>
                    <a:pt x="536" y="4"/>
                  </a:moveTo>
                  <a:lnTo>
                    <a:pt x="525" y="0"/>
                  </a:lnTo>
                  <a:lnTo>
                    <a:pt x="501" y="21"/>
                  </a:lnTo>
                  <a:lnTo>
                    <a:pt x="518" y="66"/>
                  </a:lnTo>
                  <a:lnTo>
                    <a:pt x="470" y="107"/>
                  </a:lnTo>
                  <a:lnTo>
                    <a:pt x="536" y="138"/>
                  </a:lnTo>
                  <a:lnTo>
                    <a:pt x="512" y="298"/>
                  </a:lnTo>
                  <a:lnTo>
                    <a:pt x="498" y="335"/>
                  </a:lnTo>
                  <a:lnTo>
                    <a:pt x="498" y="374"/>
                  </a:lnTo>
                  <a:lnTo>
                    <a:pt x="505" y="395"/>
                  </a:lnTo>
                  <a:lnTo>
                    <a:pt x="508" y="447"/>
                  </a:lnTo>
                  <a:lnTo>
                    <a:pt x="470" y="481"/>
                  </a:lnTo>
                  <a:lnTo>
                    <a:pt x="453" y="488"/>
                  </a:lnTo>
                  <a:lnTo>
                    <a:pt x="388" y="564"/>
                  </a:lnTo>
                  <a:lnTo>
                    <a:pt x="388" y="581"/>
                  </a:lnTo>
                  <a:lnTo>
                    <a:pt x="346" y="591"/>
                  </a:lnTo>
                  <a:lnTo>
                    <a:pt x="319" y="584"/>
                  </a:lnTo>
                  <a:lnTo>
                    <a:pt x="290" y="617"/>
                  </a:lnTo>
                  <a:lnTo>
                    <a:pt x="287" y="634"/>
                  </a:lnTo>
                  <a:lnTo>
                    <a:pt x="256" y="661"/>
                  </a:lnTo>
                  <a:lnTo>
                    <a:pt x="221" y="737"/>
                  </a:lnTo>
                  <a:lnTo>
                    <a:pt x="235" y="792"/>
                  </a:lnTo>
                  <a:lnTo>
                    <a:pt x="194" y="838"/>
                  </a:lnTo>
                  <a:lnTo>
                    <a:pt x="166" y="785"/>
                  </a:lnTo>
                  <a:lnTo>
                    <a:pt x="138" y="785"/>
                  </a:lnTo>
                  <a:lnTo>
                    <a:pt x="104" y="890"/>
                  </a:lnTo>
                  <a:lnTo>
                    <a:pt x="111" y="941"/>
                  </a:lnTo>
                  <a:lnTo>
                    <a:pt x="104" y="986"/>
                  </a:lnTo>
                  <a:lnTo>
                    <a:pt x="79" y="1007"/>
                  </a:lnTo>
                  <a:lnTo>
                    <a:pt x="44" y="1067"/>
                  </a:lnTo>
                  <a:lnTo>
                    <a:pt x="0" y="1070"/>
                  </a:lnTo>
                  <a:lnTo>
                    <a:pt x="10" y="1125"/>
                  </a:lnTo>
                  <a:lnTo>
                    <a:pt x="10" y="1166"/>
                  </a:lnTo>
                  <a:lnTo>
                    <a:pt x="6" y="1194"/>
                  </a:lnTo>
                  <a:lnTo>
                    <a:pt x="13" y="1222"/>
                  </a:lnTo>
                  <a:lnTo>
                    <a:pt x="86" y="1312"/>
                  </a:lnTo>
                  <a:lnTo>
                    <a:pt x="132" y="1381"/>
                  </a:lnTo>
                  <a:lnTo>
                    <a:pt x="142" y="1388"/>
                  </a:lnTo>
                  <a:lnTo>
                    <a:pt x="159" y="1385"/>
                  </a:lnTo>
                  <a:lnTo>
                    <a:pt x="194" y="1402"/>
                  </a:lnTo>
                  <a:lnTo>
                    <a:pt x="204" y="1416"/>
                  </a:lnTo>
                  <a:lnTo>
                    <a:pt x="214" y="1416"/>
                  </a:lnTo>
                  <a:lnTo>
                    <a:pt x="238" y="1433"/>
                  </a:lnTo>
                  <a:lnTo>
                    <a:pt x="262" y="1433"/>
                  </a:lnTo>
                  <a:lnTo>
                    <a:pt x="276" y="1443"/>
                  </a:lnTo>
                  <a:lnTo>
                    <a:pt x="262" y="1477"/>
                  </a:lnTo>
                  <a:lnTo>
                    <a:pt x="319" y="1530"/>
                  </a:lnTo>
                  <a:lnTo>
                    <a:pt x="394" y="1558"/>
                  </a:lnTo>
                  <a:lnTo>
                    <a:pt x="429" y="1561"/>
                  </a:lnTo>
                  <a:lnTo>
                    <a:pt x="470" y="1527"/>
                  </a:lnTo>
                  <a:lnTo>
                    <a:pt x="474" y="1503"/>
                  </a:lnTo>
                  <a:lnTo>
                    <a:pt x="501" y="1488"/>
                  </a:lnTo>
                  <a:lnTo>
                    <a:pt x="529" y="1513"/>
                  </a:lnTo>
                  <a:lnTo>
                    <a:pt x="547" y="1523"/>
                  </a:lnTo>
                  <a:lnTo>
                    <a:pt x="575" y="1517"/>
                  </a:lnTo>
                  <a:lnTo>
                    <a:pt x="661" y="1481"/>
                  </a:lnTo>
                  <a:lnTo>
                    <a:pt x="675" y="1426"/>
                  </a:lnTo>
                  <a:lnTo>
                    <a:pt x="685" y="1426"/>
                  </a:lnTo>
                  <a:lnTo>
                    <a:pt x="706" y="1443"/>
                  </a:lnTo>
                  <a:lnTo>
                    <a:pt x="776" y="1381"/>
                  </a:lnTo>
                  <a:lnTo>
                    <a:pt x="800" y="1395"/>
                  </a:lnTo>
                  <a:lnTo>
                    <a:pt x="858" y="1319"/>
                  </a:lnTo>
                  <a:lnTo>
                    <a:pt x="844" y="1288"/>
                  </a:lnTo>
                  <a:lnTo>
                    <a:pt x="848" y="1235"/>
                  </a:lnTo>
                  <a:lnTo>
                    <a:pt x="906" y="1125"/>
                  </a:lnTo>
                  <a:lnTo>
                    <a:pt x="982" y="838"/>
                  </a:lnTo>
                  <a:lnTo>
                    <a:pt x="997" y="835"/>
                  </a:lnTo>
                  <a:lnTo>
                    <a:pt x="1039" y="862"/>
                  </a:lnTo>
                  <a:lnTo>
                    <a:pt x="1045" y="879"/>
                  </a:lnTo>
                  <a:lnTo>
                    <a:pt x="1066" y="904"/>
                  </a:lnTo>
                  <a:lnTo>
                    <a:pt x="1111" y="893"/>
                  </a:lnTo>
                  <a:lnTo>
                    <a:pt x="1142" y="842"/>
                  </a:lnTo>
                  <a:lnTo>
                    <a:pt x="1169" y="734"/>
                  </a:lnTo>
                  <a:lnTo>
                    <a:pt x="1193" y="692"/>
                  </a:lnTo>
                  <a:lnTo>
                    <a:pt x="1236" y="710"/>
                  </a:lnTo>
                  <a:lnTo>
                    <a:pt x="1264" y="648"/>
                  </a:lnTo>
                  <a:lnTo>
                    <a:pt x="1291" y="637"/>
                  </a:lnTo>
                  <a:lnTo>
                    <a:pt x="1315" y="603"/>
                  </a:lnTo>
                  <a:lnTo>
                    <a:pt x="1336" y="543"/>
                  </a:lnTo>
                  <a:lnTo>
                    <a:pt x="1353" y="529"/>
                  </a:lnTo>
                  <a:lnTo>
                    <a:pt x="1357" y="516"/>
                  </a:lnTo>
                  <a:lnTo>
                    <a:pt x="1343" y="502"/>
                  </a:lnTo>
                  <a:lnTo>
                    <a:pt x="1350" y="416"/>
                  </a:lnTo>
                  <a:lnTo>
                    <a:pt x="1357" y="402"/>
                  </a:lnTo>
                  <a:lnTo>
                    <a:pt x="1370" y="392"/>
                  </a:lnTo>
                  <a:lnTo>
                    <a:pt x="1530" y="492"/>
                  </a:lnTo>
                  <a:lnTo>
                    <a:pt x="1554" y="498"/>
                  </a:lnTo>
                  <a:lnTo>
                    <a:pt x="1561" y="492"/>
                  </a:lnTo>
                  <a:lnTo>
                    <a:pt x="1578" y="405"/>
                  </a:lnTo>
                  <a:lnTo>
                    <a:pt x="1578" y="405"/>
                  </a:lnTo>
                  <a:lnTo>
                    <a:pt x="1540" y="325"/>
                  </a:lnTo>
                  <a:lnTo>
                    <a:pt x="1523" y="322"/>
                  </a:lnTo>
                  <a:lnTo>
                    <a:pt x="1509" y="284"/>
                  </a:lnTo>
                  <a:lnTo>
                    <a:pt x="1482" y="294"/>
                  </a:lnTo>
                  <a:lnTo>
                    <a:pt x="1454" y="294"/>
                  </a:lnTo>
                  <a:lnTo>
                    <a:pt x="1429" y="280"/>
                  </a:lnTo>
                  <a:lnTo>
                    <a:pt x="1319" y="318"/>
                  </a:lnTo>
                  <a:lnTo>
                    <a:pt x="1308" y="349"/>
                  </a:lnTo>
                  <a:lnTo>
                    <a:pt x="1264" y="363"/>
                  </a:lnTo>
                  <a:lnTo>
                    <a:pt x="1222" y="353"/>
                  </a:lnTo>
                  <a:lnTo>
                    <a:pt x="1204" y="332"/>
                  </a:lnTo>
                  <a:lnTo>
                    <a:pt x="1183" y="378"/>
                  </a:lnTo>
                  <a:lnTo>
                    <a:pt x="1159" y="388"/>
                  </a:lnTo>
                  <a:lnTo>
                    <a:pt x="1135" y="430"/>
                  </a:lnTo>
                  <a:lnTo>
                    <a:pt x="1104" y="436"/>
                  </a:lnTo>
                  <a:lnTo>
                    <a:pt x="1035" y="516"/>
                  </a:lnTo>
                  <a:lnTo>
                    <a:pt x="1014" y="526"/>
                  </a:lnTo>
                  <a:lnTo>
                    <a:pt x="997" y="557"/>
                  </a:lnTo>
                  <a:lnTo>
                    <a:pt x="944" y="329"/>
                  </a:lnTo>
                  <a:lnTo>
                    <a:pt x="602" y="395"/>
                  </a:lnTo>
                  <a:lnTo>
                    <a:pt x="536" y="4"/>
                  </a:lnTo>
                  <a:lnTo>
                    <a:pt x="536" y="4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5645160" y="3341520"/>
              <a:ext cx="1225440" cy="530280"/>
            </a:xfrm>
            <a:custGeom>
              <a:avLst/>
              <a:gdLst/>
              <a:ahLst/>
              <a:rect l="l" t="t" r="r" b="b"/>
              <a:pathLst>
                <a:path w="3088" h="1335">
                  <a:moveTo>
                    <a:pt x="0" y="1180"/>
                  </a:moveTo>
                  <a:lnTo>
                    <a:pt x="10" y="1076"/>
                  </a:lnTo>
                  <a:lnTo>
                    <a:pt x="41" y="1076"/>
                  </a:lnTo>
                  <a:lnTo>
                    <a:pt x="55" y="1072"/>
                  </a:lnTo>
                  <a:lnTo>
                    <a:pt x="82" y="1045"/>
                  </a:lnTo>
                  <a:lnTo>
                    <a:pt x="86" y="1017"/>
                  </a:lnTo>
                  <a:lnTo>
                    <a:pt x="82" y="1000"/>
                  </a:lnTo>
                  <a:lnTo>
                    <a:pt x="96" y="976"/>
                  </a:lnTo>
                  <a:lnTo>
                    <a:pt x="120" y="941"/>
                  </a:lnTo>
                  <a:lnTo>
                    <a:pt x="194" y="910"/>
                  </a:lnTo>
                  <a:lnTo>
                    <a:pt x="276" y="889"/>
                  </a:lnTo>
                  <a:lnTo>
                    <a:pt x="359" y="816"/>
                  </a:lnTo>
                  <a:lnTo>
                    <a:pt x="394" y="803"/>
                  </a:lnTo>
                  <a:lnTo>
                    <a:pt x="443" y="754"/>
                  </a:lnTo>
                  <a:lnTo>
                    <a:pt x="456" y="713"/>
                  </a:lnTo>
                  <a:lnTo>
                    <a:pt x="463" y="710"/>
                  </a:lnTo>
                  <a:lnTo>
                    <a:pt x="484" y="713"/>
                  </a:lnTo>
                  <a:lnTo>
                    <a:pt x="498" y="692"/>
                  </a:lnTo>
                  <a:lnTo>
                    <a:pt x="505" y="682"/>
                  </a:lnTo>
                  <a:lnTo>
                    <a:pt x="532" y="653"/>
                  </a:lnTo>
                  <a:lnTo>
                    <a:pt x="543" y="657"/>
                  </a:lnTo>
                  <a:lnTo>
                    <a:pt x="567" y="672"/>
                  </a:lnTo>
                  <a:lnTo>
                    <a:pt x="594" y="657"/>
                  </a:lnTo>
                  <a:lnTo>
                    <a:pt x="598" y="643"/>
                  </a:lnTo>
                  <a:lnTo>
                    <a:pt x="644" y="609"/>
                  </a:lnTo>
                  <a:lnTo>
                    <a:pt x="675" y="595"/>
                  </a:lnTo>
                  <a:lnTo>
                    <a:pt x="730" y="591"/>
                  </a:lnTo>
                  <a:lnTo>
                    <a:pt x="788" y="491"/>
                  </a:lnTo>
                  <a:lnTo>
                    <a:pt x="838" y="464"/>
                  </a:lnTo>
                  <a:lnTo>
                    <a:pt x="841" y="435"/>
                  </a:lnTo>
                  <a:lnTo>
                    <a:pt x="848" y="408"/>
                  </a:lnTo>
                  <a:lnTo>
                    <a:pt x="844" y="373"/>
                  </a:lnTo>
                  <a:lnTo>
                    <a:pt x="851" y="346"/>
                  </a:lnTo>
                  <a:lnTo>
                    <a:pt x="851" y="335"/>
                  </a:lnTo>
                  <a:lnTo>
                    <a:pt x="948" y="318"/>
                  </a:lnTo>
                  <a:lnTo>
                    <a:pt x="941" y="335"/>
                  </a:lnTo>
                  <a:lnTo>
                    <a:pt x="1037" y="325"/>
                  </a:lnTo>
                  <a:lnTo>
                    <a:pt x="1076" y="315"/>
                  </a:lnTo>
                  <a:lnTo>
                    <a:pt x="1094" y="322"/>
                  </a:lnTo>
                  <a:lnTo>
                    <a:pt x="2021" y="169"/>
                  </a:lnTo>
                  <a:lnTo>
                    <a:pt x="2904" y="0"/>
                  </a:lnTo>
                  <a:lnTo>
                    <a:pt x="2918" y="17"/>
                  </a:lnTo>
                  <a:lnTo>
                    <a:pt x="2925" y="31"/>
                  </a:lnTo>
                  <a:lnTo>
                    <a:pt x="2949" y="45"/>
                  </a:lnTo>
                  <a:lnTo>
                    <a:pt x="2966" y="52"/>
                  </a:lnTo>
                  <a:lnTo>
                    <a:pt x="2980" y="72"/>
                  </a:lnTo>
                  <a:lnTo>
                    <a:pt x="2994" y="86"/>
                  </a:lnTo>
                  <a:lnTo>
                    <a:pt x="3011" y="128"/>
                  </a:lnTo>
                  <a:lnTo>
                    <a:pt x="3004" y="141"/>
                  </a:lnTo>
                  <a:lnTo>
                    <a:pt x="3007" y="145"/>
                  </a:lnTo>
                  <a:lnTo>
                    <a:pt x="2994" y="145"/>
                  </a:lnTo>
                  <a:lnTo>
                    <a:pt x="2990" y="131"/>
                  </a:lnTo>
                  <a:lnTo>
                    <a:pt x="2963" y="138"/>
                  </a:lnTo>
                  <a:lnTo>
                    <a:pt x="2945" y="138"/>
                  </a:lnTo>
                  <a:lnTo>
                    <a:pt x="2928" y="131"/>
                  </a:lnTo>
                  <a:lnTo>
                    <a:pt x="2914" y="134"/>
                  </a:lnTo>
                  <a:lnTo>
                    <a:pt x="2925" y="152"/>
                  </a:lnTo>
                  <a:lnTo>
                    <a:pt x="2921" y="162"/>
                  </a:lnTo>
                  <a:lnTo>
                    <a:pt x="2837" y="200"/>
                  </a:lnTo>
                  <a:lnTo>
                    <a:pt x="2820" y="218"/>
                  </a:lnTo>
                  <a:lnTo>
                    <a:pt x="2789" y="249"/>
                  </a:lnTo>
                  <a:lnTo>
                    <a:pt x="2738" y="256"/>
                  </a:lnTo>
                  <a:lnTo>
                    <a:pt x="2727" y="291"/>
                  </a:lnTo>
                  <a:lnTo>
                    <a:pt x="2727" y="301"/>
                  </a:lnTo>
                  <a:lnTo>
                    <a:pt x="2738" y="304"/>
                  </a:lnTo>
                  <a:lnTo>
                    <a:pt x="2755" y="301"/>
                  </a:lnTo>
                  <a:lnTo>
                    <a:pt x="2810" y="273"/>
                  </a:lnTo>
                  <a:lnTo>
                    <a:pt x="2866" y="260"/>
                  </a:lnTo>
                  <a:lnTo>
                    <a:pt x="2897" y="239"/>
                  </a:lnTo>
                  <a:lnTo>
                    <a:pt x="2949" y="242"/>
                  </a:lnTo>
                  <a:lnTo>
                    <a:pt x="2956" y="249"/>
                  </a:lnTo>
                  <a:lnTo>
                    <a:pt x="2949" y="280"/>
                  </a:lnTo>
                  <a:lnTo>
                    <a:pt x="2956" y="294"/>
                  </a:lnTo>
                  <a:lnTo>
                    <a:pt x="2969" y="304"/>
                  </a:lnTo>
                  <a:lnTo>
                    <a:pt x="2990" y="297"/>
                  </a:lnTo>
                  <a:lnTo>
                    <a:pt x="2997" y="280"/>
                  </a:lnTo>
                  <a:lnTo>
                    <a:pt x="3028" y="242"/>
                  </a:lnTo>
                  <a:lnTo>
                    <a:pt x="3056" y="242"/>
                  </a:lnTo>
                  <a:lnTo>
                    <a:pt x="3074" y="284"/>
                  </a:lnTo>
                  <a:lnTo>
                    <a:pt x="3081" y="353"/>
                  </a:lnTo>
                  <a:lnTo>
                    <a:pt x="3088" y="373"/>
                  </a:lnTo>
                  <a:lnTo>
                    <a:pt x="3088" y="387"/>
                  </a:lnTo>
                  <a:lnTo>
                    <a:pt x="3042" y="421"/>
                  </a:lnTo>
                  <a:lnTo>
                    <a:pt x="3031" y="450"/>
                  </a:lnTo>
                  <a:lnTo>
                    <a:pt x="3025" y="467"/>
                  </a:lnTo>
                  <a:lnTo>
                    <a:pt x="2990" y="495"/>
                  </a:lnTo>
                  <a:lnTo>
                    <a:pt x="2966" y="505"/>
                  </a:lnTo>
                  <a:lnTo>
                    <a:pt x="2938" y="522"/>
                  </a:lnTo>
                  <a:lnTo>
                    <a:pt x="2880" y="519"/>
                  </a:lnTo>
                  <a:lnTo>
                    <a:pt x="2859" y="512"/>
                  </a:lnTo>
                  <a:lnTo>
                    <a:pt x="2852" y="519"/>
                  </a:lnTo>
                  <a:lnTo>
                    <a:pt x="2844" y="519"/>
                  </a:lnTo>
                  <a:lnTo>
                    <a:pt x="2834" y="491"/>
                  </a:lnTo>
                  <a:lnTo>
                    <a:pt x="2834" y="478"/>
                  </a:lnTo>
                  <a:lnTo>
                    <a:pt x="2824" y="467"/>
                  </a:lnTo>
                  <a:lnTo>
                    <a:pt x="2810" y="464"/>
                  </a:lnTo>
                  <a:lnTo>
                    <a:pt x="2800" y="474"/>
                  </a:lnTo>
                  <a:lnTo>
                    <a:pt x="2810" y="526"/>
                  </a:lnTo>
                  <a:lnTo>
                    <a:pt x="2800" y="543"/>
                  </a:lnTo>
                  <a:lnTo>
                    <a:pt x="2793" y="536"/>
                  </a:lnTo>
                  <a:lnTo>
                    <a:pt x="2810" y="560"/>
                  </a:lnTo>
                  <a:lnTo>
                    <a:pt x="2834" y="564"/>
                  </a:lnTo>
                  <a:lnTo>
                    <a:pt x="2859" y="591"/>
                  </a:lnTo>
                  <a:lnTo>
                    <a:pt x="2841" y="622"/>
                  </a:lnTo>
                  <a:lnTo>
                    <a:pt x="2852" y="640"/>
                  </a:lnTo>
                  <a:lnTo>
                    <a:pt x="2786" y="723"/>
                  </a:lnTo>
                  <a:lnTo>
                    <a:pt x="2765" y="727"/>
                  </a:lnTo>
                  <a:lnTo>
                    <a:pt x="2727" y="713"/>
                  </a:lnTo>
                  <a:lnTo>
                    <a:pt x="2700" y="713"/>
                  </a:lnTo>
                  <a:lnTo>
                    <a:pt x="2696" y="727"/>
                  </a:lnTo>
                  <a:lnTo>
                    <a:pt x="2720" y="744"/>
                  </a:lnTo>
                  <a:lnTo>
                    <a:pt x="2793" y="741"/>
                  </a:lnTo>
                  <a:lnTo>
                    <a:pt x="2837" y="727"/>
                  </a:lnTo>
                  <a:lnTo>
                    <a:pt x="2904" y="696"/>
                  </a:lnTo>
                  <a:lnTo>
                    <a:pt x="2911" y="672"/>
                  </a:lnTo>
                  <a:lnTo>
                    <a:pt x="2928" y="679"/>
                  </a:lnTo>
                  <a:lnTo>
                    <a:pt x="2952" y="699"/>
                  </a:lnTo>
                  <a:lnTo>
                    <a:pt x="2928" y="754"/>
                  </a:lnTo>
                  <a:lnTo>
                    <a:pt x="2876" y="813"/>
                  </a:lnTo>
                  <a:lnTo>
                    <a:pt x="2813" y="823"/>
                  </a:lnTo>
                  <a:lnTo>
                    <a:pt x="2789" y="837"/>
                  </a:lnTo>
                  <a:lnTo>
                    <a:pt x="2717" y="847"/>
                  </a:lnTo>
                  <a:lnTo>
                    <a:pt x="2658" y="948"/>
                  </a:lnTo>
                  <a:lnTo>
                    <a:pt x="2631" y="952"/>
                  </a:lnTo>
                  <a:lnTo>
                    <a:pt x="2631" y="965"/>
                  </a:lnTo>
                  <a:lnTo>
                    <a:pt x="2634" y="969"/>
                  </a:lnTo>
                  <a:lnTo>
                    <a:pt x="2564" y="1014"/>
                  </a:lnTo>
                  <a:lnTo>
                    <a:pt x="2526" y="1062"/>
                  </a:lnTo>
                  <a:lnTo>
                    <a:pt x="2488" y="1149"/>
                  </a:lnTo>
                  <a:lnTo>
                    <a:pt x="2468" y="1252"/>
                  </a:lnTo>
                  <a:lnTo>
                    <a:pt x="2451" y="1280"/>
                  </a:lnTo>
                  <a:lnTo>
                    <a:pt x="2416" y="1294"/>
                  </a:lnTo>
                  <a:lnTo>
                    <a:pt x="2270" y="1321"/>
                  </a:lnTo>
                  <a:lnTo>
                    <a:pt x="2257" y="1335"/>
                  </a:lnTo>
                  <a:lnTo>
                    <a:pt x="1782" y="1007"/>
                  </a:lnTo>
                  <a:lnTo>
                    <a:pt x="1381" y="1058"/>
                  </a:lnTo>
                  <a:lnTo>
                    <a:pt x="1370" y="1003"/>
                  </a:lnTo>
                  <a:lnTo>
                    <a:pt x="1301" y="948"/>
                  </a:lnTo>
                  <a:lnTo>
                    <a:pt x="1266" y="965"/>
                  </a:lnTo>
                  <a:lnTo>
                    <a:pt x="1252" y="948"/>
                  </a:lnTo>
                  <a:lnTo>
                    <a:pt x="1259" y="935"/>
                  </a:lnTo>
                  <a:lnTo>
                    <a:pt x="1255" y="921"/>
                  </a:lnTo>
                  <a:lnTo>
                    <a:pt x="788" y="976"/>
                  </a:lnTo>
                  <a:lnTo>
                    <a:pt x="774" y="976"/>
                  </a:lnTo>
                  <a:lnTo>
                    <a:pt x="764" y="990"/>
                  </a:lnTo>
                  <a:lnTo>
                    <a:pt x="671" y="1031"/>
                  </a:lnTo>
                  <a:lnTo>
                    <a:pt x="668" y="1052"/>
                  </a:lnTo>
                  <a:lnTo>
                    <a:pt x="637" y="1052"/>
                  </a:lnTo>
                  <a:lnTo>
                    <a:pt x="532" y="1103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5645160" y="3341520"/>
              <a:ext cx="1225440" cy="530280"/>
            </a:xfrm>
            <a:custGeom>
              <a:avLst/>
              <a:gdLst/>
              <a:ahLst/>
              <a:rect l="l" t="t" r="r" b="b"/>
              <a:pathLst>
                <a:path w="3088" h="1335">
                  <a:moveTo>
                    <a:pt x="0" y="1180"/>
                  </a:moveTo>
                  <a:lnTo>
                    <a:pt x="10" y="1076"/>
                  </a:lnTo>
                  <a:lnTo>
                    <a:pt x="41" y="1076"/>
                  </a:lnTo>
                  <a:lnTo>
                    <a:pt x="55" y="1072"/>
                  </a:lnTo>
                  <a:lnTo>
                    <a:pt x="82" y="1045"/>
                  </a:lnTo>
                  <a:lnTo>
                    <a:pt x="86" y="1017"/>
                  </a:lnTo>
                  <a:lnTo>
                    <a:pt x="82" y="1000"/>
                  </a:lnTo>
                  <a:lnTo>
                    <a:pt x="96" y="976"/>
                  </a:lnTo>
                  <a:lnTo>
                    <a:pt x="120" y="941"/>
                  </a:lnTo>
                  <a:lnTo>
                    <a:pt x="194" y="910"/>
                  </a:lnTo>
                  <a:lnTo>
                    <a:pt x="276" y="889"/>
                  </a:lnTo>
                  <a:lnTo>
                    <a:pt x="359" y="816"/>
                  </a:lnTo>
                  <a:lnTo>
                    <a:pt x="394" y="803"/>
                  </a:lnTo>
                  <a:lnTo>
                    <a:pt x="443" y="754"/>
                  </a:lnTo>
                  <a:lnTo>
                    <a:pt x="456" y="713"/>
                  </a:lnTo>
                  <a:lnTo>
                    <a:pt x="463" y="710"/>
                  </a:lnTo>
                  <a:lnTo>
                    <a:pt x="484" y="713"/>
                  </a:lnTo>
                  <a:lnTo>
                    <a:pt x="498" y="692"/>
                  </a:lnTo>
                  <a:lnTo>
                    <a:pt x="505" y="682"/>
                  </a:lnTo>
                  <a:lnTo>
                    <a:pt x="532" y="653"/>
                  </a:lnTo>
                  <a:lnTo>
                    <a:pt x="543" y="657"/>
                  </a:lnTo>
                  <a:lnTo>
                    <a:pt x="567" y="672"/>
                  </a:lnTo>
                  <a:lnTo>
                    <a:pt x="594" y="657"/>
                  </a:lnTo>
                  <a:lnTo>
                    <a:pt x="598" y="643"/>
                  </a:lnTo>
                  <a:lnTo>
                    <a:pt x="644" y="609"/>
                  </a:lnTo>
                  <a:lnTo>
                    <a:pt x="675" y="595"/>
                  </a:lnTo>
                  <a:lnTo>
                    <a:pt x="730" y="591"/>
                  </a:lnTo>
                  <a:lnTo>
                    <a:pt x="788" y="491"/>
                  </a:lnTo>
                  <a:lnTo>
                    <a:pt x="838" y="464"/>
                  </a:lnTo>
                  <a:lnTo>
                    <a:pt x="841" y="435"/>
                  </a:lnTo>
                  <a:lnTo>
                    <a:pt x="848" y="408"/>
                  </a:lnTo>
                  <a:lnTo>
                    <a:pt x="844" y="373"/>
                  </a:lnTo>
                  <a:lnTo>
                    <a:pt x="851" y="346"/>
                  </a:lnTo>
                  <a:lnTo>
                    <a:pt x="851" y="335"/>
                  </a:lnTo>
                  <a:lnTo>
                    <a:pt x="948" y="318"/>
                  </a:lnTo>
                  <a:lnTo>
                    <a:pt x="941" y="335"/>
                  </a:lnTo>
                  <a:lnTo>
                    <a:pt x="1037" y="325"/>
                  </a:lnTo>
                  <a:lnTo>
                    <a:pt x="1076" y="315"/>
                  </a:lnTo>
                  <a:lnTo>
                    <a:pt x="1094" y="322"/>
                  </a:lnTo>
                  <a:lnTo>
                    <a:pt x="2021" y="169"/>
                  </a:lnTo>
                  <a:lnTo>
                    <a:pt x="2904" y="0"/>
                  </a:lnTo>
                  <a:lnTo>
                    <a:pt x="2918" y="17"/>
                  </a:lnTo>
                  <a:lnTo>
                    <a:pt x="2925" y="31"/>
                  </a:lnTo>
                  <a:lnTo>
                    <a:pt x="2949" y="45"/>
                  </a:lnTo>
                  <a:lnTo>
                    <a:pt x="2966" y="52"/>
                  </a:lnTo>
                  <a:lnTo>
                    <a:pt x="2980" y="72"/>
                  </a:lnTo>
                  <a:lnTo>
                    <a:pt x="2994" y="86"/>
                  </a:lnTo>
                  <a:lnTo>
                    <a:pt x="3011" y="128"/>
                  </a:lnTo>
                  <a:lnTo>
                    <a:pt x="3004" y="141"/>
                  </a:lnTo>
                  <a:lnTo>
                    <a:pt x="3007" y="145"/>
                  </a:lnTo>
                  <a:lnTo>
                    <a:pt x="2994" y="145"/>
                  </a:lnTo>
                  <a:lnTo>
                    <a:pt x="2990" y="131"/>
                  </a:lnTo>
                  <a:lnTo>
                    <a:pt x="2963" y="138"/>
                  </a:lnTo>
                  <a:lnTo>
                    <a:pt x="2945" y="138"/>
                  </a:lnTo>
                  <a:lnTo>
                    <a:pt x="2928" y="131"/>
                  </a:lnTo>
                  <a:lnTo>
                    <a:pt x="2914" y="134"/>
                  </a:lnTo>
                  <a:lnTo>
                    <a:pt x="2925" y="152"/>
                  </a:lnTo>
                  <a:lnTo>
                    <a:pt x="2921" y="162"/>
                  </a:lnTo>
                  <a:lnTo>
                    <a:pt x="2837" y="200"/>
                  </a:lnTo>
                  <a:lnTo>
                    <a:pt x="2820" y="218"/>
                  </a:lnTo>
                  <a:lnTo>
                    <a:pt x="2789" y="249"/>
                  </a:lnTo>
                  <a:lnTo>
                    <a:pt x="2738" y="256"/>
                  </a:lnTo>
                  <a:lnTo>
                    <a:pt x="2727" y="291"/>
                  </a:lnTo>
                  <a:lnTo>
                    <a:pt x="2727" y="301"/>
                  </a:lnTo>
                  <a:lnTo>
                    <a:pt x="2738" y="304"/>
                  </a:lnTo>
                  <a:lnTo>
                    <a:pt x="2755" y="301"/>
                  </a:lnTo>
                  <a:lnTo>
                    <a:pt x="2810" y="273"/>
                  </a:lnTo>
                  <a:lnTo>
                    <a:pt x="2866" y="260"/>
                  </a:lnTo>
                  <a:lnTo>
                    <a:pt x="2897" y="239"/>
                  </a:lnTo>
                  <a:lnTo>
                    <a:pt x="2949" y="242"/>
                  </a:lnTo>
                  <a:lnTo>
                    <a:pt x="2956" y="249"/>
                  </a:lnTo>
                  <a:lnTo>
                    <a:pt x="2949" y="280"/>
                  </a:lnTo>
                  <a:lnTo>
                    <a:pt x="2956" y="294"/>
                  </a:lnTo>
                  <a:lnTo>
                    <a:pt x="2969" y="304"/>
                  </a:lnTo>
                  <a:lnTo>
                    <a:pt x="2990" y="297"/>
                  </a:lnTo>
                  <a:lnTo>
                    <a:pt x="2997" y="280"/>
                  </a:lnTo>
                  <a:lnTo>
                    <a:pt x="3028" y="242"/>
                  </a:lnTo>
                  <a:lnTo>
                    <a:pt x="3056" y="242"/>
                  </a:lnTo>
                  <a:lnTo>
                    <a:pt x="3074" y="284"/>
                  </a:lnTo>
                  <a:lnTo>
                    <a:pt x="3081" y="353"/>
                  </a:lnTo>
                  <a:lnTo>
                    <a:pt x="3088" y="373"/>
                  </a:lnTo>
                  <a:lnTo>
                    <a:pt x="3088" y="387"/>
                  </a:lnTo>
                  <a:lnTo>
                    <a:pt x="3042" y="421"/>
                  </a:lnTo>
                  <a:lnTo>
                    <a:pt x="3031" y="450"/>
                  </a:lnTo>
                  <a:lnTo>
                    <a:pt x="3025" y="467"/>
                  </a:lnTo>
                  <a:lnTo>
                    <a:pt x="2990" y="495"/>
                  </a:lnTo>
                  <a:lnTo>
                    <a:pt x="2966" y="505"/>
                  </a:lnTo>
                  <a:lnTo>
                    <a:pt x="2938" y="522"/>
                  </a:lnTo>
                  <a:lnTo>
                    <a:pt x="2880" y="519"/>
                  </a:lnTo>
                  <a:lnTo>
                    <a:pt x="2859" y="512"/>
                  </a:lnTo>
                  <a:lnTo>
                    <a:pt x="2852" y="519"/>
                  </a:lnTo>
                  <a:lnTo>
                    <a:pt x="2844" y="519"/>
                  </a:lnTo>
                  <a:lnTo>
                    <a:pt x="2834" y="491"/>
                  </a:lnTo>
                  <a:lnTo>
                    <a:pt x="2834" y="478"/>
                  </a:lnTo>
                  <a:lnTo>
                    <a:pt x="2824" y="467"/>
                  </a:lnTo>
                  <a:lnTo>
                    <a:pt x="2810" y="464"/>
                  </a:lnTo>
                  <a:lnTo>
                    <a:pt x="2800" y="474"/>
                  </a:lnTo>
                  <a:lnTo>
                    <a:pt x="2810" y="526"/>
                  </a:lnTo>
                  <a:lnTo>
                    <a:pt x="2800" y="543"/>
                  </a:lnTo>
                  <a:lnTo>
                    <a:pt x="2793" y="536"/>
                  </a:lnTo>
                  <a:lnTo>
                    <a:pt x="2810" y="560"/>
                  </a:lnTo>
                  <a:lnTo>
                    <a:pt x="2834" y="564"/>
                  </a:lnTo>
                  <a:lnTo>
                    <a:pt x="2859" y="591"/>
                  </a:lnTo>
                  <a:lnTo>
                    <a:pt x="2841" y="622"/>
                  </a:lnTo>
                  <a:lnTo>
                    <a:pt x="2852" y="640"/>
                  </a:lnTo>
                  <a:lnTo>
                    <a:pt x="2786" y="723"/>
                  </a:lnTo>
                  <a:lnTo>
                    <a:pt x="2765" y="727"/>
                  </a:lnTo>
                  <a:lnTo>
                    <a:pt x="2727" y="713"/>
                  </a:lnTo>
                  <a:lnTo>
                    <a:pt x="2700" y="713"/>
                  </a:lnTo>
                  <a:lnTo>
                    <a:pt x="2696" y="727"/>
                  </a:lnTo>
                  <a:lnTo>
                    <a:pt x="2720" y="744"/>
                  </a:lnTo>
                  <a:lnTo>
                    <a:pt x="2793" y="741"/>
                  </a:lnTo>
                  <a:lnTo>
                    <a:pt x="2837" y="727"/>
                  </a:lnTo>
                  <a:lnTo>
                    <a:pt x="2904" y="696"/>
                  </a:lnTo>
                  <a:lnTo>
                    <a:pt x="2911" y="672"/>
                  </a:lnTo>
                  <a:lnTo>
                    <a:pt x="2928" y="679"/>
                  </a:lnTo>
                  <a:lnTo>
                    <a:pt x="2952" y="699"/>
                  </a:lnTo>
                  <a:lnTo>
                    <a:pt x="2928" y="754"/>
                  </a:lnTo>
                  <a:lnTo>
                    <a:pt x="2876" y="813"/>
                  </a:lnTo>
                  <a:lnTo>
                    <a:pt x="2813" y="823"/>
                  </a:lnTo>
                  <a:lnTo>
                    <a:pt x="2789" y="837"/>
                  </a:lnTo>
                  <a:lnTo>
                    <a:pt x="2717" y="847"/>
                  </a:lnTo>
                  <a:lnTo>
                    <a:pt x="2658" y="948"/>
                  </a:lnTo>
                  <a:lnTo>
                    <a:pt x="2631" y="952"/>
                  </a:lnTo>
                  <a:lnTo>
                    <a:pt x="2631" y="965"/>
                  </a:lnTo>
                  <a:lnTo>
                    <a:pt x="2634" y="969"/>
                  </a:lnTo>
                  <a:lnTo>
                    <a:pt x="2564" y="1014"/>
                  </a:lnTo>
                  <a:lnTo>
                    <a:pt x="2526" y="1062"/>
                  </a:lnTo>
                  <a:lnTo>
                    <a:pt x="2488" y="1149"/>
                  </a:lnTo>
                  <a:lnTo>
                    <a:pt x="2468" y="1252"/>
                  </a:lnTo>
                  <a:lnTo>
                    <a:pt x="2451" y="1280"/>
                  </a:lnTo>
                  <a:lnTo>
                    <a:pt x="2416" y="1294"/>
                  </a:lnTo>
                  <a:lnTo>
                    <a:pt x="2270" y="1321"/>
                  </a:lnTo>
                  <a:lnTo>
                    <a:pt x="2257" y="1335"/>
                  </a:lnTo>
                  <a:lnTo>
                    <a:pt x="1782" y="1007"/>
                  </a:lnTo>
                  <a:lnTo>
                    <a:pt x="1381" y="1058"/>
                  </a:lnTo>
                  <a:lnTo>
                    <a:pt x="1370" y="1003"/>
                  </a:lnTo>
                  <a:lnTo>
                    <a:pt x="1301" y="948"/>
                  </a:lnTo>
                  <a:lnTo>
                    <a:pt x="1266" y="965"/>
                  </a:lnTo>
                  <a:lnTo>
                    <a:pt x="1252" y="948"/>
                  </a:lnTo>
                  <a:lnTo>
                    <a:pt x="1259" y="935"/>
                  </a:lnTo>
                  <a:lnTo>
                    <a:pt x="1255" y="921"/>
                  </a:lnTo>
                  <a:lnTo>
                    <a:pt x="788" y="976"/>
                  </a:lnTo>
                  <a:lnTo>
                    <a:pt x="774" y="976"/>
                  </a:lnTo>
                  <a:lnTo>
                    <a:pt x="764" y="990"/>
                  </a:lnTo>
                  <a:lnTo>
                    <a:pt x="671" y="1031"/>
                  </a:lnTo>
                  <a:lnTo>
                    <a:pt x="668" y="1052"/>
                  </a:lnTo>
                  <a:lnTo>
                    <a:pt x="637" y="1052"/>
                  </a:lnTo>
                  <a:lnTo>
                    <a:pt x="532" y="1103"/>
                  </a:lnTo>
                  <a:lnTo>
                    <a:pt x="0" y="1180"/>
                  </a:lnTo>
                  <a:lnTo>
                    <a:pt x="0" y="118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6224760" y="2781360"/>
              <a:ext cx="637920" cy="307800"/>
            </a:xfrm>
            <a:custGeom>
              <a:avLst/>
              <a:gdLst/>
              <a:ahLst/>
              <a:rect l="l" t="t" r="r" b="b"/>
              <a:pathLst>
                <a:path w="1610" h="772">
                  <a:moveTo>
                    <a:pt x="1223" y="0"/>
                  </a:moveTo>
                  <a:lnTo>
                    <a:pt x="928" y="52"/>
                  </a:lnTo>
                  <a:lnTo>
                    <a:pt x="0" y="232"/>
                  </a:lnTo>
                  <a:lnTo>
                    <a:pt x="53" y="460"/>
                  </a:lnTo>
                  <a:lnTo>
                    <a:pt x="70" y="429"/>
                  </a:lnTo>
                  <a:lnTo>
                    <a:pt x="91" y="419"/>
                  </a:lnTo>
                  <a:lnTo>
                    <a:pt x="160" y="339"/>
                  </a:lnTo>
                  <a:lnTo>
                    <a:pt x="191" y="333"/>
                  </a:lnTo>
                  <a:lnTo>
                    <a:pt x="215" y="291"/>
                  </a:lnTo>
                  <a:lnTo>
                    <a:pt x="239" y="281"/>
                  </a:lnTo>
                  <a:lnTo>
                    <a:pt x="260" y="235"/>
                  </a:lnTo>
                  <a:lnTo>
                    <a:pt x="278" y="256"/>
                  </a:lnTo>
                  <a:lnTo>
                    <a:pt x="320" y="266"/>
                  </a:lnTo>
                  <a:lnTo>
                    <a:pt x="364" y="252"/>
                  </a:lnTo>
                  <a:lnTo>
                    <a:pt x="375" y="221"/>
                  </a:lnTo>
                  <a:lnTo>
                    <a:pt x="485" y="183"/>
                  </a:lnTo>
                  <a:lnTo>
                    <a:pt x="510" y="197"/>
                  </a:lnTo>
                  <a:lnTo>
                    <a:pt x="538" y="197"/>
                  </a:lnTo>
                  <a:lnTo>
                    <a:pt x="565" y="187"/>
                  </a:lnTo>
                  <a:lnTo>
                    <a:pt x="579" y="225"/>
                  </a:lnTo>
                  <a:lnTo>
                    <a:pt x="596" y="228"/>
                  </a:lnTo>
                  <a:lnTo>
                    <a:pt x="634" y="308"/>
                  </a:lnTo>
                  <a:lnTo>
                    <a:pt x="662" y="308"/>
                  </a:lnTo>
                  <a:lnTo>
                    <a:pt x="689" y="319"/>
                  </a:lnTo>
                  <a:lnTo>
                    <a:pt x="725" y="329"/>
                  </a:lnTo>
                  <a:lnTo>
                    <a:pt x="703" y="364"/>
                  </a:lnTo>
                  <a:lnTo>
                    <a:pt x="742" y="405"/>
                  </a:lnTo>
                  <a:lnTo>
                    <a:pt x="807" y="405"/>
                  </a:lnTo>
                  <a:lnTo>
                    <a:pt x="838" y="436"/>
                  </a:lnTo>
                  <a:lnTo>
                    <a:pt x="880" y="453"/>
                  </a:lnTo>
                  <a:lnTo>
                    <a:pt x="911" y="491"/>
                  </a:lnTo>
                  <a:lnTo>
                    <a:pt x="904" y="513"/>
                  </a:lnTo>
                  <a:lnTo>
                    <a:pt x="863" y="588"/>
                  </a:lnTo>
                  <a:lnTo>
                    <a:pt x="835" y="657"/>
                  </a:lnTo>
                  <a:lnTo>
                    <a:pt x="842" y="706"/>
                  </a:lnTo>
                  <a:lnTo>
                    <a:pt x="894" y="709"/>
                  </a:lnTo>
                  <a:lnTo>
                    <a:pt x="938" y="681"/>
                  </a:lnTo>
                  <a:lnTo>
                    <a:pt x="974" y="723"/>
                  </a:lnTo>
                  <a:lnTo>
                    <a:pt x="995" y="734"/>
                  </a:lnTo>
                  <a:lnTo>
                    <a:pt x="995" y="719"/>
                  </a:lnTo>
                  <a:lnTo>
                    <a:pt x="1039" y="709"/>
                  </a:lnTo>
                  <a:lnTo>
                    <a:pt x="1091" y="712"/>
                  </a:lnTo>
                  <a:lnTo>
                    <a:pt x="1163" y="738"/>
                  </a:lnTo>
                  <a:lnTo>
                    <a:pt x="1199" y="755"/>
                  </a:lnTo>
                  <a:lnTo>
                    <a:pt x="1213" y="751"/>
                  </a:lnTo>
                  <a:lnTo>
                    <a:pt x="1216" y="738"/>
                  </a:lnTo>
                  <a:lnTo>
                    <a:pt x="1199" y="719"/>
                  </a:lnTo>
                  <a:lnTo>
                    <a:pt x="1168" y="668"/>
                  </a:lnTo>
                  <a:lnTo>
                    <a:pt x="1136" y="661"/>
                  </a:lnTo>
                  <a:lnTo>
                    <a:pt x="1132" y="654"/>
                  </a:lnTo>
                  <a:lnTo>
                    <a:pt x="1136" y="640"/>
                  </a:lnTo>
                  <a:lnTo>
                    <a:pt x="1146" y="640"/>
                  </a:lnTo>
                  <a:lnTo>
                    <a:pt x="1160" y="623"/>
                  </a:lnTo>
                  <a:lnTo>
                    <a:pt x="1122" y="609"/>
                  </a:lnTo>
                  <a:lnTo>
                    <a:pt x="1094" y="564"/>
                  </a:lnTo>
                  <a:lnTo>
                    <a:pt x="1070" y="487"/>
                  </a:lnTo>
                  <a:lnTo>
                    <a:pt x="1063" y="456"/>
                  </a:lnTo>
                  <a:lnTo>
                    <a:pt x="1057" y="412"/>
                  </a:lnTo>
                  <a:lnTo>
                    <a:pt x="1070" y="336"/>
                  </a:lnTo>
                  <a:lnTo>
                    <a:pt x="1067" y="312"/>
                  </a:lnTo>
                  <a:lnTo>
                    <a:pt x="1053" y="298"/>
                  </a:lnTo>
                  <a:lnTo>
                    <a:pt x="1050" y="277"/>
                  </a:lnTo>
                  <a:lnTo>
                    <a:pt x="1057" y="259"/>
                  </a:lnTo>
                  <a:lnTo>
                    <a:pt x="1067" y="242"/>
                  </a:lnTo>
                  <a:lnTo>
                    <a:pt x="1077" y="214"/>
                  </a:lnTo>
                  <a:lnTo>
                    <a:pt x="1136" y="170"/>
                  </a:lnTo>
                  <a:lnTo>
                    <a:pt x="1146" y="156"/>
                  </a:lnTo>
                  <a:lnTo>
                    <a:pt x="1163" y="97"/>
                  </a:lnTo>
                  <a:lnTo>
                    <a:pt x="1202" y="101"/>
                  </a:lnTo>
                  <a:lnTo>
                    <a:pt x="1216" y="121"/>
                  </a:lnTo>
                  <a:lnTo>
                    <a:pt x="1189" y="170"/>
                  </a:lnTo>
                  <a:lnTo>
                    <a:pt x="1168" y="204"/>
                  </a:lnTo>
                  <a:lnTo>
                    <a:pt x="1146" y="232"/>
                  </a:lnTo>
                  <a:lnTo>
                    <a:pt x="1129" y="269"/>
                  </a:lnTo>
                  <a:lnTo>
                    <a:pt x="1146" y="308"/>
                  </a:lnTo>
                  <a:lnTo>
                    <a:pt x="1175" y="319"/>
                  </a:lnTo>
                  <a:lnTo>
                    <a:pt x="1192" y="401"/>
                  </a:lnTo>
                  <a:lnTo>
                    <a:pt x="1189" y="415"/>
                  </a:lnTo>
                  <a:lnTo>
                    <a:pt x="1143" y="443"/>
                  </a:lnTo>
                  <a:lnTo>
                    <a:pt x="1150" y="460"/>
                  </a:lnTo>
                  <a:lnTo>
                    <a:pt x="1189" y="474"/>
                  </a:lnTo>
                  <a:lnTo>
                    <a:pt x="1199" y="491"/>
                  </a:lnTo>
                  <a:lnTo>
                    <a:pt x="1189" y="530"/>
                  </a:lnTo>
                  <a:lnTo>
                    <a:pt x="1199" y="551"/>
                  </a:lnTo>
                  <a:lnTo>
                    <a:pt x="1195" y="571"/>
                  </a:lnTo>
                  <a:lnTo>
                    <a:pt x="1216" y="619"/>
                  </a:lnTo>
                  <a:lnTo>
                    <a:pt x="1264" y="654"/>
                  </a:lnTo>
                  <a:lnTo>
                    <a:pt x="1288" y="654"/>
                  </a:lnTo>
                  <a:lnTo>
                    <a:pt x="1306" y="640"/>
                  </a:lnTo>
                  <a:lnTo>
                    <a:pt x="1333" y="640"/>
                  </a:lnTo>
                  <a:lnTo>
                    <a:pt x="1347" y="647"/>
                  </a:lnTo>
                  <a:lnTo>
                    <a:pt x="1340" y="675"/>
                  </a:lnTo>
                  <a:lnTo>
                    <a:pt x="1368" y="723"/>
                  </a:lnTo>
                  <a:lnTo>
                    <a:pt x="1368" y="741"/>
                  </a:lnTo>
                  <a:lnTo>
                    <a:pt x="1385" y="769"/>
                  </a:lnTo>
                  <a:lnTo>
                    <a:pt x="1427" y="765"/>
                  </a:lnTo>
                  <a:lnTo>
                    <a:pt x="1434" y="772"/>
                  </a:lnTo>
                  <a:lnTo>
                    <a:pt x="1458" y="738"/>
                  </a:lnTo>
                  <a:lnTo>
                    <a:pt x="1572" y="699"/>
                  </a:lnTo>
                  <a:lnTo>
                    <a:pt x="1575" y="681"/>
                  </a:lnTo>
                  <a:lnTo>
                    <a:pt x="1582" y="654"/>
                  </a:lnTo>
                  <a:lnTo>
                    <a:pt x="1610" y="509"/>
                  </a:lnTo>
                  <a:lnTo>
                    <a:pt x="1606" y="494"/>
                  </a:lnTo>
                  <a:lnTo>
                    <a:pt x="1385" y="544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6224760" y="2781360"/>
              <a:ext cx="637920" cy="307800"/>
            </a:xfrm>
            <a:custGeom>
              <a:avLst/>
              <a:gdLst/>
              <a:ahLst/>
              <a:rect l="l" t="t" r="r" b="b"/>
              <a:pathLst>
                <a:path w="1610" h="772">
                  <a:moveTo>
                    <a:pt x="1223" y="0"/>
                  </a:moveTo>
                  <a:lnTo>
                    <a:pt x="928" y="52"/>
                  </a:lnTo>
                  <a:lnTo>
                    <a:pt x="0" y="232"/>
                  </a:lnTo>
                  <a:lnTo>
                    <a:pt x="53" y="460"/>
                  </a:lnTo>
                  <a:lnTo>
                    <a:pt x="70" y="429"/>
                  </a:lnTo>
                  <a:lnTo>
                    <a:pt x="91" y="419"/>
                  </a:lnTo>
                  <a:lnTo>
                    <a:pt x="160" y="339"/>
                  </a:lnTo>
                  <a:lnTo>
                    <a:pt x="191" y="333"/>
                  </a:lnTo>
                  <a:lnTo>
                    <a:pt x="215" y="291"/>
                  </a:lnTo>
                  <a:lnTo>
                    <a:pt x="239" y="281"/>
                  </a:lnTo>
                  <a:lnTo>
                    <a:pt x="260" y="235"/>
                  </a:lnTo>
                  <a:lnTo>
                    <a:pt x="278" y="256"/>
                  </a:lnTo>
                  <a:lnTo>
                    <a:pt x="320" y="266"/>
                  </a:lnTo>
                  <a:lnTo>
                    <a:pt x="364" y="252"/>
                  </a:lnTo>
                  <a:lnTo>
                    <a:pt x="375" y="221"/>
                  </a:lnTo>
                  <a:lnTo>
                    <a:pt x="485" y="183"/>
                  </a:lnTo>
                  <a:lnTo>
                    <a:pt x="510" y="197"/>
                  </a:lnTo>
                  <a:lnTo>
                    <a:pt x="538" y="197"/>
                  </a:lnTo>
                  <a:lnTo>
                    <a:pt x="565" y="187"/>
                  </a:lnTo>
                  <a:lnTo>
                    <a:pt x="579" y="225"/>
                  </a:lnTo>
                  <a:lnTo>
                    <a:pt x="596" y="228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62" y="308"/>
                  </a:lnTo>
                  <a:lnTo>
                    <a:pt x="689" y="319"/>
                  </a:lnTo>
                  <a:lnTo>
                    <a:pt x="725" y="329"/>
                  </a:lnTo>
                  <a:lnTo>
                    <a:pt x="703" y="364"/>
                  </a:lnTo>
                  <a:lnTo>
                    <a:pt x="742" y="405"/>
                  </a:lnTo>
                  <a:lnTo>
                    <a:pt x="807" y="405"/>
                  </a:lnTo>
                  <a:lnTo>
                    <a:pt x="838" y="436"/>
                  </a:lnTo>
                  <a:lnTo>
                    <a:pt x="880" y="453"/>
                  </a:lnTo>
                  <a:lnTo>
                    <a:pt x="911" y="491"/>
                  </a:lnTo>
                  <a:lnTo>
                    <a:pt x="904" y="513"/>
                  </a:lnTo>
                  <a:lnTo>
                    <a:pt x="863" y="588"/>
                  </a:lnTo>
                  <a:lnTo>
                    <a:pt x="835" y="657"/>
                  </a:lnTo>
                  <a:lnTo>
                    <a:pt x="842" y="706"/>
                  </a:lnTo>
                  <a:lnTo>
                    <a:pt x="894" y="709"/>
                  </a:lnTo>
                  <a:lnTo>
                    <a:pt x="938" y="681"/>
                  </a:lnTo>
                  <a:lnTo>
                    <a:pt x="974" y="723"/>
                  </a:lnTo>
                  <a:lnTo>
                    <a:pt x="995" y="734"/>
                  </a:lnTo>
                  <a:lnTo>
                    <a:pt x="995" y="719"/>
                  </a:lnTo>
                  <a:lnTo>
                    <a:pt x="1039" y="709"/>
                  </a:lnTo>
                  <a:lnTo>
                    <a:pt x="1091" y="712"/>
                  </a:lnTo>
                  <a:lnTo>
                    <a:pt x="1163" y="738"/>
                  </a:lnTo>
                  <a:lnTo>
                    <a:pt x="1199" y="755"/>
                  </a:lnTo>
                  <a:lnTo>
                    <a:pt x="1213" y="751"/>
                  </a:lnTo>
                  <a:lnTo>
                    <a:pt x="1216" y="738"/>
                  </a:lnTo>
                  <a:lnTo>
                    <a:pt x="1199" y="719"/>
                  </a:lnTo>
                  <a:lnTo>
                    <a:pt x="1168" y="668"/>
                  </a:lnTo>
                  <a:lnTo>
                    <a:pt x="1136" y="661"/>
                  </a:lnTo>
                  <a:lnTo>
                    <a:pt x="1132" y="654"/>
                  </a:lnTo>
                  <a:lnTo>
                    <a:pt x="1136" y="640"/>
                  </a:lnTo>
                  <a:lnTo>
                    <a:pt x="1146" y="640"/>
                  </a:lnTo>
                  <a:lnTo>
                    <a:pt x="1160" y="623"/>
                  </a:lnTo>
                  <a:lnTo>
                    <a:pt x="1122" y="609"/>
                  </a:lnTo>
                  <a:lnTo>
                    <a:pt x="1094" y="564"/>
                  </a:lnTo>
                  <a:lnTo>
                    <a:pt x="1070" y="487"/>
                  </a:lnTo>
                  <a:lnTo>
                    <a:pt x="1063" y="456"/>
                  </a:lnTo>
                  <a:lnTo>
                    <a:pt x="1057" y="412"/>
                  </a:lnTo>
                  <a:lnTo>
                    <a:pt x="1070" y="336"/>
                  </a:lnTo>
                  <a:lnTo>
                    <a:pt x="1067" y="312"/>
                  </a:lnTo>
                  <a:lnTo>
                    <a:pt x="1053" y="298"/>
                  </a:lnTo>
                  <a:lnTo>
                    <a:pt x="1050" y="277"/>
                  </a:lnTo>
                  <a:lnTo>
                    <a:pt x="1057" y="259"/>
                  </a:lnTo>
                  <a:lnTo>
                    <a:pt x="1067" y="242"/>
                  </a:lnTo>
                  <a:lnTo>
                    <a:pt x="1077" y="214"/>
                  </a:lnTo>
                  <a:lnTo>
                    <a:pt x="1136" y="170"/>
                  </a:lnTo>
                  <a:lnTo>
                    <a:pt x="1146" y="156"/>
                  </a:lnTo>
                  <a:lnTo>
                    <a:pt x="1163" y="97"/>
                  </a:lnTo>
                  <a:lnTo>
                    <a:pt x="1202" y="101"/>
                  </a:lnTo>
                  <a:lnTo>
                    <a:pt x="1216" y="121"/>
                  </a:lnTo>
                  <a:lnTo>
                    <a:pt x="1189" y="170"/>
                  </a:lnTo>
                  <a:lnTo>
                    <a:pt x="1168" y="204"/>
                  </a:lnTo>
                  <a:lnTo>
                    <a:pt x="1146" y="232"/>
                  </a:lnTo>
                  <a:lnTo>
                    <a:pt x="1129" y="269"/>
                  </a:lnTo>
                  <a:lnTo>
                    <a:pt x="1146" y="308"/>
                  </a:lnTo>
                  <a:lnTo>
                    <a:pt x="1175" y="319"/>
                  </a:lnTo>
                  <a:lnTo>
                    <a:pt x="1192" y="401"/>
                  </a:lnTo>
                  <a:lnTo>
                    <a:pt x="1189" y="415"/>
                  </a:lnTo>
                  <a:lnTo>
                    <a:pt x="1143" y="443"/>
                  </a:lnTo>
                  <a:lnTo>
                    <a:pt x="1150" y="460"/>
                  </a:lnTo>
                  <a:lnTo>
                    <a:pt x="1189" y="474"/>
                  </a:lnTo>
                  <a:lnTo>
                    <a:pt x="1199" y="491"/>
                  </a:lnTo>
                  <a:lnTo>
                    <a:pt x="1189" y="530"/>
                  </a:lnTo>
                  <a:lnTo>
                    <a:pt x="1199" y="551"/>
                  </a:lnTo>
                  <a:lnTo>
                    <a:pt x="1195" y="571"/>
                  </a:lnTo>
                  <a:lnTo>
                    <a:pt x="1216" y="619"/>
                  </a:lnTo>
                  <a:lnTo>
                    <a:pt x="1264" y="654"/>
                  </a:lnTo>
                  <a:lnTo>
                    <a:pt x="1288" y="654"/>
                  </a:lnTo>
                  <a:lnTo>
                    <a:pt x="1306" y="640"/>
                  </a:lnTo>
                  <a:lnTo>
                    <a:pt x="1333" y="640"/>
                  </a:lnTo>
                  <a:lnTo>
                    <a:pt x="1347" y="647"/>
                  </a:lnTo>
                  <a:lnTo>
                    <a:pt x="1340" y="675"/>
                  </a:lnTo>
                  <a:lnTo>
                    <a:pt x="1368" y="723"/>
                  </a:lnTo>
                  <a:lnTo>
                    <a:pt x="1368" y="741"/>
                  </a:lnTo>
                  <a:lnTo>
                    <a:pt x="1385" y="769"/>
                  </a:lnTo>
                  <a:lnTo>
                    <a:pt x="1427" y="765"/>
                  </a:lnTo>
                  <a:lnTo>
                    <a:pt x="1434" y="772"/>
                  </a:lnTo>
                  <a:lnTo>
                    <a:pt x="1458" y="738"/>
                  </a:lnTo>
                  <a:lnTo>
                    <a:pt x="1572" y="699"/>
                  </a:lnTo>
                  <a:lnTo>
                    <a:pt x="1575" y="681"/>
                  </a:lnTo>
                  <a:lnTo>
                    <a:pt x="1582" y="654"/>
                  </a:lnTo>
                  <a:lnTo>
                    <a:pt x="1610" y="509"/>
                  </a:lnTo>
                  <a:lnTo>
                    <a:pt x="1606" y="494"/>
                  </a:lnTo>
                  <a:lnTo>
                    <a:pt x="1385" y="544"/>
                  </a:lnTo>
                  <a:lnTo>
                    <a:pt x="1223" y="0"/>
                  </a:lnTo>
                  <a:lnTo>
                    <a:pt x="122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6708600" y="2752560"/>
              <a:ext cx="152640" cy="244800"/>
            </a:xfrm>
            <a:custGeom>
              <a:avLst/>
              <a:gdLst/>
              <a:ahLst/>
              <a:rect l="l" t="t" r="r" b="b"/>
              <a:pathLst>
                <a:path w="383" h="617">
                  <a:moveTo>
                    <a:pt x="383" y="567"/>
                  </a:moveTo>
                  <a:lnTo>
                    <a:pt x="377" y="526"/>
                  </a:lnTo>
                  <a:lnTo>
                    <a:pt x="352" y="464"/>
                  </a:lnTo>
                  <a:lnTo>
                    <a:pt x="311" y="423"/>
                  </a:lnTo>
                  <a:lnTo>
                    <a:pt x="249" y="381"/>
                  </a:lnTo>
                  <a:lnTo>
                    <a:pt x="228" y="354"/>
                  </a:lnTo>
                  <a:lnTo>
                    <a:pt x="215" y="325"/>
                  </a:lnTo>
                  <a:lnTo>
                    <a:pt x="165" y="243"/>
                  </a:lnTo>
                  <a:lnTo>
                    <a:pt x="145" y="208"/>
                  </a:lnTo>
                  <a:lnTo>
                    <a:pt x="107" y="163"/>
                  </a:lnTo>
                  <a:lnTo>
                    <a:pt x="93" y="132"/>
                  </a:lnTo>
                  <a:lnTo>
                    <a:pt x="90" y="104"/>
                  </a:lnTo>
                  <a:lnTo>
                    <a:pt x="93" y="100"/>
                  </a:lnTo>
                  <a:lnTo>
                    <a:pt x="93" y="86"/>
                  </a:lnTo>
                  <a:lnTo>
                    <a:pt x="114" y="7"/>
                  </a:lnTo>
                  <a:lnTo>
                    <a:pt x="86" y="0"/>
                  </a:lnTo>
                  <a:lnTo>
                    <a:pt x="48" y="4"/>
                  </a:lnTo>
                  <a:lnTo>
                    <a:pt x="17" y="35"/>
                  </a:lnTo>
                  <a:lnTo>
                    <a:pt x="14" y="62"/>
                  </a:lnTo>
                  <a:lnTo>
                    <a:pt x="3" y="69"/>
                  </a:lnTo>
                  <a:lnTo>
                    <a:pt x="0" y="73"/>
                  </a:lnTo>
                  <a:lnTo>
                    <a:pt x="162" y="617"/>
                  </a:lnTo>
                  <a:lnTo>
                    <a:pt x="383" y="567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6708600" y="2752560"/>
              <a:ext cx="152640" cy="244800"/>
            </a:xfrm>
            <a:custGeom>
              <a:avLst/>
              <a:gdLst/>
              <a:ahLst/>
              <a:rect l="l" t="t" r="r" b="b"/>
              <a:pathLst>
                <a:path w="383" h="617">
                  <a:moveTo>
                    <a:pt x="383" y="567"/>
                  </a:moveTo>
                  <a:lnTo>
                    <a:pt x="377" y="526"/>
                  </a:lnTo>
                  <a:lnTo>
                    <a:pt x="352" y="464"/>
                  </a:lnTo>
                  <a:lnTo>
                    <a:pt x="311" y="423"/>
                  </a:lnTo>
                  <a:lnTo>
                    <a:pt x="249" y="381"/>
                  </a:lnTo>
                  <a:lnTo>
                    <a:pt x="228" y="354"/>
                  </a:lnTo>
                  <a:lnTo>
                    <a:pt x="215" y="325"/>
                  </a:lnTo>
                  <a:lnTo>
                    <a:pt x="165" y="243"/>
                  </a:lnTo>
                  <a:lnTo>
                    <a:pt x="145" y="208"/>
                  </a:lnTo>
                  <a:lnTo>
                    <a:pt x="107" y="163"/>
                  </a:lnTo>
                  <a:lnTo>
                    <a:pt x="93" y="132"/>
                  </a:lnTo>
                  <a:lnTo>
                    <a:pt x="90" y="104"/>
                  </a:lnTo>
                  <a:lnTo>
                    <a:pt x="93" y="100"/>
                  </a:lnTo>
                  <a:lnTo>
                    <a:pt x="93" y="86"/>
                  </a:lnTo>
                  <a:lnTo>
                    <a:pt x="114" y="7"/>
                  </a:lnTo>
                  <a:lnTo>
                    <a:pt x="86" y="0"/>
                  </a:lnTo>
                  <a:lnTo>
                    <a:pt x="48" y="4"/>
                  </a:lnTo>
                  <a:lnTo>
                    <a:pt x="17" y="35"/>
                  </a:lnTo>
                  <a:lnTo>
                    <a:pt x="14" y="62"/>
                  </a:lnTo>
                  <a:lnTo>
                    <a:pt x="3" y="69"/>
                  </a:lnTo>
                  <a:lnTo>
                    <a:pt x="0" y="73"/>
                  </a:lnTo>
                  <a:lnTo>
                    <a:pt x="162" y="617"/>
                  </a:lnTo>
                  <a:lnTo>
                    <a:pt x="383" y="567"/>
                  </a:lnTo>
                  <a:lnTo>
                    <a:pt x="383" y="56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6021360" y="2374920"/>
              <a:ext cx="816120" cy="525600"/>
            </a:xfrm>
            <a:custGeom>
              <a:avLst/>
              <a:gdLst/>
              <a:ahLst/>
              <a:rect l="l" t="t" r="r" b="b"/>
              <a:pathLst>
                <a:path w="2056" h="1326">
                  <a:moveTo>
                    <a:pt x="512" y="1260"/>
                  </a:moveTo>
                  <a:lnTo>
                    <a:pt x="1440" y="1080"/>
                  </a:lnTo>
                  <a:lnTo>
                    <a:pt x="1735" y="1028"/>
                  </a:lnTo>
                  <a:lnTo>
                    <a:pt x="1738" y="1024"/>
                  </a:lnTo>
                  <a:lnTo>
                    <a:pt x="1749" y="1017"/>
                  </a:lnTo>
                  <a:lnTo>
                    <a:pt x="1752" y="990"/>
                  </a:lnTo>
                  <a:lnTo>
                    <a:pt x="1783" y="959"/>
                  </a:lnTo>
                  <a:lnTo>
                    <a:pt x="1821" y="955"/>
                  </a:lnTo>
                  <a:lnTo>
                    <a:pt x="1849" y="962"/>
                  </a:lnTo>
                  <a:lnTo>
                    <a:pt x="1936" y="904"/>
                  </a:lnTo>
                  <a:lnTo>
                    <a:pt x="1946" y="855"/>
                  </a:lnTo>
                  <a:lnTo>
                    <a:pt x="2001" y="799"/>
                  </a:lnTo>
                  <a:lnTo>
                    <a:pt x="2053" y="768"/>
                  </a:lnTo>
                  <a:lnTo>
                    <a:pt x="2056" y="758"/>
                  </a:lnTo>
                  <a:lnTo>
                    <a:pt x="2008" y="723"/>
                  </a:lnTo>
                  <a:lnTo>
                    <a:pt x="1991" y="703"/>
                  </a:lnTo>
                  <a:lnTo>
                    <a:pt x="1963" y="693"/>
                  </a:lnTo>
                  <a:lnTo>
                    <a:pt x="1953" y="679"/>
                  </a:lnTo>
                  <a:lnTo>
                    <a:pt x="1919" y="668"/>
                  </a:lnTo>
                  <a:lnTo>
                    <a:pt x="1900" y="616"/>
                  </a:lnTo>
                  <a:lnTo>
                    <a:pt x="1859" y="609"/>
                  </a:lnTo>
                  <a:lnTo>
                    <a:pt x="1852" y="602"/>
                  </a:lnTo>
                  <a:lnTo>
                    <a:pt x="1849" y="523"/>
                  </a:lnTo>
                  <a:lnTo>
                    <a:pt x="1869" y="509"/>
                  </a:lnTo>
                  <a:lnTo>
                    <a:pt x="1866" y="464"/>
                  </a:lnTo>
                  <a:lnTo>
                    <a:pt x="1838" y="437"/>
                  </a:lnTo>
                  <a:lnTo>
                    <a:pt x="1838" y="423"/>
                  </a:lnTo>
                  <a:lnTo>
                    <a:pt x="1845" y="409"/>
                  </a:lnTo>
                  <a:lnTo>
                    <a:pt x="1887" y="370"/>
                  </a:lnTo>
                  <a:lnTo>
                    <a:pt x="1897" y="305"/>
                  </a:lnTo>
                  <a:lnTo>
                    <a:pt x="1897" y="284"/>
                  </a:lnTo>
                  <a:lnTo>
                    <a:pt x="1922" y="246"/>
                  </a:lnTo>
                  <a:lnTo>
                    <a:pt x="1939" y="239"/>
                  </a:lnTo>
                  <a:lnTo>
                    <a:pt x="1912" y="215"/>
                  </a:lnTo>
                  <a:lnTo>
                    <a:pt x="1828" y="208"/>
                  </a:lnTo>
                  <a:lnTo>
                    <a:pt x="1825" y="198"/>
                  </a:lnTo>
                  <a:lnTo>
                    <a:pt x="1811" y="184"/>
                  </a:lnTo>
                  <a:lnTo>
                    <a:pt x="1800" y="152"/>
                  </a:lnTo>
                  <a:lnTo>
                    <a:pt x="1756" y="69"/>
                  </a:lnTo>
                  <a:lnTo>
                    <a:pt x="1735" y="62"/>
                  </a:lnTo>
                  <a:lnTo>
                    <a:pt x="1721" y="49"/>
                  </a:lnTo>
                  <a:lnTo>
                    <a:pt x="1711" y="52"/>
                  </a:lnTo>
                  <a:lnTo>
                    <a:pt x="1701" y="42"/>
                  </a:lnTo>
                  <a:lnTo>
                    <a:pt x="1690" y="18"/>
                  </a:lnTo>
                  <a:lnTo>
                    <a:pt x="1665" y="0"/>
                  </a:lnTo>
                  <a:lnTo>
                    <a:pt x="246" y="284"/>
                  </a:lnTo>
                  <a:lnTo>
                    <a:pt x="222" y="169"/>
                  </a:lnTo>
                  <a:lnTo>
                    <a:pt x="146" y="243"/>
                  </a:lnTo>
                  <a:lnTo>
                    <a:pt x="132" y="249"/>
                  </a:lnTo>
                  <a:lnTo>
                    <a:pt x="122" y="236"/>
                  </a:lnTo>
                  <a:lnTo>
                    <a:pt x="108" y="236"/>
                  </a:lnTo>
                  <a:lnTo>
                    <a:pt x="90" y="280"/>
                  </a:lnTo>
                  <a:lnTo>
                    <a:pt x="28" y="336"/>
                  </a:lnTo>
                  <a:lnTo>
                    <a:pt x="0" y="353"/>
                  </a:lnTo>
                  <a:lnTo>
                    <a:pt x="104" y="935"/>
                  </a:lnTo>
                  <a:lnTo>
                    <a:pt x="170" y="1326"/>
                  </a:lnTo>
                  <a:lnTo>
                    <a:pt x="512" y="126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6021360" y="2374920"/>
              <a:ext cx="816120" cy="525600"/>
            </a:xfrm>
            <a:custGeom>
              <a:avLst/>
              <a:gdLst/>
              <a:ahLst/>
              <a:rect l="l" t="t" r="r" b="b"/>
              <a:pathLst>
                <a:path w="2056" h="1326">
                  <a:moveTo>
                    <a:pt x="512" y="1260"/>
                  </a:moveTo>
                  <a:lnTo>
                    <a:pt x="1440" y="1080"/>
                  </a:lnTo>
                  <a:lnTo>
                    <a:pt x="1735" y="1028"/>
                  </a:lnTo>
                  <a:lnTo>
                    <a:pt x="1738" y="1024"/>
                  </a:lnTo>
                  <a:lnTo>
                    <a:pt x="1749" y="1017"/>
                  </a:lnTo>
                  <a:lnTo>
                    <a:pt x="1752" y="990"/>
                  </a:lnTo>
                  <a:lnTo>
                    <a:pt x="1783" y="959"/>
                  </a:lnTo>
                  <a:lnTo>
                    <a:pt x="1821" y="955"/>
                  </a:lnTo>
                  <a:lnTo>
                    <a:pt x="1849" y="962"/>
                  </a:lnTo>
                  <a:lnTo>
                    <a:pt x="1936" y="904"/>
                  </a:lnTo>
                  <a:lnTo>
                    <a:pt x="1946" y="855"/>
                  </a:lnTo>
                  <a:lnTo>
                    <a:pt x="2001" y="799"/>
                  </a:lnTo>
                  <a:lnTo>
                    <a:pt x="2053" y="768"/>
                  </a:lnTo>
                  <a:lnTo>
                    <a:pt x="2056" y="758"/>
                  </a:lnTo>
                  <a:lnTo>
                    <a:pt x="2008" y="723"/>
                  </a:lnTo>
                  <a:lnTo>
                    <a:pt x="1991" y="703"/>
                  </a:lnTo>
                  <a:lnTo>
                    <a:pt x="1963" y="693"/>
                  </a:lnTo>
                  <a:lnTo>
                    <a:pt x="1953" y="679"/>
                  </a:lnTo>
                  <a:lnTo>
                    <a:pt x="1919" y="668"/>
                  </a:lnTo>
                  <a:lnTo>
                    <a:pt x="1900" y="616"/>
                  </a:lnTo>
                  <a:lnTo>
                    <a:pt x="1859" y="609"/>
                  </a:lnTo>
                  <a:lnTo>
                    <a:pt x="1852" y="602"/>
                  </a:lnTo>
                  <a:lnTo>
                    <a:pt x="1849" y="523"/>
                  </a:lnTo>
                  <a:lnTo>
                    <a:pt x="1869" y="509"/>
                  </a:lnTo>
                  <a:lnTo>
                    <a:pt x="1866" y="464"/>
                  </a:lnTo>
                  <a:lnTo>
                    <a:pt x="1838" y="437"/>
                  </a:lnTo>
                  <a:lnTo>
                    <a:pt x="1838" y="423"/>
                  </a:lnTo>
                  <a:lnTo>
                    <a:pt x="1845" y="409"/>
                  </a:lnTo>
                  <a:lnTo>
                    <a:pt x="1887" y="370"/>
                  </a:lnTo>
                  <a:lnTo>
                    <a:pt x="1897" y="305"/>
                  </a:lnTo>
                  <a:lnTo>
                    <a:pt x="1897" y="284"/>
                  </a:lnTo>
                  <a:lnTo>
                    <a:pt x="1922" y="246"/>
                  </a:lnTo>
                  <a:lnTo>
                    <a:pt x="1939" y="239"/>
                  </a:lnTo>
                  <a:lnTo>
                    <a:pt x="1912" y="215"/>
                  </a:lnTo>
                  <a:lnTo>
                    <a:pt x="1828" y="208"/>
                  </a:lnTo>
                  <a:lnTo>
                    <a:pt x="1825" y="198"/>
                  </a:lnTo>
                  <a:lnTo>
                    <a:pt x="1811" y="184"/>
                  </a:lnTo>
                  <a:lnTo>
                    <a:pt x="1800" y="152"/>
                  </a:lnTo>
                  <a:lnTo>
                    <a:pt x="1756" y="69"/>
                  </a:lnTo>
                  <a:lnTo>
                    <a:pt x="1735" y="62"/>
                  </a:lnTo>
                  <a:lnTo>
                    <a:pt x="1721" y="49"/>
                  </a:lnTo>
                  <a:lnTo>
                    <a:pt x="1711" y="52"/>
                  </a:lnTo>
                  <a:lnTo>
                    <a:pt x="1701" y="42"/>
                  </a:lnTo>
                  <a:lnTo>
                    <a:pt x="1690" y="18"/>
                  </a:lnTo>
                  <a:lnTo>
                    <a:pt x="1665" y="0"/>
                  </a:lnTo>
                  <a:lnTo>
                    <a:pt x="246" y="284"/>
                  </a:lnTo>
                  <a:lnTo>
                    <a:pt x="222" y="169"/>
                  </a:lnTo>
                  <a:lnTo>
                    <a:pt x="146" y="243"/>
                  </a:lnTo>
                  <a:lnTo>
                    <a:pt x="132" y="249"/>
                  </a:lnTo>
                  <a:lnTo>
                    <a:pt x="122" y="236"/>
                  </a:lnTo>
                  <a:lnTo>
                    <a:pt x="108" y="236"/>
                  </a:lnTo>
                  <a:lnTo>
                    <a:pt x="90" y="280"/>
                  </a:lnTo>
                  <a:lnTo>
                    <a:pt x="28" y="336"/>
                  </a:lnTo>
                  <a:lnTo>
                    <a:pt x="0" y="353"/>
                  </a:lnTo>
                  <a:lnTo>
                    <a:pt x="104" y="935"/>
                  </a:lnTo>
                  <a:lnTo>
                    <a:pt x="170" y="1326"/>
                  </a:lnTo>
                  <a:lnTo>
                    <a:pt x="512" y="1260"/>
                  </a:lnTo>
                  <a:lnTo>
                    <a:pt x="512" y="126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6745320" y="2468520"/>
              <a:ext cx="191880" cy="426960"/>
            </a:xfrm>
            <a:custGeom>
              <a:avLst/>
              <a:gdLst/>
              <a:ahLst/>
              <a:rect l="l" t="t" r="r" b="b"/>
              <a:pathLst>
                <a:path w="481" h="1077">
                  <a:moveTo>
                    <a:pt x="21" y="723"/>
                  </a:moveTo>
                  <a:lnTo>
                    <a:pt x="0" y="802"/>
                  </a:lnTo>
                  <a:lnTo>
                    <a:pt x="0" y="816"/>
                  </a:lnTo>
                  <a:lnTo>
                    <a:pt x="14" y="809"/>
                  </a:lnTo>
                  <a:lnTo>
                    <a:pt x="34" y="848"/>
                  </a:lnTo>
                  <a:lnTo>
                    <a:pt x="62" y="883"/>
                  </a:lnTo>
                  <a:lnTo>
                    <a:pt x="87" y="910"/>
                  </a:lnTo>
                  <a:lnTo>
                    <a:pt x="166" y="952"/>
                  </a:lnTo>
                  <a:lnTo>
                    <a:pt x="191" y="959"/>
                  </a:lnTo>
                  <a:lnTo>
                    <a:pt x="246" y="969"/>
                  </a:lnTo>
                  <a:lnTo>
                    <a:pt x="266" y="972"/>
                  </a:lnTo>
                  <a:lnTo>
                    <a:pt x="270" y="1024"/>
                  </a:lnTo>
                  <a:lnTo>
                    <a:pt x="266" y="1058"/>
                  </a:lnTo>
                  <a:lnTo>
                    <a:pt x="287" y="1077"/>
                  </a:lnTo>
                  <a:lnTo>
                    <a:pt x="309" y="1052"/>
                  </a:lnTo>
                  <a:lnTo>
                    <a:pt x="333" y="1000"/>
                  </a:lnTo>
                  <a:lnTo>
                    <a:pt x="336" y="952"/>
                  </a:lnTo>
                  <a:lnTo>
                    <a:pt x="371" y="890"/>
                  </a:lnTo>
                  <a:lnTo>
                    <a:pt x="391" y="837"/>
                  </a:lnTo>
                  <a:lnTo>
                    <a:pt x="440" y="768"/>
                  </a:lnTo>
                  <a:lnTo>
                    <a:pt x="460" y="716"/>
                  </a:lnTo>
                  <a:lnTo>
                    <a:pt x="481" y="668"/>
                  </a:lnTo>
                  <a:lnTo>
                    <a:pt x="481" y="634"/>
                  </a:lnTo>
                  <a:lnTo>
                    <a:pt x="471" y="488"/>
                  </a:lnTo>
                  <a:lnTo>
                    <a:pt x="457" y="370"/>
                  </a:lnTo>
                  <a:lnTo>
                    <a:pt x="433" y="335"/>
                  </a:lnTo>
                  <a:lnTo>
                    <a:pt x="385" y="349"/>
                  </a:lnTo>
                  <a:lnTo>
                    <a:pt x="367" y="363"/>
                  </a:lnTo>
                  <a:lnTo>
                    <a:pt x="350" y="356"/>
                  </a:lnTo>
                  <a:lnTo>
                    <a:pt x="343" y="349"/>
                  </a:lnTo>
                  <a:lnTo>
                    <a:pt x="329" y="356"/>
                  </a:lnTo>
                  <a:lnTo>
                    <a:pt x="323" y="352"/>
                  </a:lnTo>
                  <a:lnTo>
                    <a:pt x="323" y="332"/>
                  </a:lnTo>
                  <a:lnTo>
                    <a:pt x="347" y="277"/>
                  </a:lnTo>
                  <a:lnTo>
                    <a:pt x="360" y="266"/>
                  </a:lnTo>
                  <a:lnTo>
                    <a:pt x="381" y="263"/>
                  </a:lnTo>
                  <a:lnTo>
                    <a:pt x="378" y="215"/>
                  </a:lnTo>
                  <a:lnTo>
                    <a:pt x="385" y="187"/>
                  </a:lnTo>
                  <a:lnTo>
                    <a:pt x="398" y="170"/>
                  </a:lnTo>
                  <a:lnTo>
                    <a:pt x="419" y="148"/>
                  </a:lnTo>
                  <a:lnTo>
                    <a:pt x="398" y="100"/>
                  </a:lnTo>
                  <a:lnTo>
                    <a:pt x="111" y="0"/>
                  </a:lnTo>
                  <a:lnTo>
                    <a:pt x="94" y="7"/>
                  </a:lnTo>
                  <a:lnTo>
                    <a:pt x="69" y="45"/>
                  </a:lnTo>
                  <a:lnTo>
                    <a:pt x="69" y="66"/>
                  </a:lnTo>
                  <a:lnTo>
                    <a:pt x="59" y="131"/>
                  </a:lnTo>
                  <a:lnTo>
                    <a:pt x="17" y="170"/>
                  </a:lnTo>
                  <a:lnTo>
                    <a:pt x="10" y="184"/>
                  </a:lnTo>
                  <a:lnTo>
                    <a:pt x="10" y="198"/>
                  </a:lnTo>
                  <a:lnTo>
                    <a:pt x="38" y="225"/>
                  </a:lnTo>
                  <a:lnTo>
                    <a:pt x="41" y="270"/>
                  </a:lnTo>
                  <a:lnTo>
                    <a:pt x="21" y="284"/>
                  </a:lnTo>
                  <a:lnTo>
                    <a:pt x="24" y="363"/>
                  </a:lnTo>
                  <a:lnTo>
                    <a:pt x="31" y="370"/>
                  </a:lnTo>
                  <a:lnTo>
                    <a:pt x="72" y="377"/>
                  </a:lnTo>
                  <a:lnTo>
                    <a:pt x="91" y="429"/>
                  </a:lnTo>
                  <a:lnTo>
                    <a:pt x="125" y="440"/>
                  </a:lnTo>
                  <a:lnTo>
                    <a:pt x="135" y="454"/>
                  </a:lnTo>
                  <a:lnTo>
                    <a:pt x="163" y="464"/>
                  </a:lnTo>
                  <a:lnTo>
                    <a:pt x="180" y="484"/>
                  </a:lnTo>
                  <a:lnTo>
                    <a:pt x="228" y="519"/>
                  </a:lnTo>
                  <a:lnTo>
                    <a:pt x="225" y="529"/>
                  </a:lnTo>
                  <a:lnTo>
                    <a:pt x="173" y="560"/>
                  </a:lnTo>
                  <a:lnTo>
                    <a:pt x="118" y="616"/>
                  </a:lnTo>
                  <a:lnTo>
                    <a:pt x="108" y="665"/>
                  </a:lnTo>
                  <a:lnTo>
                    <a:pt x="21" y="723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6745320" y="2468520"/>
              <a:ext cx="191880" cy="426960"/>
            </a:xfrm>
            <a:custGeom>
              <a:avLst/>
              <a:gdLst/>
              <a:ahLst/>
              <a:rect l="l" t="t" r="r" b="b"/>
              <a:pathLst>
                <a:path w="481" h="1077">
                  <a:moveTo>
                    <a:pt x="21" y="723"/>
                  </a:moveTo>
                  <a:lnTo>
                    <a:pt x="0" y="802"/>
                  </a:lnTo>
                  <a:lnTo>
                    <a:pt x="0" y="816"/>
                  </a:lnTo>
                  <a:lnTo>
                    <a:pt x="14" y="809"/>
                  </a:lnTo>
                  <a:lnTo>
                    <a:pt x="34" y="848"/>
                  </a:lnTo>
                  <a:lnTo>
                    <a:pt x="62" y="883"/>
                  </a:lnTo>
                  <a:lnTo>
                    <a:pt x="87" y="910"/>
                  </a:lnTo>
                  <a:lnTo>
                    <a:pt x="166" y="952"/>
                  </a:lnTo>
                  <a:lnTo>
                    <a:pt x="191" y="959"/>
                  </a:lnTo>
                  <a:lnTo>
                    <a:pt x="246" y="969"/>
                  </a:lnTo>
                  <a:lnTo>
                    <a:pt x="266" y="972"/>
                  </a:lnTo>
                  <a:lnTo>
                    <a:pt x="270" y="1024"/>
                  </a:lnTo>
                  <a:lnTo>
                    <a:pt x="266" y="1058"/>
                  </a:lnTo>
                  <a:lnTo>
                    <a:pt x="287" y="1077"/>
                  </a:lnTo>
                  <a:lnTo>
                    <a:pt x="309" y="1052"/>
                  </a:lnTo>
                  <a:lnTo>
                    <a:pt x="333" y="1000"/>
                  </a:lnTo>
                  <a:lnTo>
                    <a:pt x="336" y="952"/>
                  </a:lnTo>
                  <a:lnTo>
                    <a:pt x="371" y="890"/>
                  </a:lnTo>
                  <a:lnTo>
                    <a:pt x="391" y="837"/>
                  </a:lnTo>
                  <a:lnTo>
                    <a:pt x="440" y="768"/>
                  </a:lnTo>
                  <a:lnTo>
                    <a:pt x="460" y="716"/>
                  </a:lnTo>
                  <a:lnTo>
                    <a:pt x="481" y="668"/>
                  </a:lnTo>
                  <a:lnTo>
                    <a:pt x="481" y="634"/>
                  </a:lnTo>
                  <a:lnTo>
                    <a:pt x="471" y="488"/>
                  </a:lnTo>
                  <a:lnTo>
                    <a:pt x="457" y="370"/>
                  </a:lnTo>
                  <a:lnTo>
                    <a:pt x="433" y="335"/>
                  </a:lnTo>
                  <a:lnTo>
                    <a:pt x="385" y="349"/>
                  </a:lnTo>
                  <a:lnTo>
                    <a:pt x="367" y="363"/>
                  </a:lnTo>
                  <a:lnTo>
                    <a:pt x="350" y="356"/>
                  </a:lnTo>
                  <a:lnTo>
                    <a:pt x="343" y="349"/>
                  </a:lnTo>
                  <a:lnTo>
                    <a:pt x="329" y="356"/>
                  </a:lnTo>
                  <a:lnTo>
                    <a:pt x="323" y="352"/>
                  </a:lnTo>
                  <a:lnTo>
                    <a:pt x="323" y="332"/>
                  </a:lnTo>
                  <a:lnTo>
                    <a:pt x="347" y="277"/>
                  </a:lnTo>
                  <a:lnTo>
                    <a:pt x="360" y="266"/>
                  </a:lnTo>
                  <a:lnTo>
                    <a:pt x="381" y="263"/>
                  </a:lnTo>
                  <a:lnTo>
                    <a:pt x="378" y="215"/>
                  </a:lnTo>
                  <a:lnTo>
                    <a:pt x="385" y="187"/>
                  </a:lnTo>
                  <a:lnTo>
                    <a:pt x="398" y="170"/>
                  </a:lnTo>
                  <a:lnTo>
                    <a:pt x="419" y="148"/>
                  </a:lnTo>
                  <a:lnTo>
                    <a:pt x="398" y="100"/>
                  </a:lnTo>
                  <a:lnTo>
                    <a:pt x="111" y="0"/>
                  </a:lnTo>
                  <a:lnTo>
                    <a:pt x="94" y="7"/>
                  </a:lnTo>
                  <a:lnTo>
                    <a:pt x="69" y="45"/>
                  </a:lnTo>
                  <a:lnTo>
                    <a:pt x="69" y="66"/>
                  </a:lnTo>
                  <a:lnTo>
                    <a:pt x="59" y="131"/>
                  </a:lnTo>
                  <a:lnTo>
                    <a:pt x="17" y="170"/>
                  </a:lnTo>
                  <a:lnTo>
                    <a:pt x="10" y="184"/>
                  </a:lnTo>
                  <a:lnTo>
                    <a:pt x="10" y="198"/>
                  </a:lnTo>
                  <a:lnTo>
                    <a:pt x="38" y="225"/>
                  </a:lnTo>
                  <a:lnTo>
                    <a:pt x="41" y="270"/>
                  </a:lnTo>
                  <a:lnTo>
                    <a:pt x="21" y="284"/>
                  </a:lnTo>
                  <a:lnTo>
                    <a:pt x="24" y="363"/>
                  </a:lnTo>
                  <a:lnTo>
                    <a:pt x="31" y="370"/>
                  </a:lnTo>
                  <a:lnTo>
                    <a:pt x="72" y="377"/>
                  </a:lnTo>
                  <a:lnTo>
                    <a:pt x="91" y="429"/>
                  </a:lnTo>
                  <a:lnTo>
                    <a:pt x="125" y="440"/>
                  </a:lnTo>
                  <a:lnTo>
                    <a:pt x="135" y="454"/>
                  </a:lnTo>
                  <a:lnTo>
                    <a:pt x="163" y="464"/>
                  </a:lnTo>
                  <a:lnTo>
                    <a:pt x="180" y="484"/>
                  </a:lnTo>
                  <a:lnTo>
                    <a:pt x="228" y="519"/>
                  </a:lnTo>
                  <a:lnTo>
                    <a:pt x="225" y="529"/>
                  </a:lnTo>
                  <a:lnTo>
                    <a:pt x="173" y="560"/>
                  </a:lnTo>
                  <a:lnTo>
                    <a:pt x="118" y="616"/>
                  </a:lnTo>
                  <a:lnTo>
                    <a:pt x="108" y="665"/>
                  </a:lnTo>
                  <a:lnTo>
                    <a:pt x="21" y="723"/>
                  </a:lnTo>
                  <a:lnTo>
                    <a:pt x="21" y="72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6919920" y="2263680"/>
              <a:ext cx="239760" cy="235080"/>
            </a:xfrm>
            <a:custGeom>
              <a:avLst/>
              <a:gdLst/>
              <a:ahLst/>
              <a:rect l="l" t="t" r="r" b="b"/>
              <a:pathLst>
                <a:path w="602" h="592">
                  <a:moveTo>
                    <a:pt x="0" y="125"/>
                  </a:moveTo>
                  <a:lnTo>
                    <a:pt x="201" y="77"/>
                  </a:lnTo>
                  <a:lnTo>
                    <a:pt x="221" y="97"/>
                  </a:lnTo>
                  <a:lnTo>
                    <a:pt x="228" y="94"/>
                  </a:lnTo>
                  <a:lnTo>
                    <a:pt x="232" y="77"/>
                  </a:lnTo>
                  <a:lnTo>
                    <a:pt x="529" y="0"/>
                  </a:lnTo>
                  <a:lnTo>
                    <a:pt x="602" y="246"/>
                  </a:lnTo>
                  <a:lnTo>
                    <a:pt x="592" y="270"/>
                  </a:lnTo>
                  <a:lnTo>
                    <a:pt x="585" y="284"/>
                  </a:lnTo>
                  <a:lnTo>
                    <a:pt x="589" y="295"/>
                  </a:lnTo>
                  <a:lnTo>
                    <a:pt x="592" y="305"/>
                  </a:lnTo>
                  <a:lnTo>
                    <a:pt x="554" y="312"/>
                  </a:lnTo>
                  <a:lnTo>
                    <a:pt x="453" y="353"/>
                  </a:lnTo>
                  <a:lnTo>
                    <a:pt x="426" y="350"/>
                  </a:lnTo>
                  <a:lnTo>
                    <a:pt x="415" y="360"/>
                  </a:lnTo>
                  <a:lnTo>
                    <a:pt x="415" y="377"/>
                  </a:lnTo>
                  <a:lnTo>
                    <a:pt x="405" y="381"/>
                  </a:lnTo>
                  <a:lnTo>
                    <a:pt x="346" y="391"/>
                  </a:lnTo>
                  <a:lnTo>
                    <a:pt x="263" y="429"/>
                  </a:lnTo>
                  <a:lnTo>
                    <a:pt x="252" y="415"/>
                  </a:lnTo>
                  <a:lnTo>
                    <a:pt x="204" y="471"/>
                  </a:lnTo>
                  <a:lnTo>
                    <a:pt x="90" y="568"/>
                  </a:lnTo>
                  <a:lnTo>
                    <a:pt x="44" y="592"/>
                  </a:lnTo>
                  <a:lnTo>
                    <a:pt x="10" y="557"/>
                  </a:lnTo>
                  <a:lnTo>
                    <a:pt x="62" y="502"/>
                  </a:lnTo>
                  <a:lnTo>
                    <a:pt x="65" y="478"/>
                  </a:lnTo>
                  <a:lnTo>
                    <a:pt x="41" y="45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6919920" y="2263680"/>
              <a:ext cx="239760" cy="235080"/>
            </a:xfrm>
            <a:custGeom>
              <a:avLst/>
              <a:gdLst/>
              <a:ahLst/>
              <a:rect l="l" t="t" r="r" b="b"/>
              <a:pathLst>
                <a:path w="602" h="592">
                  <a:moveTo>
                    <a:pt x="0" y="125"/>
                  </a:moveTo>
                  <a:lnTo>
                    <a:pt x="201" y="77"/>
                  </a:lnTo>
                  <a:lnTo>
                    <a:pt x="221" y="97"/>
                  </a:lnTo>
                  <a:lnTo>
                    <a:pt x="228" y="94"/>
                  </a:lnTo>
                  <a:lnTo>
                    <a:pt x="232" y="77"/>
                  </a:lnTo>
                  <a:lnTo>
                    <a:pt x="529" y="0"/>
                  </a:lnTo>
                  <a:lnTo>
                    <a:pt x="602" y="246"/>
                  </a:lnTo>
                  <a:lnTo>
                    <a:pt x="592" y="270"/>
                  </a:lnTo>
                  <a:lnTo>
                    <a:pt x="585" y="284"/>
                  </a:lnTo>
                  <a:lnTo>
                    <a:pt x="589" y="295"/>
                  </a:lnTo>
                  <a:lnTo>
                    <a:pt x="592" y="305"/>
                  </a:lnTo>
                  <a:lnTo>
                    <a:pt x="554" y="312"/>
                  </a:lnTo>
                  <a:lnTo>
                    <a:pt x="453" y="353"/>
                  </a:lnTo>
                  <a:lnTo>
                    <a:pt x="426" y="350"/>
                  </a:lnTo>
                  <a:lnTo>
                    <a:pt x="415" y="360"/>
                  </a:lnTo>
                  <a:lnTo>
                    <a:pt x="415" y="377"/>
                  </a:lnTo>
                  <a:lnTo>
                    <a:pt x="405" y="381"/>
                  </a:lnTo>
                  <a:lnTo>
                    <a:pt x="346" y="391"/>
                  </a:lnTo>
                  <a:lnTo>
                    <a:pt x="263" y="429"/>
                  </a:lnTo>
                  <a:lnTo>
                    <a:pt x="252" y="415"/>
                  </a:lnTo>
                  <a:lnTo>
                    <a:pt x="204" y="471"/>
                  </a:lnTo>
                  <a:lnTo>
                    <a:pt x="90" y="568"/>
                  </a:lnTo>
                  <a:lnTo>
                    <a:pt x="44" y="592"/>
                  </a:lnTo>
                  <a:lnTo>
                    <a:pt x="10" y="557"/>
                  </a:lnTo>
                  <a:lnTo>
                    <a:pt x="62" y="502"/>
                  </a:lnTo>
                  <a:lnTo>
                    <a:pt x="65" y="478"/>
                  </a:lnTo>
                  <a:lnTo>
                    <a:pt x="41" y="450"/>
                  </a:lnTo>
                  <a:lnTo>
                    <a:pt x="0" y="125"/>
                  </a:lnTo>
                  <a:lnTo>
                    <a:pt x="0" y="125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7130880" y="2251080"/>
              <a:ext cx="122400" cy="135000"/>
            </a:xfrm>
            <a:custGeom>
              <a:avLst/>
              <a:gdLst/>
              <a:ahLst/>
              <a:rect l="l" t="t" r="r" b="b"/>
              <a:pathLst>
                <a:path w="309" h="339">
                  <a:moveTo>
                    <a:pt x="0" y="31"/>
                  </a:moveTo>
                  <a:lnTo>
                    <a:pt x="73" y="277"/>
                  </a:lnTo>
                  <a:lnTo>
                    <a:pt x="63" y="301"/>
                  </a:lnTo>
                  <a:lnTo>
                    <a:pt x="56" y="315"/>
                  </a:lnTo>
                  <a:lnTo>
                    <a:pt x="60" y="326"/>
                  </a:lnTo>
                  <a:lnTo>
                    <a:pt x="63" y="336"/>
                  </a:lnTo>
                  <a:lnTo>
                    <a:pt x="80" y="339"/>
                  </a:lnTo>
                  <a:lnTo>
                    <a:pt x="142" y="298"/>
                  </a:lnTo>
                  <a:lnTo>
                    <a:pt x="180" y="262"/>
                  </a:lnTo>
                  <a:lnTo>
                    <a:pt x="180" y="235"/>
                  </a:lnTo>
                  <a:lnTo>
                    <a:pt x="170" y="218"/>
                  </a:lnTo>
                  <a:lnTo>
                    <a:pt x="170" y="176"/>
                  </a:lnTo>
                  <a:lnTo>
                    <a:pt x="197" y="149"/>
                  </a:lnTo>
                  <a:lnTo>
                    <a:pt x="208" y="159"/>
                  </a:lnTo>
                  <a:lnTo>
                    <a:pt x="208" y="183"/>
                  </a:lnTo>
                  <a:lnTo>
                    <a:pt x="208" y="235"/>
                  </a:lnTo>
                  <a:lnTo>
                    <a:pt x="218" y="252"/>
                  </a:lnTo>
                  <a:lnTo>
                    <a:pt x="240" y="249"/>
                  </a:lnTo>
                  <a:lnTo>
                    <a:pt x="240" y="218"/>
                  </a:lnTo>
                  <a:lnTo>
                    <a:pt x="254" y="218"/>
                  </a:lnTo>
                  <a:lnTo>
                    <a:pt x="274" y="197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285" y="163"/>
                  </a:lnTo>
                  <a:lnTo>
                    <a:pt x="281" y="149"/>
                  </a:lnTo>
                  <a:lnTo>
                    <a:pt x="267" y="145"/>
                  </a:lnTo>
                  <a:lnTo>
                    <a:pt x="260" y="135"/>
                  </a:lnTo>
                  <a:lnTo>
                    <a:pt x="236" y="121"/>
                  </a:lnTo>
                  <a:lnTo>
                    <a:pt x="236" y="108"/>
                  </a:lnTo>
                  <a:lnTo>
                    <a:pt x="177" y="94"/>
                  </a:lnTo>
                  <a:lnTo>
                    <a:pt x="159" y="49"/>
                  </a:lnTo>
                  <a:lnTo>
                    <a:pt x="139" y="42"/>
                  </a:lnTo>
                  <a:lnTo>
                    <a:pt x="12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7130880" y="2251080"/>
              <a:ext cx="122400" cy="135000"/>
            </a:xfrm>
            <a:custGeom>
              <a:avLst/>
              <a:gdLst/>
              <a:ahLst/>
              <a:rect l="l" t="t" r="r" b="b"/>
              <a:pathLst>
                <a:path w="309" h="339">
                  <a:moveTo>
                    <a:pt x="0" y="31"/>
                  </a:moveTo>
                  <a:lnTo>
                    <a:pt x="73" y="277"/>
                  </a:lnTo>
                  <a:lnTo>
                    <a:pt x="63" y="301"/>
                  </a:lnTo>
                  <a:lnTo>
                    <a:pt x="56" y="315"/>
                  </a:lnTo>
                  <a:lnTo>
                    <a:pt x="60" y="326"/>
                  </a:lnTo>
                  <a:lnTo>
                    <a:pt x="63" y="336"/>
                  </a:lnTo>
                  <a:lnTo>
                    <a:pt x="80" y="339"/>
                  </a:lnTo>
                  <a:lnTo>
                    <a:pt x="142" y="298"/>
                  </a:lnTo>
                  <a:lnTo>
                    <a:pt x="180" y="262"/>
                  </a:lnTo>
                  <a:lnTo>
                    <a:pt x="180" y="235"/>
                  </a:lnTo>
                  <a:lnTo>
                    <a:pt x="170" y="218"/>
                  </a:lnTo>
                  <a:lnTo>
                    <a:pt x="170" y="176"/>
                  </a:lnTo>
                  <a:lnTo>
                    <a:pt x="197" y="149"/>
                  </a:lnTo>
                  <a:lnTo>
                    <a:pt x="208" y="159"/>
                  </a:lnTo>
                  <a:lnTo>
                    <a:pt x="208" y="183"/>
                  </a:lnTo>
                  <a:lnTo>
                    <a:pt x="208" y="235"/>
                  </a:lnTo>
                  <a:lnTo>
                    <a:pt x="218" y="252"/>
                  </a:lnTo>
                  <a:lnTo>
                    <a:pt x="240" y="249"/>
                  </a:lnTo>
                  <a:lnTo>
                    <a:pt x="240" y="218"/>
                  </a:lnTo>
                  <a:lnTo>
                    <a:pt x="254" y="218"/>
                  </a:lnTo>
                  <a:lnTo>
                    <a:pt x="274" y="197"/>
                  </a:lnTo>
                  <a:lnTo>
                    <a:pt x="305" y="194"/>
                  </a:lnTo>
                  <a:lnTo>
                    <a:pt x="309" y="190"/>
                  </a:lnTo>
                  <a:lnTo>
                    <a:pt x="285" y="163"/>
                  </a:lnTo>
                  <a:lnTo>
                    <a:pt x="281" y="149"/>
                  </a:lnTo>
                  <a:lnTo>
                    <a:pt x="267" y="145"/>
                  </a:lnTo>
                  <a:lnTo>
                    <a:pt x="260" y="135"/>
                  </a:lnTo>
                  <a:lnTo>
                    <a:pt x="236" y="121"/>
                  </a:lnTo>
                  <a:lnTo>
                    <a:pt x="236" y="108"/>
                  </a:lnTo>
                  <a:lnTo>
                    <a:pt x="177" y="94"/>
                  </a:lnTo>
                  <a:lnTo>
                    <a:pt x="159" y="49"/>
                  </a:lnTo>
                  <a:lnTo>
                    <a:pt x="139" y="42"/>
                  </a:lnTo>
                  <a:lnTo>
                    <a:pt x="125" y="0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6915240" y="2087640"/>
              <a:ext cx="463320" cy="239760"/>
            </a:xfrm>
            <a:custGeom>
              <a:avLst/>
              <a:gdLst/>
              <a:ahLst/>
              <a:rect l="l" t="t" r="r" b="b"/>
              <a:pathLst>
                <a:path w="1166" h="602">
                  <a:moveTo>
                    <a:pt x="3" y="253"/>
                  </a:moveTo>
                  <a:lnTo>
                    <a:pt x="242" y="200"/>
                  </a:lnTo>
                  <a:lnTo>
                    <a:pt x="620" y="114"/>
                  </a:lnTo>
                  <a:lnTo>
                    <a:pt x="623" y="101"/>
                  </a:lnTo>
                  <a:lnTo>
                    <a:pt x="634" y="90"/>
                  </a:lnTo>
                  <a:lnTo>
                    <a:pt x="644" y="101"/>
                  </a:lnTo>
                  <a:lnTo>
                    <a:pt x="651" y="90"/>
                  </a:lnTo>
                  <a:lnTo>
                    <a:pt x="644" y="63"/>
                  </a:lnTo>
                  <a:lnTo>
                    <a:pt x="675" y="52"/>
                  </a:lnTo>
                  <a:lnTo>
                    <a:pt x="702" y="8"/>
                  </a:lnTo>
                  <a:lnTo>
                    <a:pt x="727" y="0"/>
                  </a:lnTo>
                  <a:lnTo>
                    <a:pt x="747" y="11"/>
                  </a:lnTo>
                  <a:lnTo>
                    <a:pt x="761" y="63"/>
                  </a:lnTo>
                  <a:lnTo>
                    <a:pt x="807" y="97"/>
                  </a:lnTo>
                  <a:lnTo>
                    <a:pt x="817" y="118"/>
                  </a:lnTo>
                  <a:lnTo>
                    <a:pt x="810" y="132"/>
                  </a:lnTo>
                  <a:lnTo>
                    <a:pt x="790" y="145"/>
                  </a:lnTo>
                  <a:lnTo>
                    <a:pt x="768" y="183"/>
                  </a:lnTo>
                  <a:lnTo>
                    <a:pt x="754" y="233"/>
                  </a:lnTo>
                  <a:lnTo>
                    <a:pt x="758" y="257"/>
                  </a:lnTo>
                  <a:lnTo>
                    <a:pt x="803" y="257"/>
                  </a:lnTo>
                  <a:lnTo>
                    <a:pt x="845" y="281"/>
                  </a:lnTo>
                  <a:lnTo>
                    <a:pt x="914" y="350"/>
                  </a:lnTo>
                  <a:lnTo>
                    <a:pt x="938" y="394"/>
                  </a:lnTo>
                  <a:lnTo>
                    <a:pt x="969" y="432"/>
                  </a:lnTo>
                  <a:lnTo>
                    <a:pt x="1049" y="436"/>
                  </a:lnTo>
                  <a:lnTo>
                    <a:pt x="1094" y="415"/>
                  </a:lnTo>
                  <a:lnTo>
                    <a:pt x="1121" y="363"/>
                  </a:lnTo>
                  <a:lnTo>
                    <a:pt x="1108" y="353"/>
                  </a:lnTo>
                  <a:lnTo>
                    <a:pt x="1077" y="322"/>
                  </a:lnTo>
                  <a:lnTo>
                    <a:pt x="1035" y="305"/>
                  </a:lnTo>
                  <a:lnTo>
                    <a:pt x="1039" y="284"/>
                  </a:lnTo>
                  <a:lnTo>
                    <a:pt x="1070" y="284"/>
                  </a:lnTo>
                  <a:lnTo>
                    <a:pt x="1084" y="284"/>
                  </a:lnTo>
                  <a:lnTo>
                    <a:pt x="1135" y="360"/>
                  </a:lnTo>
                  <a:lnTo>
                    <a:pt x="1166" y="436"/>
                  </a:lnTo>
                  <a:lnTo>
                    <a:pt x="1163" y="475"/>
                  </a:lnTo>
                  <a:lnTo>
                    <a:pt x="1132" y="449"/>
                  </a:lnTo>
                  <a:lnTo>
                    <a:pt x="1094" y="478"/>
                  </a:lnTo>
                  <a:lnTo>
                    <a:pt x="1039" y="502"/>
                  </a:lnTo>
                  <a:lnTo>
                    <a:pt x="983" y="550"/>
                  </a:lnTo>
                  <a:lnTo>
                    <a:pt x="965" y="550"/>
                  </a:lnTo>
                  <a:lnTo>
                    <a:pt x="955" y="544"/>
                  </a:lnTo>
                  <a:lnTo>
                    <a:pt x="955" y="523"/>
                  </a:lnTo>
                  <a:lnTo>
                    <a:pt x="945" y="485"/>
                  </a:lnTo>
                  <a:lnTo>
                    <a:pt x="934" y="485"/>
                  </a:lnTo>
                  <a:lnTo>
                    <a:pt x="903" y="540"/>
                  </a:lnTo>
                  <a:lnTo>
                    <a:pt x="862" y="588"/>
                  </a:lnTo>
                  <a:lnTo>
                    <a:pt x="852" y="602"/>
                  </a:lnTo>
                  <a:lnTo>
                    <a:pt x="828" y="575"/>
                  </a:lnTo>
                  <a:lnTo>
                    <a:pt x="824" y="561"/>
                  </a:lnTo>
                  <a:lnTo>
                    <a:pt x="810" y="557"/>
                  </a:lnTo>
                  <a:lnTo>
                    <a:pt x="803" y="547"/>
                  </a:lnTo>
                  <a:lnTo>
                    <a:pt x="779" y="533"/>
                  </a:lnTo>
                  <a:lnTo>
                    <a:pt x="779" y="520"/>
                  </a:lnTo>
                  <a:lnTo>
                    <a:pt x="720" y="506"/>
                  </a:lnTo>
                  <a:lnTo>
                    <a:pt x="702" y="461"/>
                  </a:lnTo>
                  <a:lnTo>
                    <a:pt x="682" y="454"/>
                  </a:lnTo>
                  <a:lnTo>
                    <a:pt x="668" y="412"/>
                  </a:lnTo>
                  <a:lnTo>
                    <a:pt x="543" y="443"/>
                  </a:lnTo>
                  <a:lnTo>
                    <a:pt x="246" y="520"/>
                  </a:lnTo>
                  <a:lnTo>
                    <a:pt x="242" y="537"/>
                  </a:lnTo>
                  <a:lnTo>
                    <a:pt x="235" y="540"/>
                  </a:lnTo>
                  <a:lnTo>
                    <a:pt x="215" y="520"/>
                  </a:lnTo>
                  <a:lnTo>
                    <a:pt x="14" y="568"/>
                  </a:lnTo>
                  <a:lnTo>
                    <a:pt x="0" y="557"/>
                  </a:lnTo>
                  <a:lnTo>
                    <a:pt x="3" y="25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6915240" y="2087640"/>
              <a:ext cx="463320" cy="239760"/>
            </a:xfrm>
            <a:custGeom>
              <a:avLst/>
              <a:gdLst/>
              <a:ahLst/>
              <a:rect l="l" t="t" r="r" b="b"/>
              <a:pathLst>
                <a:path w="1166" h="602">
                  <a:moveTo>
                    <a:pt x="3" y="253"/>
                  </a:moveTo>
                  <a:lnTo>
                    <a:pt x="242" y="200"/>
                  </a:lnTo>
                  <a:lnTo>
                    <a:pt x="620" y="114"/>
                  </a:lnTo>
                  <a:lnTo>
                    <a:pt x="623" y="101"/>
                  </a:lnTo>
                  <a:lnTo>
                    <a:pt x="634" y="90"/>
                  </a:lnTo>
                  <a:lnTo>
                    <a:pt x="644" y="101"/>
                  </a:lnTo>
                  <a:lnTo>
                    <a:pt x="651" y="90"/>
                  </a:lnTo>
                  <a:lnTo>
                    <a:pt x="644" y="63"/>
                  </a:lnTo>
                  <a:lnTo>
                    <a:pt x="675" y="52"/>
                  </a:lnTo>
                  <a:lnTo>
                    <a:pt x="702" y="8"/>
                  </a:lnTo>
                  <a:lnTo>
                    <a:pt x="727" y="0"/>
                  </a:lnTo>
                  <a:lnTo>
                    <a:pt x="747" y="11"/>
                  </a:lnTo>
                  <a:lnTo>
                    <a:pt x="761" y="63"/>
                  </a:lnTo>
                  <a:lnTo>
                    <a:pt x="807" y="97"/>
                  </a:lnTo>
                  <a:lnTo>
                    <a:pt x="817" y="118"/>
                  </a:lnTo>
                  <a:lnTo>
                    <a:pt x="810" y="132"/>
                  </a:lnTo>
                  <a:lnTo>
                    <a:pt x="790" y="145"/>
                  </a:lnTo>
                  <a:lnTo>
                    <a:pt x="768" y="183"/>
                  </a:lnTo>
                  <a:lnTo>
                    <a:pt x="754" y="233"/>
                  </a:lnTo>
                  <a:lnTo>
                    <a:pt x="758" y="257"/>
                  </a:lnTo>
                  <a:lnTo>
                    <a:pt x="803" y="257"/>
                  </a:lnTo>
                  <a:lnTo>
                    <a:pt x="845" y="281"/>
                  </a:lnTo>
                  <a:lnTo>
                    <a:pt x="914" y="350"/>
                  </a:lnTo>
                  <a:lnTo>
                    <a:pt x="938" y="394"/>
                  </a:lnTo>
                  <a:lnTo>
                    <a:pt x="969" y="432"/>
                  </a:lnTo>
                  <a:lnTo>
                    <a:pt x="1049" y="436"/>
                  </a:lnTo>
                  <a:lnTo>
                    <a:pt x="1094" y="415"/>
                  </a:lnTo>
                  <a:lnTo>
                    <a:pt x="1121" y="363"/>
                  </a:lnTo>
                  <a:lnTo>
                    <a:pt x="1108" y="353"/>
                  </a:lnTo>
                  <a:lnTo>
                    <a:pt x="1077" y="322"/>
                  </a:lnTo>
                  <a:lnTo>
                    <a:pt x="1035" y="305"/>
                  </a:lnTo>
                  <a:lnTo>
                    <a:pt x="1039" y="284"/>
                  </a:lnTo>
                  <a:lnTo>
                    <a:pt x="1070" y="284"/>
                  </a:lnTo>
                  <a:lnTo>
                    <a:pt x="1084" y="284"/>
                  </a:lnTo>
                  <a:lnTo>
                    <a:pt x="1135" y="360"/>
                  </a:lnTo>
                  <a:lnTo>
                    <a:pt x="1166" y="436"/>
                  </a:lnTo>
                  <a:lnTo>
                    <a:pt x="1163" y="475"/>
                  </a:lnTo>
                  <a:lnTo>
                    <a:pt x="1132" y="449"/>
                  </a:lnTo>
                  <a:lnTo>
                    <a:pt x="1094" y="478"/>
                  </a:lnTo>
                  <a:lnTo>
                    <a:pt x="1039" y="502"/>
                  </a:lnTo>
                  <a:lnTo>
                    <a:pt x="983" y="550"/>
                  </a:lnTo>
                  <a:lnTo>
                    <a:pt x="965" y="550"/>
                  </a:lnTo>
                  <a:lnTo>
                    <a:pt x="955" y="544"/>
                  </a:lnTo>
                  <a:lnTo>
                    <a:pt x="955" y="523"/>
                  </a:lnTo>
                  <a:lnTo>
                    <a:pt x="945" y="485"/>
                  </a:lnTo>
                  <a:lnTo>
                    <a:pt x="934" y="485"/>
                  </a:lnTo>
                  <a:lnTo>
                    <a:pt x="903" y="540"/>
                  </a:lnTo>
                  <a:lnTo>
                    <a:pt x="862" y="588"/>
                  </a:lnTo>
                  <a:lnTo>
                    <a:pt x="852" y="602"/>
                  </a:lnTo>
                  <a:lnTo>
                    <a:pt x="828" y="575"/>
                  </a:lnTo>
                  <a:lnTo>
                    <a:pt x="824" y="561"/>
                  </a:lnTo>
                  <a:lnTo>
                    <a:pt x="810" y="557"/>
                  </a:lnTo>
                  <a:lnTo>
                    <a:pt x="803" y="547"/>
                  </a:lnTo>
                  <a:lnTo>
                    <a:pt x="779" y="533"/>
                  </a:lnTo>
                  <a:lnTo>
                    <a:pt x="779" y="520"/>
                  </a:lnTo>
                  <a:lnTo>
                    <a:pt x="720" y="506"/>
                  </a:lnTo>
                  <a:lnTo>
                    <a:pt x="702" y="461"/>
                  </a:lnTo>
                  <a:lnTo>
                    <a:pt x="682" y="454"/>
                  </a:lnTo>
                  <a:lnTo>
                    <a:pt x="668" y="412"/>
                  </a:lnTo>
                  <a:lnTo>
                    <a:pt x="543" y="443"/>
                  </a:lnTo>
                  <a:lnTo>
                    <a:pt x="246" y="520"/>
                  </a:lnTo>
                  <a:lnTo>
                    <a:pt x="242" y="537"/>
                  </a:lnTo>
                  <a:lnTo>
                    <a:pt x="235" y="540"/>
                  </a:lnTo>
                  <a:lnTo>
                    <a:pt x="215" y="520"/>
                  </a:lnTo>
                  <a:lnTo>
                    <a:pt x="14" y="568"/>
                  </a:lnTo>
                  <a:lnTo>
                    <a:pt x="0" y="557"/>
                  </a:lnTo>
                  <a:lnTo>
                    <a:pt x="3" y="253"/>
                  </a:lnTo>
                  <a:lnTo>
                    <a:pt x="3" y="253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6805440" y="1749600"/>
              <a:ext cx="243000" cy="439560"/>
            </a:xfrm>
            <a:custGeom>
              <a:avLst/>
              <a:gdLst/>
              <a:ahLst/>
              <a:rect l="l" t="t" r="r" b="b"/>
              <a:pathLst>
                <a:path w="613" h="1107">
                  <a:moveTo>
                    <a:pt x="0" y="141"/>
                  </a:moveTo>
                  <a:lnTo>
                    <a:pt x="24" y="183"/>
                  </a:lnTo>
                  <a:lnTo>
                    <a:pt x="14" y="204"/>
                  </a:lnTo>
                  <a:lnTo>
                    <a:pt x="31" y="225"/>
                  </a:lnTo>
                  <a:lnTo>
                    <a:pt x="35" y="238"/>
                  </a:lnTo>
                  <a:lnTo>
                    <a:pt x="83" y="366"/>
                  </a:lnTo>
                  <a:lnTo>
                    <a:pt x="100" y="460"/>
                  </a:lnTo>
                  <a:lnTo>
                    <a:pt x="79" y="505"/>
                  </a:lnTo>
                  <a:lnTo>
                    <a:pt x="83" y="553"/>
                  </a:lnTo>
                  <a:lnTo>
                    <a:pt x="138" y="678"/>
                  </a:lnTo>
                  <a:lnTo>
                    <a:pt x="131" y="736"/>
                  </a:lnTo>
                  <a:lnTo>
                    <a:pt x="141" y="754"/>
                  </a:lnTo>
                  <a:lnTo>
                    <a:pt x="153" y="750"/>
                  </a:lnTo>
                  <a:lnTo>
                    <a:pt x="145" y="736"/>
                  </a:lnTo>
                  <a:lnTo>
                    <a:pt x="167" y="736"/>
                  </a:lnTo>
                  <a:lnTo>
                    <a:pt x="201" y="792"/>
                  </a:lnTo>
                  <a:lnTo>
                    <a:pt x="222" y="899"/>
                  </a:lnTo>
                  <a:lnTo>
                    <a:pt x="222" y="961"/>
                  </a:lnTo>
                  <a:lnTo>
                    <a:pt x="246" y="1034"/>
                  </a:lnTo>
                  <a:lnTo>
                    <a:pt x="280" y="1107"/>
                  </a:lnTo>
                  <a:lnTo>
                    <a:pt x="519" y="1054"/>
                  </a:lnTo>
                  <a:lnTo>
                    <a:pt x="512" y="1030"/>
                  </a:lnTo>
                  <a:lnTo>
                    <a:pt x="485" y="1003"/>
                  </a:lnTo>
                  <a:lnTo>
                    <a:pt x="488" y="958"/>
                  </a:lnTo>
                  <a:lnTo>
                    <a:pt x="498" y="944"/>
                  </a:lnTo>
                  <a:lnTo>
                    <a:pt x="485" y="903"/>
                  </a:lnTo>
                  <a:lnTo>
                    <a:pt x="467" y="723"/>
                  </a:lnTo>
                  <a:lnTo>
                    <a:pt x="467" y="668"/>
                  </a:lnTo>
                  <a:lnTo>
                    <a:pt x="488" y="560"/>
                  </a:lnTo>
                  <a:lnTo>
                    <a:pt x="509" y="491"/>
                  </a:lnTo>
                  <a:lnTo>
                    <a:pt x="512" y="443"/>
                  </a:lnTo>
                  <a:lnTo>
                    <a:pt x="492" y="404"/>
                  </a:lnTo>
                  <a:lnTo>
                    <a:pt x="492" y="362"/>
                  </a:lnTo>
                  <a:lnTo>
                    <a:pt x="505" y="338"/>
                  </a:lnTo>
                  <a:lnTo>
                    <a:pt x="574" y="280"/>
                  </a:lnTo>
                  <a:lnTo>
                    <a:pt x="613" y="183"/>
                  </a:lnTo>
                  <a:lnTo>
                    <a:pt x="574" y="127"/>
                  </a:lnTo>
                  <a:lnTo>
                    <a:pt x="567" y="99"/>
                  </a:lnTo>
                  <a:lnTo>
                    <a:pt x="581" y="86"/>
                  </a:lnTo>
                  <a:lnTo>
                    <a:pt x="581" y="65"/>
                  </a:lnTo>
                  <a:lnTo>
                    <a:pt x="564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6805440" y="1749600"/>
              <a:ext cx="243000" cy="439560"/>
            </a:xfrm>
            <a:custGeom>
              <a:avLst/>
              <a:gdLst/>
              <a:ahLst/>
              <a:rect l="l" t="t" r="r" b="b"/>
              <a:pathLst>
                <a:path w="613" h="1107">
                  <a:moveTo>
                    <a:pt x="0" y="141"/>
                  </a:moveTo>
                  <a:lnTo>
                    <a:pt x="24" y="183"/>
                  </a:lnTo>
                  <a:lnTo>
                    <a:pt x="14" y="204"/>
                  </a:lnTo>
                  <a:lnTo>
                    <a:pt x="31" y="225"/>
                  </a:lnTo>
                  <a:lnTo>
                    <a:pt x="35" y="238"/>
                  </a:lnTo>
                  <a:lnTo>
                    <a:pt x="83" y="366"/>
                  </a:lnTo>
                  <a:lnTo>
                    <a:pt x="100" y="460"/>
                  </a:lnTo>
                  <a:lnTo>
                    <a:pt x="79" y="505"/>
                  </a:lnTo>
                  <a:lnTo>
                    <a:pt x="83" y="553"/>
                  </a:lnTo>
                  <a:lnTo>
                    <a:pt x="138" y="678"/>
                  </a:lnTo>
                  <a:lnTo>
                    <a:pt x="131" y="736"/>
                  </a:lnTo>
                  <a:lnTo>
                    <a:pt x="141" y="754"/>
                  </a:lnTo>
                  <a:lnTo>
                    <a:pt x="153" y="750"/>
                  </a:lnTo>
                  <a:lnTo>
                    <a:pt x="145" y="736"/>
                  </a:lnTo>
                  <a:lnTo>
                    <a:pt x="167" y="736"/>
                  </a:lnTo>
                  <a:lnTo>
                    <a:pt x="201" y="792"/>
                  </a:lnTo>
                  <a:lnTo>
                    <a:pt x="222" y="899"/>
                  </a:lnTo>
                  <a:lnTo>
                    <a:pt x="222" y="961"/>
                  </a:lnTo>
                  <a:lnTo>
                    <a:pt x="246" y="1034"/>
                  </a:lnTo>
                  <a:lnTo>
                    <a:pt x="280" y="1107"/>
                  </a:lnTo>
                  <a:lnTo>
                    <a:pt x="519" y="1054"/>
                  </a:lnTo>
                  <a:lnTo>
                    <a:pt x="512" y="1030"/>
                  </a:lnTo>
                  <a:lnTo>
                    <a:pt x="485" y="1003"/>
                  </a:lnTo>
                  <a:lnTo>
                    <a:pt x="488" y="958"/>
                  </a:lnTo>
                  <a:lnTo>
                    <a:pt x="498" y="944"/>
                  </a:lnTo>
                  <a:lnTo>
                    <a:pt x="485" y="903"/>
                  </a:lnTo>
                  <a:lnTo>
                    <a:pt x="467" y="723"/>
                  </a:lnTo>
                  <a:lnTo>
                    <a:pt x="467" y="668"/>
                  </a:lnTo>
                  <a:lnTo>
                    <a:pt x="488" y="560"/>
                  </a:lnTo>
                  <a:lnTo>
                    <a:pt x="509" y="491"/>
                  </a:lnTo>
                  <a:lnTo>
                    <a:pt x="512" y="443"/>
                  </a:lnTo>
                  <a:lnTo>
                    <a:pt x="492" y="404"/>
                  </a:lnTo>
                  <a:lnTo>
                    <a:pt x="492" y="362"/>
                  </a:lnTo>
                  <a:lnTo>
                    <a:pt x="505" y="338"/>
                  </a:lnTo>
                  <a:lnTo>
                    <a:pt x="574" y="280"/>
                  </a:lnTo>
                  <a:lnTo>
                    <a:pt x="613" y="183"/>
                  </a:lnTo>
                  <a:lnTo>
                    <a:pt x="574" y="127"/>
                  </a:lnTo>
                  <a:lnTo>
                    <a:pt x="567" y="99"/>
                  </a:lnTo>
                  <a:lnTo>
                    <a:pt x="581" y="86"/>
                  </a:lnTo>
                  <a:lnTo>
                    <a:pt x="581" y="65"/>
                  </a:lnTo>
                  <a:lnTo>
                    <a:pt x="564" y="0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6991200" y="1684440"/>
              <a:ext cx="223920" cy="484200"/>
            </a:xfrm>
            <a:custGeom>
              <a:avLst/>
              <a:gdLst/>
              <a:ahLst/>
              <a:rect l="l" t="t" r="r" b="b"/>
              <a:pathLst>
                <a:path w="564" h="1217">
                  <a:moveTo>
                    <a:pt x="557" y="1028"/>
                  </a:moveTo>
                  <a:lnTo>
                    <a:pt x="537" y="1017"/>
                  </a:lnTo>
                  <a:lnTo>
                    <a:pt x="512" y="1025"/>
                  </a:lnTo>
                  <a:lnTo>
                    <a:pt x="485" y="1069"/>
                  </a:lnTo>
                  <a:lnTo>
                    <a:pt x="454" y="1080"/>
                  </a:lnTo>
                  <a:lnTo>
                    <a:pt x="461" y="1107"/>
                  </a:lnTo>
                  <a:lnTo>
                    <a:pt x="454" y="1118"/>
                  </a:lnTo>
                  <a:lnTo>
                    <a:pt x="444" y="1107"/>
                  </a:lnTo>
                  <a:lnTo>
                    <a:pt x="433" y="1118"/>
                  </a:lnTo>
                  <a:lnTo>
                    <a:pt x="430" y="1131"/>
                  </a:lnTo>
                  <a:lnTo>
                    <a:pt x="52" y="1217"/>
                  </a:lnTo>
                  <a:lnTo>
                    <a:pt x="45" y="1193"/>
                  </a:lnTo>
                  <a:lnTo>
                    <a:pt x="18" y="1166"/>
                  </a:lnTo>
                  <a:lnTo>
                    <a:pt x="21" y="1121"/>
                  </a:lnTo>
                  <a:lnTo>
                    <a:pt x="31" y="1107"/>
                  </a:lnTo>
                  <a:lnTo>
                    <a:pt x="18" y="1066"/>
                  </a:lnTo>
                  <a:lnTo>
                    <a:pt x="0" y="886"/>
                  </a:lnTo>
                  <a:lnTo>
                    <a:pt x="0" y="831"/>
                  </a:lnTo>
                  <a:lnTo>
                    <a:pt x="21" y="723"/>
                  </a:lnTo>
                  <a:lnTo>
                    <a:pt x="42" y="654"/>
                  </a:lnTo>
                  <a:lnTo>
                    <a:pt x="45" y="606"/>
                  </a:lnTo>
                  <a:lnTo>
                    <a:pt x="25" y="567"/>
                  </a:lnTo>
                  <a:lnTo>
                    <a:pt x="25" y="525"/>
                  </a:lnTo>
                  <a:lnTo>
                    <a:pt x="38" y="501"/>
                  </a:lnTo>
                  <a:lnTo>
                    <a:pt x="107" y="443"/>
                  </a:lnTo>
                  <a:lnTo>
                    <a:pt x="146" y="346"/>
                  </a:lnTo>
                  <a:lnTo>
                    <a:pt x="107" y="290"/>
                  </a:lnTo>
                  <a:lnTo>
                    <a:pt x="100" y="262"/>
                  </a:lnTo>
                  <a:lnTo>
                    <a:pt x="114" y="249"/>
                  </a:lnTo>
                  <a:lnTo>
                    <a:pt x="114" y="228"/>
                  </a:lnTo>
                  <a:lnTo>
                    <a:pt x="97" y="163"/>
                  </a:lnTo>
                  <a:lnTo>
                    <a:pt x="111" y="79"/>
                  </a:lnTo>
                  <a:lnTo>
                    <a:pt x="90" y="51"/>
                  </a:lnTo>
                  <a:lnTo>
                    <a:pt x="97" y="41"/>
                  </a:lnTo>
                  <a:lnTo>
                    <a:pt x="121" y="41"/>
                  </a:lnTo>
                  <a:lnTo>
                    <a:pt x="132" y="13"/>
                  </a:lnTo>
                  <a:lnTo>
                    <a:pt x="153" y="20"/>
                  </a:lnTo>
                  <a:lnTo>
                    <a:pt x="177" y="17"/>
                  </a:lnTo>
                  <a:lnTo>
                    <a:pt x="194" y="0"/>
                  </a:lnTo>
                  <a:lnTo>
                    <a:pt x="444" y="747"/>
                  </a:lnTo>
                  <a:lnTo>
                    <a:pt x="447" y="761"/>
                  </a:lnTo>
                  <a:lnTo>
                    <a:pt x="444" y="792"/>
                  </a:lnTo>
                  <a:lnTo>
                    <a:pt x="447" y="806"/>
                  </a:lnTo>
                  <a:lnTo>
                    <a:pt x="509" y="855"/>
                  </a:lnTo>
                  <a:lnTo>
                    <a:pt x="523" y="858"/>
                  </a:lnTo>
                  <a:lnTo>
                    <a:pt x="530" y="882"/>
                  </a:lnTo>
                  <a:lnTo>
                    <a:pt x="530" y="899"/>
                  </a:lnTo>
                  <a:lnTo>
                    <a:pt x="564" y="958"/>
                  </a:lnTo>
                  <a:lnTo>
                    <a:pt x="557" y="968"/>
                  </a:lnTo>
                  <a:lnTo>
                    <a:pt x="557" y="999"/>
                  </a:lnTo>
                  <a:lnTo>
                    <a:pt x="557" y="102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6991200" y="1684440"/>
              <a:ext cx="223920" cy="484200"/>
            </a:xfrm>
            <a:custGeom>
              <a:avLst/>
              <a:gdLst/>
              <a:ahLst/>
              <a:rect l="l" t="t" r="r" b="b"/>
              <a:pathLst>
                <a:path w="564" h="1217">
                  <a:moveTo>
                    <a:pt x="557" y="1028"/>
                  </a:moveTo>
                  <a:lnTo>
                    <a:pt x="537" y="1017"/>
                  </a:lnTo>
                  <a:lnTo>
                    <a:pt x="512" y="1025"/>
                  </a:lnTo>
                  <a:lnTo>
                    <a:pt x="485" y="1069"/>
                  </a:lnTo>
                  <a:lnTo>
                    <a:pt x="454" y="1080"/>
                  </a:lnTo>
                  <a:lnTo>
                    <a:pt x="461" y="1107"/>
                  </a:lnTo>
                  <a:lnTo>
                    <a:pt x="454" y="1118"/>
                  </a:lnTo>
                  <a:lnTo>
                    <a:pt x="444" y="1107"/>
                  </a:lnTo>
                  <a:lnTo>
                    <a:pt x="433" y="1118"/>
                  </a:lnTo>
                  <a:lnTo>
                    <a:pt x="430" y="1131"/>
                  </a:lnTo>
                  <a:lnTo>
                    <a:pt x="52" y="1217"/>
                  </a:lnTo>
                  <a:lnTo>
                    <a:pt x="45" y="1193"/>
                  </a:lnTo>
                  <a:lnTo>
                    <a:pt x="18" y="1166"/>
                  </a:lnTo>
                  <a:lnTo>
                    <a:pt x="21" y="1121"/>
                  </a:lnTo>
                  <a:lnTo>
                    <a:pt x="31" y="1107"/>
                  </a:lnTo>
                  <a:lnTo>
                    <a:pt x="18" y="1066"/>
                  </a:lnTo>
                  <a:lnTo>
                    <a:pt x="0" y="886"/>
                  </a:lnTo>
                  <a:lnTo>
                    <a:pt x="0" y="831"/>
                  </a:lnTo>
                  <a:lnTo>
                    <a:pt x="21" y="723"/>
                  </a:lnTo>
                  <a:lnTo>
                    <a:pt x="42" y="654"/>
                  </a:lnTo>
                  <a:lnTo>
                    <a:pt x="45" y="606"/>
                  </a:lnTo>
                  <a:lnTo>
                    <a:pt x="25" y="567"/>
                  </a:lnTo>
                  <a:lnTo>
                    <a:pt x="25" y="525"/>
                  </a:lnTo>
                  <a:lnTo>
                    <a:pt x="38" y="501"/>
                  </a:lnTo>
                  <a:lnTo>
                    <a:pt x="107" y="443"/>
                  </a:lnTo>
                  <a:lnTo>
                    <a:pt x="146" y="346"/>
                  </a:lnTo>
                  <a:lnTo>
                    <a:pt x="107" y="290"/>
                  </a:lnTo>
                  <a:lnTo>
                    <a:pt x="100" y="262"/>
                  </a:lnTo>
                  <a:lnTo>
                    <a:pt x="114" y="249"/>
                  </a:lnTo>
                  <a:lnTo>
                    <a:pt x="114" y="228"/>
                  </a:lnTo>
                  <a:lnTo>
                    <a:pt x="97" y="163"/>
                  </a:lnTo>
                  <a:lnTo>
                    <a:pt x="111" y="79"/>
                  </a:lnTo>
                  <a:lnTo>
                    <a:pt x="90" y="51"/>
                  </a:lnTo>
                  <a:lnTo>
                    <a:pt x="97" y="41"/>
                  </a:lnTo>
                  <a:lnTo>
                    <a:pt x="121" y="41"/>
                  </a:lnTo>
                  <a:lnTo>
                    <a:pt x="132" y="13"/>
                  </a:lnTo>
                  <a:lnTo>
                    <a:pt x="153" y="20"/>
                  </a:lnTo>
                  <a:lnTo>
                    <a:pt x="177" y="17"/>
                  </a:lnTo>
                  <a:lnTo>
                    <a:pt x="194" y="0"/>
                  </a:lnTo>
                  <a:lnTo>
                    <a:pt x="444" y="747"/>
                  </a:lnTo>
                  <a:lnTo>
                    <a:pt x="447" y="761"/>
                  </a:lnTo>
                  <a:lnTo>
                    <a:pt x="444" y="792"/>
                  </a:lnTo>
                  <a:lnTo>
                    <a:pt x="447" y="806"/>
                  </a:lnTo>
                  <a:lnTo>
                    <a:pt x="509" y="855"/>
                  </a:lnTo>
                  <a:lnTo>
                    <a:pt x="523" y="858"/>
                  </a:lnTo>
                  <a:lnTo>
                    <a:pt x="530" y="882"/>
                  </a:lnTo>
                  <a:lnTo>
                    <a:pt x="530" y="899"/>
                  </a:lnTo>
                  <a:lnTo>
                    <a:pt x="564" y="958"/>
                  </a:lnTo>
                  <a:lnTo>
                    <a:pt x="557" y="968"/>
                  </a:lnTo>
                  <a:lnTo>
                    <a:pt x="557" y="999"/>
                  </a:lnTo>
                  <a:lnTo>
                    <a:pt x="557" y="1028"/>
                  </a:lnTo>
                  <a:lnTo>
                    <a:pt x="557" y="1028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7067520" y="1244520"/>
              <a:ext cx="509760" cy="820800"/>
            </a:xfrm>
            <a:custGeom>
              <a:avLst/>
              <a:gdLst/>
              <a:ahLst/>
              <a:rect l="l" t="t" r="r" b="b"/>
              <a:pathLst>
                <a:path w="1285" h="2066">
                  <a:moveTo>
                    <a:pt x="0" y="1108"/>
                  </a:moveTo>
                  <a:lnTo>
                    <a:pt x="250" y="1855"/>
                  </a:lnTo>
                  <a:lnTo>
                    <a:pt x="253" y="1869"/>
                  </a:lnTo>
                  <a:lnTo>
                    <a:pt x="250" y="1900"/>
                  </a:lnTo>
                  <a:lnTo>
                    <a:pt x="253" y="1914"/>
                  </a:lnTo>
                  <a:lnTo>
                    <a:pt x="315" y="1963"/>
                  </a:lnTo>
                  <a:lnTo>
                    <a:pt x="329" y="1966"/>
                  </a:lnTo>
                  <a:lnTo>
                    <a:pt x="336" y="1990"/>
                  </a:lnTo>
                  <a:lnTo>
                    <a:pt x="336" y="2007"/>
                  </a:lnTo>
                  <a:lnTo>
                    <a:pt x="370" y="2066"/>
                  </a:lnTo>
                  <a:lnTo>
                    <a:pt x="377" y="2049"/>
                  </a:lnTo>
                  <a:lnTo>
                    <a:pt x="384" y="2007"/>
                  </a:lnTo>
                  <a:lnTo>
                    <a:pt x="392" y="1952"/>
                  </a:lnTo>
                  <a:lnTo>
                    <a:pt x="419" y="1896"/>
                  </a:lnTo>
                  <a:lnTo>
                    <a:pt x="437" y="1813"/>
                  </a:lnTo>
                  <a:lnTo>
                    <a:pt x="471" y="1782"/>
                  </a:lnTo>
                  <a:lnTo>
                    <a:pt x="475" y="1765"/>
                  </a:lnTo>
                  <a:lnTo>
                    <a:pt x="457" y="1755"/>
                  </a:lnTo>
                  <a:lnTo>
                    <a:pt x="440" y="1707"/>
                  </a:lnTo>
                  <a:lnTo>
                    <a:pt x="523" y="1630"/>
                  </a:lnTo>
                  <a:lnTo>
                    <a:pt x="537" y="1640"/>
                  </a:lnTo>
                  <a:lnTo>
                    <a:pt x="550" y="1675"/>
                  </a:lnTo>
                  <a:lnTo>
                    <a:pt x="561" y="1686"/>
                  </a:lnTo>
                  <a:lnTo>
                    <a:pt x="571" y="1671"/>
                  </a:lnTo>
                  <a:lnTo>
                    <a:pt x="571" y="1633"/>
                  </a:lnTo>
                  <a:lnTo>
                    <a:pt x="578" y="1613"/>
                  </a:lnTo>
                  <a:lnTo>
                    <a:pt x="641" y="1606"/>
                  </a:lnTo>
                  <a:lnTo>
                    <a:pt x="669" y="1578"/>
                  </a:lnTo>
                  <a:lnTo>
                    <a:pt x="669" y="1551"/>
                  </a:lnTo>
                  <a:lnTo>
                    <a:pt x="679" y="1537"/>
                  </a:lnTo>
                  <a:lnTo>
                    <a:pt x="710" y="1537"/>
                  </a:lnTo>
                  <a:lnTo>
                    <a:pt x="734" y="1523"/>
                  </a:lnTo>
                  <a:lnTo>
                    <a:pt x="744" y="1509"/>
                  </a:lnTo>
                  <a:lnTo>
                    <a:pt x="758" y="1454"/>
                  </a:lnTo>
                  <a:lnTo>
                    <a:pt x="751" y="1412"/>
                  </a:lnTo>
                  <a:lnTo>
                    <a:pt x="793" y="1367"/>
                  </a:lnTo>
                  <a:lnTo>
                    <a:pt x="793" y="1339"/>
                  </a:lnTo>
                  <a:lnTo>
                    <a:pt x="810" y="1339"/>
                  </a:lnTo>
                  <a:lnTo>
                    <a:pt x="856" y="1346"/>
                  </a:lnTo>
                  <a:lnTo>
                    <a:pt x="876" y="1336"/>
                  </a:lnTo>
                  <a:lnTo>
                    <a:pt x="890" y="1312"/>
                  </a:lnTo>
                  <a:lnTo>
                    <a:pt x="907" y="1271"/>
                  </a:lnTo>
                  <a:lnTo>
                    <a:pt x="925" y="1267"/>
                  </a:lnTo>
                  <a:lnTo>
                    <a:pt x="952" y="1218"/>
                  </a:lnTo>
                  <a:lnTo>
                    <a:pt x="1000" y="1221"/>
                  </a:lnTo>
                  <a:lnTo>
                    <a:pt x="1035" y="1257"/>
                  </a:lnTo>
                  <a:lnTo>
                    <a:pt x="1084" y="1170"/>
                  </a:lnTo>
                  <a:lnTo>
                    <a:pt x="1126" y="1149"/>
                  </a:lnTo>
                  <a:lnTo>
                    <a:pt x="1191" y="1090"/>
                  </a:lnTo>
                  <a:lnTo>
                    <a:pt x="1208" y="1059"/>
                  </a:lnTo>
                  <a:lnTo>
                    <a:pt x="1218" y="1052"/>
                  </a:lnTo>
                  <a:lnTo>
                    <a:pt x="1236" y="1052"/>
                  </a:lnTo>
                  <a:lnTo>
                    <a:pt x="1267" y="1035"/>
                  </a:lnTo>
                  <a:lnTo>
                    <a:pt x="1285" y="996"/>
                  </a:lnTo>
                  <a:lnTo>
                    <a:pt x="1277" y="969"/>
                  </a:lnTo>
                  <a:lnTo>
                    <a:pt x="1249" y="955"/>
                  </a:lnTo>
                  <a:lnTo>
                    <a:pt x="1246" y="958"/>
                  </a:lnTo>
                  <a:lnTo>
                    <a:pt x="1229" y="951"/>
                  </a:lnTo>
                  <a:lnTo>
                    <a:pt x="1239" y="920"/>
                  </a:lnTo>
                  <a:lnTo>
                    <a:pt x="1249" y="914"/>
                  </a:lnTo>
                  <a:lnTo>
                    <a:pt x="1249" y="889"/>
                  </a:lnTo>
                  <a:lnTo>
                    <a:pt x="1222" y="834"/>
                  </a:lnTo>
                  <a:lnTo>
                    <a:pt x="1187" y="817"/>
                  </a:lnTo>
                  <a:lnTo>
                    <a:pt x="1167" y="821"/>
                  </a:lnTo>
                  <a:lnTo>
                    <a:pt x="1157" y="834"/>
                  </a:lnTo>
                  <a:lnTo>
                    <a:pt x="1129" y="841"/>
                  </a:lnTo>
                  <a:lnTo>
                    <a:pt x="1098" y="831"/>
                  </a:lnTo>
                  <a:lnTo>
                    <a:pt x="1070" y="720"/>
                  </a:lnTo>
                  <a:lnTo>
                    <a:pt x="1081" y="706"/>
                  </a:lnTo>
                  <a:lnTo>
                    <a:pt x="1074" y="685"/>
                  </a:lnTo>
                  <a:lnTo>
                    <a:pt x="1064" y="671"/>
                  </a:lnTo>
                  <a:lnTo>
                    <a:pt x="1042" y="671"/>
                  </a:lnTo>
                  <a:lnTo>
                    <a:pt x="1031" y="682"/>
                  </a:lnTo>
                  <a:lnTo>
                    <a:pt x="983" y="665"/>
                  </a:lnTo>
                  <a:lnTo>
                    <a:pt x="956" y="665"/>
                  </a:lnTo>
                  <a:lnTo>
                    <a:pt x="942" y="654"/>
                  </a:lnTo>
                  <a:lnTo>
                    <a:pt x="921" y="589"/>
                  </a:lnTo>
                  <a:lnTo>
                    <a:pt x="918" y="572"/>
                  </a:lnTo>
                  <a:lnTo>
                    <a:pt x="765" y="86"/>
                  </a:lnTo>
                  <a:lnTo>
                    <a:pt x="631" y="3"/>
                  </a:lnTo>
                  <a:lnTo>
                    <a:pt x="595" y="0"/>
                  </a:lnTo>
                  <a:lnTo>
                    <a:pt x="561" y="0"/>
                  </a:lnTo>
                  <a:lnTo>
                    <a:pt x="550" y="21"/>
                  </a:lnTo>
                  <a:lnTo>
                    <a:pt x="540" y="45"/>
                  </a:lnTo>
                  <a:lnTo>
                    <a:pt x="523" y="45"/>
                  </a:lnTo>
                  <a:lnTo>
                    <a:pt x="475" y="69"/>
                  </a:lnTo>
                  <a:lnTo>
                    <a:pt x="406" y="125"/>
                  </a:lnTo>
                  <a:lnTo>
                    <a:pt x="384" y="132"/>
                  </a:lnTo>
                  <a:lnTo>
                    <a:pt x="356" y="96"/>
                  </a:lnTo>
                  <a:lnTo>
                    <a:pt x="363" y="48"/>
                  </a:lnTo>
                  <a:lnTo>
                    <a:pt x="349" y="27"/>
                  </a:lnTo>
                  <a:lnTo>
                    <a:pt x="329" y="27"/>
                  </a:lnTo>
                  <a:lnTo>
                    <a:pt x="277" y="48"/>
                  </a:lnTo>
                  <a:lnTo>
                    <a:pt x="167" y="426"/>
                  </a:lnTo>
                  <a:lnTo>
                    <a:pt x="159" y="481"/>
                  </a:lnTo>
                  <a:lnTo>
                    <a:pt x="181" y="508"/>
                  </a:lnTo>
                  <a:lnTo>
                    <a:pt x="184" y="550"/>
                  </a:lnTo>
                  <a:lnTo>
                    <a:pt x="170" y="578"/>
                  </a:lnTo>
                  <a:lnTo>
                    <a:pt x="152" y="596"/>
                  </a:lnTo>
                  <a:lnTo>
                    <a:pt x="138" y="630"/>
                  </a:lnTo>
                  <a:lnTo>
                    <a:pt x="177" y="783"/>
                  </a:lnTo>
                  <a:lnTo>
                    <a:pt x="155" y="831"/>
                  </a:lnTo>
                  <a:lnTo>
                    <a:pt x="155" y="872"/>
                  </a:lnTo>
                  <a:lnTo>
                    <a:pt x="100" y="945"/>
                  </a:lnTo>
                  <a:lnTo>
                    <a:pt x="93" y="972"/>
                  </a:lnTo>
                  <a:lnTo>
                    <a:pt x="114" y="1025"/>
                  </a:lnTo>
                  <a:lnTo>
                    <a:pt x="111" y="1032"/>
                  </a:lnTo>
                  <a:lnTo>
                    <a:pt x="80" y="1032"/>
                  </a:lnTo>
                  <a:lnTo>
                    <a:pt x="83" y="1070"/>
                  </a:lnTo>
                  <a:lnTo>
                    <a:pt x="73" y="1094"/>
                  </a:lnTo>
                  <a:lnTo>
                    <a:pt x="56" y="1090"/>
                  </a:lnTo>
                  <a:lnTo>
                    <a:pt x="31" y="1080"/>
                  </a:lnTo>
                  <a:lnTo>
                    <a:pt x="0" y="110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7067520" y="1244520"/>
              <a:ext cx="509760" cy="820800"/>
            </a:xfrm>
            <a:custGeom>
              <a:avLst/>
              <a:gdLst/>
              <a:ahLst/>
              <a:rect l="l" t="t" r="r" b="b"/>
              <a:pathLst>
                <a:path w="1285" h="2066">
                  <a:moveTo>
                    <a:pt x="0" y="1108"/>
                  </a:moveTo>
                  <a:lnTo>
                    <a:pt x="250" y="1855"/>
                  </a:lnTo>
                  <a:lnTo>
                    <a:pt x="253" y="1869"/>
                  </a:lnTo>
                  <a:lnTo>
                    <a:pt x="250" y="1900"/>
                  </a:lnTo>
                  <a:lnTo>
                    <a:pt x="253" y="1914"/>
                  </a:lnTo>
                  <a:lnTo>
                    <a:pt x="315" y="1963"/>
                  </a:lnTo>
                  <a:lnTo>
                    <a:pt x="329" y="1966"/>
                  </a:lnTo>
                  <a:lnTo>
                    <a:pt x="336" y="1990"/>
                  </a:lnTo>
                  <a:lnTo>
                    <a:pt x="336" y="2007"/>
                  </a:lnTo>
                  <a:lnTo>
                    <a:pt x="370" y="2066"/>
                  </a:lnTo>
                  <a:lnTo>
                    <a:pt x="377" y="2049"/>
                  </a:lnTo>
                  <a:lnTo>
                    <a:pt x="384" y="2007"/>
                  </a:lnTo>
                  <a:lnTo>
                    <a:pt x="392" y="1952"/>
                  </a:lnTo>
                  <a:lnTo>
                    <a:pt x="419" y="1896"/>
                  </a:lnTo>
                  <a:lnTo>
                    <a:pt x="437" y="1813"/>
                  </a:lnTo>
                  <a:lnTo>
                    <a:pt x="471" y="1782"/>
                  </a:lnTo>
                  <a:lnTo>
                    <a:pt x="475" y="1765"/>
                  </a:lnTo>
                  <a:lnTo>
                    <a:pt x="457" y="1755"/>
                  </a:lnTo>
                  <a:lnTo>
                    <a:pt x="440" y="1707"/>
                  </a:lnTo>
                  <a:lnTo>
                    <a:pt x="523" y="1630"/>
                  </a:lnTo>
                  <a:lnTo>
                    <a:pt x="537" y="1640"/>
                  </a:lnTo>
                  <a:lnTo>
                    <a:pt x="550" y="1675"/>
                  </a:lnTo>
                  <a:lnTo>
                    <a:pt x="561" y="1686"/>
                  </a:lnTo>
                  <a:lnTo>
                    <a:pt x="571" y="1671"/>
                  </a:lnTo>
                  <a:lnTo>
                    <a:pt x="571" y="1633"/>
                  </a:lnTo>
                  <a:lnTo>
                    <a:pt x="578" y="1613"/>
                  </a:lnTo>
                  <a:lnTo>
                    <a:pt x="641" y="1606"/>
                  </a:lnTo>
                  <a:lnTo>
                    <a:pt x="669" y="1578"/>
                  </a:lnTo>
                  <a:lnTo>
                    <a:pt x="669" y="1551"/>
                  </a:lnTo>
                  <a:lnTo>
                    <a:pt x="679" y="1537"/>
                  </a:lnTo>
                  <a:lnTo>
                    <a:pt x="710" y="1537"/>
                  </a:lnTo>
                  <a:lnTo>
                    <a:pt x="734" y="1523"/>
                  </a:lnTo>
                  <a:lnTo>
                    <a:pt x="744" y="1509"/>
                  </a:lnTo>
                  <a:lnTo>
                    <a:pt x="758" y="1454"/>
                  </a:lnTo>
                  <a:lnTo>
                    <a:pt x="751" y="1412"/>
                  </a:lnTo>
                  <a:lnTo>
                    <a:pt x="793" y="1367"/>
                  </a:lnTo>
                  <a:lnTo>
                    <a:pt x="793" y="1339"/>
                  </a:lnTo>
                  <a:lnTo>
                    <a:pt x="810" y="1339"/>
                  </a:lnTo>
                  <a:lnTo>
                    <a:pt x="856" y="1346"/>
                  </a:lnTo>
                  <a:lnTo>
                    <a:pt x="876" y="1336"/>
                  </a:lnTo>
                  <a:lnTo>
                    <a:pt x="890" y="1312"/>
                  </a:lnTo>
                  <a:lnTo>
                    <a:pt x="907" y="1271"/>
                  </a:lnTo>
                  <a:lnTo>
                    <a:pt x="925" y="1267"/>
                  </a:lnTo>
                  <a:lnTo>
                    <a:pt x="952" y="1218"/>
                  </a:lnTo>
                  <a:lnTo>
                    <a:pt x="1000" y="1221"/>
                  </a:lnTo>
                  <a:lnTo>
                    <a:pt x="1035" y="1257"/>
                  </a:lnTo>
                  <a:lnTo>
                    <a:pt x="1084" y="1170"/>
                  </a:lnTo>
                  <a:lnTo>
                    <a:pt x="1126" y="1149"/>
                  </a:lnTo>
                  <a:lnTo>
                    <a:pt x="1191" y="1090"/>
                  </a:lnTo>
                  <a:lnTo>
                    <a:pt x="1208" y="1059"/>
                  </a:lnTo>
                  <a:lnTo>
                    <a:pt x="1218" y="1052"/>
                  </a:lnTo>
                  <a:lnTo>
                    <a:pt x="1236" y="1052"/>
                  </a:lnTo>
                  <a:lnTo>
                    <a:pt x="1267" y="1035"/>
                  </a:lnTo>
                  <a:lnTo>
                    <a:pt x="1285" y="996"/>
                  </a:lnTo>
                  <a:lnTo>
                    <a:pt x="1277" y="969"/>
                  </a:lnTo>
                  <a:lnTo>
                    <a:pt x="1249" y="955"/>
                  </a:lnTo>
                  <a:lnTo>
                    <a:pt x="1246" y="958"/>
                  </a:lnTo>
                  <a:lnTo>
                    <a:pt x="1229" y="951"/>
                  </a:lnTo>
                  <a:lnTo>
                    <a:pt x="1239" y="920"/>
                  </a:lnTo>
                  <a:lnTo>
                    <a:pt x="1249" y="914"/>
                  </a:lnTo>
                  <a:lnTo>
                    <a:pt x="1249" y="889"/>
                  </a:lnTo>
                  <a:lnTo>
                    <a:pt x="1222" y="834"/>
                  </a:lnTo>
                  <a:lnTo>
                    <a:pt x="1187" y="817"/>
                  </a:lnTo>
                  <a:lnTo>
                    <a:pt x="1167" y="821"/>
                  </a:lnTo>
                  <a:lnTo>
                    <a:pt x="1157" y="834"/>
                  </a:lnTo>
                  <a:lnTo>
                    <a:pt x="1129" y="841"/>
                  </a:lnTo>
                  <a:lnTo>
                    <a:pt x="1098" y="831"/>
                  </a:lnTo>
                  <a:lnTo>
                    <a:pt x="1070" y="720"/>
                  </a:lnTo>
                  <a:lnTo>
                    <a:pt x="1081" y="706"/>
                  </a:lnTo>
                  <a:lnTo>
                    <a:pt x="1074" y="685"/>
                  </a:lnTo>
                  <a:lnTo>
                    <a:pt x="1064" y="671"/>
                  </a:lnTo>
                  <a:lnTo>
                    <a:pt x="1042" y="671"/>
                  </a:lnTo>
                  <a:lnTo>
                    <a:pt x="1031" y="682"/>
                  </a:lnTo>
                  <a:lnTo>
                    <a:pt x="983" y="665"/>
                  </a:lnTo>
                  <a:lnTo>
                    <a:pt x="956" y="665"/>
                  </a:lnTo>
                  <a:lnTo>
                    <a:pt x="942" y="654"/>
                  </a:lnTo>
                  <a:lnTo>
                    <a:pt x="921" y="589"/>
                  </a:lnTo>
                  <a:lnTo>
                    <a:pt x="918" y="572"/>
                  </a:lnTo>
                  <a:lnTo>
                    <a:pt x="765" y="86"/>
                  </a:lnTo>
                  <a:lnTo>
                    <a:pt x="631" y="3"/>
                  </a:lnTo>
                  <a:lnTo>
                    <a:pt x="595" y="0"/>
                  </a:lnTo>
                  <a:lnTo>
                    <a:pt x="561" y="0"/>
                  </a:lnTo>
                  <a:lnTo>
                    <a:pt x="550" y="21"/>
                  </a:lnTo>
                  <a:lnTo>
                    <a:pt x="540" y="45"/>
                  </a:lnTo>
                  <a:lnTo>
                    <a:pt x="523" y="45"/>
                  </a:lnTo>
                  <a:lnTo>
                    <a:pt x="475" y="69"/>
                  </a:lnTo>
                  <a:lnTo>
                    <a:pt x="406" y="125"/>
                  </a:lnTo>
                  <a:lnTo>
                    <a:pt x="384" y="132"/>
                  </a:lnTo>
                  <a:lnTo>
                    <a:pt x="356" y="96"/>
                  </a:lnTo>
                  <a:lnTo>
                    <a:pt x="363" y="48"/>
                  </a:lnTo>
                  <a:lnTo>
                    <a:pt x="349" y="27"/>
                  </a:lnTo>
                  <a:lnTo>
                    <a:pt x="329" y="27"/>
                  </a:lnTo>
                  <a:lnTo>
                    <a:pt x="277" y="48"/>
                  </a:lnTo>
                  <a:lnTo>
                    <a:pt x="167" y="426"/>
                  </a:lnTo>
                  <a:lnTo>
                    <a:pt x="159" y="481"/>
                  </a:lnTo>
                  <a:lnTo>
                    <a:pt x="181" y="508"/>
                  </a:lnTo>
                  <a:lnTo>
                    <a:pt x="184" y="550"/>
                  </a:lnTo>
                  <a:lnTo>
                    <a:pt x="170" y="578"/>
                  </a:lnTo>
                  <a:lnTo>
                    <a:pt x="152" y="596"/>
                  </a:lnTo>
                  <a:lnTo>
                    <a:pt x="138" y="630"/>
                  </a:lnTo>
                  <a:lnTo>
                    <a:pt x="177" y="783"/>
                  </a:lnTo>
                  <a:lnTo>
                    <a:pt x="155" y="831"/>
                  </a:lnTo>
                  <a:lnTo>
                    <a:pt x="155" y="872"/>
                  </a:lnTo>
                  <a:lnTo>
                    <a:pt x="100" y="945"/>
                  </a:lnTo>
                  <a:lnTo>
                    <a:pt x="93" y="972"/>
                  </a:lnTo>
                  <a:lnTo>
                    <a:pt x="114" y="1025"/>
                  </a:lnTo>
                  <a:lnTo>
                    <a:pt x="111" y="1032"/>
                  </a:lnTo>
                  <a:lnTo>
                    <a:pt x="80" y="1032"/>
                  </a:lnTo>
                  <a:lnTo>
                    <a:pt x="83" y="1070"/>
                  </a:lnTo>
                  <a:lnTo>
                    <a:pt x="73" y="1094"/>
                  </a:lnTo>
                  <a:lnTo>
                    <a:pt x="56" y="1090"/>
                  </a:lnTo>
                  <a:lnTo>
                    <a:pt x="31" y="1080"/>
                  </a:lnTo>
                  <a:lnTo>
                    <a:pt x="0" y="1108"/>
                  </a:lnTo>
                  <a:lnTo>
                    <a:pt x="0" y="1108"/>
                  </a:lnTo>
                </a:path>
              </a:pathLst>
            </a:custGeom>
            <a:solidFill>
              <a:srgbClr val="ff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5751360" y="2898720"/>
              <a:ext cx="1060560" cy="608040"/>
            </a:xfrm>
            <a:custGeom>
              <a:avLst/>
              <a:gdLst/>
              <a:ahLst/>
              <a:rect l="l" t="t" r="r" b="b"/>
              <a:pathLst>
                <a:path w="2672" h="1532">
                  <a:moveTo>
                    <a:pt x="2638" y="1114"/>
                  </a:moveTo>
                  <a:lnTo>
                    <a:pt x="1755" y="1283"/>
                  </a:lnTo>
                  <a:lnTo>
                    <a:pt x="828" y="1436"/>
                  </a:lnTo>
                  <a:lnTo>
                    <a:pt x="810" y="1429"/>
                  </a:lnTo>
                  <a:lnTo>
                    <a:pt x="771" y="1439"/>
                  </a:lnTo>
                  <a:lnTo>
                    <a:pt x="675" y="1449"/>
                  </a:lnTo>
                  <a:lnTo>
                    <a:pt x="682" y="1432"/>
                  </a:lnTo>
                  <a:lnTo>
                    <a:pt x="585" y="1449"/>
                  </a:lnTo>
                  <a:lnTo>
                    <a:pt x="585" y="1460"/>
                  </a:lnTo>
                  <a:lnTo>
                    <a:pt x="0" y="1532"/>
                  </a:lnTo>
                  <a:lnTo>
                    <a:pt x="24" y="1508"/>
                  </a:lnTo>
                  <a:lnTo>
                    <a:pt x="149" y="1449"/>
                  </a:lnTo>
                  <a:lnTo>
                    <a:pt x="163" y="1418"/>
                  </a:lnTo>
                  <a:lnTo>
                    <a:pt x="232" y="1370"/>
                  </a:lnTo>
                  <a:lnTo>
                    <a:pt x="235" y="1339"/>
                  </a:lnTo>
                  <a:lnTo>
                    <a:pt x="246" y="1321"/>
                  </a:lnTo>
                  <a:lnTo>
                    <a:pt x="280" y="1300"/>
                  </a:lnTo>
                  <a:lnTo>
                    <a:pt x="283" y="1262"/>
                  </a:lnTo>
                  <a:lnTo>
                    <a:pt x="318" y="1231"/>
                  </a:lnTo>
                  <a:lnTo>
                    <a:pt x="498" y="1075"/>
                  </a:lnTo>
                  <a:lnTo>
                    <a:pt x="508" y="1041"/>
                  </a:lnTo>
                  <a:lnTo>
                    <a:pt x="522" y="1051"/>
                  </a:lnTo>
                  <a:lnTo>
                    <a:pt x="508" y="1085"/>
                  </a:lnTo>
                  <a:lnTo>
                    <a:pt x="565" y="1138"/>
                  </a:lnTo>
                  <a:lnTo>
                    <a:pt x="640" y="1166"/>
                  </a:lnTo>
                  <a:lnTo>
                    <a:pt x="675" y="1169"/>
                  </a:lnTo>
                  <a:lnTo>
                    <a:pt x="716" y="1135"/>
                  </a:lnTo>
                  <a:lnTo>
                    <a:pt x="720" y="1111"/>
                  </a:lnTo>
                  <a:lnTo>
                    <a:pt x="747" y="1096"/>
                  </a:lnTo>
                  <a:lnTo>
                    <a:pt x="775" y="1121"/>
                  </a:lnTo>
                  <a:lnTo>
                    <a:pt x="793" y="1131"/>
                  </a:lnTo>
                  <a:lnTo>
                    <a:pt x="821" y="1125"/>
                  </a:lnTo>
                  <a:lnTo>
                    <a:pt x="907" y="1089"/>
                  </a:lnTo>
                  <a:lnTo>
                    <a:pt x="921" y="1034"/>
                  </a:lnTo>
                  <a:lnTo>
                    <a:pt x="931" y="1034"/>
                  </a:lnTo>
                  <a:lnTo>
                    <a:pt x="952" y="1051"/>
                  </a:lnTo>
                  <a:lnTo>
                    <a:pt x="1022" y="989"/>
                  </a:lnTo>
                  <a:lnTo>
                    <a:pt x="1046" y="1003"/>
                  </a:lnTo>
                  <a:lnTo>
                    <a:pt x="1104" y="927"/>
                  </a:lnTo>
                  <a:lnTo>
                    <a:pt x="1090" y="896"/>
                  </a:lnTo>
                  <a:lnTo>
                    <a:pt x="1094" y="843"/>
                  </a:lnTo>
                  <a:lnTo>
                    <a:pt x="1152" y="733"/>
                  </a:lnTo>
                  <a:lnTo>
                    <a:pt x="1228" y="446"/>
                  </a:lnTo>
                  <a:lnTo>
                    <a:pt x="1243" y="443"/>
                  </a:lnTo>
                  <a:lnTo>
                    <a:pt x="1285" y="470"/>
                  </a:lnTo>
                  <a:lnTo>
                    <a:pt x="1291" y="487"/>
                  </a:lnTo>
                  <a:lnTo>
                    <a:pt x="1312" y="512"/>
                  </a:lnTo>
                  <a:lnTo>
                    <a:pt x="1357" y="501"/>
                  </a:lnTo>
                  <a:lnTo>
                    <a:pt x="1388" y="450"/>
                  </a:lnTo>
                  <a:lnTo>
                    <a:pt x="1415" y="342"/>
                  </a:lnTo>
                  <a:lnTo>
                    <a:pt x="1439" y="300"/>
                  </a:lnTo>
                  <a:lnTo>
                    <a:pt x="1482" y="318"/>
                  </a:lnTo>
                  <a:lnTo>
                    <a:pt x="1510" y="256"/>
                  </a:lnTo>
                  <a:lnTo>
                    <a:pt x="1537" y="245"/>
                  </a:lnTo>
                  <a:lnTo>
                    <a:pt x="1561" y="211"/>
                  </a:lnTo>
                  <a:lnTo>
                    <a:pt x="1582" y="151"/>
                  </a:lnTo>
                  <a:lnTo>
                    <a:pt x="1599" y="137"/>
                  </a:lnTo>
                  <a:lnTo>
                    <a:pt x="1603" y="124"/>
                  </a:lnTo>
                  <a:lnTo>
                    <a:pt x="1589" y="110"/>
                  </a:lnTo>
                  <a:lnTo>
                    <a:pt x="1596" y="24"/>
                  </a:lnTo>
                  <a:lnTo>
                    <a:pt x="1603" y="10"/>
                  </a:lnTo>
                  <a:lnTo>
                    <a:pt x="1616" y="0"/>
                  </a:lnTo>
                  <a:lnTo>
                    <a:pt x="1776" y="100"/>
                  </a:lnTo>
                  <a:lnTo>
                    <a:pt x="1800" y="106"/>
                  </a:lnTo>
                  <a:lnTo>
                    <a:pt x="1807" y="100"/>
                  </a:lnTo>
                  <a:lnTo>
                    <a:pt x="1824" y="13"/>
                  </a:lnTo>
                  <a:lnTo>
                    <a:pt x="1852" y="13"/>
                  </a:lnTo>
                  <a:lnTo>
                    <a:pt x="1879" y="24"/>
                  </a:lnTo>
                  <a:lnTo>
                    <a:pt x="1915" y="34"/>
                  </a:lnTo>
                  <a:lnTo>
                    <a:pt x="1893" y="69"/>
                  </a:lnTo>
                  <a:lnTo>
                    <a:pt x="1932" y="110"/>
                  </a:lnTo>
                  <a:lnTo>
                    <a:pt x="1997" y="110"/>
                  </a:lnTo>
                  <a:lnTo>
                    <a:pt x="2028" y="141"/>
                  </a:lnTo>
                  <a:lnTo>
                    <a:pt x="2070" y="158"/>
                  </a:lnTo>
                  <a:lnTo>
                    <a:pt x="2101" y="196"/>
                  </a:lnTo>
                  <a:lnTo>
                    <a:pt x="2094" y="218"/>
                  </a:lnTo>
                  <a:lnTo>
                    <a:pt x="2053" y="293"/>
                  </a:lnTo>
                  <a:lnTo>
                    <a:pt x="2025" y="362"/>
                  </a:lnTo>
                  <a:lnTo>
                    <a:pt x="2032" y="411"/>
                  </a:lnTo>
                  <a:lnTo>
                    <a:pt x="2084" y="414"/>
                  </a:lnTo>
                  <a:lnTo>
                    <a:pt x="2128" y="386"/>
                  </a:lnTo>
                  <a:lnTo>
                    <a:pt x="2164" y="428"/>
                  </a:lnTo>
                  <a:lnTo>
                    <a:pt x="2185" y="439"/>
                  </a:lnTo>
                  <a:lnTo>
                    <a:pt x="2202" y="443"/>
                  </a:lnTo>
                  <a:lnTo>
                    <a:pt x="2229" y="467"/>
                  </a:lnTo>
                  <a:lnTo>
                    <a:pt x="2243" y="470"/>
                  </a:lnTo>
                  <a:lnTo>
                    <a:pt x="2267" y="456"/>
                  </a:lnTo>
                  <a:lnTo>
                    <a:pt x="2281" y="460"/>
                  </a:lnTo>
                  <a:lnTo>
                    <a:pt x="2361" y="501"/>
                  </a:lnTo>
                  <a:lnTo>
                    <a:pt x="2416" y="518"/>
                  </a:lnTo>
                  <a:lnTo>
                    <a:pt x="2447" y="553"/>
                  </a:lnTo>
                  <a:lnTo>
                    <a:pt x="2444" y="570"/>
                  </a:lnTo>
                  <a:lnTo>
                    <a:pt x="2423" y="587"/>
                  </a:lnTo>
                  <a:lnTo>
                    <a:pt x="2434" y="642"/>
                  </a:lnTo>
                  <a:lnTo>
                    <a:pt x="2423" y="654"/>
                  </a:lnTo>
                  <a:lnTo>
                    <a:pt x="2406" y="664"/>
                  </a:lnTo>
                  <a:lnTo>
                    <a:pt x="2406" y="671"/>
                  </a:lnTo>
                  <a:lnTo>
                    <a:pt x="2468" y="699"/>
                  </a:lnTo>
                  <a:lnTo>
                    <a:pt x="2489" y="743"/>
                  </a:lnTo>
                  <a:lnTo>
                    <a:pt x="2485" y="761"/>
                  </a:lnTo>
                  <a:lnTo>
                    <a:pt x="2475" y="774"/>
                  </a:lnTo>
                  <a:lnTo>
                    <a:pt x="2427" y="764"/>
                  </a:lnTo>
                  <a:lnTo>
                    <a:pt x="2420" y="785"/>
                  </a:lnTo>
                  <a:lnTo>
                    <a:pt x="2437" y="805"/>
                  </a:lnTo>
                  <a:lnTo>
                    <a:pt x="2447" y="802"/>
                  </a:lnTo>
                  <a:lnTo>
                    <a:pt x="2447" y="819"/>
                  </a:lnTo>
                  <a:lnTo>
                    <a:pt x="2420" y="830"/>
                  </a:lnTo>
                  <a:lnTo>
                    <a:pt x="2406" y="830"/>
                  </a:lnTo>
                  <a:lnTo>
                    <a:pt x="2403" y="840"/>
                  </a:lnTo>
                  <a:lnTo>
                    <a:pt x="2420" y="854"/>
                  </a:lnTo>
                  <a:lnTo>
                    <a:pt x="2461" y="857"/>
                  </a:lnTo>
                  <a:lnTo>
                    <a:pt x="2499" y="871"/>
                  </a:lnTo>
                  <a:lnTo>
                    <a:pt x="2509" y="893"/>
                  </a:lnTo>
                  <a:lnTo>
                    <a:pt x="2468" y="934"/>
                  </a:lnTo>
                  <a:lnTo>
                    <a:pt x="2447" y="934"/>
                  </a:lnTo>
                  <a:lnTo>
                    <a:pt x="2396" y="917"/>
                  </a:lnTo>
                  <a:lnTo>
                    <a:pt x="2396" y="937"/>
                  </a:lnTo>
                  <a:lnTo>
                    <a:pt x="2430" y="955"/>
                  </a:lnTo>
                  <a:lnTo>
                    <a:pt x="2461" y="982"/>
                  </a:lnTo>
                  <a:lnTo>
                    <a:pt x="2499" y="968"/>
                  </a:lnTo>
                  <a:lnTo>
                    <a:pt x="2537" y="941"/>
                  </a:lnTo>
                  <a:lnTo>
                    <a:pt x="2575" y="941"/>
                  </a:lnTo>
                  <a:lnTo>
                    <a:pt x="2628" y="941"/>
                  </a:lnTo>
                  <a:lnTo>
                    <a:pt x="2631" y="948"/>
                  </a:lnTo>
                  <a:lnTo>
                    <a:pt x="2672" y="1068"/>
                  </a:lnTo>
                  <a:lnTo>
                    <a:pt x="2641" y="1096"/>
                  </a:lnTo>
                  <a:lnTo>
                    <a:pt x="2635" y="1096"/>
                  </a:lnTo>
                  <a:lnTo>
                    <a:pt x="2638" y="1114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5751360" y="2898720"/>
              <a:ext cx="1060560" cy="608040"/>
            </a:xfrm>
            <a:custGeom>
              <a:avLst/>
              <a:gdLst/>
              <a:ahLst/>
              <a:rect l="l" t="t" r="r" b="b"/>
              <a:pathLst>
                <a:path w="2672" h="1532">
                  <a:moveTo>
                    <a:pt x="2638" y="1114"/>
                  </a:moveTo>
                  <a:lnTo>
                    <a:pt x="1755" y="1283"/>
                  </a:lnTo>
                  <a:lnTo>
                    <a:pt x="828" y="1436"/>
                  </a:lnTo>
                  <a:lnTo>
                    <a:pt x="810" y="1429"/>
                  </a:lnTo>
                  <a:lnTo>
                    <a:pt x="771" y="1439"/>
                  </a:lnTo>
                  <a:lnTo>
                    <a:pt x="675" y="1449"/>
                  </a:lnTo>
                  <a:lnTo>
                    <a:pt x="682" y="1432"/>
                  </a:lnTo>
                  <a:lnTo>
                    <a:pt x="585" y="1449"/>
                  </a:lnTo>
                  <a:lnTo>
                    <a:pt x="585" y="1460"/>
                  </a:lnTo>
                  <a:lnTo>
                    <a:pt x="0" y="1532"/>
                  </a:lnTo>
                  <a:lnTo>
                    <a:pt x="24" y="1508"/>
                  </a:lnTo>
                  <a:lnTo>
                    <a:pt x="149" y="1449"/>
                  </a:lnTo>
                  <a:lnTo>
                    <a:pt x="163" y="1418"/>
                  </a:lnTo>
                  <a:lnTo>
                    <a:pt x="232" y="1370"/>
                  </a:lnTo>
                  <a:lnTo>
                    <a:pt x="235" y="1339"/>
                  </a:lnTo>
                  <a:lnTo>
                    <a:pt x="246" y="1321"/>
                  </a:lnTo>
                  <a:lnTo>
                    <a:pt x="280" y="1300"/>
                  </a:lnTo>
                  <a:lnTo>
                    <a:pt x="283" y="1262"/>
                  </a:lnTo>
                  <a:lnTo>
                    <a:pt x="318" y="1231"/>
                  </a:lnTo>
                  <a:lnTo>
                    <a:pt x="498" y="1075"/>
                  </a:lnTo>
                  <a:lnTo>
                    <a:pt x="508" y="1041"/>
                  </a:lnTo>
                  <a:lnTo>
                    <a:pt x="522" y="1051"/>
                  </a:lnTo>
                  <a:lnTo>
                    <a:pt x="508" y="1085"/>
                  </a:lnTo>
                  <a:lnTo>
                    <a:pt x="565" y="1138"/>
                  </a:lnTo>
                  <a:lnTo>
                    <a:pt x="640" y="1166"/>
                  </a:lnTo>
                  <a:lnTo>
                    <a:pt x="675" y="1169"/>
                  </a:lnTo>
                  <a:lnTo>
                    <a:pt x="716" y="1135"/>
                  </a:lnTo>
                  <a:lnTo>
                    <a:pt x="720" y="1111"/>
                  </a:lnTo>
                  <a:lnTo>
                    <a:pt x="747" y="1096"/>
                  </a:lnTo>
                  <a:lnTo>
                    <a:pt x="775" y="1121"/>
                  </a:lnTo>
                  <a:lnTo>
                    <a:pt x="793" y="1131"/>
                  </a:lnTo>
                  <a:lnTo>
                    <a:pt x="821" y="1125"/>
                  </a:lnTo>
                  <a:lnTo>
                    <a:pt x="907" y="1089"/>
                  </a:lnTo>
                  <a:lnTo>
                    <a:pt x="921" y="1034"/>
                  </a:lnTo>
                  <a:lnTo>
                    <a:pt x="931" y="1034"/>
                  </a:lnTo>
                  <a:lnTo>
                    <a:pt x="952" y="1051"/>
                  </a:lnTo>
                  <a:lnTo>
                    <a:pt x="1022" y="989"/>
                  </a:lnTo>
                  <a:lnTo>
                    <a:pt x="1046" y="1003"/>
                  </a:lnTo>
                  <a:lnTo>
                    <a:pt x="1104" y="927"/>
                  </a:lnTo>
                  <a:lnTo>
                    <a:pt x="1090" y="896"/>
                  </a:lnTo>
                  <a:lnTo>
                    <a:pt x="1094" y="843"/>
                  </a:lnTo>
                  <a:lnTo>
                    <a:pt x="1152" y="733"/>
                  </a:lnTo>
                  <a:lnTo>
                    <a:pt x="1228" y="446"/>
                  </a:lnTo>
                  <a:lnTo>
                    <a:pt x="1243" y="443"/>
                  </a:lnTo>
                  <a:lnTo>
                    <a:pt x="1285" y="470"/>
                  </a:lnTo>
                  <a:lnTo>
                    <a:pt x="1291" y="487"/>
                  </a:lnTo>
                  <a:lnTo>
                    <a:pt x="1312" y="512"/>
                  </a:lnTo>
                  <a:lnTo>
                    <a:pt x="1357" y="501"/>
                  </a:lnTo>
                  <a:lnTo>
                    <a:pt x="1388" y="450"/>
                  </a:lnTo>
                  <a:lnTo>
                    <a:pt x="1415" y="342"/>
                  </a:lnTo>
                  <a:lnTo>
                    <a:pt x="1439" y="300"/>
                  </a:lnTo>
                  <a:lnTo>
                    <a:pt x="1482" y="318"/>
                  </a:lnTo>
                  <a:lnTo>
                    <a:pt x="1510" y="256"/>
                  </a:lnTo>
                  <a:lnTo>
                    <a:pt x="1537" y="245"/>
                  </a:lnTo>
                  <a:lnTo>
                    <a:pt x="1561" y="211"/>
                  </a:lnTo>
                  <a:lnTo>
                    <a:pt x="1582" y="151"/>
                  </a:lnTo>
                  <a:lnTo>
                    <a:pt x="1599" y="137"/>
                  </a:lnTo>
                  <a:lnTo>
                    <a:pt x="1603" y="124"/>
                  </a:lnTo>
                  <a:lnTo>
                    <a:pt x="1589" y="110"/>
                  </a:lnTo>
                  <a:lnTo>
                    <a:pt x="1596" y="24"/>
                  </a:lnTo>
                  <a:lnTo>
                    <a:pt x="1603" y="10"/>
                  </a:lnTo>
                  <a:lnTo>
                    <a:pt x="1616" y="0"/>
                  </a:lnTo>
                  <a:lnTo>
                    <a:pt x="1776" y="100"/>
                  </a:lnTo>
                  <a:lnTo>
                    <a:pt x="1800" y="106"/>
                  </a:lnTo>
                  <a:lnTo>
                    <a:pt x="1807" y="100"/>
                  </a:lnTo>
                  <a:lnTo>
                    <a:pt x="1824" y="13"/>
                  </a:lnTo>
                  <a:lnTo>
                    <a:pt x="1852" y="13"/>
                  </a:lnTo>
                  <a:lnTo>
                    <a:pt x="1879" y="24"/>
                  </a:lnTo>
                  <a:lnTo>
                    <a:pt x="1915" y="34"/>
                  </a:lnTo>
                  <a:lnTo>
                    <a:pt x="1893" y="69"/>
                  </a:lnTo>
                  <a:lnTo>
                    <a:pt x="1932" y="110"/>
                  </a:lnTo>
                  <a:lnTo>
                    <a:pt x="1997" y="110"/>
                  </a:lnTo>
                  <a:lnTo>
                    <a:pt x="2028" y="141"/>
                  </a:lnTo>
                  <a:lnTo>
                    <a:pt x="2070" y="158"/>
                  </a:lnTo>
                  <a:lnTo>
                    <a:pt x="2101" y="196"/>
                  </a:lnTo>
                  <a:lnTo>
                    <a:pt x="2094" y="218"/>
                  </a:lnTo>
                  <a:lnTo>
                    <a:pt x="2053" y="293"/>
                  </a:lnTo>
                  <a:lnTo>
                    <a:pt x="2025" y="362"/>
                  </a:lnTo>
                  <a:lnTo>
                    <a:pt x="2032" y="411"/>
                  </a:lnTo>
                  <a:lnTo>
                    <a:pt x="2084" y="414"/>
                  </a:lnTo>
                  <a:lnTo>
                    <a:pt x="2128" y="386"/>
                  </a:lnTo>
                  <a:lnTo>
                    <a:pt x="2164" y="428"/>
                  </a:lnTo>
                  <a:lnTo>
                    <a:pt x="2185" y="439"/>
                  </a:lnTo>
                  <a:lnTo>
                    <a:pt x="2202" y="443"/>
                  </a:lnTo>
                  <a:lnTo>
                    <a:pt x="2229" y="467"/>
                  </a:lnTo>
                  <a:lnTo>
                    <a:pt x="2243" y="470"/>
                  </a:lnTo>
                  <a:lnTo>
                    <a:pt x="2267" y="456"/>
                  </a:lnTo>
                  <a:lnTo>
                    <a:pt x="2281" y="460"/>
                  </a:lnTo>
                  <a:lnTo>
                    <a:pt x="2361" y="501"/>
                  </a:lnTo>
                  <a:lnTo>
                    <a:pt x="2416" y="518"/>
                  </a:lnTo>
                  <a:lnTo>
                    <a:pt x="2447" y="553"/>
                  </a:lnTo>
                  <a:lnTo>
                    <a:pt x="2444" y="570"/>
                  </a:lnTo>
                  <a:lnTo>
                    <a:pt x="2423" y="587"/>
                  </a:lnTo>
                  <a:lnTo>
                    <a:pt x="2434" y="642"/>
                  </a:lnTo>
                  <a:lnTo>
                    <a:pt x="2423" y="654"/>
                  </a:lnTo>
                  <a:lnTo>
                    <a:pt x="2406" y="664"/>
                  </a:lnTo>
                  <a:lnTo>
                    <a:pt x="2406" y="671"/>
                  </a:lnTo>
                  <a:lnTo>
                    <a:pt x="2468" y="699"/>
                  </a:lnTo>
                  <a:lnTo>
                    <a:pt x="2489" y="743"/>
                  </a:lnTo>
                  <a:lnTo>
                    <a:pt x="2485" y="761"/>
                  </a:lnTo>
                  <a:lnTo>
                    <a:pt x="2475" y="774"/>
                  </a:lnTo>
                  <a:lnTo>
                    <a:pt x="2427" y="764"/>
                  </a:lnTo>
                  <a:lnTo>
                    <a:pt x="2420" y="785"/>
                  </a:lnTo>
                  <a:lnTo>
                    <a:pt x="2437" y="805"/>
                  </a:lnTo>
                  <a:lnTo>
                    <a:pt x="2447" y="802"/>
                  </a:lnTo>
                  <a:lnTo>
                    <a:pt x="2447" y="819"/>
                  </a:lnTo>
                  <a:lnTo>
                    <a:pt x="2420" y="830"/>
                  </a:lnTo>
                  <a:lnTo>
                    <a:pt x="2406" y="830"/>
                  </a:lnTo>
                  <a:lnTo>
                    <a:pt x="2403" y="840"/>
                  </a:lnTo>
                  <a:lnTo>
                    <a:pt x="2420" y="854"/>
                  </a:lnTo>
                  <a:lnTo>
                    <a:pt x="2461" y="857"/>
                  </a:lnTo>
                  <a:lnTo>
                    <a:pt x="2499" y="871"/>
                  </a:lnTo>
                  <a:lnTo>
                    <a:pt x="2509" y="893"/>
                  </a:lnTo>
                  <a:lnTo>
                    <a:pt x="2468" y="934"/>
                  </a:lnTo>
                  <a:lnTo>
                    <a:pt x="2447" y="934"/>
                  </a:lnTo>
                  <a:lnTo>
                    <a:pt x="2396" y="917"/>
                  </a:lnTo>
                  <a:lnTo>
                    <a:pt x="2396" y="937"/>
                  </a:lnTo>
                  <a:lnTo>
                    <a:pt x="2430" y="955"/>
                  </a:lnTo>
                  <a:lnTo>
                    <a:pt x="2461" y="982"/>
                  </a:lnTo>
                  <a:lnTo>
                    <a:pt x="2499" y="968"/>
                  </a:lnTo>
                  <a:lnTo>
                    <a:pt x="2537" y="941"/>
                  </a:lnTo>
                  <a:lnTo>
                    <a:pt x="2575" y="941"/>
                  </a:lnTo>
                  <a:lnTo>
                    <a:pt x="2628" y="941"/>
                  </a:lnTo>
                  <a:lnTo>
                    <a:pt x="2631" y="948"/>
                  </a:lnTo>
                  <a:lnTo>
                    <a:pt x="2672" y="1068"/>
                  </a:lnTo>
                  <a:lnTo>
                    <a:pt x="2641" y="1096"/>
                  </a:lnTo>
                  <a:lnTo>
                    <a:pt x="2635" y="1096"/>
                  </a:lnTo>
                  <a:lnTo>
                    <a:pt x="2638" y="1114"/>
                  </a:lnTo>
                  <a:lnTo>
                    <a:pt x="2638" y="1114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6775560" y="3059280"/>
              <a:ext cx="71280" cy="174600"/>
            </a:xfrm>
            <a:custGeom>
              <a:avLst/>
              <a:gdLst/>
              <a:ahLst/>
              <a:rect l="l" t="t" r="r" b="b"/>
              <a:pathLst>
                <a:path w="184" h="439">
                  <a:moveTo>
                    <a:pt x="43" y="73"/>
                  </a:moveTo>
                  <a:lnTo>
                    <a:pt x="53" y="77"/>
                  </a:lnTo>
                  <a:lnTo>
                    <a:pt x="57" y="114"/>
                  </a:lnTo>
                  <a:lnTo>
                    <a:pt x="53" y="135"/>
                  </a:lnTo>
                  <a:lnTo>
                    <a:pt x="26" y="166"/>
                  </a:lnTo>
                  <a:lnTo>
                    <a:pt x="12" y="194"/>
                  </a:lnTo>
                  <a:lnTo>
                    <a:pt x="0" y="264"/>
                  </a:lnTo>
                  <a:lnTo>
                    <a:pt x="12" y="326"/>
                  </a:lnTo>
                  <a:lnTo>
                    <a:pt x="12" y="391"/>
                  </a:lnTo>
                  <a:lnTo>
                    <a:pt x="29" y="439"/>
                  </a:lnTo>
                  <a:lnTo>
                    <a:pt x="39" y="374"/>
                  </a:lnTo>
                  <a:lnTo>
                    <a:pt x="60" y="308"/>
                  </a:lnTo>
                  <a:lnTo>
                    <a:pt x="101" y="211"/>
                  </a:lnTo>
                  <a:lnTo>
                    <a:pt x="119" y="170"/>
                  </a:lnTo>
                  <a:lnTo>
                    <a:pt x="129" y="132"/>
                  </a:lnTo>
                  <a:lnTo>
                    <a:pt x="125" y="77"/>
                  </a:lnTo>
                  <a:lnTo>
                    <a:pt x="129" y="56"/>
                  </a:lnTo>
                  <a:lnTo>
                    <a:pt x="177" y="17"/>
                  </a:lnTo>
                  <a:lnTo>
                    <a:pt x="184" y="0"/>
                  </a:lnTo>
                  <a:lnTo>
                    <a:pt x="70" y="39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888f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6775560" y="3059280"/>
              <a:ext cx="71280" cy="174600"/>
            </a:xfrm>
            <a:custGeom>
              <a:avLst/>
              <a:gdLst/>
              <a:ahLst/>
              <a:rect l="l" t="t" r="r" b="b"/>
              <a:pathLst>
                <a:path w="184" h="439">
                  <a:moveTo>
                    <a:pt x="43" y="73"/>
                  </a:moveTo>
                  <a:lnTo>
                    <a:pt x="53" y="77"/>
                  </a:lnTo>
                  <a:lnTo>
                    <a:pt x="57" y="114"/>
                  </a:lnTo>
                  <a:lnTo>
                    <a:pt x="53" y="135"/>
                  </a:lnTo>
                  <a:lnTo>
                    <a:pt x="26" y="166"/>
                  </a:lnTo>
                  <a:lnTo>
                    <a:pt x="12" y="194"/>
                  </a:lnTo>
                  <a:lnTo>
                    <a:pt x="0" y="264"/>
                  </a:lnTo>
                  <a:lnTo>
                    <a:pt x="12" y="326"/>
                  </a:lnTo>
                  <a:lnTo>
                    <a:pt x="12" y="391"/>
                  </a:lnTo>
                  <a:lnTo>
                    <a:pt x="29" y="439"/>
                  </a:lnTo>
                  <a:lnTo>
                    <a:pt x="39" y="374"/>
                  </a:lnTo>
                  <a:lnTo>
                    <a:pt x="60" y="308"/>
                  </a:lnTo>
                  <a:lnTo>
                    <a:pt x="101" y="211"/>
                  </a:lnTo>
                  <a:lnTo>
                    <a:pt x="119" y="170"/>
                  </a:lnTo>
                  <a:lnTo>
                    <a:pt x="129" y="132"/>
                  </a:lnTo>
                  <a:lnTo>
                    <a:pt x="125" y="77"/>
                  </a:lnTo>
                  <a:lnTo>
                    <a:pt x="129" y="56"/>
                  </a:lnTo>
                  <a:lnTo>
                    <a:pt x="177" y="17"/>
                  </a:lnTo>
                  <a:lnTo>
                    <a:pt x="184" y="0"/>
                  </a:lnTo>
                  <a:lnTo>
                    <a:pt x="70" y="39"/>
                  </a:lnTo>
                  <a:lnTo>
                    <a:pt x="43" y="73"/>
                  </a:lnTo>
                  <a:lnTo>
                    <a:pt x="43" y="7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3040200" y="3522600"/>
              <a:ext cx="1198440" cy="619200"/>
            </a:xfrm>
            <a:custGeom>
              <a:avLst/>
              <a:gdLst/>
              <a:ahLst/>
              <a:rect l="l" t="t" r="r" b="b"/>
              <a:pathLst>
                <a:path w="3022" h="1561">
                  <a:moveTo>
                    <a:pt x="2956" y="76"/>
                  </a:moveTo>
                  <a:lnTo>
                    <a:pt x="356" y="21"/>
                  </a:lnTo>
                  <a:lnTo>
                    <a:pt x="14" y="0"/>
                  </a:lnTo>
                  <a:lnTo>
                    <a:pt x="0" y="215"/>
                  </a:lnTo>
                  <a:lnTo>
                    <a:pt x="1055" y="277"/>
                  </a:lnTo>
                  <a:lnTo>
                    <a:pt x="1027" y="1132"/>
                  </a:lnTo>
                  <a:lnTo>
                    <a:pt x="1065" y="1139"/>
                  </a:lnTo>
                  <a:lnTo>
                    <a:pt x="1086" y="1156"/>
                  </a:lnTo>
                  <a:lnTo>
                    <a:pt x="1139" y="1221"/>
                  </a:lnTo>
                  <a:lnTo>
                    <a:pt x="1163" y="1232"/>
                  </a:lnTo>
                  <a:lnTo>
                    <a:pt x="1235" y="1225"/>
                  </a:lnTo>
                  <a:lnTo>
                    <a:pt x="1259" y="1204"/>
                  </a:lnTo>
                  <a:lnTo>
                    <a:pt x="1301" y="1225"/>
                  </a:lnTo>
                  <a:lnTo>
                    <a:pt x="1311" y="1245"/>
                  </a:lnTo>
                  <a:lnTo>
                    <a:pt x="1308" y="1266"/>
                  </a:lnTo>
                  <a:lnTo>
                    <a:pt x="1329" y="1297"/>
                  </a:lnTo>
                  <a:lnTo>
                    <a:pt x="1340" y="1304"/>
                  </a:lnTo>
                  <a:lnTo>
                    <a:pt x="1436" y="1321"/>
                  </a:lnTo>
                  <a:lnTo>
                    <a:pt x="1471" y="1340"/>
                  </a:lnTo>
                  <a:lnTo>
                    <a:pt x="1491" y="1340"/>
                  </a:lnTo>
                  <a:lnTo>
                    <a:pt x="1498" y="1333"/>
                  </a:lnTo>
                  <a:lnTo>
                    <a:pt x="1526" y="1325"/>
                  </a:lnTo>
                  <a:lnTo>
                    <a:pt x="1550" y="1360"/>
                  </a:lnTo>
                  <a:lnTo>
                    <a:pt x="1589" y="1377"/>
                  </a:lnTo>
                  <a:lnTo>
                    <a:pt x="1613" y="1350"/>
                  </a:lnTo>
                  <a:lnTo>
                    <a:pt x="1706" y="1364"/>
                  </a:lnTo>
                  <a:lnTo>
                    <a:pt x="1706" y="1377"/>
                  </a:lnTo>
                  <a:lnTo>
                    <a:pt x="1747" y="1412"/>
                  </a:lnTo>
                  <a:lnTo>
                    <a:pt x="1761" y="1419"/>
                  </a:lnTo>
                  <a:lnTo>
                    <a:pt x="1761" y="1463"/>
                  </a:lnTo>
                  <a:lnTo>
                    <a:pt x="1831" y="1477"/>
                  </a:lnTo>
                  <a:lnTo>
                    <a:pt x="1845" y="1432"/>
                  </a:lnTo>
                  <a:lnTo>
                    <a:pt x="1872" y="1422"/>
                  </a:lnTo>
                  <a:lnTo>
                    <a:pt x="1958" y="1488"/>
                  </a:lnTo>
                  <a:lnTo>
                    <a:pt x="1972" y="1488"/>
                  </a:lnTo>
                  <a:lnTo>
                    <a:pt x="2011" y="1460"/>
                  </a:lnTo>
                  <a:lnTo>
                    <a:pt x="2042" y="1460"/>
                  </a:lnTo>
                  <a:lnTo>
                    <a:pt x="2046" y="1477"/>
                  </a:lnTo>
                  <a:lnTo>
                    <a:pt x="2039" y="1515"/>
                  </a:lnTo>
                  <a:lnTo>
                    <a:pt x="2053" y="1543"/>
                  </a:lnTo>
                  <a:lnTo>
                    <a:pt x="2077" y="1525"/>
                  </a:lnTo>
                  <a:lnTo>
                    <a:pt x="2073" y="1501"/>
                  </a:lnTo>
                  <a:lnTo>
                    <a:pt x="2101" y="1463"/>
                  </a:lnTo>
                  <a:lnTo>
                    <a:pt x="2135" y="1443"/>
                  </a:lnTo>
                  <a:lnTo>
                    <a:pt x="2149" y="1446"/>
                  </a:lnTo>
                  <a:lnTo>
                    <a:pt x="2152" y="1474"/>
                  </a:lnTo>
                  <a:lnTo>
                    <a:pt x="2194" y="1488"/>
                  </a:lnTo>
                  <a:lnTo>
                    <a:pt x="2211" y="1488"/>
                  </a:lnTo>
                  <a:lnTo>
                    <a:pt x="2225" y="1467"/>
                  </a:lnTo>
                  <a:lnTo>
                    <a:pt x="2254" y="1470"/>
                  </a:lnTo>
                  <a:lnTo>
                    <a:pt x="2260" y="1477"/>
                  </a:lnTo>
                  <a:lnTo>
                    <a:pt x="2260" y="1488"/>
                  </a:lnTo>
                  <a:lnTo>
                    <a:pt x="2295" y="1505"/>
                  </a:lnTo>
                  <a:lnTo>
                    <a:pt x="2350" y="1543"/>
                  </a:lnTo>
                  <a:lnTo>
                    <a:pt x="2409" y="1498"/>
                  </a:lnTo>
                  <a:lnTo>
                    <a:pt x="2429" y="1488"/>
                  </a:lnTo>
                  <a:lnTo>
                    <a:pt x="2510" y="1481"/>
                  </a:lnTo>
                  <a:lnTo>
                    <a:pt x="2575" y="1457"/>
                  </a:lnTo>
                  <a:lnTo>
                    <a:pt x="2599" y="1453"/>
                  </a:lnTo>
                  <a:lnTo>
                    <a:pt x="2630" y="1453"/>
                  </a:lnTo>
                  <a:lnTo>
                    <a:pt x="2710" y="1463"/>
                  </a:lnTo>
                  <a:lnTo>
                    <a:pt x="2762" y="1446"/>
                  </a:lnTo>
                  <a:lnTo>
                    <a:pt x="2772" y="1436"/>
                  </a:lnTo>
                  <a:lnTo>
                    <a:pt x="2949" y="1529"/>
                  </a:lnTo>
                  <a:lnTo>
                    <a:pt x="2980" y="1539"/>
                  </a:lnTo>
                  <a:lnTo>
                    <a:pt x="2994" y="1558"/>
                  </a:lnTo>
                  <a:lnTo>
                    <a:pt x="3011" y="1561"/>
                  </a:lnTo>
                  <a:lnTo>
                    <a:pt x="3022" y="782"/>
                  </a:lnTo>
                  <a:lnTo>
                    <a:pt x="2960" y="297"/>
                  </a:lnTo>
                  <a:lnTo>
                    <a:pt x="2956" y="76"/>
                  </a:lnTo>
                  <a:close/>
                </a:path>
              </a:pathLst>
            </a:custGeom>
            <a:solidFill>
              <a:srgbClr val="ff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3040200" y="3522600"/>
              <a:ext cx="1198440" cy="619200"/>
            </a:xfrm>
            <a:custGeom>
              <a:avLst/>
              <a:gdLst/>
              <a:ahLst/>
              <a:rect l="l" t="t" r="r" b="b"/>
              <a:pathLst>
                <a:path w="3022" h="1561">
                  <a:moveTo>
                    <a:pt x="2956" y="76"/>
                  </a:moveTo>
                  <a:lnTo>
                    <a:pt x="356" y="21"/>
                  </a:lnTo>
                  <a:lnTo>
                    <a:pt x="14" y="0"/>
                  </a:lnTo>
                  <a:lnTo>
                    <a:pt x="0" y="215"/>
                  </a:lnTo>
                  <a:lnTo>
                    <a:pt x="1055" y="277"/>
                  </a:lnTo>
                  <a:lnTo>
                    <a:pt x="1027" y="1132"/>
                  </a:lnTo>
                  <a:lnTo>
                    <a:pt x="1065" y="1139"/>
                  </a:lnTo>
                  <a:lnTo>
                    <a:pt x="1086" y="1156"/>
                  </a:lnTo>
                  <a:lnTo>
                    <a:pt x="1139" y="1221"/>
                  </a:lnTo>
                  <a:lnTo>
                    <a:pt x="1163" y="1232"/>
                  </a:lnTo>
                  <a:lnTo>
                    <a:pt x="1235" y="1225"/>
                  </a:lnTo>
                  <a:lnTo>
                    <a:pt x="1259" y="1204"/>
                  </a:lnTo>
                  <a:lnTo>
                    <a:pt x="1301" y="1225"/>
                  </a:lnTo>
                  <a:lnTo>
                    <a:pt x="1311" y="1245"/>
                  </a:lnTo>
                  <a:lnTo>
                    <a:pt x="1308" y="1266"/>
                  </a:lnTo>
                  <a:lnTo>
                    <a:pt x="1329" y="1297"/>
                  </a:lnTo>
                  <a:lnTo>
                    <a:pt x="1340" y="1304"/>
                  </a:lnTo>
                  <a:lnTo>
                    <a:pt x="1436" y="1321"/>
                  </a:lnTo>
                  <a:lnTo>
                    <a:pt x="1471" y="1340"/>
                  </a:lnTo>
                  <a:lnTo>
                    <a:pt x="1491" y="1340"/>
                  </a:lnTo>
                  <a:lnTo>
                    <a:pt x="1498" y="1333"/>
                  </a:lnTo>
                  <a:lnTo>
                    <a:pt x="1526" y="1325"/>
                  </a:lnTo>
                  <a:lnTo>
                    <a:pt x="1550" y="1360"/>
                  </a:lnTo>
                  <a:lnTo>
                    <a:pt x="1589" y="1377"/>
                  </a:lnTo>
                  <a:lnTo>
                    <a:pt x="1613" y="1350"/>
                  </a:lnTo>
                  <a:lnTo>
                    <a:pt x="1706" y="1364"/>
                  </a:lnTo>
                  <a:lnTo>
                    <a:pt x="1706" y="1377"/>
                  </a:lnTo>
                  <a:lnTo>
                    <a:pt x="1747" y="1412"/>
                  </a:lnTo>
                  <a:lnTo>
                    <a:pt x="1761" y="1419"/>
                  </a:lnTo>
                  <a:lnTo>
                    <a:pt x="1761" y="1463"/>
                  </a:lnTo>
                  <a:lnTo>
                    <a:pt x="1831" y="1477"/>
                  </a:lnTo>
                  <a:lnTo>
                    <a:pt x="1845" y="1432"/>
                  </a:lnTo>
                  <a:lnTo>
                    <a:pt x="1872" y="1422"/>
                  </a:lnTo>
                  <a:lnTo>
                    <a:pt x="1958" y="1488"/>
                  </a:lnTo>
                  <a:lnTo>
                    <a:pt x="1972" y="1488"/>
                  </a:lnTo>
                  <a:lnTo>
                    <a:pt x="2011" y="1460"/>
                  </a:lnTo>
                  <a:lnTo>
                    <a:pt x="2042" y="1460"/>
                  </a:lnTo>
                  <a:lnTo>
                    <a:pt x="2046" y="1477"/>
                  </a:lnTo>
                  <a:lnTo>
                    <a:pt x="2039" y="1515"/>
                  </a:lnTo>
                  <a:lnTo>
                    <a:pt x="2053" y="1543"/>
                  </a:lnTo>
                  <a:lnTo>
                    <a:pt x="2077" y="1525"/>
                  </a:lnTo>
                  <a:lnTo>
                    <a:pt x="2073" y="1501"/>
                  </a:lnTo>
                  <a:lnTo>
                    <a:pt x="2101" y="1463"/>
                  </a:lnTo>
                  <a:lnTo>
                    <a:pt x="2135" y="1443"/>
                  </a:lnTo>
                  <a:lnTo>
                    <a:pt x="2149" y="1446"/>
                  </a:lnTo>
                  <a:lnTo>
                    <a:pt x="2152" y="1474"/>
                  </a:lnTo>
                  <a:lnTo>
                    <a:pt x="2194" y="1488"/>
                  </a:lnTo>
                  <a:lnTo>
                    <a:pt x="2211" y="1488"/>
                  </a:lnTo>
                  <a:lnTo>
                    <a:pt x="2225" y="1467"/>
                  </a:lnTo>
                  <a:lnTo>
                    <a:pt x="2254" y="1470"/>
                  </a:lnTo>
                  <a:lnTo>
                    <a:pt x="2260" y="1477"/>
                  </a:lnTo>
                  <a:lnTo>
                    <a:pt x="2260" y="1488"/>
                  </a:lnTo>
                  <a:lnTo>
                    <a:pt x="2295" y="1505"/>
                  </a:lnTo>
                  <a:lnTo>
                    <a:pt x="2350" y="1543"/>
                  </a:lnTo>
                  <a:lnTo>
                    <a:pt x="2409" y="1498"/>
                  </a:lnTo>
                  <a:lnTo>
                    <a:pt x="2429" y="1488"/>
                  </a:lnTo>
                  <a:lnTo>
                    <a:pt x="2510" y="1481"/>
                  </a:lnTo>
                  <a:lnTo>
                    <a:pt x="2575" y="1457"/>
                  </a:lnTo>
                  <a:lnTo>
                    <a:pt x="2599" y="1453"/>
                  </a:lnTo>
                  <a:lnTo>
                    <a:pt x="2630" y="1453"/>
                  </a:lnTo>
                  <a:lnTo>
                    <a:pt x="2710" y="1463"/>
                  </a:lnTo>
                  <a:lnTo>
                    <a:pt x="2762" y="1446"/>
                  </a:lnTo>
                  <a:lnTo>
                    <a:pt x="2772" y="1436"/>
                  </a:lnTo>
                  <a:lnTo>
                    <a:pt x="2949" y="1529"/>
                  </a:lnTo>
                  <a:lnTo>
                    <a:pt x="2980" y="1539"/>
                  </a:lnTo>
                  <a:lnTo>
                    <a:pt x="2994" y="1558"/>
                  </a:lnTo>
                  <a:lnTo>
                    <a:pt x="3011" y="1561"/>
                  </a:lnTo>
                  <a:lnTo>
                    <a:pt x="3022" y="782"/>
                  </a:lnTo>
                  <a:lnTo>
                    <a:pt x="2960" y="297"/>
                  </a:lnTo>
                  <a:lnTo>
                    <a:pt x="2956" y="76"/>
                  </a:lnTo>
                  <a:lnTo>
                    <a:pt x="2956" y="7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3032280" y="1374840"/>
              <a:ext cx="915840" cy="609480"/>
            </a:xfrm>
            <a:custGeom>
              <a:avLst/>
              <a:gdLst/>
              <a:ahLst/>
              <a:rect l="l" t="t" r="r" b="b"/>
              <a:pathLst>
                <a:path w="2305" h="1440">
                  <a:moveTo>
                    <a:pt x="0" y="1340"/>
                  </a:moveTo>
                  <a:lnTo>
                    <a:pt x="110" y="0"/>
                  </a:lnTo>
                  <a:lnTo>
                    <a:pt x="706" y="42"/>
                  </a:lnTo>
                  <a:lnTo>
                    <a:pt x="1128" y="73"/>
                  </a:lnTo>
                  <a:lnTo>
                    <a:pt x="2121" y="100"/>
                  </a:lnTo>
                  <a:lnTo>
                    <a:pt x="2125" y="135"/>
                  </a:lnTo>
                  <a:lnTo>
                    <a:pt x="2156" y="239"/>
                  </a:lnTo>
                  <a:lnTo>
                    <a:pt x="2145" y="270"/>
                  </a:lnTo>
                  <a:lnTo>
                    <a:pt x="2135" y="342"/>
                  </a:lnTo>
                  <a:lnTo>
                    <a:pt x="2139" y="467"/>
                  </a:lnTo>
                  <a:lnTo>
                    <a:pt x="2166" y="609"/>
                  </a:lnTo>
                  <a:lnTo>
                    <a:pt x="2204" y="651"/>
                  </a:lnTo>
                  <a:lnTo>
                    <a:pt x="2228" y="779"/>
                  </a:lnTo>
                  <a:lnTo>
                    <a:pt x="2235" y="1000"/>
                  </a:lnTo>
                  <a:lnTo>
                    <a:pt x="2250" y="1045"/>
                  </a:lnTo>
                  <a:lnTo>
                    <a:pt x="2250" y="1125"/>
                  </a:lnTo>
                  <a:lnTo>
                    <a:pt x="2253" y="1160"/>
                  </a:lnTo>
                  <a:lnTo>
                    <a:pt x="2305" y="1316"/>
                  </a:lnTo>
                  <a:lnTo>
                    <a:pt x="2298" y="1374"/>
                  </a:lnTo>
                  <a:lnTo>
                    <a:pt x="2302" y="144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fff3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3032280" y="1400040"/>
              <a:ext cx="915840" cy="571680"/>
            </a:xfrm>
            <a:custGeom>
              <a:avLst/>
              <a:gdLst/>
              <a:ahLst/>
              <a:rect l="l" t="t" r="r" b="b"/>
              <a:pathLst>
                <a:path w="2305" h="1440">
                  <a:moveTo>
                    <a:pt x="0" y="1340"/>
                  </a:moveTo>
                  <a:lnTo>
                    <a:pt x="110" y="0"/>
                  </a:lnTo>
                  <a:lnTo>
                    <a:pt x="706" y="42"/>
                  </a:lnTo>
                  <a:lnTo>
                    <a:pt x="1128" y="73"/>
                  </a:lnTo>
                  <a:lnTo>
                    <a:pt x="2121" y="100"/>
                  </a:lnTo>
                  <a:lnTo>
                    <a:pt x="2125" y="135"/>
                  </a:lnTo>
                  <a:lnTo>
                    <a:pt x="2156" y="239"/>
                  </a:lnTo>
                  <a:lnTo>
                    <a:pt x="2145" y="270"/>
                  </a:lnTo>
                  <a:lnTo>
                    <a:pt x="2135" y="342"/>
                  </a:lnTo>
                  <a:lnTo>
                    <a:pt x="2139" y="467"/>
                  </a:lnTo>
                  <a:lnTo>
                    <a:pt x="2166" y="609"/>
                  </a:lnTo>
                  <a:lnTo>
                    <a:pt x="2204" y="651"/>
                  </a:lnTo>
                  <a:lnTo>
                    <a:pt x="2228" y="779"/>
                  </a:lnTo>
                  <a:lnTo>
                    <a:pt x="2235" y="1000"/>
                  </a:lnTo>
                  <a:lnTo>
                    <a:pt x="2250" y="1045"/>
                  </a:lnTo>
                  <a:lnTo>
                    <a:pt x="2250" y="1125"/>
                  </a:lnTo>
                  <a:lnTo>
                    <a:pt x="2253" y="1160"/>
                  </a:lnTo>
                  <a:lnTo>
                    <a:pt x="2305" y="1316"/>
                  </a:lnTo>
                  <a:lnTo>
                    <a:pt x="2298" y="1374"/>
                  </a:lnTo>
                  <a:lnTo>
                    <a:pt x="2302" y="1440"/>
                  </a:lnTo>
                  <a:lnTo>
                    <a:pt x="0" y="1340"/>
                  </a:lnTo>
                  <a:lnTo>
                    <a:pt x="0" y="13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644400" y="1009800"/>
              <a:ext cx="925560" cy="679320"/>
            </a:xfrm>
            <a:custGeom>
              <a:avLst/>
              <a:gdLst/>
              <a:ahLst/>
              <a:rect l="l" t="t" r="r" b="b"/>
              <a:pathLst>
                <a:path w="2333" h="1710">
                  <a:moveTo>
                    <a:pt x="2098" y="1610"/>
                  </a:moveTo>
                  <a:lnTo>
                    <a:pt x="2091" y="1634"/>
                  </a:lnTo>
                  <a:lnTo>
                    <a:pt x="2077" y="1655"/>
                  </a:lnTo>
                  <a:lnTo>
                    <a:pt x="2080" y="1710"/>
                  </a:lnTo>
                  <a:lnTo>
                    <a:pt x="1464" y="1564"/>
                  </a:lnTo>
                  <a:lnTo>
                    <a:pt x="1419" y="1585"/>
                  </a:lnTo>
                  <a:lnTo>
                    <a:pt x="1388" y="1585"/>
                  </a:lnTo>
                  <a:lnTo>
                    <a:pt x="1357" y="1574"/>
                  </a:lnTo>
                  <a:lnTo>
                    <a:pt x="1316" y="1571"/>
                  </a:lnTo>
                  <a:lnTo>
                    <a:pt x="1290" y="1561"/>
                  </a:lnTo>
                  <a:lnTo>
                    <a:pt x="1259" y="1561"/>
                  </a:lnTo>
                  <a:lnTo>
                    <a:pt x="1225" y="1571"/>
                  </a:lnTo>
                  <a:lnTo>
                    <a:pt x="1180" y="1561"/>
                  </a:lnTo>
                  <a:lnTo>
                    <a:pt x="1142" y="1561"/>
                  </a:lnTo>
                  <a:lnTo>
                    <a:pt x="1098" y="1581"/>
                  </a:lnTo>
                  <a:lnTo>
                    <a:pt x="1062" y="1588"/>
                  </a:lnTo>
                  <a:lnTo>
                    <a:pt x="986" y="1578"/>
                  </a:lnTo>
                  <a:lnTo>
                    <a:pt x="966" y="1564"/>
                  </a:lnTo>
                  <a:lnTo>
                    <a:pt x="921" y="1547"/>
                  </a:lnTo>
                  <a:lnTo>
                    <a:pt x="778" y="1564"/>
                  </a:lnTo>
                  <a:lnTo>
                    <a:pt x="751" y="1526"/>
                  </a:lnTo>
                  <a:lnTo>
                    <a:pt x="634" y="1492"/>
                  </a:lnTo>
                  <a:lnTo>
                    <a:pt x="578" y="1485"/>
                  </a:lnTo>
                  <a:lnTo>
                    <a:pt x="505" y="1492"/>
                  </a:lnTo>
                  <a:lnTo>
                    <a:pt x="397" y="1485"/>
                  </a:lnTo>
                  <a:lnTo>
                    <a:pt x="308" y="1437"/>
                  </a:lnTo>
                  <a:lnTo>
                    <a:pt x="291" y="1402"/>
                  </a:lnTo>
                  <a:lnTo>
                    <a:pt x="297" y="1291"/>
                  </a:lnTo>
                  <a:lnTo>
                    <a:pt x="304" y="1270"/>
                  </a:lnTo>
                  <a:lnTo>
                    <a:pt x="294" y="1201"/>
                  </a:lnTo>
                  <a:lnTo>
                    <a:pt x="229" y="1153"/>
                  </a:lnTo>
                  <a:lnTo>
                    <a:pt x="180" y="1145"/>
                  </a:lnTo>
                  <a:lnTo>
                    <a:pt x="172" y="1131"/>
                  </a:lnTo>
                  <a:lnTo>
                    <a:pt x="145" y="1104"/>
                  </a:lnTo>
                  <a:lnTo>
                    <a:pt x="90" y="1080"/>
                  </a:lnTo>
                  <a:lnTo>
                    <a:pt x="83" y="1073"/>
                  </a:lnTo>
                  <a:lnTo>
                    <a:pt x="28" y="1038"/>
                  </a:lnTo>
                  <a:lnTo>
                    <a:pt x="10" y="1035"/>
                  </a:lnTo>
                  <a:lnTo>
                    <a:pt x="0" y="1032"/>
                  </a:lnTo>
                  <a:lnTo>
                    <a:pt x="0" y="1014"/>
                  </a:lnTo>
                  <a:lnTo>
                    <a:pt x="14" y="963"/>
                  </a:lnTo>
                  <a:lnTo>
                    <a:pt x="24" y="939"/>
                  </a:lnTo>
                  <a:lnTo>
                    <a:pt x="24" y="917"/>
                  </a:lnTo>
                  <a:lnTo>
                    <a:pt x="24" y="903"/>
                  </a:lnTo>
                  <a:lnTo>
                    <a:pt x="35" y="900"/>
                  </a:lnTo>
                  <a:lnTo>
                    <a:pt x="41" y="903"/>
                  </a:lnTo>
                  <a:lnTo>
                    <a:pt x="45" y="935"/>
                  </a:lnTo>
                  <a:lnTo>
                    <a:pt x="41" y="952"/>
                  </a:lnTo>
                  <a:lnTo>
                    <a:pt x="38" y="963"/>
                  </a:lnTo>
                  <a:lnTo>
                    <a:pt x="41" y="976"/>
                  </a:lnTo>
                  <a:lnTo>
                    <a:pt x="83" y="939"/>
                  </a:lnTo>
                  <a:lnTo>
                    <a:pt x="79" y="925"/>
                  </a:lnTo>
                  <a:lnTo>
                    <a:pt x="79" y="903"/>
                  </a:lnTo>
                  <a:lnTo>
                    <a:pt x="97" y="882"/>
                  </a:lnTo>
                  <a:lnTo>
                    <a:pt x="83" y="855"/>
                  </a:lnTo>
                  <a:lnTo>
                    <a:pt x="59" y="848"/>
                  </a:lnTo>
                  <a:lnTo>
                    <a:pt x="55" y="782"/>
                  </a:lnTo>
                  <a:lnTo>
                    <a:pt x="66" y="776"/>
                  </a:lnTo>
                  <a:lnTo>
                    <a:pt x="90" y="782"/>
                  </a:lnTo>
                  <a:lnTo>
                    <a:pt x="97" y="772"/>
                  </a:lnTo>
                  <a:lnTo>
                    <a:pt x="141" y="762"/>
                  </a:lnTo>
                  <a:lnTo>
                    <a:pt x="110" y="734"/>
                  </a:lnTo>
                  <a:lnTo>
                    <a:pt x="110" y="727"/>
                  </a:lnTo>
                  <a:lnTo>
                    <a:pt x="100" y="717"/>
                  </a:lnTo>
                  <a:lnTo>
                    <a:pt x="69" y="738"/>
                  </a:lnTo>
                  <a:lnTo>
                    <a:pt x="69" y="688"/>
                  </a:lnTo>
                  <a:lnTo>
                    <a:pt x="69" y="661"/>
                  </a:lnTo>
                  <a:lnTo>
                    <a:pt x="79" y="606"/>
                  </a:lnTo>
                  <a:lnTo>
                    <a:pt x="72" y="564"/>
                  </a:lnTo>
                  <a:lnTo>
                    <a:pt x="69" y="527"/>
                  </a:lnTo>
                  <a:lnTo>
                    <a:pt x="79" y="436"/>
                  </a:lnTo>
                  <a:lnTo>
                    <a:pt x="86" y="398"/>
                  </a:lnTo>
                  <a:lnTo>
                    <a:pt x="48" y="277"/>
                  </a:lnTo>
                  <a:lnTo>
                    <a:pt x="52" y="194"/>
                  </a:lnTo>
                  <a:lnTo>
                    <a:pt x="66" y="149"/>
                  </a:lnTo>
                  <a:lnTo>
                    <a:pt x="76" y="87"/>
                  </a:lnTo>
                  <a:lnTo>
                    <a:pt x="294" y="238"/>
                  </a:lnTo>
                  <a:lnTo>
                    <a:pt x="409" y="302"/>
                  </a:lnTo>
                  <a:lnTo>
                    <a:pt x="498" y="329"/>
                  </a:lnTo>
                  <a:lnTo>
                    <a:pt x="550" y="360"/>
                  </a:lnTo>
                  <a:lnTo>
                    <a:pt x="595" y="360"/>
                  </a:lnTo>
                  <a:lnTo>
                    <a:pt x="612" y="370"/>
                  </a:lnTo>
                  <a:lnTo>
                    <a:pt x="630" y="398"/>
                  </a:lnTo>
                  <a:lnTo>
                    <a:pt x="637" y="506"/>
                  </a:lnTo>
                  <a:lnTo>
                    <a:pt x="630" y="530"/>
                  </a:lnTo>
                  <a:lnTo>
                    <a:pt x="595" y="554"/>
                  </a:lnTo>
                  <a:lnTo>
                    <a:pt x="581" y="602"/>
                  </a:lnTo>
                  <a:lnTo>
                    <a:pt x="581" y="640"/>
                  </a:lnTo>
                  <a:lnTo>
                    <a:pt x="584" y="661"/>
                  </a:lnTo>
                  <a:lnTo>
                    <a:pt x="581" y="681"/>
                  </a:lnTo>
                  <a:lnTo>
                    <a:pt x="571" y="700"/>
                  </a:lnTo>
                  <a:lnTo>
                    <a:pt x="571" y="717"/>
                  </a:lnTo>
                  <a:lnTo>
                    <a:pt x="591" y="734"/>
                  </a:lnTo>
                  <a:lnTo>
                    <a:pt x="634" y="714"/>
                  </a:lnTo>
                  <a:lnTo>
                    <a:pt x="661" y="616"/>
                  </a:lnTo>
                  <a:lnTo>
                    <a:pt x="679" y="595"/>
                  </a:lnTo>
                  <a:lnTo>
                    <a:pt x="696" y="551"/>
                  </a:lnTo>
                  <a:lnTo>
                    <a:pt x="754" y="492"/>
                  </a:lnTo>
                  <a:lnTo>
                    <a:pt x="758" y="467"/>
                  </a:lnTo>
                  <a:lnTo>
                    <a:pt x="734" y="381"/>
                  </a:lnTo>
                  <a:lnTo>
                    <a:pt x="689" y="260"/>
                  </a:lnTo>
                  <a:lnTo>
                    <a:pt x="685" y="238"/>
                  </a:lnTo>
                  <a:lnTo>
                    <a:pt x="699" y="232"/>
                  </a:lnTo>
                  <a:lnTo>
                    <a:pt x="723" y="238"/>
                  </a:lnTo>
                  <a:lnTo>
                    <a:pt x="751" y="183"/>
                  </a:lnTo>
                  <a:lnTo>
                    <a:pt x="747" y="121"/>
                  </a:lnTo>
                  <a:lnTo>
                    <a:pt x="710" y="121"/>
                  </a:lnTo>
                  <a:lnTo>
                    <a:pt x="706" y="80"/>
                  </a:lnTo>
                  <a:lnTo>
                    <a:pt x="703" y="0"/>
                  </a:lnTo>
                  <a:lnTo>
                    <a:pt x="1166" y="128"/>
                  </a:lnTo>
                  <a:lnTo>
                    <a:pt x="1606" y="245"/>
                  </a:lnTo>
                  <a:lnTo>
                    <a:pt x="2333" y="426"/>
                  </a:lnTo>
                  <a:lnTo>
                    <a:pt x="2091" y="1519"/>
                  </a:lnTo>
                  <a:lnTo>
                    <a:pt x="2077" y="1537"/>
                  </a:lnTo>
                  <a:lnTo>
                    <a:pt x="2077" y="1574"/>
                  </a:lnTo>
                  <a:lnTo>
                    <a:pt x="2098" y="1610"/>
                  </a:lnTo>
                  <a:close/>
                </a:path>
              </a:pathLst>
            </a:custGeom>
            <a:solidFill>
              <a:srgbClr val="00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644400" y="1009800"/>
              <a:ext cx="925560" cy="679320"/>
            </a:xfrm>
            <a:custGeom>
              <a:avLst/>
              <a:gdLst/>
              <a:ahLst/>
              <a:rect l="l" t="t" r="r" b="b"/>
              <a:pathLst>
                <a:path w="2333" h="1710">
                  <a:moveTo>
                    <a:pt x="2098" y="1610"/>
                  </a:moveTo>
                  <a:lnTo>
                    <a:pt x="2091" y="1634"/>
                  </a:lnTo>
                  <a:lnTo>
                    <a:pt x="2077" y="1655"/>
                  </a:lnTo>
                  <a:lnTo>
                    <a:pt x="2080" y="1710"/>
                  </a:lnTo>
                  <a:lnTo>
                    <a:pt x="1464" y="1564"/>
                  </a:lnTo>
                  <a:lnTo>
                    <a:pt x="1419" y="1585"/>
                  </a:lnTo>
                  <a:lnTo>
                    <a:pt x="1388" y="1585"/>
                  </a:lnTo>
                  <a:lnTo>
                    <a:pt x="1357" y="1574"/>
                  </a:lnTo>
                  <a:lnTo>
                    <a:pt x="1316" y="1571"/>
                  </a:lnTo>
                  <a:lnTo>
                    <a:pt x="1290" y="1561"/>
                  </a:lnTo>
                  <a:lnTo>
                    <a:pt x="1259" y="1561"/>
                  </a:lnTo>
                  <a:lnTo>
                    <a:pt x="1225" y="1571"/>
                  </a:lnTo>
                  <a:lnTo>
                    <a:pt x="1180" y="1561"/>
                  </a:lnTo>
                  <a:lnTo>
                    <a:pt x="1142" y="1561"/>
                  </a:lnTo>
                  <a:lnTo>
                    <a:pt x="1098" y="1581"/>
                  </a:lnTo>
                  <a:lnTo>
                    <a:pt x="1062" y="1588"/>
                  </a:lnTo>
                  <a:lnTo>
                    <a:pt x="986" y="1578"/>
                  </a:lnTo>
                  <a:lnTo>
                    <a:pt x="966" y="1564"/>
                  </a:lnTo>
                  <a:lnTo>
                    <a:pt x="921" y="1547"/>
                  </a:lnTo>
                  <a:lnTo>
                    <a:pt x="778" y="1564"/>
                  </a:lnTo>
                  <a:lnTo>
                    <a:pt x="751" y="1526"/>
                  </a:lnTo>
                  <a:lnTo>
                    <a:pt x="634" y="1492"/>
                  </a:lnTo>
                  <a:lnTo>
                    <a:pt x="578" y="1485"/>
                  </a:lnTo>
                  <a:lnTo>
                    <a:pt x="505" y="1492"/>
                  </a:lnTo>
                  <a:lnTo>
                    <a:pt x="397" y="1485"/>
                  </a:lnTo>
                  <a:lnTo>
                    <a:pt x="308" y="1437"/>
                  </a:lnTo>
                  <a:lnTo>
                    <a:pt x="291" y="1402"/>
                  </a:lnTo>
                  <a:lnTo>
                    <a:pt x="297" y="1291"/>
                  </a:lnTo>
                  <a:lnTo>
                    <a:pt x="304" y="1270"/>
                  </a:lnTo>
                  <a:lnTo>
                    <a:pt x="294" y="1201"/>
                  </a:lnTo>
                  <a:lnTo>
                    <a:pt x="229" y="1153"/>
                  </a:lnTo>
                  <a:lnTo>
                    <a:pt x="180" y="1145"/>
                  </a:lnTo>
                  <a:lnTo>
                    <a:pt x="172" y="1131"/>
                  </a:lnTo>
                  <a:lnTo>
                    <a:pt x="145" y="1104"/>
                  </a:lnTo>
                  <a:lnTo>
                    <a:pt x="90" y="1080"/>
                  </a:lnTo>
                  <a:lnTo>
                    <a:pt x="83" y="1073"/>
                  </a:lnTo>
                  <a:lnTo>
                    <a:pt x="28" y="1038"/>
                  </a:lnTo>
                  <a:lnTo>
                    <a:pt x="10" y="1035"/>
                  </a:lnTo>
                  <a:lnTo>
                    <a:pt x="0" y="1032"/>
                  </a:lnTo>
                  <a:lnTo>
                    <a:pt x="0" y="1014"/>
                  </a:lnTo>
                  <a:lnTo>
                    <a:pt x="14" y="963"/>
                  </a:lnTo>
                  <a:lnTo>
                    <a:pt x="24" y="939"/>
                  </a:lnTo>
                  <a:lnTo>
                    <a:pt x="24" y="917"/>
                  </a:lnTo>
                  <a:lnTo>
                    <a:pt x="24" y="903"/>
                  </a:lnTo>
                  <a:lnTo>
                    <a:pt x="35" y="900"/>
                  </a:lnTo>
                  <a:lnTo>
                    <a:pt x="41" y="903"/>
                  </a:lnTo>
                  <a:lnTo>
                    <a:pt x="45" y="935"/>
                  </a:lnTo>
                  <a:lnTo>
                    <a:pt x="41" y="952"/>
                  </a:lnTo>
                  <a:lnTo>
                    <a:pt x="38" y="963"/>
                  </a:lnTo>
                  <a:lnTo>
                    <a:pt x="41" y="976"/>
                  </a:lnTo>
                  <a:lnTo>
                    <a:pt x="83" y="939"/>
                  </a:lnTo>
                  <a:lnTo>
                    <a:pt x="79" y="925"/>
                  </a:lnTo>
                  <a:lnTo>
                    <a:pt x="79" y="903"/>
                  </a:lnTo>
                  <a:lnTo>
                    <a:pt x="97" y="882"/>
                  </a:lnTo>
                  <a:lnTo>
                    <a:pt x="83" y="855"/>
                  </a:lnTo>
                  <a:lnTo>
                    <a:pt x="59" y="848"/>
                  </a:lnTo>
                  <a:lnTo>
                    <a:pt x="55" y="782"/>
                  </a:lnTo>
                  <a:lnTo>
                    <a:pt x="66" y="776"/>
                  </a:lnTo>
                  <a:lnTo>
                    <a:pt x="90" y="782"/>
                  </a:lnTo>
                  <a:lnTo>
                    <a:pt x="97" y="772"/>
                  </a:lnTo>
                  <a:lnTo>
                    <a:pt x="141" y="762"/>
                  </a:lnTo>
                  <a:lnTo>
                    <a:pt x="110" y="734"/>
                  </a:lnTo>
                  <a:lnTo>
                    <a:pt x="110" y="727"/>
                  </a:lnTo>
                  <a:lnTo>
                    <a:pt x="100" y="717"/>
                  </a:lnTo>
                  <a:lnTo>
                    <a:pt x="69" y="738"/>
                  </a:lnTo>
                  <a:lnTo>
                    <a:pt x="69" y="688"/>
                  </a:lnTo>
                  <a:lnTo>
                    <a:pt x="69" y="661"/>
                  </a:lnTo>
                  <a:lnTo>
                    <a:pt x="79" y="606"/>
                  </a:lnTo>
                  <a:lnTo>
                    <a:pt x="72" y="564"/>
                  </a:lnTo>
                  <a:lnTo>
                    <a:pt x="69" y="527"/>
                  </a:lnTo>
                  <a:lnTo>
                    <a:pt x="79" y="436"/>
                  </a:lnTo>
                  <a:lnTo>
                    <a:pt x="86" y="398"/>
                  </a:lnTo>
                  <a:lnTo>
                    <a:pt x="48" y="277"/>
                  </a:lnTo>
                  <a:lnTo>
                    <a:pt x="52" y="194"/>
                  </a:lnTo>
                  <a:lnTo>
                    <a:pt x="66" y="149"/>
                  </a:lnTo>
                  <a:lnTo>
                    <a:pt x="76" y="87"/>
                  </a:lnTo>
                  <a:lnTo>
                    <a:pt x="294" y="238"/>
                  </a:lnTo>
                  <a:lnTo>
                    <a:pt x="409" y="302"/>
                  </a:lnTo>
                  <a:lnTo>
                    <a:pt x="498" y="329"/>
                  </a:lnTo>
                  <a:lnTo>
                    <a:pt x="550" y="360"/>
                  </a:lnTo>
                  <a:lnTo>
                    <a:pt x="595" y="360"/>
                  </a:lnTo>
                  <a:lnTo>
                    <a:pt x="612" y="370"/>
                  </a:lnTo>
                  <a:lnTo>
                    <a:pt x="630" y="398"/>
                  </a:lnTo>
                  <a:lnTo>
                    <a:pt x="637" y="506"/>
                  </a:lnTo>
                  <a:lnTo>
                    <a:pt x="630" y="530"/>
                  </a:lnTo>
                  <a:lnTo>
                    <a:pt x="595" y="554"/>
                  </a:lnTo>
                  <a:lnTo>
                    <a:pt x="581" y="602"/>
                  </a:lnTo>
                  <a:lnTo>
                    <a:pt x="581" y="640"/>
                  </a:lnTo>
                  <a:lnTo>
                    <a:pt x="584" y="661"/>
                  </a:lnTo>
                  <a:lnTo>
                    <a:pt x="581" y="681"/>
                  </a:lnTo>
                  <a:lnTo>
                    <a:pt x="571" y="700"/>
                  </a:lnTo>
                  <a:lnTo>
                    <a:pt x="571" y="717"/>
                  </a:lnTo>
                  <a:lnTo>
                    <a:pt x="591" y="734"/>
                  </a:lnTo>
                  <a:lnTo>
                    <a:pt x="634" y="714"/>
                  </a:lnTo>
                  <a:lnTo>
                    <a:pt x="661" y="616"/>
                  </a:lnTo>
                  <a:lnTo>
                    <a:pt x="679" y="595"/>
                  </a:lnTo>
                  <a:lnTo>
                    <a:pt x="696" y="551"/>
                  </a:lnTo>
                  <a:lnTo>
                    <a:pt x="754" y="492"/>
                  </a:lnTo>
                  <a:lnTo>
                    <a:pt x="758" y="467"/>
                  </a:lnTo>
                  <a:lnTo>
                    <a:pt x="734" y="381"/>
                  </a:lnTo>
                  <a:lnTo>
                    <a:pt x="689" y="260"/>
                  </a:lnTo>
                  <a:lnTo>
                    <a:pt x="685" y="238"/>
                  </a:lnTo>
                  <a:lnTo>
                    <a:pt x="699" y="232"/>
                  </a:lnTo>
                  <a:lnTo>
                    <a:pt x="723" y="238"/>
                  </a:lnTo>
                  <a:lnTo>
                    <a:pt x="751" y="183"/>
                  </a:lnTo>
                  <a:lnTo>
                    <a:pt x="747" y="121"/>
                  </a:lnTo>
                  <a:lnTo>
                    <a:pt x="710" y="121"/>
                  </a:lnTo>
                  <a:lnTo>
                    <a:pt x="706" y="80"/>
                  </a:lnTo>
                  <a:lnTo>
                    <a:pt x="703" y="0"/>
                  </a:lnTo>
                  <a:lnTo>
                    <a:pt x="1166" y="128"/>
                  </a:lnTo>
                  <a:lnTo>
                    <a:pt x="1606" y="245"/>
                  </a:lnTo>
                  <a:lnTo>
                    <a:pt x="2333" y="426"/>
                  </a:lnTo>
                  <a:lnTo>
                    <a:pt x="2091" y="1519"/>
                  </a:lnTo>
                  <a:lnTo>
                    <a:pt x="2077" y="1537"/>
                  </a:lnTo>
                  <a:lnTo>
                    <a:pt x="2077" y="1574"/>
                  </a:lnTo>
                  <a:lnTo>
                    <a:pt x="2098" y="1610"/>
                  </a:lnTo>
                  <a:lnTo>
                    <a:pt x="2098" y="161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6108840" y="1805040"/>
              <a:ext cx="1050840" cy="804960"/>
            </a:xfrm>
            <a:custGeom>
              <a:avLst/>
              <a:gdLst/>
              <a:ahLst/>
              <a:rect l="l" t="t" r="r" b="b"/>
              <a:pathLst>
                <a:path w="2648" h="2028">
                  <a:moveTo>
                    <a:pt x="1717" y="1672"/>
                  </a:moveTo>
                  <a:lnTo>
                    <a:pt x="2004" y="1772"/>
                  </a:lnTo>
                  <a:lnTo>
                    <a:pt x="2025" y="1820"/>
                  </a:lnTo>
                  <a:lnTo>
                    <a:pt x="2004" y="1842"/>
                  </a:lnTo>
                  <a:lnTo>
                    <a:pt x="1991" y="1859"/>
                  </a:lnTo>
                  <a:lnTo>
                    <a:pt x="1984" y="1887"/>
                  </a:lnTo>
                  <a:lnTo>
                    <a:pt x="1987" y="1935"/>
                  </a:lnTo>
                  <a:lnTo>
                    <a:pt x="1966" y="1938"/>
                  </a:lnTo>
                  <a:lnTo>
                    <a:pt x="1953" y="1949"/>
                  </a:lnTo>
                  <a:lnTo>
                    <a:pt x="1929" y="2004"/>
                  </a:lnTo>
                  <a:lnTo>
                    <a:pt x="1929" y="2024"/>
                  </a:lnTo>
                  <a:lnTo>
                    <a:pt x="1935" y="2028"/>
                  </a:lnTo>
                  <a:lnTo>
                    <a:pt x="1949" y="2021"/>
                  </a:lnTo>
                  <a:lnTo>
                    <a:pt x="1956" y="2004"/>
                  </a:lnTo>
                  <a:lnTo>
                    <a:pt x="2001" y="1963"/>
                  </a:lnTo>
                  <a:lnTo>
                    <a:pt x="2028" y="1966"/>
                  </a:lnTo>
                  <a:lnTo>
                    <a:pt x="2090" y="1966"/>
                  </a:lnTo>
                  <a:lnTo>
                    <a:pt x="2111" y="1949"/>
                  </a:lnTo>
                  <a:lnTo>
                    <a:pt x="2171" y="1935"/>
                  </a:lnTo>
                  <a:lnTo>
                    <a:pt x="2219" y="1911"/>
                  </a:lnTo>
                  <a:lnTo>
                    <a:pt x="2253" y="1894"/>
                  </a:lnTo>
                  <a:lnTo>
                    <a:pt x="2291" y="1856"/>
                  </a:lnTo>
                  <a:lnTo>
                    <a:pt x="2451" y="1748"/>
                  </a:lnTo>
                  <a:lnTo>
                    <a:pt x="2492" y="1720"/>
                  </a:lnTo>
                  <a:lnTo>
                    <a:pt x="2527" y="1693"/>
                  </a:lnTo>
                  <a:lnTo>
                    <a:pt x="2554" y="1682"/>
                  </a:lnTo>
                  <a:lnTo>
                    <a:pt x="2571" y="1662"/>
                  </a:lnTo>
                  <a:lnTo>
                    <a:pt x="2607" y="1641"/>
                  </a:lnTo>
                  <a:lnTo>
                    <a:pt x="2628" y="1627"/>
                  </a:lnTo>
                  <a:lnTo>
                    <a:pt x="2645" y="1588"/>
                  </a:lnTo>
                  <a:lnTo>
                    <a:pt x="2648" y="1575"/>
                  </a:lnTo>
                  <a:lnTo>
                    <a:pt x="2641" y="1568"/>
                  </a:lnTo>
                  <a:lnTo>
                    <a:pt x="2607" y="1602"/>
                  </a:lnTo>
                  <a:lnTo>
                    <a:pt x="2571" y="1612"/>
                  </a:lnTo>
                  <a:lnTo>
                    <a:pt x="2530" y="1631"/>
                  </a:lnTo>
                  <a:lnTo>
                    <a:pt x="2506" y="1651"/>
                  </a:lnTo>
                  <a:lnTo>
                    <a:pt x="2492" y="1679"/>
                  </a:lnTo>
                  <a:lnTo>
                    <a:pt x="2454" y="1696"/>
                  </a:lnTo>
                  <a:lnTo>
                    <a:pt x="2447" y="1686"/>
                  </a:lnTo>
                  <a:lnTo>
                    <a:pt x="2461" y="1658"/>
                  </a:lnTo>
                  <a:lnTo>
                    <a:pt x="2489" y="1627"/>
                  </a:lnTo>
                  <a:lnTo>
                    <a:pt x="2520" y="1575"/>
                  </a:lnTo>
                  <a:lnTo>
                    <a:pt x="2509" y="1564"/>
                  </a:lnTo>
                  <a:lnTo>
                    <a:pt x="2482" y="1592"/>
                  </a:lnTo>
                  <a:lnTo>
                    <a:pt x="2465" y="1620"/>
                  </a:lnTo>
                  <a:lnTo>
                    <a:pt x="2441" y="1645"/>
                  </a:lnTo>
                  <a:lnTo>
                    <a:pt x="2350" y="1693"/>
                  </a:lnTo>
                  <a:lnTo>
                    <a:pt x="2236" y="1751"/>
                  </a:lnTo>
                  <a:lnTo>
                    <a:pt x="2143" y="1796"/>
                  </a:lnTo>
                  <a:lnTo>
                    <a:pt x="2108" y="1813"/>
                  </a:lnTo>
                  <a:lnTo>
                    <a:pt x="2073" y="1863"/>
                  </a:lnTo>
                  <a:lnTo>
                    <a:pt x="2053" y="1849"/>
                  </a:lnTo>
                  <a:lnTo>
                    <a:pt x="2046" y="1813"/>
                  </a:lnTo>
                  <a:lnTo>
                    <a:pt x="2059" y="1772"/>
                  </a:lnTo>
                  <a:lnTo>
                    <a:pt x="2090" y="1748"/>
                  </a:lnTo>
                  <a:lnTo>
                    <a:pt x="2056" y="1713"/>
                  </a:lnTo>
                  <a:lnTo>
                    <a:pt x="2108" y="1658"/>
                  </a:lnTo>
                  <a:lnTo>
                    <a:pt x="2111" y="1634"/>
                  </a:lnTo>
                  <a:lnTo>
                    <a:pt x="2087" y="1606"/>
                  </a:lnTo>
                  <a:lnTo>
                    <a:pt x="2046" y="1281"/>
                  </a:lnTo>
                  <a:lnTo>
                    <a:pt x="2032" y="1270"/>
                  </a:lnTo>
                  <a:lnTo>
                    <a:pt x="2035" y="966"/>
                  </a:lnTo>
                  <a:lnTo>
                    <a:pt x="2001" y="893"/>
                  </a:lnTo>
                  <a:lnTo>
                    <a:pt x="1977" y="820"/>
                  </a:lnTo>
                  <a:lnTo>
                    <a:pt x="1977" y="758"/>
                  </a:lnTo>
                  <a:lnTo>
                    <a:pt x="1956" y="651"/>
                  </a:lnTo>
                  <a:lnTo>
                    <a:pt x="1922" y="595"/>
                  </a:lnTo>
                  <a:lnTo>
                    <a:pt x="1900" y="595"/>
                  </a:lnTo>
                  <a:lnTo>
                    <a:pt x="1908" y="609"/>
                  </a:lnTo>
                  <a:lnTo>
                    <a:pt x="1896" y="613"/>
                  </a:lnTo>
                  <a:lnTo>
                    <a:pt x="1886" y="595"/>
                  </a:lnTo>
                  <a:lnTo>
                    <a:pt x="1893" y="537"/>
                  </a:lnTo>
                  <a:lnTo>
                    <a:pt x="1838" y="412"/>
                  </a:lnTo>
                  <a:lnTo>
                    <a:pt x="1834" y="364"/>
                  </a:lnTo>
                  <a:lnTo>
                    <a:pt x="1855" y="319"/>
                  </a:lnTo>
                  <a:lnTo>
                    <a:pt x="1838" y="225"/>
                  </a:lnTo>
                  <a:lnTo>
                    <a:pt x="1790" y="97"/>
                  </a:lnTo>
                  <a:lnTo>
                    <a:pt x="1786" y="84"/>
                  </a:lnTo>
                  <a:lnTo>
                    <a:pt x="1769" y="63"/>
                  </a:lnTo>
                  <a:lnTo>
                    <a:pt x="1779" y="42"/>
                  </a:lnTo>
                  <a:lnTo>
                    <a:pt x="1755" y="0"/>
                  </a:lnTo>
                  <a:lnTo>
                    <a:pt x="1340" y="104"/>
                  </a:lnTo>
                  <a:lnTo>
                    <a:pt x="1333" y="90"/>
                  </a:lnTo>
                  <a:lnTo>
                    <a:pt x="1316" y="97"/>
                  </a:lnTo>
                  <a:lnTo>
                    <a:pt x="1285" y="115"/>
                  </a:lnTo>
                  <a:lnTo>
                    <a:pt x="1184" y="218"/>
                  </a:lnTo>
                  <a:lnTo>
                    <a:pt x="1084" y="357"/>
                  </a:lnTo>
                  <a:lnTo>
                    <a:pt x="1066" y="381"/>
                  </a:lnTo>
                  <a:lnTo>
                    <a:pt x="1077" y="401"/>
                  </a:lnTo>
                  <a:lnTo>
                    <a:pt x="1060" y="457"/>
                  </a:lnTo>
                  <a:lnTo>
                    <a:pt x="1039" y="477"/>
                  </a:lnTo>
                  <a:lnTo>
                    <a:pt x="934" y="582"/>
                  </a:lnTo>
                  <a:lnTo>
                    <a:pt x="924" y="602"/>
                  </a:lnTo>
                  <a:lnTo>
                    <a:pt x="938" y="644"/>
                  </a:lnTo>
                  <a:lnTo>
                    <a:pt x="948" y="651"/>
                  </a:lnTo>
                  <a:lnTo>
                    <a:pt x="976" y="647"/>
                  </a:lnTo>
                  <a:lnTo>
                    <a:pt x="996" y="661"/>
                  </a:lnTo>
                  <a:lnTo>
                    <a:pt x="1000" y="682"/>
                  </a:lnTo>
                  <a:lnTo>
                    <a:pt x="979" y="706"/>
                  </a:lnTo>
                  <a:lnTo>
                    <a:pt x="990" y="741"/>
                  </a:lnTo>
                  <a:lnTo>
                    <a:pt x="1015" y="779"/>
                  </a:lnTo>
                  <a:lnTo>
                    <a:pt x="1008" y="841"/>
                  </a:lnTo>
                  <a:lnTo>
                    <a:pt x="941" y="869"/>
                  </a:lnTo>
                  <a:lnTo>
                    <a:pt x="845" y="973"/>
                  </a:lnTo>
                  <a:lnTo>
                    <a:pt x="771" y="997"/>
                  </a:lnTo>
                  <a:lnTo>
                    <a:pt x="606" y="1045"/>
                  </a:lnTo>
                  <a:lnTo>
                    <a:pt x="550" y="1025"/>
                  </a:lnTo>
                  <a:lnTo>
                    <a:pt x="498" y="1014"/>
                  </a:lnTo>
                  <a:lnTo>
                    <a:pt x="412" y="1025"/>
                  </a:lnTo>
                  <a:lnTo>
                    <a:pt x="321" y="1042"/>
                  </a:lnTo>
                  <a:lnTo>
                    <a:pt x="225" y="1080"/>
                  </a:lnTo>
                  <a:lnTo>
                    <a:pt x="180" y="1111"/>
                  </a:lnTo>
                  <a:lnTo>
                    <a:pt x="163" y="1162"/>
                  </a:lnTo>
                  <a:lnTo>
                    <a:pt x="163" y="1202"/>
                  </a:lnTo>
                  <a:lnTo>
                    <a:pt x="228" y="1274"/>
                  </a:lnTo>
                  <a:lnTo>
                    <a:pt x="239" y="1284"/>
                  </a:lnTo>
                  <a:lnTo>
                    <a:pt x="246" y="1319"/>
                  </a:lnTo>
                  <a:lnTo>
                    <a:pt x="235" y="1346"/>
                  </a:lnTo>
                  <a:lnTo>
                    <a:pt x="211" y="1363"/>
                  </a:lnTo>
                  <a:lnTo>
                    <a:pt x="187" y="1426"/>
                  </a:lnTo>
                  <a:lnTo>
                    <a:pt x="52" y="1564"/>
                  </a:lnTo>
                  <a:lnTo>
                    <a:pt x="0" y="1602"/>
                  </a:lnTo>
                  <a:lnTo>
                    <a:pt x="24" y="1717"/>
                  </a:lnTo>
                  <a:lnTo>
                    <a:pt x="1443" y="1433"/>
                  </a:lnTo>
                  <a:lnTo>
                    <a:pt x="1468" y="1451"/>
                  </a:lnTo>
                  <a:lnTo>
                    <a:pt x="1479" y="1475"/>
                  </a:lnTo>
                  <a:lnTo>
                    <a:pt x="1489" y="1485"/>
                  </a:lnTo>
                  <a:lnTo>
                    <a:pt x="1499" y="1482"/>
                  </a:lnTo>
                  <a:lnTo>
                    <a:pt x="1513" y="1495"/>
                  </a:lnTo>
                  <a:lnTo>
                    <a:pt x="1534" y="1502"/>
                  </a:lnTo>
                  <a:lnTo>
                    <a:pt x="1578" y="1585"/>
                  </a:lnTo>
                  <a:lnTo>
                    <a:pt x="1589" y="1617"/>
                  </a:lnTo>
                  <a:lnTo>
                    <a:pt x="1603" y="1631"/>
                  </a:lnTo>
                  <a:lnTo>
                    <a:pt x="1606" y="1641"/>
                  </a:lnTo>
                  <a:lnTo>
                    <a:pt x="1690" y="1648"/>
                  </a:lnTo>
                  <a:lnTo>
                    <a:pt x="1717" y="1672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6108840" y="1805040"/>
              <a:ext cx="1050840" cy="804960"/>
            </a:xfrm>
            <a:custGeom>
              <a:avLst/>
              <a:gdLst/>
              <a:ahLst/>
              <a:rect l="l" t="t" r="r" b="b"/>
              <a:pathLst>
                <a:path w="2648" h="2028">
                  <a:moveTo>
                    <a:pt x="1717" y="1672"/>
                  </a:moveTo>
                  <a:lnTo>
                    <a:pt x="2004" y="1772"/>
                  </a:lnTo>
                  <a:lnTo>
                    <a:pt x="2025" y="1820"/>
                  </a:lnTo>
                  <a:lnTo>
                    <a:pt x="2004" y="1842"/>
                  </a:lnTo>
                  <a:lnTo>
                    <a:pt x="1991" y="1859"/>
                  </a:lnTo>
                  <a:lnTo>
                    <a:pt x="1984" y="1887"/>
                  </a:lnTo>
                  <a:lnTo>
                    <a:pt x="1987" y="1935"/>
                  </a:lnTo>
                  <a:lnTo>
                    <a:pt x="1966" y="1938"/>
                  </a:lnTo>
                  <a:lnTo>
                    <a:pt x="1953" y="1949"/>
                  </a:lnTo>
                  <a:lnTo>
                    <a:pt x="1929" y="2004"/>
                  </a:lnTo>
                  <a:lnTo>
                    <a:pt x="1929" y="2024"/>
                  </a:lnTo>
                  <a:lnTo>
                    <a:pt x="1935" y="2028"/>
                  </a:lnTo>
                  <a:lnTo>
                    <a:pt x="1949" y="2021"/>
                  </a:lnTo>
                  <a:lnTo>
                    <a:pt x="1956" y="2004"/>
                  </a:lnTo>
                  <a:lnTo>
                    <a:pt x="2001" y="1963"/>
                  </a:lnTo>
                  <a:lnTo>
                    <a:pt x="2028" y="1966"/>
                  </a:lnTo>
                  <a:lnTo>
                    <a:pt x="2090" y="1966"/>
                  </a:lnTo>
                  <a:lnTo>
                    <a:pt x="2111" y="1949"/>
                  </a:lnTo>
                  <a:lnTo>
                    <a:pt x="2171" y="1935"/>
                  </a:lnTo>
                  <a:lnTo>
                    <a:pt x="2219" y="1911"/>
                  </a:lnTo>
                  <a:lnTo>
                    <a:pt x="2253" y="1894"/>
                  </a:lnTo>
                  <a:lnTo>
                    <a:pt x="2291" y="1856"/>
                  </a:lnTo>
                  <a:lnTo>
                    <a:pt x="2451" y="1748"/>
                  </a:lnTo>
                  <a:lnTo>
                    <a:pt x="2492" y="1720"/>
                  </a:lnTo>
                  <a:lnTo>
                    <a:pt x="2527" y="1693"/>
                  </a:lnTo>
                  <a:lnTo>
                    <a:pt x="2554" y="1682"/>
                  </a:lnTo>
                  <a:lnTo>
                    <a:pt x="2571" y="1662"/>
                  </a:lnTo>
                  <a:lnTo>
                    <a:pt x="2607" y="1641"/>
                  </a:lnTo>
                  <a:lnTo>
                    <a:pt x="2628" y="1627"/>
                  </a:lnTo>
                  <a:lnTo>
                    <a:pt x="2645" y="1588"/>
                  </a:lnTo>
                  <a:lnTo>
                    <a:pt x="2648" y="1575"/>
                  </a:lnTo>
                  <a:lnTo>
                    <a:pt x="2641" y="1568"/>
                  </a:lnTo>
                  <a:lnTo>
                    <a:pt x="2607" y="1602"/>
                  </a:lnTo>
                  <a:lnTo>
                    <a:pt x="2571" y="1612"/>
                  </a:lnTo>
                  <a:lnTo>
                    <a:pt x="2530" y="1631"/>
                  </a:lnTo>
                  <a:lnTo>
                    <a:pt x="2506" y="1651"/>
                  </a:lnTo>
                  <a:lnTo>
                    <a:pt x="2492" y="1679"/>
                  </a:lnTo>
                  <a:lnTo>
                    <a:pt x="2454" y="1696"/>
                  </a:lnTo>
                  <a:lnTo>
                    <a:pt x="2447" y="1686"/>
                  </a:lnTo>
                  <a:lnTo>
                    <a:pt x="2461" y="1658"/>
                  </a:lnTo>
                  <a:lnTo>
                    <a:pt x="2489" y="1627"/>
                  </a:lnTo>
                  <a:lnTo>
                    <a:pt x="2520" y="1575"/>
                  </a:lnTo>
                  <a:lnTo>
                    <a:pt x="2509" y="1564"/>
                  </a:lnTo>
                  <a:lnTo>
                    <a:pt x="2482" y="1592"/>
                  </a:lnTo>
                  <a:lnTo>
                    <a:pt x="2465" y="1620"/>
                  </a:lnTo>
                  <a:lnTo>
                    <a:pt x="2441" y="1645"/>
                  </a:lnTo>
                  <a:lnTo>
                    <a:pt x="2350" y="1693"/>
                  </a:lnTo>
                  <a:lnTo>
                    <a:pt x="2236" y="1751"/>
                  </a:lnTo>
                  <a:lnTo>
                    <a:pt x="2143" y="1796"/>
                  </a:lnTo>
                  <a:lnTo>
                    <a:pt x="2108" y="1813"/>
                  </a:lnTo>
                  <a:lnTo>
                    <a:pt x="2073" y="1863"/>
                  </a:lnTo>
                  <a:lnTo>
                    <a:pt x="2053" y="1849"/>
                  </a:lnTo>
                  <a:lnTo>
                    <a:pt x="2046" y="1813"/>
                  </a:lnTo>
                  <a:lnTo>
                    <a:pt x="2059" y="1772"/>
                  </a:lnTo>
                  <a:lnTo>
                    <a:pt x="2090" y="1748"/>
                  </a:lnTo>
                  <a:lnTo>
                    <a:pt x="2056" y="1713"/>
                  </a:lnTo>
                  <a:lnTo>
                    <a:pt x="2108" y="1658"/>
                  </a:lnTo>
                  <a:lnTo>
                    <a:pt x="2111" y="1634"/>
                  </a:lnTo>
                  <a:lnTo>
                    <a:pt x="2087" y="1606"/>
                  </a:lnTo>
                  <a:lnTo>
                    <a:pt x="2046" y="1281"/>
                  </a:lnTo>
                  <a:lnTo>
                    <a:pt x="2032" y="1270"/>
                  </a:lnTo>
                  <a:lnTo>
                    <a:pt x="2035" y="966"/>
                  </a:lnTo>
                  <a:lnTo>
                    <a:pt x="2001" y="893"/>
                  </a:lnTo>
                  <a:lnTo>
                    <a:pt x="1977" y="820"/>
                  </a:lnTo>
                  <a:lnTo>
                    <a:pt x="1977" y="758"/>
                  </a:lnTo>
                  <a:lnTo>
                    <a:pt x="1956" y="651"/>
                  </a:lnTo>
                  <a:lnTo>
                    <a:pt x="1922" y="595"/>
                  </a:lnTo>
                  <a:lnTo>
                    <a:pt x="1900" y="595"/>
                  </a:lnTo>
                  <a:lnTo>
                    <a:pt x="1908" y="609"/>
                  </a:lnTo>
                  <a:lnTo>
                    <a:pt x="1896" y="613"/>
                  </a:lnTo>
                  <a:lnTo>
                    <a:pt x="1886" y="595"/>
                  </a:lnTo>
                  <a:lnTo>
                    <a:pt x="1893" y="537"/>
                  </a:lnTo>
                  <a:lnTo>
                    <a:pt x="1838" y="412"/>
                  </a:lnTo>
                  <a:lnTo>
                    <a:pt x="1834" y="364"/>
                  </a:lnTo>
                  <a:lnTo>
                    <a:pt x="1855" y="319"/>
                  </a:lnTo>
                  <a:lnTo>
                    <a:pt x="1838" y="225"/>
                  </a:lnTo>
                  <a:lnTo>
                    <a:pt x="1790" y="97"/>
                  </a:lnTo>
                  <a:lnTo>
                    <a:pt x="1786" y="84"/>
                  </a:lnTo>
                  <a:lnTo>
                    <a:pt x="1769" y="63"/>
                  </a:lnTo>
                  <a:lnTo>
                    <a:pt x="1779" y="42"/>
                  </a:lnTo>
                  <a:lnTo>
                    <a:pt x="1755" y="0"/>
                  </a:lnTo>
                  <a:lnTo>
                    <a:pt x="1755" y="0"/>
                  </a:lnTo>
                  <a:lnTo>
                    <a:pt x="1340" y="104"/>
                  </a:lnTo>
                  <a:lnTo>
                    <a:pt x="1333" y="90"/>
                  </a:lnTo>
                  <a:lnTo>
                    <a:pt x="1316" y="97"/>
                  </a:lnTo>
                  <a:lnTo>
                    <a:pt x="1285" y="115"/>
                  </a:lnTo>
                  <a:lnTo>
                    <a:pt x="1184" y="218"/>
                  </a:lnTo>
                  <a:lnTo>
                    <a:pt x="1084" y="357"/>
                  </a:lnTo>
                  <a:lnTo>
                    <a:pt x="1066" y="381"/>
                  </a:lnTo>
                  <a:lnTo>
                    <a:pt x="1077" y="401"/>
                  </a:lnTo>
                  <a:lnTo>
                    <a:pt x="1060" y="457"/>
                  </a:lnTo>
                  <a:lnTo>
                    <a:pt x="1039" y="477"/>
                  </a:lnTo>
                  <a:lnTo>
                    <a:pt x="934" y="582"/>
                  </a:lnTo>
                  <a:lnTo>
                    <a:pt x="924" y="602"/>
                  </a:lnTo>
                  <a:lnTo>
                    <a:pt x="938" y="644"/>
                  </a:lnTo>
                  <a:lnTo>
                    <a:pt x="948" y="651"/>
                  </a:lnTo>
                  <a:lnTo>
                    <a:pt x="976" y="647"/>
                  </a:lnTo>
                  <a:lnTo>
                    <a:pt x="996" y="661"/>
                  </a:lnTo>
                  <a:lnTo>
                    <a:pt x="1000" y="682"/>
                  </a:lnTo>
                  <a:lnTo>
                    <a:pt x="979" y="706"/>
                  </a:lnTo>
                  <a:lnTo>
                    <a:pt x="990" y="741"/>
                  </a:lnTo>
                  <a:lnTo>
                    <a:pt x="1015" y="779"/>
                  </a:lnTo>
                  <a:lnTo>
                    <a:pt x="1008" y="841"/>
                  </a:lnTo>
                  <a:lnTo>
                    <a:pt x="941" y="869"/>
                  </a:lnTo>
                  <a:lnTo>
                    <a:pt x="845" y="973"/>
                  </a:lnTo>
                  <a:lnTo>
                    <a:pt x="771" y="997"/>
                  </a:lnTo>
                  <a:lnTo>
                    <a:pt x="606" y="1045"/>
                  </a:lnTo>
                  <a:lnTo>
                    <a:pt x="550" y="1025"/>
                  </a:lnTo>
                  <a:lnTo>
                    <a:pt x="498" y="1014"/>
                  </a:lnTo>
                  <a:lnTo>
                    <a:pt x="412" y="1025"/>
                  </a:lnTo>
                  <a:lnTo>
                    <a:pt x="321" y="1042"/>
                  </a:lnTo>
                  <a:lnTo>
                    <a:pt x="225" y="1080"/>
                  </a:lnTo>
                  <a:lnTo>
                    <a:pt x="180" y="1111"/>
                  </a:lnTo>
                  <a:lnTo>
                    <a:pt x="163" y="1162"/>
                  </a:lnTo>
                  <a:lnTo>
                    <a:pt x="163" y="1202"/>
                  </a:lnTo>
                  <a:lnTo>
                    <a:pt x="228" y="1274"/>
                  </a:lnTo>
                  <a:lnTo>
                    <a:pt x="239" y="1284"/>
                  </a:lnTo>
                  <a:lnTo>
                    <a:pt x="246" y="1319"/>
                  </a:lnTo>
                  <a:lnTo>
                    <a:pt x="235" y="1346"/>
                  </a:lnTo>
                  <a:lnTo>
                    <a:pt x="211" y="1363"/>
                  </a:lnTo>
                  <a:lnTo>
                    <a:pt x="187" y="1426"/>
                  </a:lnTo>
                  <a:lnTo>
                    <a:pt x="52" y="1564"/>
                  </a:lnTo>
                  <a:lnTo>
                    <a:pt x="0" y="1602"/>
                  </a:lnTo>
                  <a:lnTo>
                    <a:pt x="24" y="1717"/>
                  </a:lnTo>
                  <a:lnTo>
                    <a:pt x="1443" y="1433"/>
                  </a:lnTo>
                  <a:lnTo>
                    <a:pt x="1468" y="1451"/>
                  </a:lnTo>
                  <a:lnTo>
                    <a:pt x="1479" y="1475"/>
                  </a:lnTo>
                  <a:lnTo>
                    <a:pt x="1489" y="1485"/>
                  </a:lnTo>
                  <a:lnTo>
                    <a:pt x="1499" y="1482"/>
                  </a:lnTo>
                  <a:lnTo>
                    <a:pt x="1513" y="1495"/>
                  </a:lnTo>
                  <a:lnTo>
                    <a:pt x="1534" y="1502"/>
                  </a:lnTo>
                  <a:lnTo>
                    <a:pt x="1578" y="1585"/>
                  </a:lnTo>
                  <a:lnTo>
                    <a:pt x="1589" y="1617"/>
                  </a:lnTo>
                  <a:lnTo>
                    <a:pt x="1603" y="1631"/>
                  </a:lnTo>
                  <a:lnTo>
                    <a:pt x="1606" y="1641"/>
                  </a:lnTo>
                  <a:lnTo>
                    <a:pt x="1690" y="1648"/>
                  </a:lnTo>
                  <a:lnTo>
                    <a:pt x="1717" y="1672"/>
                  </a:lnTo>
                  <a:lnTo>
                    <a:pt x="1717" y="1672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3838680" y="5078520"/>
              <a:ext cx="91800" cy="98280"/>
            </a:xfrm>
            <a:custGeom>
              <a:avLst/>
              <a:gdLst/>
              <a:ahLst/>
              <a:rect l="l" t="t" r="r" b="b"/>
              <a:pathLst>
                <a:path w="232" h="246">
                  <a:moveTo>
                    <a:pt x="59" y="139"/>
                  </a:moveTo>
                  <a:lnTo>
                    <a:pt x="232" y="0"/>
                  </a:lnTo>
                  <a:lnTo>
                    <a:pt x="31" y="246"/>
                  </a:lnTo>
                  <a:lnTo>
                    <a:pt x="0" y="232"/>
                  </a:lnTo>
                  <a:lnTo>
                    <a:pt x="59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3838680" y="5078520"/>
              <a:ext cx="91800" cy="98280"/>
            </a:xfrm>
            <a:custGeom>
              <a:avLst/>
              <a:gdLst/>
              <a:ahLst/>
              <a:rect l="l" t="t" r="r" b="b"/>
              <a:pathLst>
                <a:path w="232" h="246">
                  <a:moveTo>
                    <a:pt x="59" y="139"/>
                  </a:moveTo>
                  <a:lnTo>
                    <a:pt x="232" y="0"/>
                  </a:lnTo>
                  <a:lnTo>
                    <a:pt x="31" y="246"/>
                  </a:lnTo>
                  <a:lnTo>
                    <a:pt x="0" y="232"/>
                  </a:lnTo>
                  <a:lnTo>
                    <a:pt x="59" y="13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744480" y="3855960"/>
              <a:ext cx="28800" cy="54000"/>
            </a:xfrm>
            <a:custGeom>
              <a:avLst/>
              <a:gdLst/>
              <a:ahLst/>
              <a:rect l="l" t="t" r="r" b="b"/>
              <a:pathLst>
                <a:path w="76" h="136">
                  <a:moveTo>
                    <a:pt x="0" y="0"/>
                  </a:moveTo>
                  <a:lnTo>
                    <a:pt x="76" y="136"/>
                  </a:lnTo>
                  <a:lnTo>
                    <a:pt x="38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744480" y="3855960"/>
              <a:ext cx="28800" cy="54000"/>
            </a:xfrm>
            <a:custGeom>
              <a:avLst/>
              <a:gdLst/>
              <a:ahLst/>
              <a:rect l="l" t="t" r="r" b="b"/>
              <a:pathLst>
                <a:path w="76" h="136">
                  <a:moveTo>
                    <a:pt x="0" y="0"/>
                  </a:moveTo>
                  <a:lnTo>
                    <a:pt x="76" y="136"/>
                  </a:lnTo>
                  <a:lnTo>
                    <a:pt x="38" y="13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609480" y="3619440"/>
              <a:ext cx="41400" cy="31680"/>
            </a:xfrm>
            <a:custGeom>
              <a:avLst/>
              <a:gdLst/>
              <a:ahLst/>
              <a:rect l="l" t="t" r="r" b="b"/>
              <a:pathLst>
                <a:path w="101" h="83">
                  <a:moveTo>
                    <a:pt x="0" y="0"/>
                  </a:moveTo>
                  <a:lnTo>
                    <a:pt x="101" y="69"/>
                  </a:lnTo>
                  <a:lnTo>
                    <a:pt x="2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609480" y="3619440"/>
              <a:ext cx="41400" cy="31680"/>
            </a:xfrm>
            <a:custGeom>
              <a:avLst/>
              <a:gdLst/>
              <a:ahLst/>
              <a:rect l="l" t="t" r="r" b="b"/>
              <a:pathLst>
                <a:path w="101" h="83">
                  <a:moveTo>
                    <a:pt x="0" y="0"/>
                  </a:moveTo>
                  <a:lnTo>
                    <a:pt x="101" y="69"/>
                  </a:lnTo>
                  <a:lnTo>
                    <a:pt x="27" y="8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558720" y="3618000"/>
              <a:ext cx="28800" cy="21960"/>
            </a:xfrm>
            <a:custGeom>
              <a:avLst/>
              <a:gdLst/>
              <a:ahLst/>
              <a:rect l="l" t="t" r="r" b="b"/>
              <a:pathLst>
                <a:path w="72" h="58">
                  <a:moveTo>
                    <a:pt x="0" y="10"/>
                  </a:moveTo>
                  <a:lnTo>
                    <a:pt x="45" y="0"/>
                  </a:lnTo>
                  <a:lnTo>
                    <a:pt x="72" y="5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558720" y="3618000"/>
              <a:ext cx="28800" cy="21960"/>
            </a:xfrm>
            <a:custGeom>
              <a:avLst/>
              <a:gdLst/>
              <a:ahLst/>
              <a:rect l="l" t="t" r="r" b="b"/>
              <a:pathLst>
                <a:path w="72" h="58">
                  <a:moveTo>
                    <a:pt x="0" y="10"/>
                  </a:moveTo>
                  <a:lnTo>
                    <a:pt x="45" y="0"/>
                  </a:lnTo>
                  <a:lnTo>
                    <a:pt x="72" y="58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403200" y="213516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403200" y="213516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5238720" y="2135160"/>
              <a:ext cx="1440" cy="1440"/>
            </a:xfrm>
            <a:custGeom>
              <a:avLst/>
              <a:gdLst/>
              <a:ahLst/>
              <a:rect l="l" t="t" r="r" b="b"/>
              <a:pathLst>
                <a:path w="0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5238720" y="2135160"/>
              <a:ext cx="1440" cy="1440"/>
            </a:xfrm>
            <a:custGeom>
              <a:avLst/>
              <a:gdLst/>
              <a:ahLst/>
              <a:rect l="l" t="t" r="r" b="b"/>
              <a:pathLst>
                <a:path w="0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5238720" y="2135160"/>
              <a:ext cx="360" cy="36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5011560" y="1244520"/>
              <a:ext cx="2565720" cy="1435320"/>
            </a:xfrm>
            <a:custGeom>
              <a:avLst/>
              <a:gdLst/>
              <a:ahLst/>
              <a:rect l="l" t="t" r="r" b="b"/>
              <a:pathLst>
                <a:path w="6467" h="3617">
                  <a:moveTo>
                    <a:pt x="28" y="2242"/>
                  </a:moveTo>
                  <a:lnTo>
                    <a:pt x="21" y="2257"/>
                  </a:lnTo>
                  <a:lnTo>
                    <a:pt x="7" y="2315"/>
                  </a:lnTo>
                  <a:lnTo>
                    <a:pt x="0" y="2343"/>
                  </a:lnTo>
                  <a:lnTo>
                    <a:pt x="14" y="2354"/>
                  </a:lnTo>
                  <a:lnTo>
                    <a:pt x="62" y="2329"/>
                  </a:lnTo>
                  <a:lnTo>
                    <a:pt x="114" y="2232"/>
                  </a:lnTo>
                  <a:lnTo>
                    <a:pt x="169" y="2188"/>
                  </a:lnTo>
                  <a:lnTo>
                    <a:pt x="198" y="2174"/>
                  </a:lnTo>
                  <a:lnTo>
                    <a:pt x="205" y="2150"/>
                  </a:lnTo>
                  <a:lnTo>
                    <a:pt x="229" y="2129"/>
                  </a:lnTo>
                  <a:lnTo>
                    <a:pt x="243" y="2100"/>
                  </a:lnTo>
                  <a:lnTo>
                    <a:pt x="239" y="2069"/>
                  </a:lnTo>
                  <a:lnTo>
                    <a:pt x="243" y="2045"/>
                  </a:lnTo>
                  <a:lnTo>
                    <a:pt x="256" y="2035"/>
                  </a:lnTo>
                  <a:lnTo>
                    <a:pt x="270" y="2007"/>
                  </a:lnTo>
                  <a:lnTo>
                    <a:pt x="284" y="1994"/>
                  </a:lnTo>
                  <a:lnTo>
                    <a:pt x="301" y="1990"/>
                  </a:lnTo>
                  <a:lnTo>
                    <a:pt x="312" y="2007"/>
                  </a:lnTo>
                  <a:lnTo>
                    <a:pt x="305" y="2063"/>
                  </a:lnTo>
                  <a:lnTo>
                    <a:pt x="260" y="2174"/>
                  </a:lnTo>
                  <a:lnTo>
                    <a:pt x="239" y="2201"/>
                  </a:lnTo>
                  <a:lnTo>
                    <a:pt x="229" y="2243"/>
                  </a:lnTo>
                  <a:lnTo>
                    <a:pt x="229" y="2267"/>
                  </a:lnTo>
                  <a:lnTo>
                    <a:pt x="188" y="2358"/>
                  </a:lnTo>
                  <a:lnTo>
                    <a:pt x="188" y="2437"/>
                  </a:lnTo>
                  <a:lnTo>
                    <a:pt x="184" y="2492"/>
                  </a:lnTo>
                  <a:lnTo>
                    <a:pt x="142" y="2533"/>
                  </a:lnTo>
                  <a:lnTo>
                    <a:pt x="131" y="2561"/>
                  </a:lnTo>
                  <a:lnTo>
                    <a:pt x="145" y="2624"/>
                  </a:lnTo>
                  <a:lnTo>
                    <a:pt x="148" y="2731"/>
                  </a:lnTo>
                  <a:lnTo>
                    <a:pt x="131" y="2755"/>
                  </a:lnTo>
                  <a:lnTo>
                    <a:pt x="97" y="2866"/>
                  </a:lnTo>
                  <a:lnTo>
                    <a:pt x="117" y="3029"/>
                  </a:lnTo>
                  <a:lnTo>
                    <a:pt x="162" y="3139"/>
                  </a:lnTo>
                  <a:lnTo>
                    <a:pt x="152" y="3156"/>
                  </a:lnTo>
                  <a:lnTo>
                    <a:pt x="159" y="3181"/>
                  </a:lnTo>
                  <a:lnTo>
                    <a:pt x="155" y="3198"/>
                  </a:lnTo>
                  <a:lnTo>
                    <a:pt x="159" y="3246"/>
                  </a:lnTo>
                  <a:lnTo>
                    <a:pt x="159" y="3326"/>
                  </a:lnTo>
                  <a:lnTo>
                    <a:pt x="191" y="3392"/>
                  </a:lnTo>
                  <a:lnTo>
                    <a:pt x="222" y="3419"/>
                  </a:lnTo>
                  <a:lnTo>
                    <a:pt x="236" y="3447"/>
                  </a:lnTo>
                  <a:lnTo>
                    <a:pt x="256" y="3544"/>
                  </a:lnTo>
                  <a:lnTo>
                    <a:pt x="270" y="3572"/>
                  </a:lnTo>
                  <a:lnTo>
                    <a:pt x="287" y="3582"/>
                  </a:lnTo>
                  <a:lnTo>
                    <a:pt x="332" y="3617"/>
                  </a:lnTo>
                  <a:lnTo>
                    <a:pt x="394" y="3606"/>
                  </a:lnTo>
                  <a:lnTo>
                    <a:pt x="423" y="3593"/>
                  </a:lnTo>
                  <a:lnTo>
                    <a:pt x="475" y="3572"/>
                  </a:lnTo>
                  <a:lnTo>
                    <a:pt x="495" y="3555"/>
                  </a:lnTo>
                  <a:lnTo>
                    <a:pt x="512" y="3538"/>
                  </a:lnTo>
                  <a:lnTo>
                    <a:pt x="561" y="3496"/>
                  </a:lnTo>
                  <a:lnTo>
                    <a:pt x="616" y="3368"/>
                  </a:lnTo>
                  <a:lnTo>
                    <a:pt x="641" y="3302"/>
                  </a:lnTo>
                  <a:lnTo>
                    <a:pt x="658" y="3236"/>
                  </a:lnTo>
                  <a:lnTo>
                    <a:pt x="669" y="3143"/>
                  </a:lnTo>
                  <a:lnTo>
                    <a:pt x="682" y="3129"/>
                  </a:lnTo>
                  <a:lnTo>
                    <a:pt x="682" y="3115"/>
                  </a:lnTo>
                  <a:lnTo>
                    <a:pt x="662" y="3094"/>
                  </a:lnTo>
                  <a:lnTo>
                    <a:pt x="662" y="3004"/>
                  </a:lnTo>
                  <a:lnTo>
                    <a:pt x="616" y="2897"/>
                  </a:lnTo>
                  <a:lnTo>
                    <a:pt x="554" y="2765"/>
                  </a:lnTo>
                  <a:lnTo>
                    <a:pt x="530" y="2713"/>
                  </a:lnTo>
                  <a:lnTo>
                    <a:pt x="547" y="2655"/>
                  </a:lnTo>
                  <a:lnTo>
                    <a:pt x="516" y="2557"/>
                  </a:lnTo>
                  <a:lnTo>
                    <a:pt x="509" y="2519"/>
                  </a:lnTo>
                  <a:lnTo>
                    <a:pt x="533" y="2485"/>
                  </a:lnTo>
                  <a:lnTo>
                    <a:pt x="561" y="2426"/>
                  </a:lnTo>
                  <a:lnTo>
                    <a:pt x="568" y="2382"/>
                  </a:lnTo>
                  <a:lnTo>
                    <a:pt x="571" y="2301"/>
                  </a:lnTo>
                  <a:lnTo>
                    <a:pt x="574" y="2232"/>
                  </a:lnTo>
                  <a:lnTo>
                    <a:pt x="609" y="2191"/>
                  </a:lnTo>
                  <a:lnTo>
                    <a:pt x="616" y="2167"/>
                  </a:lnTo>
                  <a:lnTo>
                    <a:pt x="631" y="2136"/>
                  </a:lnTo>
                  <a:lnTo>
                    <a:pt x="672" y="2100"/>
                  </a:lnTo>
                  <a:lnTo>
                    <a:pt x="696" y="2100"/>
                  </a:lnTo>
                  <a:lnTo>
                    <a:pt x="710" y="2076"/>
                  </a:lnTo>
                  <a:lnTo>
                    <a:pt x="717" y="2035"/>
                  </a:lnTo>
                  <a:lnTo>
                    <a:pt x="737" y="2001"/>
                  </a:lnTo>
                  <a:lnTo>
                    <a:pt x="755" y="1990"/>
                  </a:lnTo>
                  <a:lnTo>
                    <a:pt x="758" y="2004"/>
                  </a:lnTo>
                  <a:lnTo>
                    <a:pt x="751" y="2021"/>
                  </a:lnTo>
                  <a:lnTo>
                    <a:pt x="768" y="2069"/>
                  </a:lnTo>
                  <a:lnTo>
                    <a:pt x="751" y="2114"/>
                  </a:lnTo>
                  <a:lnTo>
                    <a:pt x="758" y="2153"/>
                  </a:lnTo>
                  <a:lnTo>
                    <a:pt x="796" y="2133"/>
                  </a:lnTo>
                  <a:lnTo>
                    <a:pt x="824" y="2080"/>
                  </a:lnTo>
                  <a:lnTo>
                    <a:pt x="817" y="2035"/>
                  </a:lnTo>
                  <a:lnTo>
                    <a:pt x="810" y="1987"/>
                  </a:lnTo>
                  <a:lnTo>
                    <a:pt x="834" y="1942"/>
                  </a:lnTo>
                  <a:lnTo>
                    <a:pt x="859" y="1911"/>
                  </a:lnTo>
                  <a:lnTo>
                    <a:pt x="880" y="1896"/>
                  </a:lnTo>
                  <a:lnTo>
                    <a:pt x="907" y="1882"/>
                  </a:lnTo>
                  <a:lnTo>
                    <a:pt x="921" y="1875"/>
                  </a:lnTo>
                  <a:lnTo>
                    <a:pt x="914" y="1855"/>
                  </a:lnTo>
                  <a:lnTo>
                    <a:pt x="900" y="1855"/>
                  </a:lnTo>
                  <a:lnTo>
                    <a:pt x="894" y="1834"/>
                  </a:lnTo>
                  <a:lnTo>
                    <a:pt x="894" y="1786"/>
                  </a:lnTo>
                  <a:lnTo>
                    <a:pt x="928" y="1724"/>
                  </a:lnTo>
                  <a:lnTo>
                    <a:pt x="962" y="1710"/>
                  </a:lnTo>
                  <a:lnTo>
                    <a:pt x="990" y="1686"/>
                  </a:lnTo>
                  <a:lnTo>
                    <a:pt x="1035" y="1717"/>
                  </a:lnTo>
                  <a:lnTo>
                    <a:pt x="1098" y="1738"/>
                  </a:lnTo>
                  <a:lnTo>
                    <a:pt x="1163" y="1752"/>
                  </a:lnTo>
                  <a:lnTo>
                    <a:pt x="1191" y="1786"/>
                  </a:lnTo>
                  <a:lnTo>
                    <a:pt x="1274" y="1800"/>
                  </a:lnTo>
                  <a:lnTo>
                    <a:pt x="1388" y="1844"/>
                  </a:lnTo>
                  <a:lnTo>
                    <a:pt x="1426" y="1865"/>
                  </a:lnTo>
                  <a:lnTo>
                    <a:pt x="1471" y="1945"/>
                  </a:lnTo>
                  <a:lnTo>
                    <a:pt x="1464" y="1956"/>
                  </a:lnTo>
                  <a:lnTo>
                    <a:pt x="1426" y="1970"/>
                  </a:lnTo>
                  <a:lnTo>
                    <a:pt x="1419" y="1997"/>
                  </a:lnTo>
                  <a:lnTo>
                    <a:pt x="1430" y="2018"/>
                  </a:lnTo>
                  <a:lnTo>
                    <a:pt x="1464" y="2059"/>
                  </a:lnTo>
                  <a:lnTo>
                    <a:pt x="1481" y="2090"/>
                  </a:lnTo>
                  <a:lnTo>
                    <a:pt x="1499" y="2146"/>
                  </a:lnTo>
                  <a:lnTo>
                    <a:pt x="1499" y="2257"/>
                  </a:lnTo>
                  <a:lnTo>
                    <a:pt x="1474" y="2312"/>
                  </a:lnTo>
                  <a:lnTo>
                    <a:pt x="1447" y="2325"/>
                  </a:lnTo>
                  <a:lnTo>
                    <a:pt x="1440" y="2358"/>
                  </a:lnTo>
                  <a:lnTo>
                    <a:pt x="1437" y="2382"/>
                  </a:lnTo>
                  <a:lnTo>
                    <a:pt x="1423" y="2413"/>
                  </a:lnTo>
                  <a:lnTo>
                    <a:pt x="1368" y="2447"/>
                  </a:lnTo>
                  <a:lnTo>
                    <a:pt x="1347" y="2478"/>
                  </a:lnTo>
                  <a:lnTo>
                    <a:pt x="1333" y="2547"/>
                  </a:lnTo>
                  <a:lnTo>
                    <a:pt x="1350" y="2586"/>
                  </a:lnTo>
                  <a:lnTo>
                    <a:pt x="1364" y="2600"/>
                  </a:lnTo>
                  <a:lnTo>
                    <a:pt x="1409" y="2617"/>
                  </a:lnTo>
                  <a:lnTo>
                    <a:pt x="1419" y="2624"/>
                  </a:lnTo>
                  <a:lnTo>
                    <a:pt x="1430" y="2624"/>
                  </a:lnTo>
                  <a:lnTo>
                    <a:pt x="1544" y="2454"/>
                  </a:lnTo>
                  <a:lnTo>
                    <a:pt x="1589" y="2409"/>
                  </a:lnTo>
                  <a:lnTo>
                    <a:pt x="1627" y="2385"/>
                  </a:lnTo>
                  <a:lnTo>
                    <a:pt x="1724" y="2416"/>
                  </a:lnTo>
                  <a:lnTo>
                    <a:pt x="1821" y="2669"/>
                  </a:lnTo>
                  <a:lnTo>
                    <a:pt x="1835" y="2775"/>
                  </a:lnTo>
                  <a:lnTo>
                    <a:pt x="1856" y="2825"/>
                  </a:lnTo>
                  <a:lnTo>
                    <a:pt x="1849" y="2900"/>
                  </a:lnTo>
                  <a:lnTo>
                    <a:pt x="1859" y="2959"/>
                  </a:lnTo>
                  <a:lnTo>
                    <a:pt x="1852" y="2990"/>
                  </a:lnTo>
                  <a:lnTo>
                    <a:pt x="1842" y="3004"/>
                  </a:lnTo>
                  <a:lnTo>
                    <a:pt x="1821" y="3018"/>
                  </a:lnTo>
                  <a:lnTo>
                    <a:pt x="1811" y="3014"/>
                  </a:lnTo>
                  <a:lnTo>
                    <a:pt x="1797" y="2983"/>
                  </a:lnTo>
                  <a:lnTo>
                    <a:pt x="1766" y="3011"/>
                  </a:lnTo>
                  <a:lnTo>
                    <a:pt x="1766" y="3043"/>
                  </a:lnTo>
                  <a:lnTo>
                    <a:pt x="1756" y="3053"/>
                  </a:lnTo>
                  <a:lnTo>
                    <a:pt x="1756" y="3112"/>
                  </a:lnTo>
                  <a:lnTo>
                    <a:pt x="1699" y="3156"/>
                  </a:lnTo>
                  <a:lnTo>
                    <a:pt x="1682" y="3212"/>
                  </a:lnTo>
                  <a:lnTo>
                    <a:pt x="1686" y="3282"/>
                  </a:lnTo>
                  <a:lnTo>
                    <a:pt x="1665" y="3309"/>
                  </a:lnTo>
                  <a:lnTo>
                    <a:pt x="1613" y="3412"/>
                  </a:lnTo>
                  <a:lnTo>
                    <a:pt x="1606" y="3433"/>
                  </a:lnTo>
                  <a:lnTo>
                    <a:pt x="1606" y="3450"/>
                  </a:lnTo>
                  <a:lnTo>
                    <a:pt x="1655" y="3440"/>
                  </a:lnTo>
                  <a:lnTo>
                    <a:pt x="1675" y="3447"/>
                  </a:lnTo>
                  <a:lnTo>
                    <a:pt x="1780" y="3482"/>
                  </a:lnTo>
                  <a:lnTo>
                    <a:pt x="1828" y="3489"/>
                  </a:lnTo>
                  <a:lnTo>
                    <a:pt x="1842" y="3493"/>
                  </a:lnTo>
                  <a:lnTo>
                    <a:pt x="1825" y="3520"/>
                  </a:lnTo>
                  <a:lnTo>
                    <a:pt x="1849" y="3527"/>
                  </a:lnTo>
                  <a:lnTo>
                    <a:pt x="1866" y="3517"/>
                  </a:lnTo>
                  <a:lnTo>
                    <a:pt x="1928" y="3538"/>
                  </a:lnTo>
                  <a:lnTo>
                    <a:pt x="1959" y="3544"/>
                  </a:lnTo>
                  <a:lnTo>
                    <a:pt x="2039" y="3474"/>
                  </a:lnTo>
                  <a:lnTo>
                    <a:pt x="2070" y="3467"/>
                  </a:lnTo>
                  <a:lnTo>
                    <a:pt x="2125" y="3467"/>
                  </a:lnTo>
                  <a:lnTo>
                    <a:pt x="2153" y="3471"/>
                  </a:lnTo>
                  <a:lnTo>
                    <a:pt x="2180" y="3454"/>
                  </a:lnTo>
                  <a:lnTo>
                    <a:pt x="2278" y="3350"/>
                  </a:lnTo>
                  <a:lnTo>
                    <a:pt x="2306" y="3326"/>
                  </a:lnTo>
                  <a:lnTo>
                    <a:pt x="2378" y="3282"/>
                  </a:lnTo>
                  <a:lnTo>
                    <a:pt x="2544" y="3198"/>
                  </a:lnTo>
                  <a:lnTo>
                    <a:pt x="2572" y="3181"/>
                  </a:lnTo>
                  <a:lnTo>
                    <a:pt x="2634" y="3125"/>
                  </a:lnTo>
                  <a:lnTo>
                    <a:pt x="2652" y="3081"/>
                  </a:lnTo>
                  <a:lnTo>
                    <a:pt x="2666" y="3081"/>
                  </a:lnTo>
                  <a:lnTo>
                    <a:pt x="2676" y="3094"/>
                  </a:lnTo>
                  <a:lnTo>
                    <a:pt x="2690" y="3088"/>
                  </a:lnTo>
                  <a:lnTo>
                    <a:pt x="2766" y="3014"/>
                  </a:lnTo>
                  <a:lnTo>
                    <a:pt x="2818" y="2976"/>
                  </a:lnTo>
                  <a:lnTo>
                    <a:pt x="2953" y="2838"/>
                  </a:lnTo>
                  <a:lnTo>
                    <a:pt x="2977" y="2775"/>
                  </a:lnTo>
                  <a:lnTo>
                    <a:pt x="3001" y="2758"/>
                  </a:lnTo>
                  <a:lnTo>
                    <a:pt x="3012" y="2731"/>
                  </a:lnTo>
                  <a:lnTo>
                    <a:pt x="3005" y="2696"/>
                  </a:lnTo>
                  <a:lnTo>
                    <a:pt x="2994" y="2686"/>
                  </a:lnTo>
                  <a:lnTo>
                    <a:pt x="2929" y="2614"/>
                  </a:lnTo>
                  <a:lnTo>
                    <a:pt x="2929" y="2574"/>
                  </a:lnTo>
                  <a:lnTo>
                    <a:pt x="2946" y="2523"/>
                  </a:lnTo>
                  <a:lnTo>
                    <a:pt x="2991" y="2492"/>
                  </a:lnTo>
                  <a:lnTo>
                    <a:pt x="3087" y="2454"/>
                  </a:lnTo>
                  <a:lnTo>
                    <a:pt x="3178" y="2437"/>
                  </a:lnTo>
                  <a:lnTo>
                    <a:pt x="3264" y="2426"/>
                  </a:lnTo>
                  <a:lnTo>
                    <a:pt x="3316" y="2437"/>
                  </a:lnTo>
                  <a:lnTo>
                    <a:pt x="3372" y="2457"/>
                  </a:lnTo>
                  <a:lnTo>
                    <a:pt x="3537" y="2409"/>
                  </a:lnTo>
                  <a:lnTo>
                    <a:pt x="3611" y="2385"/>
                  </a:lnTo>
                  <a:lnTo>
                    <a:pt x="3707" y="2281"/>
                  </a:lnTo>
                  <a:lnTo>
                    <a:pt x="3774" y="2253"/>
                  </a:lnTo>
                  <a:lnTo>
                    <a:pt x="3781" y="2191"/>
                  </a:lnTo>
                  <a:lnTo>
                    <a:pt x="3756" y="2153"/>
                  </a:lnTo>
                  <a:lnTo>
                    <a:pt x="3745" y="2118"/>
                  </a:lnTo>
                  <a:lnTo>
                    <a:pt x="3766" y="2094"/>
                  </a:lnTo>
                  <a:lnTo>
                    <a:pt x="3762" y="2073"/>
                  </a:lnTo>
                  <a:lnTo>
                    <a:pt x="3742" y="2059"/>
                  </a:lnTo>
                  <a:lnTo>
                    <a:pt x="3714" y="2063"/>
                  </a:lnTo>
                  <a:lnTo>
                    <a:pt x="3704" y="2056"/>
                  </a:lnTo>
                  <a:lnTo>
                    <a:pt x="3690" y="2014"/>
                  </a:lnTo>
                  <a:lnTo>
                    <a:pt x="3700" y="1994"/>
                  </a:lnTo>
                  <a:lnTo>
                    <a:pt x="3805" y="1889"/>
                  </a:lnTo>
                  <a:lnTo>
                    <a:pt x="3826" y="1869"/>
                  </a:lnTo>
                  <a:lnTo>
                    <a:pt x="3843" y="1813"/>
                  </a:lnTo>
                  <a:lnTo>
                    <a:pt x="3832" y="1793"/>
                  </a:lnTo>
                  <a:lnTo>
                    <a:pt x="3850" y="1769"/>
                  </a:lnTo>
                  <a:lnTo>
                    <a:pt x="3950" y="1630"/>
                  </a:lnTo>
                  <a:lnTo>
                    <a:pt x="4051" y="1527"/>
                  </a:lnTo>
                  <a:lnTo>
                    <a:pt x="4082" y="1509"/>
                  </a:lnTo>
                  <a:lnTo>
                    <a:pt x="4099" y="1502"/>
                  </a:lnTo>
                  <a:lnTo>
                    <a:pt x="4106" y="1516"/>
                  </a:lnTo>
                  <a:lnTo>
                    <a:pt x="4521" y="1412"/>
                  </a:lnTo>
                  <a:lnTo>
                    <a:pt x="4521" y="1412"/>
                  </a:lnTo>
                  <a:lnTo>
                    <a:pt x="4521" y="1412"/>
                  </a:lnTo>
                  <a:lnTo>
                    <a:pt x="5085" y="1271"/>
                  </a:lnTo>
                  <a:lnTo>
                    <a:pt x="5099" y="1187"/>
                  </a:lnTo>
                  <a:lnTo>
                    <a:pt x="5078" y="1159"/>
                  </a:lnTo>
                  <a:lnTo>
                    <a:pt x="5085" y="1149"/>
                  </a:lnTo>
                  <a:lnTo>
                    <a:pt x="5109" y="1149"/>
                  </a:lnTo>
                  <a:lnTo>
                    <a:pt x="5120" y="1121"/>
                  </a:lnTo>
                  <a:lnTo>
                    <a:pt x="5141" y="1128"/>
                  </a:lnTo>
                  <a:lnTo>
                    <a:pt x="5165" y="1125"/>
                  </a:lnTo>
                  <a:lnTo>
                    <a:pt x="5182" y="1108"/>
                  </a:lnTo>
                  <a:lnTo>
                    <a:pt x="5213" y="1080"/>
                  </a:lnTo>
                  <a:lnTo>
                    <a:pt x="5238" y="1090"/>
                  </a:lnTo>
                  <a:lnTo>
                    <a:pt x="5255" y="1094"/>
                  </a:lnTo>
                  <a:lnTo>
                    <a:pt x="5265" y="1070"/>
                  </a:lnTo>
                  <a:lnTo>
                    <a:pt x="5262" y="1032"/>
                  </a:lnTo>
                  <a:lnTo>
                    <a:pt x="5293" y="1032"/>
                  </a:lnTo>
                  <a:lnTo>
                    <a:pt x="5296" y="1025"/>
                  </a:lnTo>
                  <a:lnTo>
                    <a:pt x="5275" y="972"/>
                  </a:lnTo>
                  <a:lnTo>
                    <a:pt x="5282" y="945"/>
                  </a:lnTo>
                  <a:lnTo>
                    <a:pt x="5337" y="872"/>
                  </a:lnTo>
                  <a:lnTo>
                    <a:pt x="5337" y="831"/>
                  </a:lnTo>
                  <a:lnTo>
                    <a:pt x="5359" y="783"/>
                  </a:lnTo>
                  <a:lnTo>
                    <a:pt x="5320" y="630"/>
                  </a:lnTo>
                  <a:lnTo>
                    <a:pt x="5334" y="596"/>
                  </a:lnTo>
                  <a:lnTo>
                    <a:pt x="5352" y="578"/>
                  </a:lnTo>
                  <a:lnTo>
                    <a:pt x="5366" y="550"/>
                  </a:lnTo>
                  <a:lnTo>
                    <a:pt x="5363" y="508"/>
                  </a:lnTo>
                  <a:lnTo>
                    <a:pt x="5341" y="481"/>
                  </a:lnTo>
                  <a:lnTo>
                    <a:pt x="5349" y="426"/>
                  </a:lnTo>
                  <a:lnTo>
                    <a:pt x="5459" y="48"/>
                  </a:lnTo>
                  <a:lnTo>
                    <a:pt x="5511" y="27"/>
                  </a:lnTo>
                  <a:lnTo>
                    <a:pt x="5531" y="27"/>
                  </a:lnTo>
                  <a:lnTo>
                    <a:pt x="5545" y="48"/>
                  </a:lnTo>
                  <a:lnTo>
                    <a:pt x="5538" y="96"/>
                  </a:lnTo>
                  <a:lnTo>
                    <a:pt x="5566" y="132"/>
                  </a:lnTo>
                  <a:lnTo>
                    <a:pt x="5588" y="125"/>
                  </a:lnTo>
                  <a:lnTo>
                    <a:pt x="5657" y="69"/>
                  </a:lnTo>
                  <a:lnTo>
                    <a:pt x="5705" y="45"/>
                  </a:lnTo>
                  <a:lnTo>
                    <a:pt x="5722" y="45"/>
                  </a:lnTo>
                  <a:lnTo>
                    <a:pt x="5732" y="21"/>
                  </a:lnTo>
                  <a:lnTo>
                    <a:pt x="5743" y="0"/>
                  </a:lnTo>
                  <a:lnTo>
                    <a:pt x="5777" y="0"/>
                  </a:lnTo>
                  <a:lnTo>
                    <a:pt x="5813" y="3"/>
                  </a:lnTo>
                  <a:lnTo>
                    <a:pt x="5947" y="86"/>
                  </a:lnTo>
                  <a:lnTo>
                    <a:pt x="6100" y="572"/>
                  </a:lnTo>
                  <a:lnTo>
                    <a:pt x="6103" y="589"/>
                  </a:lnTo>
                  <a:lnTo>
                    <a:pt x="6124" y="654"/>
                  </a:lnTo>
                  <a:lnTo>
                    <a:pt x="6138" y="665"/>
                  </a:lnTo>
                  <a:lnTo>
                    <a:pt x="6165" y="665"/>
                  </a:lnTo>
                  <a:lnTo>
                    <a:pt x="6213" y="682"/>
                  </a:lnTo>
                  <a:lnTo>
                    <a:pt x="6224" y="671"/>
                  </a:lnTo>
                  <a:lnTo>
                    <a:pt x="6246" y="671"/>
                  </a:lnTo>
                  <a:lnTo>
                    <a:pt x="6256" y="685"/>
                  </a:lnTo>
                  <a:lnTo>
                    <a:pt x="6263" y="706"/>
                  </a:lnTo>
                  <a:lnTo>
                    <a:pt x="6252" y="720"/>
                  </a:lnTo>
                  <a:lnTo>
                    <a:pt x="6280" y="831"/>
                  </a:lnTo>
                  <a:lnTo>
                    <a:pt x="6311" y="841"/>
                  </a:lnTo>
                  <a:lnTo>
                    <a:pt x="6339" y="834"/>
                  </a:lnTo>
                  <a:lnTo>
                    <a:pt x="6349" y="821"/>
                  </a:lnTo>
                  <a:lnTo>
                    <a:pt x="6369" y="817"/>
                  </a:lnTo>
                  <a:lnTo>
                    <a:pt x="6404" y="834"/>
                  </a:lnTo>
                  <a:lnTo>
                    <a:pt x="6431" y="889"/>
                  </a:lnTo>
                  <a:lnTo>
                    <a:pt x="6431" y="914"/>
                  </a:lnTo>
                  <a:lnTo>
                    <a:pt x="6421" y="920"/>
                  </a:lnTo>
                  <a:lnTo>
                    <a:pt x="6411" y="951"/>
                  </a:lnTo>
                  <a:lnTo>
                    <a:pt x="6428" y="958"/>
                  </a:lnTo>
                  <a:lnTo>
                    <a:pt x="6431" y="955"/>
                  </a:lnTo>
                  <a:lnTo>
                    <a:pt x="6459" y="969"/>
                  </a:lnTo>
                  <a:lnTo>
                    <a:pt x="6467" y="996"/>
                  </a:lnTo>
                  <a:lnTo>
                    <a:pt x="6449" y="1035"/>
                  </a:lnTo>
                  <a:lnTo>
                    <a:pt x="6418" y="1052"/>
                  </a:lnTo>
                  <a:lnTo>
                    <a:pt x="6400" y="1052"/>
                  </a:lnTo>
                  <a:lnTo>
                    <a:pt x="6390" y="1059"/>
                  </a:lnTo>
                  <a:lnTo>
                    <a:pt x="6373" y="1090"/>
                  </a:lnTo>
                  <a:lnTo>
                    <a:pt x="6308" y="1149"/>
                  </a:lnTo>
                  <a:lnTo>
                    <a:pt x="6266" y="1170"/>
                  </a:lnTo>
                  <a:lnTo>
                    <a:pt x="6217" y="1257"/>
                  </a:lnTo>
                  <a:lnTo>
                    <a:pt x="6182" y="1221"/>
                  </a:lnTo>
                  <a:lnTo>
                    <a:pt x="6134" y="1218"/>
                  </a:lnTo>
                  <a:lnTo>
                    <a:pt x="6107" y="1267"/>
                  </a:lnTo>
                  <a:lnTo>
                    <a:pt x="6089" y="1271"/>
                  </a:lnTo>
                  <a:lnTo>
                    <a:pt x="6072" y="1312"/>
                  </a:lnTo>
                  <a:lnTo>
                    <a:pt x="6058" y="1336"/>
                  </a:lnTo>
                  <a:lnTo>
                    <a:pt x="6038" y="1346"/>
                  </a:lnTo>
                  <a:lnTo>
                    <a:pt x="5992" y="1339"/>
                  </a:lnTo>
                  <a:lnTo>
                    <a:pt x="5975" y="1339"/>
                  </a:lnTo>
                  <a:lnTo>
                    <a:pt x="5975" y="1367"/>
                  </a:lnTo>
                  <a:lnTo>
                    <a:pt x="5933" y="1412"/>
                  </a:lnTo>
                  <a:lnTo>
                    <a:pt x="5940" y="1454"/>
                  </a:lnTo>
                  <a:lnTo>
                    <a:pt x="5926" y="1509"/>
                  </a:lnTo>
                  <a:lnTo>
                    <a:pt x="5916" y="1523"/>
                  </a:lnTo>
                  <a:lnTo>
                    <a:pt x="5892" y="1537"/>
                  </a:lnTo>
                  <a:lnTo>
                    <a:pt x="5861" y="1537"/>
                  </a:lnTo>
                  <a:lnTo>
                    <a:pt x="5851" y="1551"/>
                  </a:lnTo>
                  <a:lnTo>
                    <a:pt x="5851" y="1578"/>
                  </a:lnTo>
                  <a:lnTo>
                    <a:pt x="5823" y="1606"/>
                  </a:lnTo>
                  <a:lnTo>
                    <a:pt x="5760" y="1613"/>
                  </a:lnTo>
                  <a:lnTo>
                    <a:pt x="5753" y="1633"/>
                  </a:lnTo>
                  <a:lnTo>
                    <a:pt x="5753" y="1671"/>
                  </a:lnTo>
                  <a:lnTo>
                    <a:pt x="5743" y="1686"/>
                  </a:lnTo>
                  <a:lnTo>
                    <a:pt x="5732" y="1675"/>
                  </a:lnTo>
                  <a:lnTo>
                    <a:pt x="5719" y="1640"/>
                  </a:lnTo>
                  <a:lnTo>
                    <a:pt x="5705" y="1630"/>
                  </a:lnTo>
                  <a:lnTo>
                    <a:pt x="5622" y="1707"/>
                  </a:lnTo>
                  <a:lnTo>
                    <a:pt x="5639" y="1755"/>
                  </a:lnTo>
                  <a:lnTo>
                    <a:pt x="5657" y="1765"/>
                  </a:lnTo>
                  <a:lnTo>
                    <a:pt x="5653" y="1782"/>
                  </a:lnTo>
                  <a:lnTo>
                    <a:pt x="5619" y="1813"/>
                  </a:lnTo>
                  <a:lnTo>
                    <a:pt x="5601" y="1896"/>
                  </a:lnTo>
                  <a:lnTo>
                    <a:pt x="5574" y="1952"/>
                  </a:lnTo>
                  <a:lnTo>
                    <a:pt x="5566" y="2007"/>
                  </a:lnTo>
                  <a:lnTo>
                    <a:pt x="5559" y="2049"/>
                  </a:lnTo>
                  <a:lnTo>
                    <a:pt x="5552" y="2066"/>
                  </a:lnTo>
                  <a:lnTo>
                    <a:pt x="5545" y="2076"/>
                  </a:lnTo>
                  <a:lnTo>
                    <a:pt x="5545" y="2107"/>
                  </a:lnTo>
                  <a:lnTo>
                    <a:pt x="5545" y="2136"/>
                  </a:lnTo>
                  <a:lnTo>
                    <a:pt x="5559" y="2188"/>
                  </a:lnTo>
                  <a:lnTo>
                    <a:pt x="5605" y="2222"/>
                  </a:lnTo>
                  <a:lnTo>
                    <a:pt x="5615" y="224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6618240" y="2135160"/>
              <a:ext cx="760320" cy="1123920"/>
            </a:xfrm>
            <a:custGeom>
              <a:avLst/>
              <a:gdLst/>
              <a:ahLst/>
              <a:rect l="l" t="t" r="r" b="b"/>
              <a:pathLst>
                <a:path w="1913" h="2834">
                  <a:moveTo>
                    <a:pt x="1564" y="0"/>
                  </a:moveTo>
                  <a:lnTo>
                    <a:pt x="1557" y="14"/>
                  </a:lnTo>
                  <a:lnTo>
                    <a:pt x="1537" y="27"/>
                  </a:lnTo>
                  <a:lnTo>
                    <a:pt x="1515" y="65"/>
                  </a:lnTo>
                  <a:lnTo>
                    <a:pt x="1501" y="115"/>
                  </a:lnTo>
                  <a:lnTo>
                    <a:pt x="1505" y="139"/>
                  </a:lnTo>
                  <a:lnTo>
                    <a:pt x="1550" y="139"/>
                  </a:lnTo>
                  <a:lnTo>
                    <a:pt x="1592" y="163"/>
                  </a:lnTo>
                  <a:lnTo>
                    <a:pt x="1661" y="232"/>
                  </a:lnTo>
                  <a:lnTo>
                    <a:pt x="1685" y="276"/>
                  </a:lnTo>
                  <a:lnTo>
                    <a:pt x="1716" y="314"/>
                  </a:lnTo>
                  <a:lnTo>
                    <a:pt x="1796" y="318"/>
                  </a:lnTo>
                  <a:lnTo>
                    <a:pt x="1841" y="297"/>
                  </a:lnTo>
                  <a:lnTo>
                    <a:pt x="1868" y="245"/>
                  </a:lnTo>
                  <a:lnTo>
                    <a:pt x="1855" y="235"/>
                  </a:lnTo>
                  <a:lnTo>
                    <a:pt x="1824" y="204"/>
                  </a:lnTo>
                  <a:lnTo>
                    <a:pt x="1782" y="187"/>
                  </a:lnTo>
                  <a:lnTo>
                    <a:pt x="1786" y="166"/>
                  </a:lnTo>
                  <a:lnTo>
                    <a:pt x="1817" y="166"/>
                  </a:lnTo>
                  <a:lnTo>
                    <a:pt x="1831" y="166"/>
                  </a:lnTo>
                  <a:lnTo>
                    <a:pt x="1882" y="242"/>
                  </a:lnTo>
                  <a:lnTo>
                    <a:pt x="1913" y="318"/>
                  </a:lnTo>
                  <a:lnTo>
                    <a:pt x="1910" y="357"/>
                  </a:lnTo>
                  <a:lnTo>
                    <a:pt x="1879" y="331"/>
                  </a:lnTo>
                  <a:lnTo>
                    <a:pt x="1841" y="360"/>
                  </a:lnTo>
                  <a:lnTo>
                    <a:pt x="1786" y="384"/>
                  </a:lnTo>
                  <a:lnTo>
                    <a:pt x="1730" y="432"/>
                  </a:lnTo>
                  <a:lnTo>
                    <a:pt x="1712" y="432"/>
                  </a:lnTo>
                  <a:lnTo>
                    <a:pt x="1702" y="426"/>
                  </a:lnTo>
                  <a:lnTo>
                    <a:pt x="1702" y="405"/>
                  </a:lnTo>
                  <a:lnTo>
                    <a:pt x="1692" y="367"/>
                  </a:lnTo>
                  <a:lnTo>
                    <a:pt x="1681" y="367"/>
                  </a:lnTo>
                  <a:lnTo>
                    <a:pt x="1650" y="422"/>
                  </a:lnTo>
                  <a:lnTo>
                    <a:pt x="1609" y="470"/>
                  </a:lnTo>
                  <a:lnTo>
                    <a:pt x="1599" y="484"/>
                  </a:lnTo>
                  <a:lnTo>
                    <a:pt x="1595" y="488"/>
                  </a:lnTo>
                  <a:lnTo>
                    <a:pt x="1564" y="491"/>
                  </a:lnTo>
                  <a:lnTo>
                    <a:pt x="1544" y="512"/>
                  </a:lnTo>
                  <a:lnTo>
                    <a:pt x="1530" y="512"/>
                  </a:lnTo>
                  <a:lnTo>
                    <a:pt x="1530" y="543"/>
                  </a:lnTo>
                  <a:lnTo>
                    <a:pt x="1508" y="546"/>
                  </a:lnTo>
                  <a:lnTo>
                    <a:pt x="1498" y="529"/>
                  </a:lnTo>
                  <a:lnTo>
                    <a:pt x="1498" y="477"/>
                  </a:lnTo>
                  <a:lnTo>
                    <a:pt x="1498" y="453"/>
                  </a:lnTo>
                  <a:lnTo>
                    <a:pt x="1487" y="443"/>
                  </a:lnTo>
                  <a:lnTo>
                    <a:pt x="1460" y="470"/>
                  </a:lnTo>
                  <a:lnTo>
                    <a:pt x="1460" y="512"/>
                  </a:lnTo>
                  <a:lnTo>
                    <a:pt x="1470" y="529"/>
                  </a:lnTo>
                  <a:lnTo>
                    <a:pt x="1470" y="556"/>
                  </a:lnTo>
                  <a:lnTo>
                    <a:pt x="1432" y="592"/>
                  </a:lnTo>
                  <a:lnTo>
                    <a:pt x="1370" y="633"/>
                  </a:lnTo>
                  <a:lnTo>
                    <a:pt x="1353" y="630"/>
                  </a:lnTo>
                  <a:lnTo>
                    <a:pt x="1315" y="637"/>
                  </a:lnTo>
                  <a:lnTo>
                    <a:pt x="1214" y="678"/>
                  </a:lnTo>
                  <a:lnTo>
                    <a:pt x="1187" y="675"/>
                  </a:lnTo>
                  <a:lnTo>
                    <a:pt x="1176" y="685"/>
                  </a:lnTo>
                  <a:lnTo>
                    <a:pt x="1176" y="702"/>
                  </a:lnTo>
                  <a:lnTo>
                    <a:pt x="1166" y="706"/>
                  </a:lnTo>
                  <a:lnTo>
                    <a:pt x="1107" y="716"/>
                  </a:lnTo>
                  <a:lnTo>
                    <a:pt x="1024" y="754"/>
                  </a:lnTo>
                  <a:lnTo>
                    <a:pt x="1013" y="740"/>
                  </a:lnTo>
                  <a:lnTo>
                    <a:pt x="965" y="796"/>
                  </a:lnTo>
                  <a:lnTo>
                    <a:pt x="851" y="893"/>
                  </a:lnTo>
                  <a:lnTo>
                    <a:pt x="805" y="917"/>
                  </a:lnTo>
                  <a:lnTo>
                    <a:pt x="774" y="941"/>
                  </a:lnTo>
                  <a:lnTo>
                    <a:pt x="761" y="982"/>
                  </a:lnTo>
                  <a:lnTo>
                    <a:pt x="768" y="1018"/>
                  </a:lnTo>
                  <a:lnTo>
                    <a:pt x="788" y="1032"/>
                  </a:lnTo>
                  <a:lnTo>
                    <a:pt x="823" y="982"/>
                  </a:lnTo>
                  <a:lnTo>
                    <a:pt x="858" y="965"/>
                  </a:lnTo>
                  <a:lnTo>
                    <a:pt x="951" y="920"/>
                  </a:lnTo>
                  <a:lnTo>
                    <a:pt x="1065" y="862"/>
                  </a:lnTo>
                  <a:lnTo>
                    <a:pt x="1156" y="814"/>
                  </a:lnTo>
                  <a:lnTo>
                    <a:pt x="1180" y="789"/>
                  </a:lnTo>
                  <a:lnTo>
                    <a:pt x="1197" y="761"/>
                  </a:lnTo>
                  <a:lnTo>
                    <a:pt x="1224" y="733"/>
                  </a:lnTo>
                  <a:lnTo>
                    <a:pt x="1235" y="744"/>
                  </a:lnTo>
                  <a:lnTo>
                    <a:pt x="1204" y="796"/>
                  </a:lnTo>
                  <a:lnTo>
                    <a:pt x="1176" y="827"/>
                  </a:lnTo>
                  <a:lnTo>
                    <a:pt x="1162" y="855"/>
                  </a:lnTo>
                  <a:lnTo>
                    <a:pt x="1169" y="865"/>
                  </a:lnTo>
                  <a:lnTo>
                    <a:pt x="1207" y="848"/>
                  </a:lnTo>
                  <a:lnTo>
                    <a:pt x="1221" y="820"/>
                  </a:lnTo>
                  <a:lnTo>
                    <a:pt x="1245" y="800"/>
                  </a:lnTo>
                  <a:lnTo>
                    <a:pt x="1286" y="781"/>
                  </a:lnTo>
                  <a:lnTo>
                    <a:pt x="1322" y="771"/>
                  </a:lnTo>
                  <a:lnTo>
                    <a:pt x="1356" y="737"/>
                  </a:lnTo>
                  <a:lnTo>
                    <a:pt x="1363" y="744"/>
                  </a:lnTo>
                  <a:lnTo>
                    <a:pt x="1360" y="757"/>
                  </a:lnTo>
                  <a:lnTo>
                    <a:pt x="1343" y="796"/>
                  </a:lnTo>
                  <a:lnTo>
                    <a:pt x="1322" y="810"/>
                  </a:lnTo>
                  <a:lnTo>
                    <a:pt x="1286" y="831"/>
                  </a:lnTo>
                  <a:lnTo>
                    <a:pt x="1269" y="851"/>
                  </a:lnTo>
                  <a:lnTo>
                    <a:pt x="1242" y="862"/>
                  </a:lnTo>
                  <a:lnTo>
                    <a:pt x="1207" y="889"/>
                  </a:lnTo>
                  <a:lnTo>
                    <a:pt x="1166" y="917"/>
                  </a:lnTo>
                  <a:lnTo>
                    <a:pt x="1006" y="1025"/>
                  </a:lnTo>
                  <a:lnTo>
                    <a:pt x="968" y="1063"/>
                  </a:lnTo>
                  <a:lnTo>
                    <a:pt x="934" y="1080"/>
                  </a:lnTo>
                  <a:lnTo>
                    <a:pt x="886" y="1104"/>
                  </a:lnTo>
                  <a:lnTo>
                    <a:pt x="826" y="1118"/>
                  </a:lnTo>
                  <a:lnTo>
                    <a:pt x="805" y="1135"/>
                  </a:lnTo>
                  <a:lnTo>
                    <a:pt x="743" y="1135"/>
                  </a:lnTo>
                  <a:lnTo>
                    <a:pt x="716" y="1132"/>
                  </a:lnTo>
                  <a:lnTo>
                    <a:pt x="671" y="1173"/>
                  </a:lnTo>
                  <a:lnTo>
                    <a:pt x="664" y="1190"/>
                  </a:lnTo>
                  <a:lnTo>
                    <a:pt x="671" y="1197"/>
                  </a:lnTo>
                  <a:lnTo>
                    <a:pt x="688" y="1204"/>
                  </a:lnTo>
                  <a:lnTo>
                    <a:pt x="706" y="1190"/>
                  </a:lnTo>
                  <a:lnTo>
                    <a:pt x="754" y="1176"/>
                  </a:lnTo>
                  <a:lnTo>
                    <a:pt x="778" y="1211"/>
                  </a:lnTo>
                  <a:lnTo>
                    <a:pt x="792" y="1329"/>
                  </a:lnTo>
                  <a:lnTo>
                    <a:pt x="802" y="1475"/>
                  </a:lnTo>
                  <a:lnTo>
                    <a:pt x="802" y="1509"/>
                  </a:lnTo>
                  <a:lnTo>
                    <a:pt x="781" y="1557"/>
                  </a:lnTo>
                  <a:lnTo>
                    <a:pt x="761" y="1609"/>
                  </a:lnTo>
                  <a:lnTo>
                    <a:pt x="712" y="1678"/>
                  </a:lnTo>
                  <a:lnTo>
                    <a:pt x="692" y="1731"/>
                  </a:lnTo>
                  <a:lnTo>
                    <a:pt x="657" y="1793"/>
                  </a:lnTo>
                  <a:lnTo>
                    <a:pt x="654" y="1841"/>
                  </a:lnTo>
                  <a:lnTo>
                    <a:pt x="630" y="1893"/>
                  </a:lnTo>
                  <a:lnTo>
                    <a:pt x="608" y="1918"/>
                  </a:lnTo>
                  <a:lnTo>
                    <a:pt x="587" y="1899"/>
                  </a:lnTo>
                  <a:lnTo>
                    <a:pt x="591" y="1865"/>
                  </a:lnTo>
                  <a:lnTo>
                    <a:pt x="587" y="1813"/>
                  </a:lnTo>
                  <a:lnTo>
                    <a:pt x="567" y="1810"/>
                  </a:lnTo>
                  <a:lnTo>
                    <a:pt x="512" y="1800"/>
                  </a:lnTo>
                  <a:lnTo>
                    <a:pt x="487" y="1793"/>
                  </a:lnTo>
                  <a:lnTo>
                    <a:pt x="408" y="1751"/>
                  </a:lnTo>
                  <a:lnTo>
                    <a:pt x="383" y="1724"/>
                  </a:lnTo>
                  <a:lnTo>
                    <a:pt x="355" y="1689"/>
                  </a:lnTo>
                  <a:lnTo>
                    <a:pt x="335" y="1650"/>
                  </a:lnTo>
                  <a:lnTo>
                    <a:pt x="321" y="1657"/>
                  </a:lnTo>
                  <a:lnTo>
                    <a:pt x="321" y="1643"/>
                  </a:lnTo>
                  <a:lnTo>
                    <a:pt x="321" y="1657"/>
                  </a:lnTo>
                  <a:lnTo>
                    <a:pt x="318" y="1661"/>
                  </a:lnTo>
                  <a:lnTo>
                    <a:pt x="321" y="1689"/>
                  </a:lnTo>
                  <a:lnTo>
                    <a:pt x="335" y="1720"/>
                  </a:lnTo>
                  <a:lnTo>
                    <a:pt x="373" y="1765"/>
                  </a:lnTo>
                  <a:lnTo>
                    <a:pt x="393" y="1800"/>
                  </a:lnTo>
                  <a:lnTo>
                    <a:pt x="443" y="1882"/>
                  </a:lnTo>
                  <a:lnTo>
                    <a:pt x="456" y="1911"/>
                  </a:lnTo>
                  <a:lnTo>
                    <a:pt x="477" y="1938"/>
                  </a:lnTo>
                  <a:lnTo>
                    <a:pt x="539" y="1980"/>
                  </a:lnTo>
                  <a:lnTo>
                    <a:pt x="580" y="2021"/>
                  </a:lnTo>
                  <a:lnTo>
                    <a:pt x="605" y="2083"/>
                  </a:lnTo>
                  <a:lnTo>
                    <a:pt x="611" y="2124"/>
                  </a:lnTo>
                  <a:lnTo>
                    <a:pt x="615" y="2139"/>
                  </a:lnTo>
                  <a:lnTo>
                    <a:pt x="587" y="2284"/>
                  </a:lnTo>
                  <a:lnTo>
                    <a:pt x="580" y="2311"/>
                  </a:lnTo>
                  <a:lnTo>
                    <a:pt x="577" y="2329"/>
                  </a:lnTo>
                  <a:lnTo>
                    <a:pt x="570" y="2346"/>
                  </a:lnTo>
                  <a:lnTo>
                    <a:pt x="522" y="2385"/>
                  </a:lnTo>
                  <a:lnTo>
                    <a:pt x="518" y="2406"/>
                  </a:lnTo>
                  <a:lnTo>
                    <a:pt x="522" y="2461"/>
                  </a:lnTo>
                  <a:lnTo>
                    <a:pt x="512" y="2499"/>
                  </a:lnTo>
                  <a:lnTo>
                    <a:pt x="494" y="2540"/>
                  </a:lnTo>
                  <a:lnTo>
                    <a:pt x="453" y="2637"/>
                  </a:lnTo>
                  <a:lnTo>
                    <a:pt x="432" y="2703"/>
                  </a:lnTo>
                  <a:lnTo>
                    <a:pt x="422" y="2768"/>
                  </a:lnTo>
                  <a:lnTo>
                    <a:pt x="405" y="2720"/>
                  </a:lnTo>
                  <a:lnTo>
                    <a:pt x="405" y="2655"/>
                  </a:lnTo>
                  <a:lnTo>
                    <a:pt x="393" y="2593"/>
                  </a:lnTo>
                  <a:lnTo>
                    <a:pt x="405" y="2523"/>
                  </a:lnTo>
                  <a:lnTo>
                    <a:pt x="419" y="2495"/>
                  </a:lnTo>
                  <a:lnTo>
                    <a:pt x="446" y="2464"/>
                  </a:lnTo>
                  <a:lnTo>
                    <a:pt x="450" y="2443"/>
                  </a:lnTo>
                  <a:lnTo>
                    <a:pt x="446" y="2406"/>
                  </a:lnTo>
                  <a:lnTo>
                    <a:pt x="436" y="2402"/>
                  </a:lnTo>
                  <a:lnTo>
                    <a:pt x="439" y="2402"/>
                  </a:lnTo>
                  <a:lnTo>
                    <a:pt x="432" y="2395"/>
                  </a:lnTo>
                  <a:lnTo>
                    <a:pt x="390" y="2399"/>
                  </a:lnTo>
                  <a:lnTo>
                    <a:pt x="373" y="2371"/>
                  </a:lnTo>
                  <a:lnTo>
                    <a:pt x="373" y="2353"/>
                  </a:lnTo>
                  <a:lnTo>
                    <a:pt x="345" y="2305"/>
                  </a:lnTo>
                  <a:lnTo>
                    <a:pt x="352" y="2277"/>
                  </a:lnTo>
                  <a:lnTo>
                    <a:pt x="338" y="2270"/>
                  </a:lnTo>
                  <a:lnTo>
                    <a:pt x="311" y="2270"/>
                  </a:lnTo>
                  <a:lnTo>
                    <a:pt x="293" y="2284"/>
                  </a:lnTo>
                  <a:lnTo>
                    <a:pt x="269" y="2284"/>
                  </a:lnTo>
                  <a:lnTo>
                    <a:pt x="221" y="2249"/>
                  </a:lnTo>
                  <a:lnTo>
                    <a:pt x="200" y="2201"/>
                  </a:lnTo>
                  <a:lnTo>
                    <a:pt x="204" y="2181"/>
                  </a:lnTo>
                  <a:lnTo>
                    <a:pt x="194" y="2160"/>
                  </a:lnTo>
                  <a:lnTo>
                    <a:pt x="204" y="2121"/>
                  </a:lnTo>
                  <a:lnTo>
                    <a:pt x="194" y="2104"/>
                  </a:lnTo>
                  <a:lnTo>
                    <a:pt x="155" y="2090"/>
                  </a:lnTo>
                  <a:lnTo>
                    <a:pt x="148" y="2073"/>
                  </a:lnTo>
                  <a:lnTo>
                    <a:pt x="194" y="2045"/>
                  </a:lnTo>
                  <a:lnTo>
                    <a:pt x="197" y="2031"/>
                  </a:lnTo>
                  <a:lnTo>
                    <a:pt x="180" y="1949"/>
                  </a:lnTo>
                  <a:lnTo>
                    <a:pt x="151" y="1938"/>
                  </a:lnTo>
                  <a:lnTo>
                    <a:pt x="134" y="1899"/>
                  </a:lnTo>
                  <a:lnTo>
                    <a:pt x="151" y="1862"/>
                  </a:lnTo>
                  <a:lnTo>
                    <a:pt x="173" y="1834"/>
                  </a:lnTo>
                  <a:lnTo>
                    <a:pt x="194" y="1800"/>
                  </a:lnTo>
                  <a:lnTo>
                    <a:pt x="221" y="1751"/>
                  </a:lnTo>
                  <a:lnTo>
                    <a:pt x="207" y="1731"/>
                  </a:lnTo>
                  <a:lnTo>
                    <a:pt x="168" y="1727"/>
                  </a:lnTo>
                  <a:lnTo>
                    <a:pt x="151" y="1786"/>
                  </a:lnTo>
                  <a:lnTo>
                    <a:pt x="141" y="1800"/>
                  </a:lnTo>
                  <a:lnTo>
                    <a:pt x="82" y="1844"/>
                  </a:lnTo>
                  <a:lnTo>
                    <a:pt x="72" y="1872"/>
                  </a:lnTo>
                  <a:lnTo>
                    <a:pt x="62" y="1889"/>
                  </a:lnTo>
                  <a:lnTo>
                    <a:pt x="55" y="1907"/>
                  </a:lnTo>
                  <a:lnTo>
                    <a:pt x="58" y="1928"/>
                  </a:lnTo>
                  <a:lnTo>
                    <a:pt x="72" y="1942"/>
                  </a:lnTo>
                  <a:lnTo>
                    <a:pt x="75" y="1966"/>
                  </a:lnTo>
                  <a:lnTo>
                    <a:pt x="62" y="2042"/>
                  </a:lnTo>
                  <a:lnTo>
                    <a:pt x="68" y="2086"/>
                  </a:lnTo>
                  <a:lnTo>
                    <a:pt x="75" y="2117"/>
                  </a:lnTo>
                  <a:lnTo>
                    <a:pt x="99" y="2194"/>
                  </a:lnTo>
                  <a:lnTo>
                    <a:pt x="127" y="2239"/>
                  </a:lnTo>
                  <a:lnTo>
                    <a:pt x="165" y="2253"/>
                  </a:lnTo>
                  <a:lnTo>
                    <a:pt x="151" y="2270"/>
                  </a:lnTo>
                  <a:lnTo>
                    <a:pt x="141" y="2270"/>
                  </a:lnTo>
                  <a:lnTo>
                    <a:pt x="137" y="2284"/>
                  </a:lnTo>
                  <a:lnTo>
                    <a:pt x="141" y="2291"/>
                  </a:lnTo>
                  <a:lnTo>
                    <a:pt x="173" y="2298"/>
                  </a:lnTo>
                  <a:lnTo>
                    <a:pt x="204" y="2349"/>
                  </a:lnTo>
                  <a:lnTo>
                    <a:pt x="221" y="2368"/>
                  </a:lnTo>
                  <a:lnTo>
                    <a:pt x="218" y="2381"/>
                  </a:lnTo>
                  <a:lnTo>
                    <a:pt x="204" y="2385"/>
                  </a:lnTo>
                  <a:lnTo>
                    <a:pt x="168" y="2368"/>
                  </a:lnTo>
                  <a:lnTo>
                    <a:pt x="96" y="2342"/>
                  </a:lnTo>
                  <a:lnTo>
                    <a:pt x="44" y="2339"/>
                  </a:lnTo>
                  <a:lnTo>
                    <a:pt x="0" y="2349"/>
                  </a:lnTo>
                  <a:lnTo>
                    <a:pt x="0" y="2364"/>
                  </a:lnTo>
                  <a:lnTo>
                    <a:pt x="17" y="2368"/>
                  </a:lnTo>
                  <a:lnTo>
                    <a:pt x="44" y="2392"/>
                  </a:lnTo>
                  <a:lnTo>
                    <a:pt x="58" y="2395"/>
                  </a:lnTo>
                  <a:lnTo>
                    <a:pt x="82" y="2381"/>
                  </a:lnTo>
                  <a:lnTo>
                    <a:pt x="96" y="2385"/>
                  </a:lnTo>
                  <a:lnTo>
                    <a:pt x="176" y="2426"/>
                  </a:lnTo>
                  <a:lnTo>
                    <a:pt x="231" y="2443"/>
                  </a:lnTo>
                  <a:lnTo>
                    <a:pt x="262" y="2478"/>
                  </a:lnTo>
                  <a:lnTo>
                    <a:pt x="259" y="2495"/>
                  </a:lnTo>
                  <a:lnTo>
                    <a:pt x="238" y="2512"/>
                  </a:lnTo>
                  <a:lnTo>
                    <a:pt x="249" y="2567"/>
                  </a:lnTo>
                  <a:lnTo>
                    <a:pt x="238" y="2579"/>
                  </a:lnTo>
                  <a:lnTo>
                    <a:pt x="221" y="2589"/>
                  </a:lnTo>
                  <a:lnTo>
                    <a:pt x="221" y="2596"/>
                  </a:lnTo>
                  <a:lnTo>
                    <a:pt x="283" y="2624"/>
                  </a:lnTo>
                  <a:lnTo>
                    <a:pt x="304" y="2668"/>
                  </a:lnTo>
                  <a:lnTo>
                    <a:pt x="300" y="2686"/>
                  </a:lnTo>
                  <a:lnTo>
                    <a:pt x="290" y="2699"/>
                  </a:lnTo>
                  <a:lnTo>
                    <a:pt x="242" y="2689"/>
                  </a:lnTo>
                  <a:lnTo>
                    <a:pt x="235" y="2710"/>
                  </a:lnTo>
                  <a:lnTo>
                    <a:pt x="252" y="2730"/>
                  </a:lnTo>
                  <a:lnTo>
                    <a:pt x="262" y="2727"/>
                  </a:lnTo>
                  <a:lnTo>
                    <a:pt x="262" y="2744"/>
                  </a:lnTo>
                  <a:lnTo>
                    <a:pt x="235" y="2755"/>
                  </a:lnTo>
                  <a:lnTo>
                    <a:pt x="221" y="2755"/>
                  </a:lnTo>
                  <a:lnTo>
                    <a:pt x="218" y="2765"/>
                  </a:lnTo>
                  <a:lnTo>
                    <a:pt x="235" y="2779"/>
                  </a:lnTo>
                  <a:lnTo>
                    <a:pt x="276" y="2782"/>
                  </a:lnTo>
                  <a:lnTo>
                    <a:pt x="314" y="2796"/>
                  </a:lnTo>
                  <a:lnTo>
                    <a:pt x="324" y="2818"/>
                  </a:lnTo>
                  <a:lnTo>
                    <a:pt x="304" y="2834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299880" y="2135160"/>
              <a:ext cx="162000" cy="1123920"/>
            </a:xfrm>
            <a:custGeom>
              <a:avLst/>
              <a:gdLst/>
              <a:ahLst/>
              <a:rect l="l" t="t" r="r" b="b"/>
              <a:pathLst>
                <a:path w="409" h="2833">
                  <a:moveTo>
                    <a:pt x="408" y="2833"/>
                  </a:moveTo>
                  <a:lnTo>
                    <a:pt x="398" y="2814"/>
                  </a:lnTo>
                  <a:lnTo>
                    <a:pt x="392" y="2772"/>
                  </a:lnTo>
                  <a:lnTo>
                    <a:pt x="315" y="2662"/>
                  </a:lnTo>
                  <a:lnTo>
                    <a:pt x="322" y="2550"/>
                  </a:lnTo>
                  <a:lnTo>
                    <a:pt x="342" y="2530"/>
                  </a:lnTo>
                  <a:lnTo>
                    <a:pt x="363" y="2523"/>
                  </a:lnTo>
                  <a:lnTo>
                    <a:pt x="402" y="2481"/>
                  </a:lnTo>
                  <a:lnTo>
                    <a:pt x="409" y="2409"/>
                  </a:lnTo>
                  <a:lnTo>
                    <a:pt x="385" y="2381"/>
                  </a:lnTo>
                  <a:lnTo>
                    <a:pt x="328" y="2357"/>
                  </a:lnTo>
                  <a:lnTo>
                    <a:pt x="273" y="2308"/>
                  </a:lnTo>
                  <a:lnTo>
                    <a:pt x="253" y="2256"/>
                  </a:lnTo>
                  <a:lnTo>
                    <a:pt x="256" y="2107"/>
                  </a:lnTo>
                  <a:lnTo>
                    <a:pt x="266" y="2086"/>
                  </a:lnTo>
                  <a:lnTo>
                    <a:pt x="260" y="2049"/>
                  </a:lnTo>
                  <a:lnTo>
                    <a:pt x="277" y="2042"/>
                  </a:lnTo>
                  <a:lnTo>
                    <a:pt x="287" y="1973"/>
                  </a:lnTo>
                  <a:lnTo>
                    <a:pt x="301" y="1966"/>
                  </a:lnTo>
                  <a:lnTo>
                    <a:pt x="315" y="1994"/>
                  </a:lnTo>
                  <a:lnTo>
                    <a:pt x="315" y="2049"/>
                  </a:lnTo>
                  <a:lnTo>
                    <a:pt x="322" y="2066"/>
                  </a:lnTo>
                  <a:lnTo>
                    <a:pt x="374" y="2104"/>
                  </a:lnTo>
                  <a:lnTo>
                    <a:pt x="385" y="2090"/>
                  </a:lnTo>
                  <a:lnTo>
                    <a:pt x="388" y="2049"/>
                  </a:lnTo>
                  <a:lnTo>
                    <a:pt x="363" y="1969"/>
                  </a:lnTo>
                  <a:lnTo>
                    <a:pt x="356" y="1921"/>
                  </a:lnTo>
                  <a:lnTo>
                    <a:pt x="363" y="1858"/>
                  </a:lnTo>
                  <a:lnTo>
                    <a:pt x="353" y="1855"/>
                  </a:lnTo>
                  <a:lnTo>
                    <a:pt x="315" y="1893"/>
                  </a:lnTo>
                  <a:lnTo>
                    <a:pt x="315" y="1918"/>
                  </a:lnTo>
                  <a:lnTo>
                    <a:pt x="301" y="1938"/>
                  </a:lnTo>
                  <a:lnTo>
                    <a:pt x="253" y="1921"/>
                  </a:lnTo>
                  <a:lnTo>
                    <a:pt x="201" y="1848"/>
                  </a:lnTo>
                  <a:lnTo>
                    <a:pt x="152" y="1827"/>
                  </a:lnTo>
                  <a:lnTo>
                    <a:pt x="152" y="1827"/>
                  </a:lnTo>
                  <a:lnTo>
                    <a:pt x="177" y="1779"/>
                  </a:lnTo>
                  <a:lnTo>
                    <a:pt x="177" y="1619"/>
                  </a:lnTo>
                  <a:lnTo>
                    <a:pt x="107" y="1544"/>
                  </a:lnTo>
                  <a:lnTo>
                    <a:pt x="79" y="1485"/>
                  </a:lnTo>
                  <a:lnTo>
                    <a:pt x="28" y="1350"/>
                  </a:lnTo>
                  <a:lnTo>
                    <a:pt x="55" y="1305"/>
                  </a:lnTo>
                  <a:lnTo>
                    <a:pt x="45" y="1264"/>
                  </a:lnTo>
                  <a:lnTo>
                    <a:pt x="38" y="1228"/>
                  </a:lnTo>
                  <a:lnTo>
                    <a:pt x="66" y="1132"/>
                  </a:lnTo>
                  <a:lnTo>
                    <a:pt x="97" y="1083"/>
                  </a:lnTo>
                  <a:lnTo>
                    <a:pt x="107" y="1059"/>
                  </a:lnTo>
                  <a:lnTo>
                    <a:pt x="97" y="965"/>
                  </a:lnTo>
                  <a:lnTo>
                    <a:pt x="55" y="872"/>
                  </a:lnTo>
                  <a:lnTo>
                    <a:pt x="52" y="848"/>
                  </a:lnTo>
                  <a:lnTo>
                    <a:pt x="41" y="824"/>
                  </a:lnTo>
                  <a:lnTo>
                    <a:pt x="21" y="803"/>
                  </a:lnTo>
                  <a:lnTo>
                    <a:pt x="7" y="761"/>
                  </a:lnTo>
                  <a:lnTo>
                    <a:pt x="0" y="706"/>
                  </a:lnTo>
                  <a:lnTo>
                    <a:pt x="10" y="688"/>
                  </a:lnTo>
                  <a:lnTo>
                    <a:pt x="7" y="644"/>
                  </a:lnTo>
                  <a:lnTo>
                    <a:pt x="52" y="571"/>
                  </a:lnTo>
                  <a:lnTo>
                    <a:pt x="177" y="432"/>
                  </a:lnTo>
                  <a:lnTo>
                    <a:pt x="177" y="405"/>
                  </a:lnTo>
                  <a:lnTo>
                    <a:pt x="187" y="350"/>
                  </a:lnTo>
                  <a:lnTo>
                    <a:pt x="215" y="325"/>
                  </a:lnTo>
                  <a:lnTo>
                    <a:pt x="246" y="273"/>
                  </a:lnTo>
                  <a:lnTo>
                    <a:pt x="256" y="152"/>
                  </a:lnTo>
                  <a:lnTo>
                    <a:pt x="232" y="96"/>
                  </a:lnTo>
                  <a:lnTo>
                    <a:pt x="256" y="38"/>
                  </a:lnTo>
                  <a:lnTo>
                    <a:pt x="273" y="14"/>
                  </a:lnTo>
                  <a:lnTo>
                    <a:pt x="26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5243400" y="1716120"/>
              <a:ext cx="254160" cy="5223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5053320" y="120204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- 150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- 63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- 4.34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- 0.79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1999 - 630%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7158240" y="198324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- 53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- 22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- 2.20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- 0.77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1999 - 3479%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6" name=""/>
            <p:cNvSpPr/>
            <p:nvPr/>
          </p:nvSpPr>
          <p:spPr>
            <a:xfrm flipH="1" flipV="1">
              <a:off x="7292520" y="1630440"/>
              <a:ext cx="273240" cy="3333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6975720" y="275472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- 62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- 20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- 1.69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- 0.52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1999 - 230%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8" name=""/>
            <p:cNvSpPr/>
            <p:nvPr/>
          </p:nvSpPr>
          <p:spPr>
            <a:xfrm flipH="1" flipV="1">
              <a:off x="6573600" y="2387520"/>
              <a:ext cx="533160" cy="3621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6585480" y="384048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- 136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- 59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- 6.10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- 1.35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1999 - 325%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0" name=""/>
            <p:cNvSpPr/>
            <p:nvPr/>
          </p:nvSpPr>
          <p:spPr>
            <a:xfrm flipH="1" flipV="1">
              <a:off x="6325920" y="3530520"/>
              <a:ext cx="609480" cy="2764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4337280" y="501192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- 57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- 29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- 2.65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- 0.73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1999 - 554%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2" name=""/>
            <p:cNvSpPr/>
            <p:nvPr/>
          </p:nvSpPr>
          <p:spPr>
            <a:xfrm flipV="1">
              <a:off x="4944960" y="3911760"/>
              <a:ext cx="257400" cy="108576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2968560" y="3832920"/>
              <a:ext cx="1851120" cy="82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- 115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- 48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- 5.61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</a:t>
              </a:r>
              <a:br>
                <a:rPr sz="800"/>
              </a:b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(Bcf/d) - 1.82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1999 - 105%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175040" y="255456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- 54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- 27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- 2.25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- 0.71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1999 - 399%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32040" y="1402200"/>
              <a:ext cx="1985040" cy="70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Plants - 52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 Probability Plants - 20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 Demand (Bcf/d) - 2.28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 Annual Usage (Bcf/d) - 0.72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% Growth over 1999 - 414%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56" name=""/>
          <p:cNvGrpSpPr/>
          <p:nvPr/>
        </p:nvGrpSpPr>
        <p:grpSpPr>
          <a:xfrm>
            <a:off x="1847160" y="5872320"/>
            <a:ext cx="5103360" cy="591120"/>
            <a:chOff x="1847160" y="5872320"/>
            <a:chExt cx="5103360" cy="591120"/>
          </a:xfrm>
        </p:grpSpPr>
        <p:sp>
          <p:nvSpPr>
            <p:cNvPr id="1657" name=""/>
            <p:cNvSpPr/>
            <p:nvPr/>
          </p:nvSpPr>
          <p:spPr>
            <a:xfrm>
              <a:off x="4277160" y="5872320"/>
              <a:ext cx="2818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5161680" y="5872320"/>
              <a:ext cx="5702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Peak Gas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6249960" y="5872320"/>
              <a:ext cx="5630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3092760" y="6018120"/>
              <a:ext cx="4788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Number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4090320" y="6018120"/>
              <a:ext cx="1342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4194000" y="6018120"/>
              <a:ext cx="5209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obability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5197680" y="6018120"/>
              <a:ext cx="4996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Demand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6106320" y="6018120"/>
              <a:ext cx="84420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Annual Usage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3053160" y="6164280"/>
              <a:ext cx="5558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 Plants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4227120" y="6164280"/>
              <a:ext cx="38016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Plants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3022560" y="6294600"/>
              <a:ext cx="555840" cy="140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5247720" y="6164280"/>
              <a:ext cx="4010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(Bcf/d)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4197240" y="6294600"/>
              <a:ext cx="379440" cy="140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6332040" y="6164280"/>
              <a:ext cx="40104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(Bcf/d)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5216400" y="6294600"/>
              <a:ext cx="400320" cy="140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6300720" y="6294600"/>
              <a:ext cx="401760" cy="140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847160" y="6310440"/>
              <a:ext cx="51372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Total US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3196080" y="6310440"/>
              <a:ext cx="2116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707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4282200" y="6310440"/>
              <a:ext cx="2116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5258160" y="6310440"/>
              <a:ext cx="31716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28.00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7" name=""/>
            <p:cNvSpPr/>
            <p:nvPr/>
          </p:nvSpPr>
          <p:spPr>
            <a:xfrm>
              <a:off x="6377400" y="6310440"/>
              <a:ext cx="24696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9.76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78" name=""/>
          <p:cNvSpPr/>
          <p:nvPr/>
        </p:nvSpPr>
        <p:spPr>
          <a:xfrm>
            <a:off x="355680" y="38160"/>
            <a:ext cx="836928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Power Generation - Gas Demand by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Census Region - New Plants 2000-2003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9" name=""/>
          <p:cNvSpPr/>
          <p:nvPr/>
        </p:nvSpPr>
        <p:spPr>
          <a:xfrm>
            <a:off x="2982960" y="1949760"/>
            <a:ext cx="19857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 of Plants - 26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Probability Plants - 16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Gas Demand (Bc/d) - 0.82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Expected Annual Usage (Bcf/d) - 0.16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%Growth over 1999 - 215%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3749598-09BB-4676-8760-263982A3FA35}" type="slidenum">
              <a:t>9</a:t>
            </a:fld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1999-04-19T13:25:17Z</dcterms:created>
  <dc:creator>Simon Shih</dc:creator>
  <dc:description/>
  <dc:language>en-US</dc:language>
  <cp:lastModifiedBy>EDees</cp:lastModifiedBy>
  <cp:lastPrinted>2001-02-09T16:07:07Z</cp:lastPrinted>
  <dcterms:modified xsi:type="dcterms:W3CDTF">2001-02-22T14:39:14Z</dcterms:modified>
  <cp:revision>428</cp:revision>
  <dc:subject/>
  <dc:title>No Slide Title</dc:title>
</cp:coreProperties>
</file>