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media/image8.wmf" ContentType="image/x-wmf"/>
  <Override PartName="/ppt/media/image9.wmf" ContentType="image/x-wmf"/>
  <Override PartName="/ppt/embeddings/oleObject1.pptx" ContentType="application/vnd.openxmlformats-officedocument.presentationml.presentation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934200" cy="92344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F5EA6A-83C6-4168-9C6E-D7D52276B5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A13B4C-C38E-4B0A-9064-37DCA7EC4A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D5E5D8-EFCB-44C7-A1A4-9C2BF7834A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F3D62A-6B2C-4802-8BF8-CA67D0EB45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38880" y="64008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fld id="{1C916F41-31AA-445C-9710-9ED774C79ABA}" type="slidenum"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NE_C_WHI" descr=""/>
          <p:cNvPicPr/>
          <p:nvPr/>
        </p:nvPicPr>
        <p:blipFill>
          <a:blip r:embed="rId1"/>
          <a:stretch/>
        </p:blipFill>
        <p:spPr>
          <a:xfrm>
            <a:off x="7467480" y="5410080"/>
            <a:ext cx="903240" cy="9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"/>
          <p:cNvSpPr/>
          <p:nvPr/>
        </p:nvSpPr>
        <p:spPr>
          <a:xfrm>
            <a:off x="533520" y="1752480"/>
            <a:ext cx="7924680" cy="22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Fundamental Supply Factors Driving Current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Market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 for Public Utilities Conference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3028320" y="5334120"/>
            <a:ext cx="27403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 Belden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D722CA-207A-4FB3-B182-C06106CAA8B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6091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Results in Fewer Imports into California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304920" y="2133720"/>
            <a:ext cx="845820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average MW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EF4D94-11F4-4507-83E8-0D69CBF5ACE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1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Causes Increased Gas Generation in California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304920" y="2133720"/>
            <a:ext cx="845820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Scatter plot of June through February Year on Year hydro changes vs. Year on Year gas changes.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FCA9D6-10F8-4267-BD7A-D66B8DFC9E8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has Tremendous Impact on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Thermal Forced Outages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Gas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NOX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related Generation Limitations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84F264-9A45-4F42-B945-E6962786534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Limited Plants and Hydro Are Both Storable Commodities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Peaking Plants in Southern California are Limited to 800 Hours per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 Hydro Can Store for More than a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Utilities Can Store for One Week to Several Months.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80FD53-3CB7-4206-84F2-467BB434527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120" y="533520"/>
            <a:ext cx="80010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Do You Price a Storable Commodity?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04920" y="2057400"/>
            <a:ext cx="8458200" cy="32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Current Offer = NPV (Highest Forward Price)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Brings Off-Peak and Peak Prices Together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Creates peak summertime prices throughout the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E6F4CA-7397-4B67-A119-52D974449B4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 Fundamentals Explain Current Prices.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Have Not Addressed Impact of Hydro.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Use Marginal Cost and Don’t Consider Storage Pricing.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Things Will Get Worse Before They Get Better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2A2453-022E-4DD9-8010-B7AFFEB4542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"/>
          <p:cNvGraphicFramePr/>
          <p:nvPr/>
        </p:nvGraphicFramePr>
        <p:xfrm>
          <a:off x="533520" y="0"/>
          <a:ext cx="8001000" cy="62485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0"/>
                    <a:ext cx="800100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FEC685-4B39-4E1A-BFA4-5814894BEDA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Missing Links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relationship between Northwest hydro output and the California crisis.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pricing of storable commodities.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661942-2C07-4D2A-B3BC-C751465C0AC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45720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Proportion of 1999 WSCC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487692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Hydro’s Proportion of 1999 WSCC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" name=""/>
          <p:cNvGraphicFramePr/>
          <p:nvPr/>
        </p:nvGraphicFramePr>
        <p:xfrm>
          <a:off x="4419720" y="1752480"/>
          <a:ext cx="472428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9720" y="1752480"/>
                    <a:ext cx="47242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" name=""/>
          <p:cNvSpPr/>
          <p:nvPr/>
        </p:nvSpPr>
        <p:spPr>
          <a:xfrm>
            <a:off x="4343400" y="213372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924680" y="5029200"/>
            <a:ext cx="990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0" y="1981080"/>
          <a:ext cx="4572000" cy="39132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457200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3352680" y="518148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0" y="198108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A1DEAB-6F4D-4009-BF80-17ED77D0A23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762120" y="2438280"/>
          <a:ext cx="7546680" cy="5108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2438280"/>
                    <a:ext cx="7546680" cy="51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60948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685800" y="1599840"/>
            <a:ext cx="77724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C1A6B1-0EAA-437D-B078-6E1E422F11C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146F0C-156B-4537-A46B-21A077BAFC1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C09787-2263-4AF4-87AE-DED6EC530E3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231840" y="461880"/>
          <a:ext cx="868032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1880"/>
                    <a:ext cx="86803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70BAC1-D832-4838-A465-3845EB60B04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4F9B6E-66E2-46D5-AAA6-97D88790811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2000-04-05T19:23:14Z</dcterms:created>
  <dc:creator>ddavids3</dc:creator>
  <dc:description/>
  <dc:language>en-US</dc:language>
  <cp:lastModifiedBy>ddavids3</cp:lastModifiedBy>
  <cp:lastPrinted>2001-03-20T17:34:05Z</cp:lastPrinted>
  <dcterms:modified xsi:type="dcterms:W3CDTF">2001-03-20T17:35:32Z</dcterms:modified>
  <cp:revision>138</cp:revision>
  <dc:subject/>
  <dc:title>West Power Trading</dc:title>
</cp:coreProperties>
</file>