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59072B-314C-405B-95E9-5A0701DE17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0F7B59-71AB-47C0-93BA-5C14F21D9E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image" Target="../media/image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7200" y="609480"/>
            <a:ext cx="8229600" cy="542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Let’s drink Egg Nog and get legless!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        When:  Wednesday, December 19, 6:30 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        Where: Elliot’s place -- 2797 SW Greenway Ave. (Turn left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     at top of Broadway on the way to Council Crest.)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askerville Old Face"/>
              </a:rPr>
              <a:t>        RSVP:  (503) 227-8531 or by e-mail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09480" y="685800"/>
            <a:ext cx="33307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bd06419_" descr=""/>
          <p:cNvPicPr/>
          <p:nvPr/>
        </p:nvPicPr>
        <p:blipFill>
          <a:blip r:embed="rId1"/>
          <a:stretch/>
        </p:blipFill>
        <p:spPr>
          <a:xfrm>
            <a:off x="4114800" y="5800680"/>
            <a:ext cx="762120" cy="75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bd06419_" descr=""/>
          <p:cNvPicPr/>
          <p:nvPr/>
        </p:nvPicPr>
        <p:blipFill>
          <a:blip r:embed="rId2"/>
          <a:stretch/>
        </p:blipFill>
        <p:spPr>
          <a:xfrm>
            <a:off x="4114800" y="314280"/>
            <a:ext cx="762120" cy="75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09480" y="6172200"/>
            <a:ext cx="33530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105520" y="6172200"/>
            <a:ext cx="3429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105520" y="685800"/>
            <a:ext cx="3429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bd06419_" descr=""/>
          <p:cNvPicPr/>
          <p:nvPr/>
        </p:nvPicPr>
        <p:blipFill>
          <a:blip r:embed="rId3"/>
          <a:stretch/>
        </p:blipFill>
        <p:spPr>
          <a:xfrm>
            <a:off x="228600" y="3057480"/>
            <a:ext cx="762120" cy="75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bd06419_" descr=""/>
          <p:cNvPicPr/>
          <p:nvPr/>
        </p:nvPicPr>
        <p:blipFill>
          <a:blip r:embed="rId4"/>
          <a:stretch/>
        </p:blipFill>
        <p:spPr>
          <a:xfrm>
            <a:off x="8153280" y="3048120"/>
            <a:ext cx="762120" cy="75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 flipV="1">
            <a:off x="609480" y="685800"/>
            <a:ext cx="0" cy="228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609480" y="3886200"/>
            <a:ext cx="0" cy="228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534520" y="3886200"/>
            <a:ext cx="0" cy="228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8534520" y="685800"/>
            <a:ext cx="0" cy="2286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2001-11-27T17:35:04Z</dcterms:created>
  <dc:creator>emainze</dc:creator>
  <dc:description/>
  <dc:language>en-US</dc:language>
  <cp:lastModifiedBy>emainze</cp:lastModifiedBy>
  <dcterms:modified xsi:type="dcterms:W3CDTF">2001-11-27T21:38:57Z</dcterms:modified>
  <cp:revision>1</cp:revision>
  <dc:subject/>
  <dc:title>PowerPoint Presentation</dc:title>
</cp:coreProperties>
</file>