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AB7CAB-718C-4262-9ACE-8A66823C41F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5B8CC56-EA33-46D5-9ECF-A62E4441E3C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-152280"/>
            <a:ext cx="9144000" cy="7010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18960" y="4647960"/>
            <a:ext cx="5257800" cy="146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Phyllis and Ashley would like to share the spirit of the season with our friends and family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br>
              <a:rPr sz="1800"/>
            </a:br>
            <a:br>
              <a:rPr sz="1800"/>
            </a:br>
            <a:r>
              <a:rPr b="1" lang="en-US" sz="1800" strike="noStrike" u="none">
                <a:solidFill>
                  <a:srgbClr val="c62606"/>
                </a:solidFill>
                <a:effectLst/>
                <a:uFillTx/>
                <a:latin typeface="Arial"/>
              </a:rPr>
              <a:t>THIS SUNDAY!!</a:t>
            </a:r>
            <a:r>
              <a:rPr b="0" lang="en-US" sz="1800" strike="noStrike" u="none">
                <a:solidFill>
                  <a:srgbClr val="c62606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c62606"/>
                </a:solidFill>
                <a:effectLst/>
                <a:uFillTx/>
                <a:latin typeface="Arial"/>
              </a:rPr>
              <a:t>December 16</a:t>
            </a:r>
            <a:r>
              <a:rPr b="1" lang="en-US" sz="1800" strike="noStrike" u="none" baseline="30000">
                <a:solidFill>
                  <a:srgbClr val="c62606"/>
                </a:solidFill>
                <a:effectLst/>
                <a:uFillTx/>
                <a:latin typeface="Arial"/>
              </a:rPr>
              <a:t>th</a:t>
            </a:r>
            <a:br>
              <a:rPr sz="1800"/>
            </a:b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(ASHLEY STILL CANNOT PLAN AHEAD!)</a:t>
            </a:r>
            <a:br>
              <a:rPr sz="1000"/>
            </a:br>
            <a:br>
              <a:rPr sz="1400"/>
            </a:b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Come as you are – Friends, children and cheer welcome.</a:t>
            </a:r>
            <a:br>
              <a:rPr sz="1800"/>
            </a:b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Fun and Food 12-5 pm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933960" y="1828800"/>
            <a:ext cx="190476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5150 Hidalgo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The Oxford 1902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(2 block South of the Galleria between Sage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and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 Post Oak)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RSVP Acceptances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Ashley Abbott 713.443.5711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Monotype Corsiva"/>
              </a:rPr>
              <a:t>Phyllis Peak   713.652.9552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1143000" y="208080"/>
            <a:ext cx="5486400" cy="428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2400480" y="1928880"/>
            <a:ext cx="299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62606"/>
                </a:solidFill>
                <a:effectLst/>
                <a:uFillTx/>
                <a:latin typeface="Monotype Corsiva"/>
              </a:rPr>
              <a:t>Holiday Open House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990720" y="0"/>
            <a:ext cx="177840" cy="45720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1066680" y="4443480"/>
            <a:ext cx="5639040" cy="152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2001-12-11T16:22:50Z</dcterms:created>
  <dc:creator>AAbbott</dc:creator>
  <dc:description/>
  <dc:language>en-US</dc:language>
  <cp:lastModifiedBy>AAbbott</cp:lastModifiedBy>
  <dcterms:modified xsi:type="dcterms:W3CDTF">2001-12-11T16:24:16Z</dcterms:modified>
  <cp:revision>1</cp:revision>
  <dc:subject/>
  <dc:title> Phyllis and Ashley would like to share the spirit of the season with our friends and family   THIS SUNDAY!! December 16th (ASHLEY STILL CANNOT PLAN AHEAD!)  Come as you are – Friends, children and cheer welcome. Fun and Food 12-5 pm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r8>1076808439</vt:r8>
  </property>
  <property fmtid="{D5CDD505-2E9C-101B-9397-08002B2CF9AE}" pid="3" name="_AuthorEmail">
    <vt:lpwstr>AAbbott@ForwardVUE.com</vt:lpwstr>
  </property>
  <property fmtid="{D5CDD505-2E9C-101B-9397-08002B2CF9AE}" pid="4" name="_AuthorEmailDisplayName">
    <vt:lpwstr>Ashley Abbott</vt:lpwstr>
  </property>
  <property fmtid="{D5CDD505-2E9C-101B-9397-08002B2CF9AE}" pid="5" name="_EmailSubject">
    <vt:lpwstr/>
  </property>
</Properties>
</file>