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gradFill rotWithShape="0">
          <a:gsLst>
            <a:gs pos="0">
              <a:srgbClr val="000054"/>
            </a:gs>
            <a:gs pos="50000">
              <a:srgbClr val="00007a"/>
            </a:gs>
            <a:gs pos="100000">
              <a:srgbClr val="000054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11160" y="1836720"/>
            <a:ext cx="2268720" cy="2709720"/>
          </a:xfrm>
          <a:custGeom>
            <a:avLst/>
            <a:gdLst/>
            <a:ahLst/>
            <a:rect l="l" t="t" r="r" b="b"/>
            <a:pathLst>
              <a:path w="1429" h="1707">
                <a:moveTo>
                  <a:pt x="808" y="283"/>
                </a:moveTo>
                <a:lnTo>
                  <a:pt x="673" y="252"/>
                </a:lnTo>
                <a:lnTo>
                  <a:pt x="654" y="0"/>
                </a:lnTo>
                <a:lnTo>
                  <a:pt x="488" y="13"/>
                </a:lnTo>
                <a:lnTo>
                  <a:pt x="476" y="252"/>
                </a:lnTo>
                <a:lnTo>
                  <a:pt x="365" y="290"/>
                </a:lnTo>
                <a:lnTo>
                  <a:pt x="206" y="86"/>
                </a:lnTo>
                <a:lnTo>
                  <a:pt x="95" y="148"/>
                </a:lnTo>
                <a:lnTo>
                  <a:pt x="200" y="376"/>
                </a:lnTo>
                <a:lnTo>
                  <a:pt x="126" y="450"/>
                </a:lnTo>
                <a:lnTo>
                  <a:pt x="0" y="423"/>
                </a:lnTo>
                <a:lnTo>
                  <a:pt x="0" y="1273"/>
                </a:lnTo>
                <a:lnTo>
                  <a:pt x="101" y="1226"/>
                </a:lnTo>
                <a:lnTo>
                  <a:pt x="181" y="1306"/>
                </a:lnTo>
                <a:lnTo>
                  <a:pt x="70" y="1509"/>
                </a:lnTo>
                <a:lnTo>
                  <a:pt x="175" y="1596"/>
                </a:lnTo>
                <a:lnTo>
                  <a:pt x="365" y="1411"/>
                </a:lnTo>
                <a:lnTo>
                  <a:pt x="476" y="1448"/>
                </a:lnTo>
                <a:lnTo>
                  <a:pt x="501" y="1700"/>
                </a:lnTo>
                <a:lnTo>
                  <a:pt x="667" y="1707"/>
                </a:lnTo>
                <a:lnTo>
                  <a:pt x="685" y="1442"/>
                </a:lnTo>
                <a:lnTo>
                  <a:pt x="826" y="1405"/>
                </a:lnTo>
                <a:lnTo>
                  <a:pt x="993" y="1590"/>
                </a:lnTo>
                <a:lnTo>
                  <a:pt x="1103" y="1522"/>
                </a:lnTo>
                <a:lnTo>
                  <a:pt x="993" y="1300"/>
                </a:lnTo>
                <a:lnTo>
                  <a:pt x="1067" y="1207"/>
                </a:lnTo>
                <a:lnTo>
                  <a:pt x="1288" y="1312"/>
                </a:lnTo>
                <a:lnTo>
                  <a:pt x="1355" y="1196"/>
                </a:lnTo>
                <a:lnTo>
                  <a:pt x="1153" y="1047"/>
                </a:lnTo>
                <a:lnTo>
                  <a:pt x="1177" y="918"/>
                </a:lnTo>
                <a:lnTo>
                  <a:pt x="1429" y="894"/>
                </a:lnTo>
                <a:lnTo>
                  <a:pt x="1423" y="764"/>
                </a:lnTo>
                <a:lnTo>
                  <a:pt x="1171" y="727"/>
                </a:lnTo>
                <a:lnTo>
                  <a:pt x="1146" y="629"/>
                </a:lnTo>
                <a:lnTo>
                  <a:pt x="1349" y="487"/>
                </a:lnTo>
                <a:lnTo>
                  <a:pt x="1282" y="370"/>
                </a:lnTo>
                <a:lnTo>
                  <a:pt x="1054" y="462"/>
                </a:lnTo>
                <a:lnTo>
                  <a:pt x="980" y="388"/>
                </a:lnTo>
                <a:lnTo>
                  <a:pt x="1097" y="173"/>
                </a:lnTo>
                <a:lnTo>
                  <a:pt x="986" y="105"/>
                </a:lnTo>
                <a:lnTo>
                  <a:pt x="808" y="283"/>
                </a:lnTo>
                <a:close/>
              </a:path>
            </a:pathLst>
          </a:custGeom>
          <a:gradFill rotWithShape="0">
            <a:gsLst>
              <a:gs pos="0">
                <a:srgbClr val="00007a"/>
              </a:gs>
              <a:gs pos="100000">
                <a:srgbClr val="555bad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1192320" y="353880"/>
            <a:ext cx="2266920" cy="2270160"/>
          </a:xfrm>
          <a:custGeom>
            <a:avLst/>
            <a:gdLst/>
            <a:ahLst/>
            <a:rect l="l" t="t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rgbClr val="00007a"/>
              </a:gs>
              <a:gs pos="100000">
                <a:srgbClr val="000054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2532240" y="1270080"/>
            <a:ext cx="3670200" cy="3671640"/>
          </a:xfrm>
          <a:custGeom>
            <a:avLst/>
            <a:gdLst/>
            <a:ahLst/>
            <a:rect l="l" t="t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rgbClr val="000054"/>
              </a:gs>
              <a:gs pos="100000">
                <a:srgbClr val="00007a"/>
              </a:gs>
            </a:gsLst>
            <a:lin ang="135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240" y="4797360"/>
            <a:ext cx="3417840" cy="2097000"/>
          </a:xfrm>
          <a:custGeom>
            <a:avLst/>
            <a:gdLst/>
            <a:ahLst/>
            <a:rect l="l" t="t" r="r" b="b"/>
            <a:pathLst>
              <a:path w="2153" h="1321">
                <a:moveTo>
                  <a:pt x="1368" y="358"/>
                </a:moveTo>
                <a:lnTo>
                  <a:pt x="1197" y="318"/>
                </a:lnTo>
                <a:lnTo>
                  <a:pt x="1173" y="0"/>
                </a:lnTo>
                <a:lnTo>
                  <a:pt x="964" y="16"/>
                </a:lnTo>
                <a:lnTo>
                  <a:pt x="948" y="318"/>
                </a:lnTo>
                <a:lnTo>
                  <a:pt x="808" y="366"/>
                </a:lnTo>
                <a:lnTo>
                  <a:pt x="606" y="109"/>
                </a:lnTo>
                <a:lnTo>
                  <a:pt x="467" y="187"/>
                </a:lnTo>
                <a:lnTo>
                  <a:pt x="599" y="474"/>
                </a:lnTo>
                <a:lnTo>
                  <a:pt x="506" y="568"/>
                </a:lnTo>
                <a:lnTo>
                  <a:pt x="202" y="459"/>
                </a:lnTo>
                <a:lnTo>
                  <a:pt x="132" y="576"/>
                </a:lnTo>
                <a:lnTo>
                  <a:pt x="365" y="778"/>
                </a:lnTo>
                <a:lnTo>
                  <a:pt x="327" y="933"/>
                </a:lnTo>
                <a:lnTo>
                  <a:pt x="7" y="956"/>
                </a:lnTo>
                <a:lnTo>
                  <a:pt x="0" y="1128"/>
                </a:lnTo>
                <a:lnTo>
                  <a:pt x="327" y="1174"/>
                </a:lnTo>
                <a:lnTo>
                  <a:pt x="358" y="1321"/>
                </a:lnTo>
                <a:lnTo>
                  <a:pt x="1804" y="1321"/>
                </a:lnTo>
                <a:lnTo>
                  <a:pt x="1835" y="1158"/>
                </a:lnTo>
                <a:lnTo>
                  <a:pt x="2153" y="1128"/>
                </a:lnTo>
                <a:lnTo>
                  <a:pt x="2146" y="964"/>
                </a:lnTo>
                <a:lnTo>
                  <a:pt x="1827" y="917"/>
                </a:lnTo>
                <a:lnTo>
                  <a:pt x="1795" y="793"/>
                </a:lnTo>
                <a:lnTo>
                  <a:pt x="2052" y="615"/>
                </a:lnTo>
                <a:lnTo>
                  <a:pt x="1967" y="467"/>
                </a:lnTo>
                <a:lnTo>
                  <a:pt x="1679" y="583"/>
                </a:lnTo>
                <a:lnTo>
                  <a:pt x="1586" y="490"/>
                </a:lnTo>
                <a:lnTo>
                  <a:pt x="1733" y="218"/>
                </a:lnTo>
                <a:lnTo>
                  <a:pt x="1593" y="132"/>
                </a:lnTo>
                <a:lnTo>
                  <a:pt x="1368" y="358"/>
                </a:lnTo>
                <a:close/>
              </a:path>
            </a:pathLst>
          </a:custGeom>
          <a:solidFill>
            <a:srgbClr val="00007a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4494240" y="4425840"/>
            <a:ext cx="2263680" cy="2264040"/>
          </a:xfrm>
          <a:custGeom>
            <a:avLst/>
            <a:gdLst/>
            <a:ahLst/>
            <a:rect l="l" t="t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rgbClr val="00007a"/>
              </a:gs>
              <a:gs pos="100000">
                <a:srgbClr val="000054"/>
              </a:gs>
            </a:gsLst>
            <a:lin ang="135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5646600" y="487440"/>
            <a:ext cx="2928960" cy="2930400"/>
          </a:xfrm>
          <a:custGeom>
            <a:avLst/>
            <a:gdLst/>
            <a:ahLst/>
            <a:rect l="l" t="t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rgbClr val="000054"/>
              </a:gs>
              <a:gs pos="100000">
                <a:srgbClr val="00007a"/>
              </a:gs>
            </a:gsLst>
            <a:lin ang="135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147080" y="2556000"/>
            <a:ext cx="2008080" cy="3997080"/>
          </a:xfrm>
          <a:custGeom>
            <a:avLst/>
            <a:gdLst/>
            <a:ahLst/>
            <a:rect l="l" t="t" r="r" b="b"/>
            <a:pathLst>
              <a:path w="1265" h="2518">
                <a:moveTo>
                  <a:pt x="1265" y="0"/>
                </a:moveTo>
                <a:lnTo>
                  <a:pt x="1128" y="18"/>
                </a:lnTo>
                <a:lnTo>
                  <a:pt x="1110" y="372"/>
                </a:lnTo>
                <a:lnTo>
                  <a:pt x="946" y="428"/>
                </a:lnTo>
                <a:lnTo>
                  <a:pt x="710" y="127"/>
                </a:lnTo>
                <a:lnTo>
                  <a:pt x="546" y="219"/>
                </a:lnTo>
                <a:lnTo>
                  <a:pt x="701" y="555"/>
                </a:lnTo>
                <a:lnTo>
                  <a:pt x="592" y="665"/>
                </a:lnTo>
                <a:lnTo>
                  <a:pt x="237" y="537"/>
                </a:lnTo>
                <a:lnTo>
                  <a:pt x="155" y="674"/>
                </a:lnTo>
                <a:lnTo>
                  <a:pt x="427" y="911"/>
                </a:lnTo>
                <a:lnTo>
                  <a:pt x="383" y="1093"/>
                </a:lnTo>
                <a:lnTo>
                  <a:pt x="9" y="1121"/>
                </a:lnTo>
                <a:lnTo>
                  <a:pt x="0" y="1322"/>
                </a:lnTo>
                <a:lnTo>
                  <a:pt x="383" y="1376"/>
                </a:lnTo>
                <a:lnTo>
                  <a:pt x="419" y="1549"/>
                </a:lnTo>
                <a:lnTo>
                  <a:pt x="136" y="1804"/>
                </a:lnTo>
                <a:lnTo>
                  <a:pt x="237" y="1959"/>
                </a:lnTo>
                <a:lnTo>
                  <a:pt x="555" y="1813"/>
                </a:lnTo>
                <a:lnTo>
                  <a:pt x="674" y="1932"/>
                </a:lnTo>
                <a:lnTo>
                  <a:pt x="509" y="2232"/>
                </a:lnTo>
                <a:lnTo>
                  <a:pt x="664" y="2360"/>
                </a:lnTo>
                <a:lnTo>
                  <a:pt x="946" y="2087"/>
                </a:lnTo>
                <a:lnTo>
                  <a:pt x="1110" y="2142"/>
                </a:lnTo>
                <a:lnTo>
                  <a:pt x="1147" y="2515"/>
                </a:lnTo>
                <a:lnTo>
                  <a:pt x="1265" y="2518"/>
                </a:lnTo>
                <a:lnTo>
                  <a:pt x="1265" y="0"/>
                </a:lnTo>
                <a:close/>
              </a:path>
            </a:pathLst>
          </a:custGeom>
          <a:gradFill rotWithShape="0">
            <a:gsLst>
              <a:gs pos="0">
                <a:srgbClr val="555bad"/>
              </a:gs>
              <a:gs pos="100000">
                <a:srgbClr val="00007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0666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bd189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ebd189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06668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cc0000"/>
              </a:buClr>
              <a:buSzPct val="70000"/>
              <a:buFont typeface="Wingdings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9900"/>
              </a:buClr>
              <a:buSzPct val="60000"/>
              <a:buFont typeface="Wingdings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b97c01"/>
              </a:buClr>
              <a:buSzPct val="6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555bad"/>
              </a:buClr>
              <a:buSzPct val="5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eaeaea"/>
              </a:buClr>
              <a:buSzPct val="5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eaeaea"/>
              </a:buClr>
              <a:buSzPct val="5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1066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ebd189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ebd189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2"/>
          </p:nvPr>
        </p:nvSpPr>
        <p:spPr>
          <a:xfrm>
            <a:off x="3504960" y="63244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ebd189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ebd189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3"/>
          </p:nvPr>
        </p:nvSpPr>
        <p:spPr>
          <a:xfrm>
            <a:off x="6933960" y="63244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ebd189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A6B8A4D-3574-40B1-ABEB-81F2FBD204B5}" type="slidenum">
              <a:rPr b="0" lang="en-US" sz="1400" strike="noStrike" u="none">
                <a:solidFill>
                  <a:srgbClr val="ebd189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54"/>
            </a:gs>
            <a:gs pos="50000">
              <a:srgbClr val="00007a"/>
            </a:gs>
            <a:gs pos="100000">
              <a:srgbClr val="000054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1670040" y="6000840"/>
            <a:ext cx="196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.</a:t>
            </a:r>
            <a:endParaRPr b="0" lang="en-US" sz="5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0" y="1204920"/>
            <a:ext cx="9048600" cy="428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750"/>
              </a:spcBef>
              <a:tabLst>
                <a:tab algn="l" pos="0"/>
                <a:tab algn="l" pos="16016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Lucida Handwriting"/>
              </a:rPr>
              <a:t>Celebration</a:t>
            </a:r>
            <a:endParaRPr b="0" lang="en-US" sz="44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16016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Lucida Handwriting"/>
              </a:rPr>
              <a:t>honoring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750"/>
              </a:spcBef>
              <a:tabLst>
                <a:tab algn="l" pos="0"/>
                <a:tab algn="l" pos="16016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Lucida Handwriting"/>
              </a:rPr>
              <a:t>Gas Logistics</a:t>
            </a:r>
            <a:endParaRPr b="0" lang="en-US" sz="44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16016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Lucida Handwriting"/>
              </a:rPr>
              <a:t>and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750"/>
              </a:spcBef>
              <a:tabLst>
                <a:tab algn="l" pos="0"/>
                <a:tab algn="l" pos="16016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Lucida Handwriting"/>
              </a:rPr>
              <a:t>CMS/CRS Team</a:t>
            </a:r>
            <a:endParaRPr b="0" lang="en-US" sz="44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895320" y="800280"/>
            <a:ext cx="7353360" cy="5314680"/>
          </a:xfrm>
          <a:prstGeom prst="rect">
            <a:avLst/>
          </a:prstGeom>
          <a:noFill/>
          <a:ln w="76320">
            <a:solidFill>
              <a:srgbClr val="555ba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</p:spTree>
  </p:cSld>
  <p:transition spd="med" advTm="5000">
    <p:zoom dir="out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54"/>
            </a:gs>
            <a:gs pos="50000">
              <a:srgbClr val="00007a"/>
            </a:gs>
            <a:gs pos="100000">
              <a:srgbClr val="000054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1670040" y="6000840"/>
            <a:ext cx="196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.</a:t>
            </a:r>
            <a:endParaRPr b="0" lang="en-US" sz="5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0" y="1109520"/>
            <a:ext cx="9144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16016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Lucida Handwriting"/>
              </a:rPr>
              <a:t>To Acknowledge</a:t>
            </a:r>
            <a:endParaRPr b="0" lang="en-US" sz="36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047600" y="2266920"/>
            <a:ext cx="6210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61880" indent="-461880">
              <a:lnSpc>
                <a:spcPct val="100000"/>
              </a:lnSpc>
              <a:spcBef>
                <a:spcPts val="1749"/>
              </a:spcBef>
              <a:buSzPct val="10280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00"/>
                </a:solidFill>
                <a:effectLst/>
                <a:uFillTx/>
                <a:latin typeface="Lucida Handwriting"/>
              </a:rPr>
              <a:t>Employee appreciation 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066680" y="3014640"/>
            <a:ext cx="710568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1749"/>
              </a:spcBef>
              <a:buSzPct val="102805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00"/>
                </a:solidFill>
                <a:effectLst/>
                <a:uFillTx/>
                <a:latin typeface="Lucida Handwriting"/>
              </a:rPr>
              <a:t>Effective coordination and coverage during recent events and system outages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066680" y="4511520"/>
            <a:ext cx="71247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1749"/>
              </a:spcBef>
              <a:buSzPct val="10280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00"/>
                </a:solidFill>
                <a:effectLst/>
                <a:uFillTx/>
                <a:latin typeface="Lucida Handwriting"/>
              </a:rPr>
              <a:t>Successful implementation of FGT’s new Contract &amp; Capacity Release Systems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95320" y="800280"/>
            <a:ext cx="7353360" cy="5314680"/>
          </a:xfrm>
          <a:prstGeom prst="rect">
            <a:avLst/>
          </a:prstGeom>
          <a:noFill/>
          <a:ln w="76320">
            <a:solidFill>
              <a:srgbClr val="555ba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</p:spTree>
  </p:cSld>
  <p:transition spd="med" advTm="5000">
    <p:zoom dir="out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54"/>
            </a:gs>
            <a:gs pos="50000">
              <a:srgbClr val="00007a"/>
            </a:gs>
            <a:gs pos="100000">
              <a:srgbClr val="000054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1670040" y="6000840"/>
            <a:ext cx="196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.</a:t>
            </a:r>
            <a:endParaRPr b="0" lang="en-US" sz="5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" name=""/>
          <p:cNvGrpSpPr/>
          <p:nvPr/>
        </p:nvGrpSpPr>
        <p:grpSpPr>
          <a:xfrm>
            <a:off x="1143000" y="2171880"/>
            <a:ext cx="2038320" cy="1428480"/>
            <a:chOff x="1143000" y="2171880"/>
            <a:chExt cx="2038320" cy="1428480"/>
          </a:xfrm>
        </p:grpSpPr>
        <p:sp>
          <p:nvSpPr>
            <p:cNvPr id="23" name=""/>
            <p:cNvSpPr/>
            <p:nvPr/>
          </p:nvSpPr>
          <p:spPr>
            <a:xfrm>
              <a:off x="1184400" y="2350800"/>
              <a:ext cx="1814400" cy="1015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marL="461880" indent="-461880" algn="ctr"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Lucida Handwriting"/>
                </a:rPr>
                <a:t>Hors </a:t>
              </a:r>
              <a:endParaRPr b="0" lang="en-US" sz="2400" strike="noStrike" u="none">
                <a:solidFill>
                  <a:srgbClr val="eaeaea"/>
                </a:solidFill>
                <a:effectLst/>
                <a:uFillTx/>
                <a:latin typeface="Times New Roman"/>
              </a:endParaRPr>
            </a:p>
            <a:p>
              <a:pPr marL="461880" indent="-461880" algn="ctr"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Lucida Handwriting"/>
                </a:rPr>
                <a:t>d’oeuvres </a:t>
              </a:r>
              <a:endParaRPr b="0" lang="en-US" sz="2400" strike="noStrike" u="none">
                <a:solidFill>
                  <a:srgbClr val="eaeaea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1143000" y="2171880"/>
              <a:ext cx="2038320" cy="1428480"/>
            </a:xfrm>
            <a:prstGeom prst="ellipse">
              <a:avLst/>
            </a:prstGeom>
            <a:noFill/>
            <a:ln w="9360">
              <a:solidFill>
                <a:srgbClr val="fcab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eaeaea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" name=""/>
          <p:cNvGrpSpPr/>
          <p:nvPr/>
        </p:nvGrpSpPr>
        <p:grpSpPr>
          <a:xfrm>
            <a:off x="3733920" y="1047600"/>
            <a:ext cx="1828800" cy="1238040"/>
            <a:chOff x="3733920" y="1047600"/>
            <a:chExt cx="1828800" cy="1238040"/>
          </a:xfrm>
        </p:grpSpPr>
        <p:sp>
          <p:nvSpPr>
            <p:cNvPr id="26" name=""/>
            <p:cNvSpPr/>
            <p:nvPr/>
          </p:nvSpPr>
          <p:spPr>
            <a:xfrm>
              <a:off x="3894480" y="1325160"/>
              <a:ext cx="143820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Lucida Handwriting"/>
                </a:rPr>
                <a:t>Casino games</a:t>
              </a:r>
              <a:endParaRPr b="0" lang="en-US" sz="2400" strike="noStrike" u="none">
                <a:solidFill>
                  <a:srgbClr val="eaeaea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733920" y="1047600"/>
              <a:ext cx="1828800" cy="1238040"/>
            </a:xfrm>
            <a:prstGeom prst="ellipse">
              <a:avLst/>
            </a:prstGeom>
            <a:noFill/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eaeaea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" name=""/>
          <p:cNvSpPr/>
          <p:nvPr/>
        </p:nvSpPr>
        <p:spPr>
          <a:xfrm>
            <a:off x="1792440" y="4305240"/>
            <a:ext cx="5666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Lucida Handwriting"/>
              </a:rPr>
              <a:t>WHEN:  Thursday, November 29th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981000" y="4802040"/>
            <a:ext cx="7096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Lucida Handwriting"/>
              </a:rPr>
              <a:t>WHERE:  DoubleTree, La Salle  B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341360" y="5351400"/>
            <a:ext cx="5848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Lucida Handwriting"/>
              </a:rPr>
              <a:t>TIME:  4:00 p.m. – 7:30 p.m.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309840" y="6400800"/>
            <a:ext cx="5738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RSVP to Alma Carrillo by November 26th</a:t>
            </a:r>
            <a:endParaRPr b="0" lang="en-US" sz="24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" name=""/>
          <p:cNvGrpSpPr/>
          <p:nvPr/>
        </p:nvGrpSpPr>
        <p:grpSpPr>
          <a:xfrm>
            <a:off x="6305400" y="2247840"/>
            <a:ext cx="1828800" cy="1238040"/>
            <a:chOff x="6305400" y="2247840"/>
            <a:chExt cx="1828800" cy="1238040"/>
          </a:xfrm>
        </p:grpSpPr>
        <p:sp>
          <p:nvSpPr>
            <p:cNvPr id="33" name=""/>
            <p:cNvSpPr/>
            <p:nvPr/>
          </p:nvSpPr>
          <p:spPr>
            <a:xfrm>
              <a:off x="6522840" y="2678040"/>
              <a:ext cx="14382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Lucida Handwriting"/>
                </a:rPr>
                <a:t>Prizes</a:t>
              </a:r>
              <a:endParaRPr b="0" lang="en-US" sz="2400" strike="noStrike" u="none">
                <a:solidFill>
                  <a:srgbClr val="eaeaea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6305400" y="2247840"/>
              <a:ext cx="1828800" cy="1238040"/>
            </a:xfrm>
            <a:prstGeom prst="ellipse">
              <a:avLst/>
            </a:prstGeom>
            <a:noFill/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eaeaea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" name=""/>
          <p:cNvSpPr/>
          <p:nvPr/>
        </p:nvSpPr>
        <p:spPr>
          <a:xfrm>
            <a:off x="895320" y="800280"/>
            <a:ext cx="7353360" cy="5314680"/>
          </a:xfrm>
          <a:prstGeom prst="rect">
            <a:avLst/>
          </a:prstGeom>
          <a:noFill/>
          <a:ln w="76320">
            <a:solidFill>
              <a:srgbClr val="555ba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</p:spTree>
  </p:cSld>
  <p:transition spd="med" advTm="5000">
    <p:zoom dir="out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2001-11-06T17:26:23Z</dcterms:created>
  <dc:creator>acarril</dc:creator>
  <dc:description/>
  <dc:language>en-US</dc:language>
  <cp:lastModifiedBy>acarril</cp:lastModifiedBy>
  <dcterms:modified xsi:type="dcterms:W3CDTF">2001-11-16T18:15:45Z</dcterms:modified>
  <cp:revision>48</cp:revision>
  <dc:subject/>
  <dc:title>PowerPoint Presentation</dc:title>
</cp:coreProperties>
</file>