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889C188-2C27-4B23-ABEA-43AD20496A0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5812D5E-C1C2-417D-85B0-DAC68E01303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 txBox="1"/>
          <p:nvPr/>
        </p:nvSpPr>
        <p:spPr>
          <a:xfrm>
            <a:off x="304920" y="380880"/>
            <a:ext cx="8381880" cy="5716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9080">
                  <a:solidFill>
                    <a:srgbClr val="99ccff"/>
                  </a:solidFill>
                  <a:miter/>
                </a:ln>
                <a:solidFill>
                  <a:srgbClr val="0066cc"/>
                </a:solidFill>
                <a:effectLst>
                  <a:outerShdw dist="17819" dir="2700000" blurRad="0" rotWithShape="0">
                    <a:srgbClr val="990000"/>
                  </a:outerShdw>
                </a:effectLst>
                <a:uFillTx/>
                <a:latin typeface="Impact"/>
              </a:rPr>
              <a:t>Kinder Morgan Texas Pipeline</a:t>
            </a:r>
            <a:endParaRPr b="0" lang="en-US" sz="2400" spc="3" strike="noStrike" u="none">
              <a:ln w="19080">
                <a:solidFill>
                  <a:srgbClr val="99ccff"/>
                </a:solidFill>
                <a:miter/>
              </a:ln>
              <a:solidFill>
                <a:srgbClr val="0066cc"/>
              </a:solidFill>
              <a:effectLst>
                <a:outerShdw dist="17819" dir="2700000" blurRad="0" rotWithShape="0">
                  <a:srgbClr val="990000"/>
                </a:outerShdw>
              </a:effectLst>
              <a:uFillTx/>
              <a:latin typeface="Impact"/>
              <a:ea typeface="Impact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1143000" y="1066680"/>
            <a:ext cx="6877080" cy="5716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9080">
                  <a:solidFill>
                    <a:srgbClr val="99ccff"/>
                  </a:solidFill>
                  <a:miter/>
                </a:ln>
                <a:solidFill>
                  <a:srgbClr val="0066cc"/>
                </a:solidFill>
                <a:effectLst>
                  <a:outerShdw dist="17819" dir="2700000" blurRad="0" rotWithShape="0">
                    <a:srgbClr val="990000"/>
                  </a:outerShdw>
                </a:effectLst>
                <a:uFillTx/>
                <a:latin typeface="Impact"/>
              </a:rPr>
              <a:t>Customer Appreciation Extravaganza</a:t>
            </a:r>
            <a:endParaRPr b="0" lang="en-US" sz="2400" spc="3" strike="noStrike" u="none">
              <a:ln w="19080">
                <a:solidFill>
                  <a:srgbClr val="99ccff"/>
                </a:solidFill>
                <a:miter/>
              </a:ln>
              <a:solidFill>
                <a:srgbClr val="0066cc"/>
              </a:solidFill>
              <a:effectLst>
                <a:outerShdw dist="17819" dir="2700000" blurRad="0" rotWithShape="0">
                  <a:srgbClr val="990000"/>
                </a:outerShdw>
              </a:effectLst>
              <a:uFillTx/>
              <a:latin typeface="Impact"/>
              <a:ea typeface="Impact"/>
            </a:endParaRPr>
          </a:p>
        </p:txBody>
      </p:sp>
      <p:sp>
        <p:nvSpPr>
          <p:cNvPr id="7" name=""/>
          <p:cNvSpPr/>
          <p:nvPr/>
        </p:nvSpPr>
        <p:spPr>
          <a:xfrm>
            <a:off x="1373040" y="4038480"/>
            <a:ext cx="64882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3333cc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Friday, April 6, 2001 (7:00 p.m. – 12:00 p.m.)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3333cc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 Heights Firestation (map attached)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3333cc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Casual attire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45760" y="2057400"/>
            <a:ext cx="80748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a valued customer of Kinder Morgan Texas Pipeline, you and your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guest are cordially invited to attend a night of dinner and dancing 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 txBox="1"/>
          <p:nvPr/>
        </p:nvSpPr>
        <p:spPr>
          <a:xfrm>
            <a:off x="533520" y="2895480"/>
            <a:ext cx="7848360" cy="5716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9080">
                  <a:solidFill>
                    <a:srgbClr val="99ccff"/>
                  </a:solidFill>
                  <a:miter/>
                </a:ln>
                <a:solidFill>
                  <a:srgbClr val="0066cc"/>
                </a:solidFill>
                <a:effectLst>
                  <a:outerShdw dist="17819" dir="2700000" blurRad="0" rotWithShape="0">
                    <a:srgbClr val="990000"/>
                  </a:outerShdw>
                </a:effectLst>
                <a:uFillTx/>
                <a:latin typeface="Impact"/>
              </a:rPr>
              <a:t>KMTP’s 2001 Customer Appreciation Extravaganza</a:t>
            </a:r>
            <a:endParaRPr b="0" lang="en-US" sz="2400" spc="3" strike="noStrike" u="none">
              <a:ln w="19080">
                <a:solidFill>
                  <a:srgbClr val="99ccff"/>
                </a:solidFill>
                <a:miter/>
              </a:ln>
              <a:solidFill>
                <a:srgbClr val="0066cc"/>
              </a:solidFill>
              <a:effectLst>
                <a:outerShdw dist="17819" dir="2700000" blurRad="0" rotWithShape="0">
                  <a:srgbClr val="990000"/>
                </a:outerShdw>
              </a:effectLst>
              <a:uFillTx/>
              <a:latin typeface="Impact"/>
              <a:ea typeface="Impact"/>
            </a:endParaRPr>
          </a:p>
        </p:txBody>
      </p:sp>
      <p:sp>
        <p:nvSpPr>
          <p:cNvPr id="10" name=""/>
          <p:cNvSpPr/>
          <p:nvPr/>
        </p:nvSpPr>
        <p:spPr>
          <a:xfrm>
            <a:off x="457200" y="5522760"/>
            <a:ext cx="8093160" cy="36828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Please RSVP to:  tracy_brewer@kindermorgan.com or call at 713-369-9211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2001-02-12T13:38:30Z</dcterms:created>
  <dc:creator>KNE</dc:creator>
  <dc:description/>
  <dc:language>en-US</dc:language>
  <cp:lastModifiedBy>KN Energy</cp:lastModifiedBy>
  <dcterms:modified xsi:type="dcterms:W3CDTF">2001-02-13T11:36:11Z</dcterms:modified>
  <cp:revision>2</cp:revision>
  <dc:subject/>
  <dc:title>PowerPoint Presentation</dc:title>
</cp:coreProperties>
</file>