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143000" y="406080"/>
            <a:ext cx="520056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1147680" y="1897200"/>
            <a:ext cx="518328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506B2F-9BBB-4619-8D70-792D409E16C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147680" y="1897200"/>
            <a:ext cx="518328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343080" indent="-343080">
              <a:spcBef>
                <a:spcPts val="524"/>
              </a:spcBef>
              <a:buClr>
                <a:srgbClr val="000000"/>
              </a:buClr>
              <a:buFont typeface="Times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343080" indent="-343080"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343080" indent="-343080">
              <a:spcBef>
                <a:spcPts val="524"/>
              </a:spcBef>
              <a:buClr>
                <a:srgbClr val="000000"/>
              </a:buClr>
              <a:buFont typeface="Times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343080" indent="-343080">
              <a:spcBef>
                <a:spcPts val="524"/>
              </a:spcBef>
              <a:buClr>
                <a:srgbClr val="000000"/>
              </a:buClr>
              <a:buFont typeface="Times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343080" indent="-343080">
              <a:spcBef>
                <a:spcPts val="524"/>
              </a:spcBef>
              <a:buClr>
                <a:srgbClr val="000000"/>
              </a:buClr>
              <a:buFont typeface="Times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343080" indent="-343080">
              <a:spcBef>
                <a:spcPts val="524"/>
              </a:spcBef>
              <a:buClr>
                <a:srgbClr val="000000"/>
              </a:buClr>
              <a:buFont typeface="Times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1143000" y="406080"/>
            <a:ext cx="520056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032569-D9B7-4D8B-BEE8-51692F939BC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28600" y="1371240"/>
            <a:ext cx="64008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de M</a:t>
            </a:r>
            <a:r>
              <a:rPr b="1" lang="es-MX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éxico </a:t>
            </a: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 invita a su 5a. Conferencia:</a:t>
            </a:r>
            <a:br>
              <a:rPr sz="2000"/>
            </a:br>
            <a:br>
              <a:rPr sz="2000"/>
            </a:br>
            <a:r>
              <a:rPr b="1" lang="es-ES_tradnl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“PERSPECTIVAS DEL </a:t>
            </a:r>
            <a:r>
              <a:rPr b="1" lang="es-ES_tradnl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MERCADO DE GAS NATURAL”</a:t>
            </a:r>
            <a:br>
              <a:rPr sz="1800"/>
            </a:b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151920" y="8178480"/>
            <a:ext cx="6629400" cy="104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240" indent="-324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200" strike="noStrike" u="sng">
                <a:solidFill>
                  <a:srgbClr val="cc0000"/>
                </a:solidFill>
                <a:effectLst/>
                <a:uFillTx/>
                <a:latin typeface="Frutiger 55 Roman"/>
              </a:rPr>
              <a:t>CUPO LIMITADO.  </a:t>
            </a:r>
            <a:r>
              <a:rPr b="0" lang="es-ES_tradnl" sz="1200" strike="noStrike" u="none">
                <a:solidFill>
                  <a:srgbClr val="cc0000"/>
                </a:solidFill>
                <a:effectLst/>
                <a:uFillTx/>
                <a:latin typeface="Frutiger 55 Roman"/>
              </a:rPr>
              <a:t>Evento gratuito; confirmación estrictamente requerida antes del 15 de Sep.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240" indent="-324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240" indent="-324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200" strike="noStrike" u="none">
                <a:solidFill>
                  <a:srgbClr val="cc0000"/>
                </a:solidFill>
                <a:effectLst/>
                <a:uFillTx/>
                <a:latin typeface="Frutiger 55 Roman"/>
              </a:rPr>
              <a:t>RSVP/Bárbara Martínez </a:t>
            </a:r>
            <a:r>
              <a:rPr b="0" lang="en-US" sz="1200" strike="noStrike" u="none">
                <a:solidFill>
                  <a:srgbClr val="cc0000"/>
                </a:solidFill>
                <a:effectLst/>
                <a:uFillTx/>
                <a:latin typeface="Frutiger 55 Roman"/>
              </a:rPr>
              <a:t>(8)152-2404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240" indent="-324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cc0000"/>
                </a:solidFill>
                <a:effectLst/>
                <a:uFillTx/>
                <a:latin typeface="Frutiger 55 Roman"/>
              </a:rPr>
              <a:t>barbara.martinez@enron.com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914040" y="2590920"/>
            <a:ext cx="5181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33520" y="3200400"/>
            <a:ext cx="2895480" cy="19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Miércoles Sep. 19,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4:00 – 6:00 p.m.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Monterrey, N.L.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Club Industriales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Gran Salón 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Av. Parteaguas 698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Loma Larga, Garza García, NL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751200" y="3200400"/>
            <a:ext cx="2725920" cy="173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Jueves Sep. 20,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4:00 – 6:00 p.m.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Ciudad de México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Hotel JW Marriott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Salón Chapultepec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Andres Bello 29, Polanco, D.F.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99960" y="5251320"/>
            <a:ext cx="6115320" cy="22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4:00 p.m. </a:t>
            </a:r>
            <a:r>
              <a:rPr b="0" lang="es-ES_tradnl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s-ES_tradnl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Bienvenida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Louise Kitchen-</a:t>
            </a:r>
            <a:r>
              <a:rPr b="0" i="1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Chief Operating Officer Enron Americas</a:t>
            </a:r>
            <a:br>
              <a:rPr sz="1600"/>
            </a:b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s-ES_tradnl" sz="1600" strike="noStrike" u="sng">
                <a:solidFill>
                  <a:srgbClr val="000000"/>
                </a:solidFill>
                <a:effectLst/>
                <a:uFillTx/>
                <a:latin typeface="Frutiger 55 Roman"/>
              </a:rPr>
              <a:t>Perspectivas del Mercado de Gas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¿Ya tocamos fondo?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Jaime Williams- </a:t>
            </a:r>
            <a:r>
              <a:rPr b="0" i="1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Co-Presidente Enron de México</a:t>
            </a:r>
            <a:br>
              <a:rPr sz="1600"/>
            </a:b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6:00 p.m.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Brindis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enron_logo_1" descr=""/>
          <p:cNvPicPr/>
          <p:nvPr/>
        </p:nvPicPr>
        <p:blipFill>
          <a:blip r:embed="rId1"/>
          <a:stretch/>
        </p:blipFill>
        <p:spPr>
          <a:xfrm>
            <a:off x="2971800" y="112680"/>
            <a:ext cx="878040" cy="878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2000-08-22T14:44:39Z</dcterms:created>
  <dc:creator>DMB&amp;B</dc:creator>
  <dc:description/>
  <dc:language>en-US</dc:language>
  <cp:lastModifiedBy>jwilli2</cp:lastModifiedBy>
  <cp:lastPrinted>2000-07-24T13:16:50Z</cp:lastPrinted>
  <dcterms:modified xsi:type="dcterms:W3CDTF">2001-09-04T17:01:33Z</dcterms:modified>
  <cp:revision>19</cp:revision>
  <dc:subject/>
  <dc:title>No Slide Title</dc:title>
</cp:coreProperties>
</file>