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358877-816A-454E-B6D2-0979B58F417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789952E-BF4B-4629-AFC1-A2918609C39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Metals</a:t>
            </a:r>
            <a:br>
              <a:rPr sz="1800"/>
            </a:b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Inventory Financing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3279600" y="2082960"/>
          <a:ext cx="4203720" cy="3070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9600" y="2082960"/>
                    <a:ext cx="4203720" cy="3070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2000-10-03T08:00:23Z</dcterms:created>
  <dc:creator>KThomas4</dc:creator>
  <dc:description/>
  <dc:language>en-US</dc:language>
  <cp:lastModifiedBy>TPoullai</cp:lastModifiedBy>
  <cp:lastPrinted>2000-10-03T10:49:21Z</cp:lastPrinted>
  <dcterms:modified xsi:type="dcterms:W3CDTF">2000-10-03T10:49:22Z</dcterms:modified>
  <cp:revision>4</cp:revision>
  <dc:subject/>
  <dc:title>Enron Metals Inventory Financing</dc:title>
</cp:coreProperties>
</file>