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A96D52-F16B-4A74-B770-AD0AF8DF925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77DEAC-FFD5-4BC2-8309-BBDDA76264F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6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9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2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5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8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1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4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7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343400" y="403848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4419720" y="2742840"/>
            <a:ext cx="228600" cy="6094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 flipV="1">
            <a:off x="4038120" y="3200400"/>
            <a:ext cx="304920" cy="7632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38080" y="3505320"/>
            <a:ext cx="1297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1828800" y="3504960"/>
            <a:ext cx="17524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209680" y="380988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505320" y="3962520"/>
            <a:ext cx="680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819520" y="304920"/>
            <a:ext cx="4952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04920" y="4724280"/>
            <a:ext cx="495288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450,000/d capacity to Phoenix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780,000/d Blanco to Thoreau on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330,000/d to CA border on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4343400" y="3047760"/>
            <a:ext cx="152280" cy="22860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3657600" y="3200400"/>
            <a:ext cx="38088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657600" y="320040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581280" y="3809880"/>
            <a:ext cx="76320" cy="76320"/>
          </a:xfrm>
          <a:prstGeom prst="flowChartConnector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973600" y="373392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800600" y="274320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4571640" y="2895480"/>
            <a:ext cx="30492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954680" y="3048120"/>
            <a:ext cx="73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Thoreau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4495680" y="3200400"/>
            <a:ext cx="53352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EDB75D-EC3B-4B07-B0FB-BD8D3AFA092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6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7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6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7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7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6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7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9" name=""/>
          <p:cNvGrpSpPr/>
          <p:nvPr/>
        </p:nvGrpSpPr>
        <p:grpSpPr>
          <a:xfrm>
            <a:off x="6019920" y="2209680"/>
            <a:ext cx="1980720" cy="906120"/>
            <a:chOff x="6019920" y="2209680"/>
            <a:chExt cx="1980720" cy="906120"/>
          </a:xfrm>
        </p:grpSpPr>
        <p:sp>
          <p:nvSpPr>
            <p:cNvPr id="80" name=""/>
            <p:cNvSpPr/>
            <p:nvPr/>
          </p:nvSpPr>
          <p:spPr>
            <a:xfrm>
              <a:off x="6019920" y="2209680"/>
              <a:ext cx="198072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6019920" y="2209680"/>
              <a:ext cx="198072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8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8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8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162560" y="2666880"/>
            <a:ext cx="31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732840" y="1981080"/>
            <a:ext cx="2163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427560" y="4114800"/>
            <a:ext cx="1296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352680" y="3886200"/>
            <a:ext cx="68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3047760" y="3276720"/>
            <a:ext cx="7596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600200" y="304920"/>
            <a:ext cx="6858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Red Rock Expansion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1" name=""/>
          <p:cNvCxnSpPr>
            <a:stCxn id="106" idx="0"/>
            <a:endCxn id="106" idx="0"/>
          </p:cNvCxnSpPr>
          <p:nvPr/>
        </p:nvCxnSpPr>
        <p:spPr>
          <a:xfrm>
            <a:off x="3047760" y="3257280"/>
            <a:ext cx="1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12" name=""/>
          <p:cNvSpPr/>
          <p:nvPr/>
        </p:nvSpPr>
        <p:spPr>
          <a:xfrm flipV="1">
            <a:off x="3124080" y="3199680"/>
            <a:ext cx="15264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429000" y="3200400"/>
            <a:ext cx="152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809880" y="3200400"/>
            <a:ext cx="15264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114800" y="3200400"/>
            <a:ext cx="15228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32800" y="4648320"/>
            <a:ext cx="4502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Incremental 150,000/d 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 border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Additional hp at each station 1 - 4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973600" y="2971800"/>
            <a:ext cx="437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276720" y="3352680"/>
            <a:ext cx="441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659400" y="2971800"/>
            <a:ext cx="437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964320" y="3352680"/>
            <a:ext cx="437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7ACA54-3D23-49B8-88FC-CC6EFDDF512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2001-10-01T19:32:04Z</dcterms:modified>
  <cp:revision>413</cp:revision>
  <dc:subject/>
  <dc:title>Transwestern Pipeline Company</dc:title>
</cp:coreProperties>
</file>